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jpg" ContentType="image/jp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  <p:sldId id="461" r:id="rId211"/>
    <p:sldId id="462" r:id="rId212"/>
    <p:sldId id="463" r:id="rId213"/>
    <p:sldId id="464" r:id="rId214"/>
    <p:sldId id="465" r:id="rId215"/>
    <p:sldId id="466" r:id="rId216"/>
    <p:sldId id="467" r:id="rId217"/>
    <p:sldId id="468" r:id="rId218"/>
    <p:sldId id="469" r:id="rId219"/>
    <p:sldId id="470" r:id="rId220"/>
    <p:sldId id="471" r:id="rId221"/>
    <p:sldId id="472" r:id="rId222"/>
    <p:sldId id="473" r:id="rId223"/>
    <p:sldId id="474" r:id="rId224"/>
    <p:sldId id="475" r:id="rId225"/>
    <p:sldId id="476" r:id="rId226"/>
    <p:sldId id="477" r:id="rId227"/>
    <p:sldId id="478" r:id="rId228"/>
    <p:sldId id="479" r:id="rId229"/>
    <p:sldId id="480" r:id="rId230"/>
    <p:sldId id="481" r:id="rId231"/>
    <p:sldId id="482" r:id="rId232"/>
    <p:sldId id="483" r:id="rId233"/>
    <p:sldId id="484" r:id="rId234"/>
    <p:sldId id="485" r:id="rId235"/>
    <p:sldId id="486" r:id="rId236"/>
    <p:sldId id="487" r:id="rId237"/>
    <p:sldId id="488" r:id="rId238"/>
    <p:sldId id="489" r:id="rId239"/>
    <p:sldId id="490" r:id="rId240"/>
    <p:sldId id="491" r:id="rId241"/>
    <p:sldId id="492" r:id="rId242"/>
    <p:sldId id="493" r:id="rId243"/>
    <p:sldId id="494" r:id="rId244"/>
    <p:sldId id="495" r:id="rId245"/>
    <p:sldId id="496" r:id="rId246"/>
    <p:sldId id="497" r:id="rId247"/>
    <p:sldId id="498" r:id="rId248"/>
    <p:sldId id="499" r:id="rId249"/>
    <p:sldId id="500" r:id="rId250"/>
    <p:sldId id="501" r:id="rId251"/>
    <p:sldId id="502" r:id="rId252"/>
    <p:sldId id="503" r:id="rId253"/>
    <p:sldId id="504" r:id="rId254"/>
    <p:sldId id="505" r:id="rId255"/>
    <p:sldId id="506" r:id="rId256"/>
    <p:sldId id="507" r:id="rId257"/>
    <p:sldId id="508" r:id="rId258"/>
    <p:sldId id="509" r:id="rId259"/>
    <p:sldId id="510" r:id="rId260"/>
    <p:sldId id="511" r:id="rId261"/>
    <p:sldId id="512" r:id="rId262"/>
    <p:sldId id="513" r:id="rId263"/>
    <p:sldId id="514" r:id="rId264"/>
    <p:sldId id="515" r:id="rId265"/>
    <p:sldId id="516" r:id="rId266"/>
    <p:sldId id="517" r:id="rId267"/>
    <p:sldId id="518" r:id="rId268"/>
    <p:sldId id="519" r:id="rId269"/>
    <p:sldId id="520" r:id="rId270"/>
    <p:sldId id="521" r:id="rId271"/>
    <p:sldId id="522" r:id="rId272"/>
    <p:sldId id="523" r:id="rId273"/>
    <p:sldId id="524" r:id="rId274"/>
    <p:sldId id="525" r:id="rId275"/>
    <p:sldId id="526" r:id="rId276"/>
    <p:sldId id="527" r:id="rId277"/>
    <p:sldId id="528" r:id="rId278"/>
    <p:sldId id="529" r:id="rId279"/>
    <p:sldId id="530" r:id="rId280"/>
    <p:sldId id="531" r:id="rId281"/>
    <p:sldId id="532" r:id="rId282"/>
    <p:sldId id="533" r:id="rId283"/>
    <p:sldId id="534" r:id="rId284"/>
    <p:sldId id="535" r:id="rId285"/>
    <p:sldId id="536" r:id="rId286"/>
    <p:sldId id="537" r:id="rId287"/>
    <p:sldId id="538" r:id="rId288"/>
    <p:sldId id="539" r:id="rId289"/>
    <p:sldId id="540" r:id="rId290"/>
    <p:sldId id="541" r:id="rId291"/>
    <p:sldId id="542" r:id="rId292"/>
    <p:sldId id="543" r:id="rId293"/>
    <p:sldId id="544" r:id="rId294"/>
    <p:sldId id="545" r:id="rId295"/>
    <p:sldId id="546" r:id="rId296"/>
    <p:sldId id="547" r:id="rId297"/>
    <p:sldId id="548" r:id="rId298"/>
    <p:sldId id="549" r:id="rId299"/>
    <p:sldId id="550" r:id="rId300"/>
    <p:sldId id="551" r:id="rId301"/>
    <p:sldId id="552" r:id="rId302"/>
    <p:sldId id="553" r:id="rId303"/>
    <p:sldId id="554" r:id="rId304"/>
    <p:sldId id="555" r:id="rId305"/>
    <p:sldId id="556" r:id="rId306"/>
    <p:sldId id="557" r:id="rId307"/>
    <p:sldId id="558" r:id="rId308"/>
    <p:sldId id="559" r:id="rId309"/>
    <p:sldId id="560" r:id="rId310"/>
    <p:sldId id="561" r:id="rId311"/>
    <p:sldId id="562" r:id="rId312"/>
    <p:sldId id="563" r:id="rId313"/>
    <p:sldId id="564" r:id="rId314"/>
    <p:sldId id="565" r:id="rId315"/>
    <p:sldId id="566" r:id="rId316"/>
    <p:sldId id="567" r:id="rId317"/>
    <p:sldId id="568" r:id="rId318"/>
    <p:sldId id="569" r:id="rId319"/>
    <p:sldId id="570" r:id="rId320"/>
    <p:sldId id="571" r:id="rId321"/>
    <p:sldId id="572" r:id="rId322"/>
    <p:sldId id="573" r:id="rId323"/>
    <p:sldId id="574" r:id="rId324"/>
    <p:sldId id="575" r:id="rId325"/>
    <p:sldId id="576" r:id="rId326"/>
    <p:sldId id="577" r:id="rId327"/>
    <p:sldId id="578" r:id="rId328"/>
    <p:sldId id="579" r:id="rId329"/>
    <p:sldId id="580" r:id="rId330"/>
    <p:sldId id="581" r:id="rId331"/>
    <p:sldId id="582" r:id="rId332"/>
    <p:sldId id="583" r:id="rId333"/>
    <p:sldId id="584" r:id="rId334"/>
    <p:sldId id="585" r:id="rId335"/>
    <p:sldId id="586" r:id="rId336"/>
    <p:sldId id="587" r:id="rId337"/>
    <p:sldId id="588" r:id="rId338"/>
    <p:sldId id="589" r:id="rId339"/>
  </p:sldIdLst>
  <p:sldSz cx="9144000" cy="5143500"/>
  <p:notesSz cx="9144000" cy="5143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Relationship Id="rId163" Type="http://schemas.openxmlformats.org/officeDocument/2006/relationships/slide" Target="slides/slide158.xml"/><Relationship Id="rId164" Type="http://schemas.openxmlformats.org/officeDocument/2006/relationships/slide" Target="slides/slide159.xml"/><Relationship Id="rId165" Type="http://schemas.openxmlformats.org/officeDocument/2006/relationships/slide" Target="slides/slide160.xml"/><Relationship Id="rId166" Type="http://schemas.openxmlformats.org/officeDocument/2006/relationships/slide" Target="slides/slide161.xml"/><Relationship Id="rId167" Type="http://schemas.openxmlformats.org/officeDocument/2006/relationships/slide" Target="slides/slide162.xml"/><Relationship Id="rId168" Type="http://schemas.openxmlformats.org/officeDocument/2006/relationships/slide" Target="slides/slide163.xml"/><Relationship Id="rId169" Type="http://schemas.openxmlformats.org/officeDocument/2006/relationships/slide" Target="slides/slide164.xml"/><Relationship Id="rId170" Type="http://schemas.openxmlformats.org/officeDocument/2006/relationships/slide" Target="slides/slide165.xml"/><Relationship Id="rId171" Type="http://schemas.openxmlformats.org/officeDocument/2006/relationships/slide" Target="slides/slide166.xml"/><Relationship Id="rId172" Type="http://schemas.openxmlformats.org/officeDocument/2006/relationships/slide" Target="slides/slide167.xml"/><Relationship Id="rId173" Type="http://schemas.openxmlformats.org/officeDocument/2006/relationships/slide" Target="slides/slide168.xml"/><Relationship Id="rId174" Type="http://schemas.openxmlformats.org/officeDocument/2006/relationships/slide" Target="slides/slide169.xml"/><Relationship Id="rId175" Type="http://schemas.openxmlformats.org/officeDocument/2006/relationships/slide" Target="slides/slide170.xml"/><Relationship Id="rId176" Type="http://schemas.openxmlformats.org/officeDocument/2006/relationships/slide" Target="slides/slide171.xml"/><Relationship Id="rId177" Type="http://schemas.openxmlformats.org/officeDocument/2006/relationships/slide" Target="slides/slide172.xml"/><Relationship Id="rId178" Type="http://schemas.openxmlformats.org/officeDocument/2006/relationships/slide" Target="slides/slide173.xml"/><Relationship Id="rId179" Type="http://schemas.openxmlformats.org/officeDocument/2006/relationships/slide" Target="slides/slide174.xml"/><Relationship Id="rId180" Type="http://schemas.openxmlformats.org/officeDocument/2006/relationships/slide" Target="slides/slide175.xml"/><Relationship Id="rId181" Type="http://schemas.openxmlformats.org/officeDocument/2006/relationships/slide" Target="slides/slide176.xml"/><Relationship Id="rId182" Type="http://schemas.openxmlformats.org/officeDocument/2006/relationships/slide" Target="slides/slide177.xml"/><Relationship Id="rId183" Type="http://schemas.openxmlformats.org/officeDocument/2006/relationships/slide" Target="slides/slide178.xml"/><Relationship Id="rId184" Type="http://schemas.openxmlformats.org/officeDocument/2006/relationships/slide" Target="slides/slide179.xml"/><Relationship Id="rId185" Type="http://schemas.openxmlformats.org/officeDocument/2006/relationships/slide" Target="slides/slide180.xml"/><Relationship Id="rId186" Type="http://schemas.openxmlformats.org/officeDocument/2006/relationships/slide" Target="slides/slide181.xml"/><Relationship Id="rId187" Type="http://schemas.openxmlformats.org/officeDocument/2006/relationships/slide" Target="slides/slide182.xml"/><Relationship Id="rId188" Type="http://schemas.openxmlformats.org/officeDocument/2006/relationships/slide" Target="slides/slide183.xml"/><Relationship Id="rId189" Type="http://schemas.openxmlformats.org/officeDocument/2006/relationships/slide" Target="slides/slide184.xml"/><Relationship Id="rId190" Type="http://schemas.openxmlformats.org/officeDocument/2006/relationships/slide" Target="slides/slide185.xml"/><Relationship Id="rId191" Type="http://schemas.openxmlformats.org/officeDocument/2006/relationships/slide" Target="slides/slide186.xml"/><Relationship Id="rId192" Type="http://schemas.openxmlformats.org/officeDocument/2006/relationships/slide" Target="slides/slide187.xml"/><Relationship Id="rId193" Type="http://schemas.openxmlformats.org/officeDocument/2006/relationships/slide" Target="slides/slide188.xml"/><Relationship Id="rId194" Type="http://schemas.openxmlformats.org/officeDocument/2006/relationships/slide" Target="slides/slide189.xml"/><Relationship Id="rId195" Type="http://schemas.openxmlformats.org/officeDocument/2006/relationships/slide" Target="slides/slide190.xml"/><Relationship Id="rId196" Type="http://schemas.openxmlformats.org/officeDocument/2006/relationships/slide" Target="slides/slide191.xml"/><Relationship Id="rId197" Type="http://schemas.openxmlformats.org/officeDocument/2006/relationships/slide" Target="slides/slide192.xml"/><Relationship Id="rId198" Type="http://schemas.openxmlformats.org/officeDocument/2006/relationships/slide" Target="slides/slide193.xml"/><Relationship Id="rId199" Type="http://schemas.openxmlformats.org/officeDocument/2006/relationships/slide" Target="slides/slide194.xml"/><Relationship Id="rId200" Type="http://schemas.openxmlformats.org/officeDocument/2006/relationships/slide" Target="slides/slide195.xml"/><Relationship Id="rId201" Type="http://schemas.openxmlformats.org/officeDocument/2006/relationships/slide" Target="slides/slide196.xml"/><Relationship Id="rId202" Type="http://schemas.openxmlformats.org/officeDocument/2006/relationships/slide" Target="slides/slide197.xml"/><Relationship Id="rId203" Type="http://schemas.openxmlformats.org/officeDocument/2006/relationships/slide" Target="slides/slide198.xml"/><Relationship Id="rId204" Type="http://schemas.openxmlformats.org/officeDocument/2006/relationships/slide" Target="slides/slide199.xml"/><Relationship Id="rId205" Type="http://schemas.openxmlformats.org/officeDocument/2006/relationships/slide" Target="slides/slide200.xml"/><Relationship Id="rId206" Type="http://schemas.openxmlformats.org/officeDocument/2006/relationships/slide" Target="slides/slide201.xml"/><Relationship Id="rId207" Type="http://schemas.openxmlformats.org/officeDocument/2006/relationships/slide" Target="slides/slide202.xml"/><Relationship Id="rId208" Type="http://schemas.openxmlformats.org/officeDocument/2006/relationships/slide" Target="slides/slide203.xml"/><Relationship Id="rId209" Type="http://schemas.openxmlformats.org/officeDocument/2006/relationships/slide" Target="slides/slide204.xml"/><Relationship Id="rId210" Type="http://schemas.openxmlformats.org/officeDocument/2006/relationships/slide" Target="slides/slide205.xml"/><Relationship Id="rId211" Type="http://schemas.openxmlformats.org/officeDocument/2006/relationships/slide" Target="slides/slide206.xml"/><Relationship Id="rId212" Type="http://schemas.openxmlformats.org/officeDocument/2006/relationships/slide" Target="slides/slide207.xml"/><Relationship Id="rId213" Type="http://schemas.openxmlformats.org/officeDocument/2006/relationships/slide" Target="slides/slide208.xml"/><Relationship Id="rId214" Type="http://schemas.openxmlformats.org/officeDocument/2006/relationships/slide" Target="slides/slide209.xml"/><Relationship Id="rId215" Type="http://schemas.openxmlformats.org/officeDocument/2006/relationships/slide" Target="slides/slide210.xml"/><Relationship Id="rId216" Type="http://schemas.openxmlformats.org/officeDocument/2006/relationships/slide" Target="slides/slide211.xml"/><Relationship Id="rId217" Type="http://schemas.openxmlformats.org/officeDocument/2006/relationships/slide" Target="slides/slide212.xml"/><Relationship Id="rId218" Type="http://schemas.openxmlformats.org/officeDocument/2006/relationships/slide" Target="slides/slide213.xml"/><Relationship Id="rId219" Type="http://schemas.openxmlformats.org/officeDocument/2006/relationships/slide" Target="slides/slide214.xml"/><Relationship Id="rId220" Type="http://schemas.openxmlformats.org/officeDocument/2006/relationships/slide" Target="slides/slide215.xml"/><Relationship Id="rId221" Type="http://schemas.openxmlformats.org/officeDocument/2006/relationships/slide" Target="slides/slide216.xml"/><Relationship Id="rId222" Type="http://schemas.openxmlformats.org/officeDocument/2006/relationships/slide" Target="slides/slide217.xml"/><Relationship Id="rId223" Type="http://schemas.openxmlformats.org/officeDocument/2006/relationships/slide" Target="slides/slide218.xml"/><Relationship Id="rId224" Type="http://schemas.openxmlformats.org/officeDocument/2006/relationships/slide" Target="slides/slide219.xml"/><Relationship Id="rId225" Type="http://schemas.openxmlformats.org/officeDocument/2006/relationships/slide" Target="slides/slide220.xml"/><Relationship Id="rId226" Type="http://schemas.openxmlformats.org/officeDocument/2006/relationships/slide" Target="slides/slide221.xml"/><Relationship Id="rId227" Type="http://schemas.openxmlformats.org/officeDocument/2006/relationships/slide" Target="slides/slide222.xml"/><Relationship Id="rId228" Type="http://schemas.openxmlformats.org/officeDocument/2006/relationships/slide" Target="slides/slide223.xml"/><Relationship Id="rId229" Type="http://schemas.openxmlformats.org/officeDocument/2006/relationships/slide" Target="slides/slide224.xml"/><Relationship Id="rId230" Type="http://schemas.openxmlformats.org/officeDocument/2006/relationships/slide" Target="slides/slide225.xml"/><Relationship Id="rId231" Type="http://schemas.openxmlformats.org/officeDocument/2006/relationships/slide" Target="slides/slide226.xml"/><Relationship Id="rId232" Type="http://schemas.openxmlformats.org/officeDocument/2006/relationships/slide" Target="slides/slide227.xml"/><Relationship Id="rId233" Type="http://schemas.openxmlformats.org/officeDocument/2006/relationships/slide" Target="slides/slide228.xml"/><Relationship Id="rId234" Type="http://schemas.openxmlformats.org/officeDocument/2006/relationships/slide" Target="slides/slide229.xml"/><Relationship Id="rId235" Type="http://schemas.openxmlformats.org/officeDocument/2006/relationships/slide" Target="slides/slide230.xml"/><Relationship Id="rId236" Type="http://schemas.openxmlformats.org/officeDocument/2006/relationships/slide" Target="slides/slide231.xml"/><Relationship Id="rId237" Type="http://schemas.openxmlformats.org/officeDocument/2006/relationships/slide" Target="slides/slide232.xml"/><Relationship Id="rId238" Type="http://schemas.openxmlformats.org/officeDocument/2006/relationships/slide" Target="slides/slide233.xml"/><Relationship Id="rId239" Type="http://schemas.openxmlformats.org/officeDocument/2006/relationships/slide" Target="slides/slide234.xml"/><Relationship Id="rId240" Type="http://schemas.openxmlformats.org/officeDocument/2006/relationships/slide" Target="slides/slide235.xml"/><Relationship Id="rId241" Type="http://schemas.openxmlformats.org/officeDocument/2006/relationships/slide" Target="slides/slide236.xml"/><Relationship Id="rId242" Type="http://schemas.openxmlformats.org/officeDocument/2006/relationships/slide" Target="slides/slide237.xml"/><Relationship Id="rId243" Type="http://schemas.openxmlformats.org/officeDocument/2006/relationships/slide" Target="slides/slide238.xml"/><Relationship Id="rId244" Type="http://schemas.openxmlformats.org/officeDocument/2006/relationships/slide" Target="slides/slide239.xml"/><Relationship Id="rId245" Type="http://schemas.openxmlformats.org/officeDocument/2006/relationships/slide" Target="slides/slide240.xml"/><Relationship Id="rId246" Type="http://schemas.openxmlformats.org/officeDocument/2006/relationships/slide" Target="slides/slide241.xml"/><Relationship Id="rId247" Type="http://schemas.openxmlformats.org/officeDocument/2006/relationships/slide" Target="slides/slide242.xml"/><Relationship Id="rId248" Type="http://schemas.openxmlformats.org/officeDocument/2006/relationships/slide" Target="slides/slide243.xml"/><Relationship Id="rId249" Type="http://schemas.openxmlformats.org/officeDocument/2006/relationships/slide" Target="slides/slide244.xml"/><Relationship Id="rId250" Type="http://schemas.openxmlformats.org/officeDocument/2006/relationships/slide" Target="slides/slide245.xml"/><Relationship Id="rId251" Type="http://schemas.openxmlformats.org/officeDocument/2006/relationships/slide" Target="slides/slide246.xml"/><Relationship Id="rId252" Type="http://schemas.openxmlformats.org/officeDocument/2006/relationships/slide" Target="slides/slide247.xml"/><Relationship Id="rId253" Type="http://schemas.openxmlformats.org/officeDocument/2006/relationships/slide" Target="slides/slide248.xml"/><Relationship Id="rId254" Type="http://schemas.openxmlformats.org/officeDocument/2006/relationships/slide" Target="slides/slide249.xml"/><Relationship Id="rId255" Type="http://schemas.openxmlformats.org/officeDocument/2006/relationships/slide" Target="slides/slide250.xml"/><Relationship Id="rId256" Type="http://schemas.openxmlformats.org/officeDocument/2006/relationships/slide" Target="slides/slide251.xml"/><Relationship Id="rId257" Type="http://schemas.openxmlformats.org/officeDocument/2006/relationships/slide" Target="slides/slide252.xml"/><Relationship Id="rId258" Type="http://schemas.openxmlformats.org/officeDocument/2006/relationships/slide" Target="slides/slide253.xml"/><Relationship Id="rId259" Type="http://schemas.openxmlformats.org/officeDocument/2006/relationships/slide" Target="slides/slide254.xml"/><Relationship Id="rId260" Type="http://schemas.openxmlformats.org/officeDocument/2006/relationships/slide" Target="slides/slide255.xml"/><Relationship Id="rId261" Type="http://schemas.openxmlformats.org/officeDocument/2006/relationships/slide" Target="slides/slide256.xml"/><Relationship Id="rId262" Type="http://schemas.openxmlformats.org/officeDocument/2006/relationships/slide" Target="slides/slide257.xml"/><Relationship Id="rId263" Type="http://schemas.openxmlformats.org/officeDocument/2006/relationships/slide" Target="slides/slide258.xml"/><Relationship Id="rId264" Type="http://schemas.openxmlformats.org/officeDocument/2006/relationships/slide" Target="slides/slide259.xml"/><Relationship Id="rId265" Type="http://schemas.openxmlformats.org/officeDocument/2006/relationships/slide" Target="slides/slide260.xml"/><Relationship Id="rId266" Type="http://schemas.openxmlformats.org/officeDocument/2006/relationships/slide" Target="slides/slide261.xml"/><Relationship Id="rId267" Type="http://schemas.openxmlformats.org/officeDocument/2006/relationships/slide" Target="slides/slide262.xml"/><Relationship Id="rId268" Type="http://schemas.openxmlformats.org/officeDocument/2006/relationships/slide" Target="slides/slide263.xml"/><Relationship Id="rId269" Type="http://schemas.openxmlformats.org/officeDocument/2006/relationships/slide" Target="slides/slide264.xml"/><Relationship Id="rId270" Type="http://schemas.openxmlformats.org/officeDocument/2006/relationships/slide" Target="slides/slide265.xml"/><Relationship Id="rId271" Type="http://schemas.openxmlformats.org/officeDocument/2006/relationships/slide" Target="slides/slide266.xml"/><Relationship Id="rId272" Type="http://schemas.openxmlformats.org/officeDocument/2006/relationships/slide" Target="slides/slide267.xml"/><Relationship Id="rId273" Type="http://schemas.openxmlformats.org/officeDocument/2006/relationships/slide" Target="slides/slide268.xml"/><Relationship Id="rId274" Type="http://schemas.openxmlformats.org/officeDocument/2006/relationships/slide" Target="slides/slide269.xml"/><Relationship Id="rId275" Type="http://schemas.openxmlformats.org/officeDocument/2006/relationships/slide" Target="slides/slide270.xml"/><Relationship Id="rId276" Type="http://schemas.openxmlformats.org/officeDocument/2006/relationships/slide" Target="slides/slide271.xml"/><Relationship Id="rId277" Type="http://schemas.openxmlformats.org/officeDocument/2006/relationships/slide" Target="slides/slide272.xml"/><Relationship Id="rId278" Type="http://schemas.openxmlformats.org/officeDocument/2006/relationships/slide" Target="slides/slide273.xml"/><Relationship Id="rId279" Type="http://schemas.openxmlformats.org/officeDocument/2006/relationships/slide" Target="slides/slide274.xml"/><Relationship Id="rId280" Type="http://schemas.openxmlformats.org/officeDocument/2006/relationships/slide" Target="slides/slide275.xml"/><Relationship Id="rId281" Type="http://schemas.openxmlformats.org/officeDocument/2006/relationships/slide" Target="slides/slide276.xml"/><Relationship Id="rId282" Type="http://schemas.openxmlformats.org/officeDocument/2006/relationships/slide" Target="slides/slide277.xml"/><Relationship Id="rId283" Type="http://schemas.openxmlformats.org/officeDocument/2006/relationships/slide" Target="slides/slide278.xml"/><Relationship Id="rId284" Type="http://schemas.openxmlformats.org/officeDocument/2006/relationships/slide" Target="slides/slide279.xml"/><Relationship Id="rId285" Type="http://schemas.openxmlformats.org/officeDocument/2006/relationships/slide" Target="slides/slide280.xml"/><Relationship Id="rId286" Type="http://schemas.openxmlformats.org/officeDocument/2006/relationships/slide" Target="slides/slide281.xml"/><Relationship Id="rId287" Type="http://schemas.openxmlformats.org/officeDocument/2006/relationships/slide" Target="slides/slide282.xml"/><Relationship Id="rId288" Type="http://schemas.openxmlformats.org/officeDocument/2006/relationships/slide" Target="slides/slide283.xml"/><Relationship Id="rId289" Type="http://schemas.openxmlformats.org/officeDocument/2006/relationships/slide" Target="slides/slide284.xml"/><Relationship Id="rId290" Type="http://schemas.openxmlformats.org/officeDocument/2006/relationships/slide" Target="slides/slide285.xml"/><Relationship Id="rId291" Type="http://schemas.openxmlformats.org/officeDocument/2006/relationships/slide" Target="slides/slide286.xml"/><Relationship Id="rId292" Type="http://schemas.openxmlformats.org/officeDocument/2006/relationships/slide" Target="slides/slide287.xml"/><Relationship Id="rId293" Type="http://schemas.openxmlformats.org/officeDocument/2006/relationships/slide" Target="slides/slide288.xml"/><Relationship Id="rId294" Type="http://schemas.openxmlformats.org/officeDocument/2006/relationships/slide" Target="slides/slide289.xml"/><Relationship Id="rId295" Type="http://schemas.openxmlformats.org/officeDocument/2006/relationships/slide" Target="slides/slide290.xml"/><Relationship Id="rId296" Type="http://schemas.openxmlformats.org/officeDocument/2006/relationships/slide" Target="slides/slide291.xml"/><Relationship Id="rId297" Type="http://schemas.openxmlformats.org/officeDocument/2006/relationships/slide" Target="slides/slide292.xml"/><Relationship Id="rId298" Type="http://schemas.openxmlformats.org/officeDocument/2006/relationships/slide" Target="slides/slide293.xml"/><Relationship Id="rId299" Type="http://schemas.openxmlformats.org/officeDocument/2006/relationships/slide" Target="slides/slide294.xml"/><Relationship Id="rId300" Type="http://schemas.openxmlformats.org/officeDocument/2006/relationships/slide" Target="slides/slide295.xml"/><Relationship Id="rId301" Type="http://schemas.openxmlformats.org/officeDocument/2006/relationships/slide" Target="slides/slide296.xml"/><Relationship Id="rId302" Type="http://schemas.openxmlformats.org/officeDocument/2006/relationships/slide" Target="slides/slide297.xml"/><Relationship Id="rId303" Type="http://schemas.openxmlformats.org/officeDocument/2006/relationships/slide" Target="slides/slide298.xml"/><Relationship Id="rId304" Type="http://schemas.openxmlformats.org/officeDocument/2006/relationships/slide" Target="slides/slide299.xml"/><Relationship Id="rId305" Type="http://schemas.openxmlformats.org/officeDocument/2006/relationships/slide" Target="slides/slide300.xml"/><Relationship Id="rId306" Type="http://schemas.openxmlformats.org/officeDocument/2006/relationships/slide" Target="slides/slide301.xml"/><Relationship Id="rId307" Type="http://schemas.openxmlformats.org/officeDocument/2006/relationships/slide" Target="slides/slide302.xml"/><Relationship Id="rId308" Type="http://schemas.openxmlformats.org/officeDocument/2006/relationships/slide" Target="slides/slide303.xml"/><Relationship Id="rId309" Type="http://schemas.openxmlformats.org/officeDocument/2006/relationships/slide" Target="slides/slide304.xml"/><Relationship Id="rId310" Type="http://schemas.openxmlformats.org/officeDocument/2006/relationships/slide" Target="slides/slide305.xml"/><Relationship Id="rId311" Type="http://schemas.openxmlformats.org/officeDocument/2006/relationships/slide" Target="slides/slide306.xml"/><Relationship Id="rId312" Type="http://schemas.openxmlformats.org/officeDocument/2006/relationships/slide" Target="slides/slide307.xml"/><Relationship Id="rId313" Type="http://schemas.openxmlformats.org/officeDocument/2006/relationships/slide" Target="slides/slide308.xml"/><Relationship Id="rId314" Type="http://schemas.openxmlformats.org/officeDocument/2006/relationships/slide" Target="slides/slide309.xml"/><Relationship Id="rId315" Type="http://schemas.openxmlformats.org/officeDocument/2006/relationships/slide" Target="slides/slide310.xml"/><Relationship Id="rId316" Type="http://schemas.openxmlformats.org/officeDocument/2006/relationships/slide" Target="slides/slide311.xml"/><Relationship Id="rId317" Type="http://schemas.openxmlformats.org/officeDocument/2006/relationships/slide" Target="slides/slide312.xml"/><Relationship Id="rId318" Type="http://schemas.openxmlformats.org/officeDocument/2006/relationships/slide" Target="slides/slide313.xml"/><Relationship Id="rId319" Type="http://schemas.openxmlformats.org/officeDocument/2006/relationships/slide" Target="slides/slide314.xml"/><Relationship Id="rId320" Type="http://schemas.openxmlformats.org/officeDocument/2006/relationships/slide" Target="slides/slide315.xml"/><Relationship Id="rId321" Type="http://schemas.openxmlformats.org/officeDocument/2006/relationships/slide" Target="slides/slide316.xml"/><Relationship Id="rId322" Type="http://schemas.openxmlformats.org/officeDocument/2006/relationships/slide" Target="slides/slide317.xml"/><Relationship Id="rId323" Type="http://schemas.openxmlformats.org/officeDocument/2006/relationships/slide" Target="slides/slide318.xml"/><Relationship Id="rId324" Type="http://schemas.openxmlformats.org/officeDocument/2006/relationships/slide" Target="slides/slide319.xml"/><Relationship Id="rId325" Type="http://schemas.openxmlformats.org/officeDocument/2006/relationships/slide" Target="slides/slide320.xml"/><Relationship Id="rId326" Type="http://schemas.openxmlformats.org/officeDocument/2006/relationships/slide" Target="slides/slide321.xml"/><Relationship Id="rId327" Type="http://schemas.openxmlformats.org/officeDocument/2006/relationships/slide" Target="slides/slide322.xml"/><Relationship Id="rId328" Type="http://schemas.openxmlformats.org/officeDocument/2006/relationships/slide" Target="slides/slide323.xml"/><Relationship Id="rId329" Type="http://schemas.openxmlformats.org/officeDocument/2006/relationships/slide" Target="slides/slide324.xml"/><Relationship Id="rId330" Type="http://schemas.openxmlformats.org/officeDocument/2006/relationships/slide" Target="slides/slide325.xml"/><Relationship Id="rId331" Type="http://schemas.openxmlformats.org/officeDocument/2006/relationships/slide" Target="slides/slide326.xml"/><Relationship Id="rId332" Type="http://schemas.openxmlformats.org/officeDocument/2006/relationships/slide" Target="slides/slide327.xml"/><Relationship Id="rId333" Type="http://schemas.openxmlformats.org/officeDocument/2006/relationships/slide" Target="slides/slide328.xml"/><Relationship Id="rId334" Type="http://schemas.openxmlformats.org/officeDocument/2006/relationships/slide" Target="slides/slide329.xml"/><Relationship Id="rId335" Type="http://schemas.openxmlformats.org/officeDocument/2006/relationships/slide" Target="slides/slide330.xml"/><Relationship Id="rId336" Type="http://schemas.openxmlformats.org/officeDocument/2006/relationships/slide" Target="slides/slide331.xml"/><Relationship Id="rId337" Type="http://schemas.openxmlformats.org/officeDocument/2006/relationships/slide" Target="slides/slide332.xml"/><Relationship Id="rId338" Type="http://schemas.openxmlformats.org/officeDocument/2006/relationships/slide" Target="slides/slide333.xml"/><Relationship Id="rId339" Type="http://schemas.openxmlformats.org/officeDocument/2006/relationships/slide" Target="slides/slide334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-1587" y="0"/>
            <a:ext cx="9147175" cy="5146675"/>
          </a:xfrm>
          <a:custGeom>
            <a:avLst/>
            <a:gdLst/>
            <a:ahLst/>
            <a:cxnLst/>
            <a:rect l="l" t="t" r="r" b="b"/>
            <a:pathLst>
              <a:path w="9147175" h="5146675">
                <a:moveTo>
                  <a:pt x="0" y="5146675"/>
                </a:moveTo>
                <a:lnTo>
                  <a:pt x="9147175" y="5146675"/>
                </a:lnTo>
                <a:lnTo>
                  <a:pt x="9147175" y="0"/>
                </a:lnTo>
                <a:lnTo>
                  <a:pt x="0" y="0"/>
                </a:lnTo>
                <a:lnTo>
                  <a:pt x="0" y="514667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36185" y="1585169"/>
            <a:ext cx="8271629" cy="4552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0070EA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7102" y="3202877"/>
            <a:ext cx="5929795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-1587" y="0"/>
            <a:ext cx="9147175" cy="5146675"/>
          </a:xfrm>
          <a:custGeom>
            <a:avLst/>
            <a:gdLst/>
            <a:ahLst/>
            <a:cxnLst/>
            <a:rect l="l" t="t" r="r" b="b"/>
            <a:pathLst>
              <a:path w="9147175" h="5146675">
                <a:moveTo>
                  <a:pt x="0" y="5146675"/>
                </a:moveTo>
                <a:lnTo>
                  <a:pt x="9147175" y="5146675"/>
                </a:lnTo>
                <a:lnTo>
                  <a:pt x="9147175" y="0"/>
                </a:lnTo>
                <a:lnTo>
                  <a:pt x="0" y="0"/>
                </a:lnTo>
                <a:lnTo>
                  <a:pt x="0" y="514667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565581"/>
            <a:ext cx="9144000" cy="57791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1700" y="4694799"/>
            <a:ext cx="1471902" cy="330449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417512" y="1141425"/>
            <a:ext cx="3211830" cy="3200400"/>
          </a:xfrm>
          <a:custGeom>
            <a:avLst/>
            <a:gdLst/>
            <a:ahLst/>
            <a:cxnLst/>
            <a:rect l="l" t="t" r="r" b="b"/>
            <a:pathLst>
              <a:path w="3211829" h="3200400">
                <a:moveTo>
                  <a:pt x="3211385" y="0"/>
                </a:moveTo>
                <a:lnTo>
                  <a:pt x="3208210" y="0"/>
                </a:lnTo>
                <a:lnTo>
                  <a:pt x="3208210" y="3162"/>
                </a:lnTo>
                <a:lnTo>
                  <a:pt x="3208210" y="266407"/>
                </a:lnTo>
                <a:lnTo>
                  <a:pt x="3208210" y="3196933"/>
                </a:lnTo>
                <a:lnTo>
                  <a:pt x="2944037" y="3196933"/>
                </a:lnTo>
                <a:lnTo>
                  <a:pt x="2944037" y="2933700"/>
                </a:lnTo>
                <a:lnTo>
                  <a:pt x="3208210" y="2933700"/>
                </a:lnTo>
                <a:lnTo>
                  <a:pt x="3208210" y="2930525"/>
                </a:lnTo>
                <a:lnTo>
                  <a:pt x="2944037" y="2930525"/>
                </a:lnTo>
                <a:lnTo>
                  <a:pt x="2944037" y="2667279"/>
                </a:lnTo>
                <a:lnTo>
                  <a:pt x="3208210" y="2667279"/>
                </a:lnTo>
                <a:lnTo>
                  <a:pt x="3208210" y="2664104"/>
                </a:lnTo>
                <a:lnTo>
                  <a:pt x="2944037" y="2664104"/>
                </a:lnTo>
                <a:lnTo>
                  <a:pt x="2944037" y="2400871"/>
                </a:lnTo>
                <a:lnTo>
                  <a:pt x="3208210" y="2400871"/>
                </a:lnTo>
                <a:lnTo>
                  <a:pt x="3208210" y="2397696"/>
                </a:lnTo>
                <a:lnTo>
                  <a:pt x="2944037" y="2397696"/>
                </a:lnTo>
                <a:lnTo>
                  <a:pt x="2944037" y="2134463"/>
                </a:lnTo>
                <a:lnTo>
                  <a:pt x="3208210" y="2134463"/>
                </a:lnTo>
                <a:lnTo>
                  <a:pt x="3208210" y="2131288"/>
                </a:lnTo>
                <a:lnTo>
                  <a:pt x="2944037" y="2131288"/>
                </a:lnTo>
                <a:lnTo>
                  <a:pt x="2944037" y="1868043"/>
                </a:lnTo>
                <a:lnTo>
                  <a:pt x="3208210" y="1868043"/>
                </a:lnTo>
                <a:lnTo>
                  <a:pt x="3208210" y="1864868"/>
                </a:lnTo>
                <a:lnTo>
                  <a:pt x="2944037" y="1864868"/>
                </a:lnTo>
                <a:lnTo>
                  <a:pt x="2944037" y="1601635"/>
                </a:lnTo>
                <a:lnTo>
                  <a:pt x="3208210" y="1601635"/>
                </a:lnTo>
                <a:lnTo>
                  <a:pt x="3208210" y="1598460"/>
                </a:lnTo>
                <a:lnTo>
                  <a:pt x="2944037" y="1598460"/>
                </a:lnTo>
                <a:lnTo>
                  <a:pt x="2944037" y="1335227"/>
                </a:lnTo>
                <a:lnTo>
                  <a:pt x="3208210" y="1335227"/>
                </a:lnTo>
                <a:lnTo>
                  <a:pt x="3208210" y="1332052"/>
                </a:lnTo>
                <a:lnTo>
                  <a:pt x="2944037" y="1332052"/>
                </a:lnTo>
                <a:lnTo>
                  <a:pt x="2944037" y="1068819"/>
                </a:lnTo>
                <a:lnTo>
                  <a:pt x="3208210" y="1068819"/>
                </a:lnTo>
                <a:lnTo>
                  <a:pt x="3208210" y="1065644"/>
                </a:lnTo>
                <a:lnTo>
                  <a:pt x="2944037" y="1065644"/>
                </a:lnTo>
                <a:lnTo>
                  <a:pt x="2944037" y="802398"/>
                </a:lnTo>
                <a:lnTo>
                  <a:pt x="3208210" y="802398"/>
                </a:lnTo>
                <a:lnTo>
                  <a:pt x="3208210" y="799223"/>
                </a:lnTo>
                <a:lnTo>
                  <a:pt x="2944037" y="799223"/>
                </a:lnTo>
                <a:lnTo>
                  <a:pt x="2944037" y="535990"/>
                </a:lnTo>
                <a:lnTo>
                  <a:pt x="3208210" y="535990"/>
                </a:lnTo>
                <a:lnTo>
                  <a:pt x="3208210" y="532815"/>
                </a:lnTo>
                <a:lnTo>
                  <a:pt x="2944037" y="532815"/>
                </a:lnTo>
                <a:lnTo>
                  <a:pt x="2944037" y="269582"/>
                </a:lnTo>
                <a:lnTo>
                  <a:pt x="3208210" y="269582"/>
                </a:lnTo>
                <a:lnTo>
                  <a:pt x="3208210" y="266407"/>
                </a:lnTo>
                <a:lnTo>
                  <a:pt x="2944037" y="266407"/>
                </a:lnTo>
                <a:lnTo>
                  <a:pt x="2944037" y="3162"/>
                </a:lnTo>
                <a:lnTo>
                  <a:pt x="3208210" y="3162"/>
                </a:lnTo>
                <a:lnTo>
                  <a:pt x="3208210" y="0"/>
                </a:lnTo>
                <a:lnTo>
                  <a:pt x="2944037" y="0"/>
                </a:lnTo>
                <a:lnTo>
                  <a:pt x="2940862" y="0"/>
                </a:lnTo>
                <a:lnTo>
                  <a:pt x="2940862" y="3162"/>
                </a:lnTo>
                <a:lnTo>
                  <a:pt x="2940862" y="3196933"/>
                </a:lnTo>
                <a:lnTo>
                  <a:pt x="2676677" y="3196933"/>
                </a:lnTo>
                <a:lnTo>
                  <a:pt x="2676677" y="2933700"/>
                </a:lnTo>
                <a:lnTo>
                  <a:pt x="2940862" y="2933700"/>
                </a:lnTo>
                <a:lnTo>
                  <a:pt x="2940862" y="2930525"/>
                </a:lnTo>
                <a:lnTo>
                  <a:pt x="2676677" y="2930525"/>
                </a:lnTo>
                <a:lnTo>
                  <a:pt x="2676677" y="2667279"/>
                </a:lnTo>
                <a:lnTo>
                  <a:pt x="2940862" y="2667279"/>
                </a:lnTo>
                <a:lnTo>
                  <a:pt x="2940862" y="2664104"/>
                </a:lnTo>
                <a:lnTo>
                  <a:pt x="2676677" y="2664104"/>
                </a:lnTo>
                <a:lnTo>
                  <a:pt x="2676677" y="2400871"/>
                </a:lnTo>
                <a:lnTo>
                  <a:pt x="2940862" y="2400871"/>
                </a:lnTo>
                <a:lnTo>
                  <a:pt x="2940862" y="2397696"/>
                </a:lnTo>
                <a:lnTo>
                  <a:pt x="2676677" y="2397696"/>
                </a:lnTo>
                <a:lnTo>
                  <a:pt x="2676677" y="2134463"/>
                </a:lnTo>
                <a:lnTo>
                  <a:pt x="2940862" y="2134463"/>
                </a:lnTo>
                <a:lnTo>
                  <a:pt x="2940862" y="2131288"/>
                </a:lnTo>
                <a:lnTo>
                  <a:pt x="2676677" y="2131288"/>
                </a:lnTo>
                <a:lnTo>
                  <a:pt x="2676677" y="1868043"/>
                </a:lnTo>
                <a:lnTo>
                  <a:pt x="2940862" y="1868043"/>
                </a:lnTo>
                <a:lnTo>
                  <a:pt x="2940862" y="1864868"/>
                </a:lnTo>
                <a:lnTo>
                  <a:pt x="2676677" y="1864868"/>
                </a:lnTo>
                <a:lnTo>
                  <a:pt x="2676677" y="1601635"/>
                </a:lnTo>
                <a:lnTo>
                  <a:pt x="2940862" y="1601635"/>
                </a:lnTo>
                <a:lnTo>
                  <a:pt x="2940862" y="1598460"/>
                </a:lnTo>
                <a:lnTo>
                  <a:pt x="2676677" y="1598460"/>
                </a:lnTo>
                <a:lnTo>
                  <a:pt x="2676677" y="1335227"/>
                </a:lnTo>
                <a:lnTo>
                  <a:pt x="2940862" y="1335227"/>
                </a:lnTo>
                <a:lnTo>
                  <a:pt x="2940862" y="1332052"/>
                </a:lnTo>
                <a:lnTo>
                  <a:pt x="2676677" y="1332052"/>
                </a:lnTo>
                <a:lnTo>
                  <a:pt x="2676677" y="1068819"/>
                </a:lnTo>
                <a:lnTo>
                  <a:pt x="2940862" y="1068819"/>
                </a:lnTo>
                <a:lnTo>
                  <a:pt x="2940862" y="1065644"/>
                </a:lnTo>
                <a:lnTo>
                  <a:pt x="2676677" y="1065644"/>
                </a:lnTo>
                <a:lnTo>
                  <a:pt x="2676677" y="802398"/>
                </a:lnTo>
                <a:lnTo>
                  <a:pt x="2940862" y="802398"/>
                </a:lnTo>
                <a:lnTo>
                  <a:pt x="2940862" y="799223"/>
                </a:lnTo>
                <a:lnTo>
                  <a:pt x="2676677" y="799223"/>
                </a:lnTo>
                <a:lnTo>
                  <a:pt x="2676677" y="535990"/>
                </a:lnTo>
                <a:lnTo>
                  <a:pt x="2940862" y="535990"/>
                </a:lnTo>
                <a:lnTo>
                  <a:pt x="2940862" y="532815"/>
                </a:lnTo>
                <a:lnTo>
                  <a:pt x="2676677" y="532815"/>
                </a:lnTo>
                <a:lnTo>
                  <a:pt x="2676677" y="269582"/>
                </a:lnTo>
                <a:lnTo>
                  <a:pt x="2940862" y="269582"/>
                </a:lnTo>
                <a:lnTo>
                  <a:pt x="2940862" y="266407"/>
                </a:lnTo>
                <a:lnTo>
                  <a:pt x="2676677" y="266407"/>
                </a:lnTo>
                <a:lnTo>
                  <a:pt x="2676677" y="3162"/>
                </a:lnTo>
                <a:lnTo>
                  <a:pt x="2940862" y="3162"/>
                </a:lnTo>
                <a:lnTo>
                  <a:pt x="2940862" y="0"/>
                </a:lnTo>
                <a:lnTo>
                  <a:pt x="2676677" y="0"/>
                </a:lnTo>
                <a:lnTo>
                  <a:pt x="2673502" y="0"/>
                </a:lnTo>
                <a:lnTo>
                  <a:pt x="2673502" y="3162"/>
                </a:lnTo>
                <a:lnTo>
                  <a:pt x="2673502" y="3196933"/>
                </a:lnTo>
                <a:lnTo>
                  <a:pt x="2409329" y="3196933"/>
                </a:lnTo>
                <a:lnTo>
                  <a:pt x="2409329" y="2933700"/>
                </a:lnTo>
                <a:lnTo>
                  <a:pt x="2673502" y="2933700"/>
                </a:lnTo>
                <a:lnTo>
                  <a:pt x="2673502" y="2930525"/>
                </a:lnTo>
                <a:lnTo>
                  <a:pt x="2409329" y="2930525"/>
                </a:lnTo>
                <a:lnTo>
                  <a:pt x="2409329" y="2667279"/>
                </a:lnTo>
                <a:lnTo>
                  <a:pt x="2673502" y="2667279"/>
                </a:lnTo>
                <a:lnTo>
                  <a:pt x="2673502" y="2664104"/>
                </a:lnTo>
                <a:lnTo>
                  <a:pt x="2409329" y="2664104"/>
                </a:lnTo>
                <a:lnTo>
                  <a:pt x="2409329" y="2400871"/>
                </a:lnTo>
                <a:lnTo>
                  <a:pt x="2673502" y="2400871"/>
                </a:lnTo>
                <a:lnTo>
                  <a:pt x="2673502" y="2397696"/>
                </a:lnTo>
                <a:lnTo>
                  <a:pt x="2409329" y="2397696"/>
                </a:lnTo>
                <a:lnTo>
                  <a:pt x="2409329" y="2134463"/>
                </a:lnTo>
                <a:lnTo>
                  <a:pt x="2673502" y="2134463"/>
                </a:lnTo>
                <a:lnTo>
                  <a:pt x="2673502" y="2131288"/>
                </a:lnTo>
                <a:lnTo>
                  <a:pt x="2409329" y="2131288"/>
                </a:lnTo>
                <a:lnTo>
                  <a:pt x="2409329" y="1868043"/>
                </a:lnTo>
                <a:lnTo>
                  <a:pt x="2673502" y="1868043"/>
                </a:lnTo>
                <a:lnTo>
                  <a:pt x="2673502" y="1864868"/>
                </a:lnTo>
                <a:lnTo>
                  <a:pt x="2409329" y="1864868"/>
                </a:lnTo>
                <a:lnTo>
                  <a:pt x="2409329" y="1601635"/>
                </a:lnTo>
                <a:lnTo>
                  <a:pt x="2673502" y="1601635"/>
                </a:lnTo>
                <a:lnTo>
                  <a:pt x="2673502" y="1598460"/>
                </a:lnTo>
                <a:lnTo>
                  <a:pt x="2409329" y="1598460"/>
                </a:lnTo>
                <a:lnTo>
                  <a:pt x="2409329" y="1335227"/>
                </a:lnTo>
                <a:lnTo>
                  <a:pt x="2673502" y="1335227"/>
                </a:lnTo>
                <a:lnTo>
                  <a:pt x="2673502" y="1332052"/>
                </a:lnTo>
                <a:lnTo>
                  <a:pt x="2409329" y="1332052"/>
                </a:lnTo>
                <a:lnTo>
                  <a:pt x="2409329" y="1068819"/>
                </a:lnTo>
                <a:lnTo>
                  <a:pt x="2673502" y="1068819"/>
                </a:lnTo>
                <a:lnTo>
                  <a:pt x="2673502" y="1065644"/>
                </a:lnTo>
                <a:lnTo>
                  <a:pt x="2409329" y="1065644"/>
                </a:lnTo>
                <a:lnTo>
                  <a:pt x="2409329" y="802398"/>
                </a:lnTo>
                <a:lnTo>
                  <a:pt x="2673502" y="802398"/>
                </a:lnTo>
                <a:lnTo>
                  <a:pt x="2673502" y="799223"/>
                </a:lnTo>
                <a:lnTo>
                  <a:pt x="2409329" y="799223"/>
                </a:lnTo>
                <a:lnTo>
                  <a:pt x="2409329" y="535990"/>
                </a:lnTo>
                <a:lnTo>
                  <a:pt x="2673502" y="535990"/>
                </a:lnTo>
                <a:lnTo>
                  <a:pt x="2673502" y="532815"/>
                </a:lnTo>
                <a:lnTo>
                  <a:pt x="2409329" y="532815"/>
                </a:lnTo>
                <a:lnTo>
                  <a:pt x="2409329" y="269582"/>
                </a:lnTo>
                <a:lnTo>
                  <a:pt x="2673502" y="269582"/>
                </a:lnTo>
                <a:lnTo>
                  <a:pt x="2673502" y="266407"/>
                </a:lnTo>
                <a:lnTo>
                  <a:pt x="2409329" y="266407"/>
                </a:lnTo>
                <a:lnTo>
                  <a:pt x="2409329" y="3162"/>
                </a:lnTo>
                <a:lnTo>
                  <a:pt x="2673502" y="3162"/>
                </a:lnTo>
                <a:lnTo>
                  <a:pt x="2673502" y="0"/>
                </a:lnTo>
                <a:lnTo>
                  <a:pt x="2409329" y="0"/>
                </a:lnTo>
                <a:lnTo>
                  <a:pt x="2406154" y="0"/>
                </a:lnTo>
                <a:lnTo>
                  <a:pt x="2406154" y="3162"/>
                </a:lnTo>
                <a:lnTo>
                  <a:pt x="2406154" y="3196933"/>
                </a:lnTo>
                <a:lnTo>
                  <a:pt x="2141982" y="3196933"/>
                </a:lnTo>
                <a:lnTo>
                  <a:pt x="2141982" y="2933700"/>
                </a:lnTo>
                <a:lnTo>
                  <a:pt x="2406154" y="2933700"/>
                </a:lnTo>
                <a:lnTo>
                  <a:pt x="2406154" y="2930525"/>
                </a:lnTo>
                <a:lnTo>
                  <a:pt x="2141982" y="2930525"/>
                </a:lnTo>
                <a:lnTo>
                  <a:pt x="2141982" y="2667279"/>
                </a:lnTo>
                <a:lnTo>
                  <a:pt x="2406154" y="2667279"/>
                </a:lnTo>
                <a:lnTo>
                  <a:pt x="2406154" y="2664104"/>
                </a:lnTo>
                <a:lnTo>
                  <a:pt x="2141982" y="2664104"/>
                </a:lnTo>
                <a:lnTo>
                  <a:pt x="2141982" y="2400871"/>
                </a:lnTo>
                <a:lnTo>
                  <a:pt x="2406154" y="2400871"/>
                </a:lnTo>
                <a:lnTo>
                  <a:pt x="2406154" y="2397696"/>
                </a:lnTo>
                <a:lnTo>
                  <a:pt x="2141982" y="2397696"/>
                </a:lnTo>
                <a:lnTo>
                  <a:pt x="2141982" y="2134463"/>
                </a:lnTo>
                <a:lnTo>
                  <a:pt x="2406154" y="2134463"/>
                </a:lnTo>
                <a:lnTo>
                  <a:pt x="2406154" y="2131288"/>
                </a:lnTo>
                <a:lnTo>
                  <a:pt x="2141982" y="2131288"/>
                </a:lnTo>
                <a:lnTo>
                  <a:pt x="2141982" y="1868043"/>
                </a:lnTo>
                <a:lnTo>
                  <a:pt x="2406154" y="1868043"/>
                </a:lnTo>
                <a:lnTo>
                  <a:pt x="2406154" y="1864868"/>
                </a:lnTo>
                <a:lnTo>
                  <a:pt x="2141982" y="1864868"/>
                </a:lnTo>
                <a:lnTo>
                  <a:pt x="2141982" y="1601635"/>
                </a:lnTo>
                <a:lnTo>
                  <a:pt x="2406154" y="1601635"/>
                </a:lnTo>
                <a:lnTo>
                  <a:pt x="2406154" y="1598460"/>
                </a:lnTo>
                <a:lnTo>
                  <a:pt x="2141982" y="1598460"/>
                </a:lnTo>
                <a:lnTo>
                  <a:pt x="2141982" y="1335227"/>
                </a:lnTo>
                <a:lnTo>
                  <a:pt x="2406154" y="1335227"/>
                </a:lnTo>
                <a:lnTo>
                  <a:pt x="2406154" y="1332052"/>
                </a:lnTo>
                <a:lnTo>
                  <a:pt x="2141982" y="1332052"/>
                </a:lnTo>
                <a:lnTo>
                  <a:pt x="2141982" y="1068819"/>
                </a:lnTo>
                <a:lnTo>
                  <a:pt x="2406154" y="1068819"/>
                </a:lnTo>
                <a:lnTo>
                  <a:pt x="2406154" y="1065644"/>
                </a:lnTo>
                <a:lnTo>
                  <a:pt x="2141982" y="1065644"/>
                </a:lnTo>
                <a:lnTo>
                  <a:pt x="2141982" y="802398"/>
                </a:lnTo>
                <a:lnTo>
                  <a:pt x="2406154" y="802398"/>
                </a:lnTo>
                <a:lnTo>
                  <a:pt x="2406154" y="799223"/>
                </a:lnTo>
                <a:lnTo>
                  <a:pt x="2141982" y="799223"/>
                </a:lnTo>
                <a:lnTo>
                  <a:pt x="2141982" y="535990"/>
                </a:lnTo>
                <a:lnTo>
                  <a:pt x="2406154" y="535990"/>
                </a:lnTo>
                <a:lnTo>
                  <a:pt x="2406154" y="532815"/>
                </a:lnTo>
                <a:lnTo>
                  <a:pt x="2141982" y="532815"/>
                </a:lnTo>
                <a:lnTo>
                  <a:pt x="2141982" y="269582"/>
                </a:lnTo>
                <a:lnTo>
                  <a:pt x="2406154" y="269582"/>
                </a:lnTo>
                <a:lnTo>
                  <a:pt x="2406154" y="266407"/>
                </a:lnTo>
                <a:lnTo>
                  <a:pt x="2141982" y="266407"/>
                </a:lnTo>
                <a:lnTo>
                  <a:pt x="2141982" y="3162"/>
                </a:lnTo>
                <a:lnTo>
                  <a:pt x="2406154" y="3162"/>
                </a:lnTo>
                <a:lnTo>
                  <a:pt x="2406154" y="0"/>
                </a:lnTo>
                <a:lnTo>
                  <a:pt x="2141982" y="0"/>
                </a:lnTo>
                <a:lnTo>
                  <a:pt x="2138807" y="0"/>
                </a:lnTo>
                <a:lnTo>
                  <a:pt x="2138807" y="3162"/>
                </a:lnTo>
                <a:lnTo>
                  <a:pt x="2138807" y="3196933"/>
                </a:lnTo>
                <a:lnTo>
                  <a:pt x="1874634" y="3196933"/>
                </a:lnTo>
                <a:lnTo>
                  <a:pt x="1874634" y="2933700"/>
                </a:lnTo>
                <a:lnTo>
                  <a:pt x="2138807" y="2933700"/>
                </a:lnTo>
                <a:lnTo>
                  <a:pt x="2138807" y="2930525"/>
                </a:lnTo>
                <a:lnTo>
                  <a:pt x="1874634" y="2930525"/>
                </a:lnTo>
                <a:lnTo>
                  <a:pt x="1874634" y="2667279"/>
                </a:lnTo>
                <a:lnTo>
                  <a:pt x="2138807" y="2667279"/>
                </a:lnTo>
                <a:lnTo>
                  <a:pt x="2138807" y="2664104"/>
                </a:lnTo>
                <a:lnTo>
                  <a:pt x="1874634" y="2664104"/>
                </a:lnTo>
                <a:lnTo>
                  <a:pt x="1874634" y="2400871"/>
                </a:lnTo>
                <a:lnTo>
                  <a:pt x="2138807" y="2400871"/>
                </a:lnTo>
                <a:lnTo>
                  <a:pt x="2138807" y="2397696"/>
                </a:lnTo>
                <a:lnTo>
                  <a:pt x="1874634" y="2397696"/>
                </a:lnTo>
                <a:lnTo>
                  <a:pt x="1874634" y="2134463"/>
                </a:lnTo>
                <a:lnTo>
                  <a:pt x="2138807" y="2134463"/>
                </a:lnTo>
                <a:lnTo>
                  <a:pt x="2138807" y="2131288"/>
                </a:lnTo>
                <a:lnTo>
                  <a:pt x="1874634" y="2131288"/>
                </a:lnTo>
                <a:lnTo>
                  <a:pt x="1874634" y="1868043"/>
                </a:lnTo>
                <a:lnTo>
                  <a:pt x="2138807" y="1868043"/>
                </a:lnTo>
                <a:lnTo>
                  <a:pt x="2138807" y="1864868"/>
                </a:lnTo>
                <a:lnTo>
                  <a:pt x="1874634" y="1864868"/>
                </a:lnTo>
                <a:lnTo>
                  <a:pt x="1874634" y="1601635"/>
                </a:lnTo>
                <a:lnTo>
                  <a:pt x="2138807" y="1601635"/>
                </a:lnTo>
                <a:lnTo>
                  <a:pt x="2138807" y="1598460"/>
                </a:lnTo>
                <a:lnTo>
                  <a:pt x="1874634" y="1598460"/>
                </a:lnTo>
                <a:lnTo>
                  <a:pt x="1874634" y="1335227"/>
                </a:lnTo>
                <a:lnTo>
                  <a:pt x="2138807" y="1335227"/>
                </a:lnTo>
                <a:lnTo>
                  <a:pt x="2138807" y="1332052"/>
                </a:lnTo>
                <a:lnTo>
                  <a:pt x="1874634" y="1332052"/>
                </a:lnTo>
                <a:lnTo>
                  <a:pt x="1874634" y="1068819"/>
                </a:lnTo>
                <a:lnTo>
                  <a:pt x="2138807" y="1068819"/>
                </a:lnTo>
                <a:lnTo>
                  <a:pt x="2138807" y="1065644"/>
                </a:lnTo>
                <a:lnTo>
                  <a:pt x="1874634" y="1065644"/>
                </a:lnTo>
                <a:lnTo>
                  <a:pt x="1874634" y="802398"/>
                </a:lnTo>
                <a:lnTo>
                  <a:pt x="2138807" y="802398"/>
                </a:lnTo>
                <a:lnTo>
                  <a:pt x="2138807" y="799223"/>
                </a:lnTo>
                <a:lnTo>
                  <a:pt x="1874634" y="799223"/>
                </a:lnTo>
                <a:lnTo>
                  <a:pt x="1874634" y="535990"/>
                </a:lnTo>
                <a:lnTo>
                  <a:pt x="2138807" y="535990"/>
                </a:lnTo>
                <a:lnTo>
                  <a:pt x="2138807" y="532815"/>
                </a:lnTo>
                <a:lnTo>
                  <a:pt x="1874634" y="532815"/>
                </a:lnTo>
                <a:lnTo>
                  <a:pt x="1874634" y="269582"/>
                </a:lnTo>
                <a:lnTo>
                  <a:pt x="2138807" y="269582"/>
                </a:lnTo>
                <a:lnTo>
                  <a:pt x="2138807" y="266407"/>
                </a:lnTo>
                <a:lnTo>
                  <a:pt x="1874634" y="266407"/>
                </a:lnTo>
                <a:lnTo>
                  <a:pt x="1874634" y="3162"/>
                </a:lnTo>
                <a:lnTo>
                  <a:pt x="2138807" y="3162"/>
                </a:lnTo>
                <a:lnTo>
                  <a:pt x="2138807" y="0"/>
                </a:lnTo>
                <a:lnTo>
                  <a:pt x="1874634" y="0"/>
                </a:lnTo>
                <a:lnTo>
                  <a:pt x="1871459" y="0"/>
                </a:lnTo>
                <a:lnTo>
                  <a:pt x="1871459" y="3162"/>
                </a:lnTo>
                <a:lnTo>
                  <a:pt x="1871459" y="3196933"/>
                </a:lnTo>
                <a:lnTo>
                  <a:pt x="1607273" y="3196933"/>
                </a:lnTo>
                <a:lnTo>
                  <a:pt x="1607273" y="2933700"/>
                </a:lnTo>
                <a:lnTo>
                  <a:pt x="1871459" y="2933700"/>
                </a:lnTo>
                <a:lnTo>
                  <a:pt x="1871459" y="2930525"/>
                </a:lnTo>
                <a:lnTo>
                  <a:pt x="1607273" y="2930525"/>
                </a:lnTo>
                <a:lnTo>
                  <a:pt x="1607273" y="2667279"/>
                </a:lnTo>
                <a:lnTo>
                  <a:pt x="1871459" y="2667279"/>
                </a:lnTo>
                <a:lnTo>
                  <a:pt x="1871459" y="2664104"/>
                </a:lnTo>
                <a:lnTo>
                  <a:pt x="1607273" y="2664104"/>
                </a:lnTo>
                <a:lnTo>
                  <a:pt x="1607273" y="2400871"/>
                </a:lnTo>
                <a:lnTo>
                  <a:pt x="1871459" y="2400871"/>
                </a:lnTo>
                <a:lnTo>
                  <a:pt x="1871459" y="2397696"/>
                </a:lnTo>
                <a:lnTo>
                  <a:pt x="1607273" y="2397696"/>
                </a:lnTo>
                <a:lnTo>
                  <a:pt x="1607273" y="2134463"/>
                </a:lnTo>
                <a:lnTo>
                  <a:pt x="1871459" y="2134463"/>
                </a:lnTo>
                <a:lnTo>
                  <a:pt x="1871459" y="2131288"/>
                </a:lnTo>
                <a:lnTo>
                  <a:pt x="1607273" y="2131288"/>
                </a:lnTo>
                <a:lnTo>
                  <a:pt x="1607273" y="1868043"/>
                </a:lnTo>
                <a:lnTo>
                  <a:pt x="1871459" y="1868043"/>
                </a:lnTo>
                <a:lnTo>
                  <a:pt x="1871459" y="1864868"/>
                </a:lnTo>
                <a:lnTo>
                  <a:pt x="1607273" y="1864868"/>
                </a:lnTo>
                <a:lnTo>
                  <a:pt x="1607273" y="1601635"/>
                </a:lnTo>
                <a:lnTo>
                  <a:pt x="1871459" y="1601635"/>
                </a:lnTo>
                <a:lnTo>
                  <a:pt x="1871459" y="1598460"/>
                </a:lnTo>
                <a:lnTo>
                  <a:pt x="1607273" y="1598460"/>
                </a:lnTo>
                <a:lnTo>
                  <a:pt x="1607273" y="1335227"/>
                </a:lnTo>
                <a:lnTo>
                  <a:pt x="1871459" y="1335227"/>
                </a:lnTo>
                <a:lnTo>
                  <a:pt x="1871459" y="1332052"/>
                </a:lnTo>
                <a:lnTo>
                  <a:pt x="1607273" y="1332052"/>
                </a:lnTo>
                <a:lnTo>
                  <a:pt x="1607273" y="1068819"/>
                </a:lnTo>
                <a:lnTo>
                  <a:pt x="1871459" y="1068819"/>
                </a:lnTo>
                <a:lnTo>
                  <a:pt x="1871459" y="1065644"/>
                </a:lnTo>
                <a:lnTo>
                  <a:pt x="1607273" y="1065644"/>
                </a:lnTo>
                <a:lnTo>
                  <a:pt x="1607273" y="802398"/>
                </a:lnTo>
                <a:lnTo>
                  <a:pt x="1871459" y="802398"/>
                </a:lnTo>
                <a:lnTo>
                  <a:pt x="1871459" y="799223"/>
                </a:lnTo>
                <a:lnTo>
                  <a:pt x="1607273" y="799223"/>
                </a:lnTo>
                <a:lnTo>
                  <a:pt x="1607273" y="535990"/>
                </a:lnTo>
                <a:lnTo>
                  <a:pt x="1871459" y="535990"/>
                </a:lnTo>
                <a:lnTo>
                  <a:pt x="1871459" y="532815"/>
                </a:lnTo>
                <a:lnTo>
                  <a:pt x="1607273" y="532815"/>
                </a:lnTo>
                <a:lnTo>
                  <a:pt x="1607273" y="269582"/>
                </a:lnTo>
                <a:lnTo>
                  <a:pt x="1871459" y="269582"/>
                </a:lnTo>
                <a:lnTo>
                  <a:pt x="1871459" y="266407"/>
                </a:lnTo>
                <a:lnTo>
                  <a:pt x="1607273" y="266407"/>
                </a:lnTo>
                <a:lnTo>
                  <a:pt x="1607273" y="3162"/>
                </a:lnTo>
                <a:lnTo>
                  <a:pt x="1871459" y="3162"/>
                </a:lnTo>
                <a:lnTo>
                  <a:pt x="1871459" y="0"/>
                </a:lnTo>
                <a:lnTo>
                  <a:pt x="1607273" y="0"/>
                </a:lnTo>
                <a:lnTo>
                  <a:pt x="1604098" y="0"/>
                </a:lnTo>
                <a:lnTo>
                  <a:pt x="1604098" y="3162"/>
                </a:lnTo>
                <a:lnTo>
                  <a:pt x="1604098" y="3196933"/>
                </a:lnTo>
                <a:lnTo>
                  <a:pt x="1339926" y="3196933"/>
                </a:lnTo>
                <a:lnTo>
                  <a:pt x="1339926" y="2933700"/>
                </a:lnTo>
                <a:lnTo>
                  <a:pt x="1604098" y="2933700"/>
                </a:lnTo>
                <a:lnTo>
                  <a:pt x="1604098" y="2930525"/>
                </a:lnTo>
                <a:lnTo>
                  <a:pt x="1339926" y="2930525"/>
                </a:lnTo>
                <a:lnTo>
                  <a:pt x="1339926" y="2667279"/>
                </a:lnTo>
                <a:lnTo>
                  <a:pt x="1604098" y="2667279"/>
                </a:lnTo>
                <a:lnTo>
                  <a:pt x="1604098" y="2664104"/>
                </a:lnTo>
                <a:lnTo>
                  <a:pt x="1339926" y="2664104"/>
                </a:lnTo>
                <a:lnTo>
                  <a:pt x="1339926" y="2400871"/>
                </a:lnTo>
                <a:lnTo>
                  <a:pt x="1604098" y="2400871"/>
                </a:lnTo>
                <a:lnTo>
                  <a:pt x="1604098" y="2397696"/>
                </a:lnTo>
                <a:lnTo>
                  <a:pt x="1339926" y="2397696"/>
                </a:lnTo>
                <a:lnTo>
                  <a:pt x="1339926" y="2134463"/>
                </a:lnTo>
                <a:lnTo>
                  <a:pt x="1604098" y="2134463"/>
                </a:lnTo>
                <a:lnTo>
                  <a:pt x="1604098" y="2131288"/>
                </a:lnTo>
                <a:lnTo>
                  <a:pt x="1339926" y="2131288"/>
                </a:lnTo>
                <a:lnTo>
                  <a:pt x="1339926" y="1868043"/>
                </a:lnTo>
                <a:lnTo>
                  <a:pt x="1604098" y="1868043"/>
                </a:lnTo>
                <a:lnTo>
                  <a:pt x="1604098" y="1864868"/>
                </a:lnTo>
                <a:lnTo>
                  <a:pt x="1339926" y="1864868"/>
                </a:lnTo>
                <a:lnTo>
                  <a:pt x="1339926" y="1601635"/>
                </a:lnTo>
                <a:lnTo>
                  <a:pt x="1604098" y="1601635"/>
                </a:lnTo>
                <a:lnTo>
                  <a:pt x="1604098" y="1598460"/>
                </a:lnTo>
                <a:lnTo>
                  <a:pt x="1339926" y="1598460"/>
                </a:lnTo>
                <a:lnTo>
                  <a:pt x="1339926" y="1335227"/>
                </a:lnTo>
                <a:lnTo>
                  <a:pt x="1604098" y="1335227"/>
                </a:lnTo>
                <a:lnTo>
                  <a:pt x="1604098" y="1332052"/>
                </a:lnTo>
                <a:lnTo>
                  <a:pt x="1339926" y="1332052"/>
                </a:lnTo>
                <a:lnTo>
                  <a:pt x="1339926" y="1068819"/>
                </a:lnTo>
                <a:lnTo>
                  <a:pt x="1604098" y="1068819"/>
                </a:lnTo>
                <a:lnTo>
                  <a:pt x="1604098" y="1065644"/>
                </a:lnTo>
                <a:lnTo>
                  <a:pt x="1339926" y="1065644"/>
                </a:lnTo>
                <a:lnTo>
                  <a:pt x="1339926" y="802398"/>
                </a:lnTo>
                <a:lnTo>
                  <a:pt x="1604098" y="802398"/>
                </a:lnTo>
                <a:lnTo>
                  <a:pt x="1604098" y="799223"/>
                </a:lnTo>
                <a:lnTo>
                  <a:pt x="1339926" y="799223"/>
                </a:lnTo>
                <a:lnTo>
                  <a:pt x="1339926" y="535990"/>
                </a:lnTo>
                <a:lnTo>
                  <a:pt x="1604098" y="535990"/>
                </a:lnTo>
                <a:lnTo>
                  <a:pt x="1604098" y="532815"/>
                </a:lnTo>
                <a:lnTo>
                  <a:pt x="1339926" y="532815"/>
                </a:lnTo>
                <a:lnTo>
                  <a:pt x="1339926" y="269582"/>
                </a:lnTo>
                <a:lnTo>
                  <a:pt x="1604098" y="269582"/>
                </a:lnTo>
                <a:lnTo>
                  <a:pt x="1604098" y="266407"/>
                </a:lnTo>
                <a:lnTo>
                  <a:pt x="1339926" y="266407"/>
                </a:lnTo>
                <a:lnTo>
                  <a:pt x="1339926" y="3162"/>
                </a:lnTo>
                <a:lnTo>
                  <a:pt x="1604098" y="3162"/>
                </a:lnTo>
                <a:lnTo>
                  <a:pt x="1604098" y="0"/>
                </a:lnTo>
                <a:lnTo>
                  <a:pt x="1339926" y="0"/>
                </a:lnTo>
                <a:lnTo>
                  <a:pt x="1336751" y="0"/>
                </a:lnTo>
                <a:lnTo>
                  <a:pt x="1336751" y="3162"/>
                </a:lnTo>
                <a:lnTo>
                  <a:pt x="1336751" y="3196933"/>
                </a:lnTo>
                <a:lnTo>
                  <a:pt x="1072578" y="3196933"/>
                </a:lnTo>
                <a:lnTo>
                  <a:pt x="1072578" y="2933700"/>
                </a:lnTo>
                <a:lnTo>
                  <a:pt x="1336751" y="2933700"/>
                </a:lnTo>
                <a:lnTo>
                  <a:pt x="1336751" y="2930525"/>
                </a:lnTo>
                <a:lnTo>
                  <a:pt x="1072578" y="2930525"/>
                </a:lnTo>
                <a:lnTo>
                  <a:pt x="1072578" y="2667279"/>
                </a:lnTo>
                <a:lnTo>
                  <a:pt x="1336751" y="2667279"/>
                </a:lnTo>
                <a:lnTo>
                  <a:pt x="1336751" y="2664104"/>
                </a:lnTo>
                <a:lnTo>
                  <a:pt x="1072578" y="2664104"/>
                </a:lnTo>
                <a:lnTo>
                  <a:pt x="1072578" y="2400871"/>
                </a:lnTo>
                <a:lnTo>
                  <a:pt x="1336751" y="2400871"/>
                </a:lnTo>
                <a:lnTo>
                  <a:pt x="1336751" y="2397696"/>
                </a:lnTo>
                <a:lnTo>
                  <a:pt x="1072578" y="2397696"/>
                </a:lnTo>
                <a:lnTo>
                  <a:pt x="1072578" y="2134463"/>
                </a:lnTo>
                <a:lnTo>
                  <a:pt x="1336751" y="2134463"/>
                </a:lnTo>
                <a:lnTo>
                  <a:pt x="1336751" y="2131288"/>
                </a:lnTo>
                <a:lnTo>
                  <a:pt x="1072578" y="2131288"/>
                </a:lnTo>
                <a:lnTo>
                  <a:pt x="1072578" y="1868043"/>
                </a:lnTo>
                <a:lnTo>
                  <a:pt x="1336751" y="1868043"/>
                </a:lnTo>
                <a:lnTo>
                  <a:pt x="1336751" y="1864868"/>
                </a:lnTo>
                <a:lnTo>
                  <a:pt x="1072578" y="1864868"/>
                </a:lnTo>
                <a:lnTo>
                  <a:pt x="1072578" y="1601635"/>
                </a:lnTo>
                <a:lnTo>
                  <a:pt x="1336751" y="1601635"/>
                </a:lnTo>
                <a:lnTo>
                  <a:pt x="1336751" y="1598460"/>
                </a:lnTo>
                <a:lnTo>
                  <a:pt x="1072578" y="1598460"/>
                </a:lnTo>
                <a:lnTo>
                  <a:pt x="1072578" y="1335227"/>
                </a:lnTo>
                <a:lnTo>
                  <a:pt x="1336751" y="1335227"/>
                </a:lnTo>
                <a:lnTo>
                  <a:pt x="1336751" y="1332052"/>
                </a:lnTo>
                <a:lnTo>
                  <a:pt x="1072578" y="1332052"/>
                </a:lnTo>
                <a:lnTo>
                  <a:pt x="1072578" y="1068819"/>
                </a:lnTo>
                <a:lnTo>
                  <a:pt x="1336751" y="1068819"/>
                </a:lnTo>
                <a:lnTo>
                  <a:pt x="1336751" y="1065644"/>
                </a:lnTo>
                <a:lnTo>
                  <a:pt x="1072578" y="1065644"/>
                </a:lnTo>
                <a:lnTo>
                  <a:pt x="1072578" y="802398"/>
                </a:lnTo>
                <a:lnTo>
                  <a:pt x="1336751" y="802398"/>
                </a:lnTo>
                <a:lnTo>
                  <a:pt x="1336751" y="799223"/>
                </a:lnTo>
                <a:lnTo>
                  <a:pt x="1072578" y="799223"/>
                </a:lnTo>
                <a:lnTo>
                  <a:pt x="1072578" y="535990"/>
                </a:lnTo>
                <a:lnTo>
                  <a:pt x="1336751" y="535990"/>
                </a:lnTo>
                <a:lnTo>
                  <a:pt x="1336751" y="532815"/>
                </a:lnTo>
                <a:lnTo>
                  <a:pt x="1072578" y="532815"/>
                </a:lnTo>
                <a:lnTo>
                  <a:pt x="1072578" y="269582"/>
                </a:lnTo>
                <a:lnTo>
                  <a:pt x="1336751" y="269582"/>
                </a:lnTo>
                <a:lnTo>
                  <a:pt x="1336751" y="266407"/>
                </a:lnTo>
                <a:lnTo>
                  <a:pt x="1072578" y="266407"/>
                </a:lnTo>
                <a:lnTo>
                  <a:pt x="1072578" y="3162"/>
                </a:lnTo>
                <a:lnTo>
                  <a:pt x="1336751" y="3162"/>
                </a:lnTo>
                <a:lnTo>
                  <a:pt x="1336751" y="0"/>
                </a:lnTo>
                <a:lnTo>
                  <a:pt x="1072578" y="0"/>
                </a:lnTo>
                <a:lnTo>
                  <a:pt x="1069403" y="0"/>
                </a:lnTo>
                <a:lnTo>
                  <a:pt x="1069403" y="3162"/>
                </a:lnTo>
                <a:lnTo>
                  <a:pt x="1069403" y="3196933"/>
                </a:lnTo>
                <a:lnTo>
                  <a:pt x="805218" y="3196933"/>
                </a:lnTo>
                <a:lnTo>
                  <a:pt x="805218" y="2933700"/>
                </a:lnTo>
                <a:lnTo>
                  <a:pt x="1069403" y="2933700"/>
                </a:lnTo>
                <a:lnTo>
                  <a:pt x="1069403" y="2930525"/>
                </a:lnTo>
                <a:lnTo>
                  <a:pt x="805218" y="2930525"/>
                </a:lnTo>
                <a:lnTo>
                  <a:pt x="805218" y="2667279"/>
                </a:lnTo>
                <a:lnTo>
                  <a:pt x="1069403" y="2667279"/>
                </a:lnTo>
                <a:lnTo>
                  <a:pt x="1069403" y="2664104"/>
                </a:lnTo>
                <a:lnTo>
                  <a:pt x="805218" y="2664104"/>
                </a:lnTo>
                <a:lnTo>
                  <a:pt x="805218" y="2400871"/>
                </a:lnTo>
                <a:lnTo>
                  <a:pt x="1069403" y="2400871"/>
                </a:lnTo>
                <a:lnTo>
                  <a:pt x="1069403" y="2397696"/>
                </a:lnTo>
                <a:lnTo>
                  <a:pt x="805218" y="2397696"/>
                </a:lnTo>
                <a:lnTo>
                  <a:pt x="805218" y="2134463"/>
                </a:lnTo>
                <a:lnTo>
                  <a:pt x="1069403" y="2134463"/>
                </a:lnTo>
                <a:lnTo>
                  <a:pt x="1069403" y="2131288"/>
                </a:lnTo>
                <a:lnTo>
                  <a:pt x="805218" y="2131288"/>
                </a:lnTo>
                <a:lnTo>
                  <a:pt x="805218" y="1868043"/>
                </a:lnTo>
                <a:lnTo>
                  <a:pt x="1069403" y="1868043"/>
                </a:lnTo>
                <a:lnTo>
                  <a:pt x="1069403" y="1864868"/>
                </a:lnTo>
                <a:lnTo>
                  <a:pt x="805218" y="1864868"/>
                </a:lnTo>
                <a:lnTo>
                  <a:pt x="805218" y="1601635"/>
                </a:lnTo>
                <a:lnTo>
                  <a:pt x="1069403" y="1601635"/>
                </a:lnTo>
                <a:lnTo>
                  <a:pt x="1069403" y="1598460"/>
                </a:lnTo>
                <a:lnTo>
                  <a:pt x="805218" y="1598460"/>
                </a:lnTo>
                <a:lnTo>
                  <a:pt x="805218" y="1335227"/>
                </a:lnTo>
                <a:lnTo>
                  <a:pt x="1069403" y="1335227"/>
                </a:lnTo>
                <a:lnTo>
                  <a:pt x="1069403" y="1332052"/>
                </a:lnTo>
                <a:lnTo>
                  <a:pt x="805218" y="1332052"/>
                </a:lnTo>
                <a:lnTo>
                  <a:pt x="805218" y="1068819"/>
                </a:lnTo>
                <a:lnTo>
                  <a:pt x="1069403" y="1068819"/>
                </a:lnTo>
                <a:lnTo>
                  <a:pt x="1069403" y="1065644"/>
                </a:lnTo>
                <a:lnTo>
                  <a:pt x="805218" y="1065644"/>
                </a:lnTo>
                <a:lnTo>
                  <a:pt x="805218" y="802398"/>
                </a:lnTo>
                <a:lnTo>
                  <a:pt x="1069403" y="802398"/>
                </a:lnTo>
                <a:lnTo>
                  <a:pt x="1069403" y="799223"/>
                </a:lnTo>
                <a:lnTo>
                  <a:pt x="805218" y="799223"/>
                </a:lnTo>
                <a:lnTo>
                  <a:pt x="805218" y="535990"/>
                </a:lnTo>
                <a:lnTo>
                  <a:pt x="1069403" y="535990"/>
                </a:lnTo>
                <a:lnTo>
                  <a:pt x="1069403" y="532815"/>
                </a:lnTo>
                <a:lnTo>
                  <a:pt x="805218" y="532815"/>
                </a:lnTo>
                <a:lnTo>
                  <a:pt x="805218" y="269582"/>
                </a:lnTo>
                <a:lnTo>
                  <a:pt x="1069403" y="269582"/>
                </a:lnTo>
                <a:lnTo>
                  <a:pt x="1069403" y="266407"/>
                </a:lnTo>
                <a:lnTo>
                  <a:pt x="805218" y="266407"/>
                </a:lnTo>
                <a:lnTo>
                  <a:pt x="805218" y="3162"/>
                </a:lnTo>
                <a:lnTo>
                  <a:pt x="1069403" y="3162"/>
                </a:lnTo>
                <a:lnTo>
                  <a:pt x="1069403" y="0"/>
                </a:lnTo>
                <a:lnTo>
                  <a:pt x="805218" y="0"/>
                </a:lnTo>
                <a:lnTo>
                  <a:pt x="802043" y="0"/>
                </a:lnTo>
                <a:lnTo>
                  <a:pt x="802043" y="3162"/>
                </a:lnTo>
                <a:lnTo>
                  <a:pt x="802043" y="3196933"/>
                </a:lnTo>
                <a:lnTo>
                  <a:pt x="537870" y="3196933"/>
                </a:lnTo>
                <a:lnTo>
                  <a:pt x="537870" y="2933700"/>
                </a:lnTo>
                <a:lnTo>
                  <a:pt x="802043" y="2933700"/>
                </a:lnTo>
                <a:lnTo>
                  <a:pt x="802043" y="2930525"/>
                </a:lnTo>
                <a:lnTo>
                  <a:pt x="537870" y="2930525"/>
                </a:lnTo>
                <a:lnTo>
                  <a:pt x="537870" y="2667279"/>
                </a:lnTo>
                <a:lnTo>
                  <a:pt x="802043" y="2667279"/>
                </a:lnTo>
                <a:lnTo>
                  <a:pt x="802043" y="2664104"/>
                </a:lnTo>
                <a:lnTo>
                  <a:pt x="537870" y="2664104"/>
                </a:lnTo>
                <a:lnTo>
                  <a:pt x="537870" y="2400871"/>
                </a:lnTo>
                <a:lnTo>
                  <a:pt x="802043" y="2400871"/>
                </a:lnTo>
                <a:lnTo>
                  <a:pt x="802043" y="2397696"/>
                </a:lnTo>
                <a:lnTo>
                  <a:pt x="537870" y="2397696"/>
                </a:lnTo>
                <a:lnTo>
                  <a:pt x="537870" y="2134463"/>
                </a:lnTo>
                <a:lnTo>
                  <a:pt x="802043" y="2134463"/>
                </a:lnTo>
                <a:lnTo>
                  <a:pt x="802043" y="2131288"/>
                </a:lnTo>
                <a:lnTo>
                  <a:pt x="537870" y="2131288"/>
                </a:lnTo>
                <a:lnTo>
                  <a:pt x="537870" y="1868043"/>
                </a:lnTo>
                <a:lnTo>
                  <a:pt x="802043" y="1868043"/>
                </a:lnTo>
                <a:lnTo>
                  <a:pt x="802043" y="1864868"/>
                </a:lnTo>
                <a:lnTo>
                  <a:pt x="537870" y="1864868"/>
                </a:lnTo>
                <a:lnTo>
                  <a:pt x="537870" y="1601635"/>
                </a:lnTo>
                <a:lnTo>
                  <a:pt x="802043" y="1601635"/>
                </a:lnTo>
                <a:lnTo>
                  <a:pt x="802043" y="1598460"/>
                </a:lnTo>
                <a:lnTo>
                  <a:pt x="537870" y="1598460"/>
                </a:lnTo>
                <a:lnTo>
                  <a:pt x="537870" y="1335227"/>
                </a:lnTo>
                <a:lnTo>
                  <a:pt x="802043" y="1335227"/>
                </a:lnTo>
                <a:lnTo>
                  <a:pt x="802043" y="1332052"/>
                </a:lnTo>
                <a:lnTo>
                  <a:pt x="537870" y="1332052"/>
                </a:lnTo>
                <a:lnTo>
                  <a:pt x="537870" y="1068819"/>
                </a:lnTo>
                <a:lnTo>
                  <a:pt x="802043" y="1068819"/>
                </a:lnTo>
                <a:lnTo>
                  <a:pt x="802043" y="1065644"/>
                </a:lnTo>
                <a:lnTo>
                  <a:pt x="537870" y="1065644"/>
                </a:lnTo>
                <a:lnTo>
                  <a:pt x="537870" y="802398"/>
                </a:lnTo>
                <a:lnTo>
                  <a:pt x="802043" y="802398"/>
                </a:lnTo>
                <a:lnTo>
                  <a:pt x="802043" y="799223"/>
                </a:lnTo>
                <a:lnTo>
                  <a:pt x="537870" y="799223"/>
                </a:lnTo>
                <a:lnTo>
                  <a:pt x="537870" y="535990"/>
                </a:lnTo>
                <a:lnTo>
                  <a:pt x="802043" y="535990"/>
                </a:lnTo>
                <a:lnTo>
                  <a:pt x="802043" y="532815"/>
                </a:lnTo>
                <a:lnTo>
                  <a:pt x="537870" y="532815"/>
                </a:lnTo>
                <a:lnTo>
                  <a:pt x="537870" y="269582"/>
                </a:lnTo>
                <a:lnTo>
                  <a:pt x="802043" y="269582"/>
                </a:lnTo>
                <a:lnTo>
                  <a:pt x="802043" y="266407"/>
                </a:lnTo>
                <a:lnTo>
                  <a:pt x="537870" y="266407"/>
                </a:lnTo>
                <a:lnTo>
                  <a:pt x="537870" y="3162"/>
                </a:lnTo>
                <a:lnTo>
                  <a:pt x="802043" y="3162"/>
                </a:lnTo>
                <a:lnTo>
                  <a:pt x="802043" y="0"/>
                </a:lnTo>
                <a:lnTo>
                  <a:pt x="537870" y="0"/>
                </a:lnTo>
                <a:lnTo>
                  <a:pt x="534695" y="0"/>
                </a:lnTo>
                <a:lnTo>
                  <a:pt x="534695" y="3162"/>
                </a:lnTo>
                <a:lnTo>
                  <a:pt x="534695" y="3196933"/>
                </a:lnTo>
                <a:lnTo>
                  <a:pt x="270522" y="3196933"/>
                </a:lnTo>
                <a:lnTo>
                  <a:pt x="270522" y="2933700"/>
                </a:lnTo>
                <a:lnTo>
                  <a:pt x="534695" y="2933700"/>
                </a:lnTo>
                <a:lnTo>
                  <a:pt x="534695" y="2930525"/>
                </a:lnTo>
                <a:lnTo>
                  <a:pt x="270522" y="2930525"/>
                </a:lnTo>
                <a:lnTo>
                  <a:pt x="270522" y="2667279"/>
                </a:lnTo>
                <a:lnTo>
                  <a:pt x="534695" y="2667279"/>
                </a:lnTo>
                <a:lnTo>
                  <a:pt x="534695" y="2664104"/>
                </a:lnTo>
                <a:lnTo>
                  <a:pt x="270522" y="2664104"/>
                </a:lnTo>
                <a:lnTo>
                  <a:pt x="270522" y="2400871"/>
                </a:lnTo>
                <a:lnTo>
                  <a:pt x="534695" y="2400871"/>
                </a:lnTo>
                <a:lnTo>
                  <a:pt x="534695" y="2397696"/>
                </a:lnTo>
                <a:lnTo>
                  <a:pt x="270522" y="2397696"/>
                </a:lnTo>
                <a:lnTo>
                  <a:pt x="270522" y="2134463"/>
                </a:lnTo>
                <a:lnTo>
                  <a:pt x="534695" y="2134463"/>
                </a:lnTo>
                <a:lnTo>
                  <a:pt x="534695" y="2131288"/>
                </a:lnTo>
                <a:lnTo>
                  <a:pt x="270522" y="2131288"/>
                </a:lnTo>
                <a:lnTo>
                  <a:pt x="270522" y="1868043"/>
                </a:lnTo>
                <a:lnTo>
                  <a:pt x="534695" y="1868043"/>
                </a:lnTo>
                <a:lnTo>
                  <a:pt x="534695" y="1864868"/>
                </a:lnTo>
                <a:lnTo>
                  <a:pt x="270522" y="1864868"/>
                </a:lnTo>
                <a:lnTo>
                  <a:pt x="270522" y="1601635"/>
                </a:lnTo>
                <a:lnTo>
                  <a:pt x="534695" y="1601635"/>
                </a:lnTo>
                <a:lnTo>
                  <a:pt x="534695" y="1598460"/>
                </a:lnTo>
                <a:lnTo>
                  <a:pt x="270522" y="1598460"/>
                </a:lnTo>
                <a:lnTo>
                  <a:pt x="270522" y="1335227"/>
                </a:lnTo>
                <a:lnTo>
                  <a:pt x="534695" y="1335227"/>
                </a:lnTo>
                <a:lnTo>
                  <a:pt x="534695" y="1332052"/>
                </a:lnTo>
                <a:lnTo>
                  <a:pt x="270522" y="1332052"/>
                </a:lnTo>
                <a:lnTo>
                  <a:pt x="270522" y="1068819"/>
                </a:lnTo>
                <a:lnTo>
                  <a:pt x="534695" y="1068819"/>
                </a:lnTo>
                <a:lnTo>
                  <a:pt x="534695" y="1065644"/>
                </a:lnTo>
                <a:lnTo>
                  <a:pt x="270522" y="1065644"/>
                </a:lnTo>
                <a:lnTo>
                  <a:pt x="270522" y="802398"/>
                </a:lnTo>
                <a:lnTo>
                  <a:pt x="534695" y="802398"/>
                </a:lnTo>
                <a:lnTo>
                  <a:pt x="534695" y="799223"/>
                </a:lnTo>
                <a:lnTo>
                  <a:pt x="270522" y="799223"/>
                </a:lnTo>
                <a:lnTo>
                  <a:pt x="270522" y="535990"/>
                </a:lnTo>
                <a:lnTo>
                  <a:pt x="534695" y="535990"/>
                </a:lnTo>
                <a:lnTo>
                  <a:pt x="534695" y="532815"/>
                </a:lnTo>
                <a:lnTo>
                  <a:pt x="270522" y="532815"/>
                </a:lnTo>
                <a:lnTo>
                  <a:pt x="270522" y="269582"/>
                </a:lnTo>
                <a:lnTo>
                  <a:pt x="534695" y="269582"/>
                </a:lnTo>
                <a:lnTo>
                  <a:pt x="534695" y="266407"/>
                </a:lnTo>
                <a:lnTo>
                  <a:pt x="270522" y="266407"/>
                </a:lnTo>
                <a:lnTo>
                  <a:pt x="270522" y="3162"/>
                </a:lnTo>
                <a:lnTo>
                  <a:pt x="534695" y="3162"/>
                </a:lnTo>
                <a:lnTo>
                  <a:pt x="534695" y="0"/>
                </a:lnTo>
                <a:lnTo>
                  <a:pt x="270522" y="0"/>
                </a:lnTo>
                <a:lnTo>
                  <a:pt x="267347" y="0"/>
                </a:lnTo>
                <a:lnTo>
                  <a:pt x="267347" y="3162"/>
                </a:lnTo>
                <a:lnTo>
                  <a:pt x="267347" y="3196933"/>
                </a:lnTo>
                <a:lnTo>
                  <a:pt x="3175" y="3196933"/>
                </a:lnTo>
                <a:lnTo>
                  <a:pt x="3175" y="2933700"/>
                </a:lnTo>
                <a:lnTo>
                  <a:pt x="267347" y="2933700"/>
                </a:lnTo>
                <a:lnTo>
                  <a:pt x="267347" y="2930525"/>
                </a:lnTo>
                <a:lnTo>
                  <a:pt x="3175" y="2930525"/>
                </a:lnTo>
                <a:lnTo>
                  <a:pt x="3175" y="2667279"/>
                </a:lnTo>
                <a:lnTo>
                  <a:pt x="267347" y="2667279"/>
                </a:lnTo>
                <a:lnTo>
                  <a:pt x="267347" y="2664104"/>
                </a:lnTo>
                <a:lnTo>
                  <a:pt x="3175" y="2664104"/>
                </a:lnTo>
                <a:lnTo>
                  <a:pt x="3175" y="2400871"/>
                </a:lnTo>
                <a:lnTo>
                  <a:pt x="267347" y="2400871"/>
                </a:lnTo>
                <a:lnTo>
                  <a:pt x="267347" y="2397696"/>
                </a:lnTo>
                <a:lnTo>
                  <a:pt x="3175" y="2397696"/>
                </a:lnTo>
                <a:lnTo>
                  <a:pt x="3175" y="2134463"/>
                </a:lnTo>
                <a:lnTo>
                  <a:pt x="267347" y="2134463"/>
                </a:lnTo>
                <a:lnTo>
                  <a:pt x="267347" y="2131288"/>
                </a:lnTo>
                <a:lnTo>
                  <a:pt x="3175" y="2131288"/>
                </a:lnTo>
                <a:lnTo>
                  <a:pt x="3175" y="1868043"/>
                </a:lnTo>
                <a:lnTo>
                  <a:pt x="267347" y="1868043"/>
                </a:lnTo>
                <a:lnTo>
                  <a:pt x="267347" y="1864868"/>
                </a:lnTo>
                <a:lnTo>
                  <a:pt x="3175" y="1864868"/>
                </a:lnTo>
                <a:lnTo>
                  <a:pt x="3175" y="1601635"/>
                </a:lnTo>
                <a:lnTo>
                  <a:pt x="267347" y="1601635"/>
                </a:lnTo>
                <a:lnTo>
                  <a:pt x="267347" y="1598460"/>
                </a:lnTo>
                <a:lnTo>
                  <a:pt x="3175" y="1598460"/>
                </a:lnTo>
                <a:lnTo>
                  <a:pt x="3175" y="1335227"/>
                </a:lnTo>
                <a:lnTo>
                  <a:pt x="267347" y="1335227"/>
                </a:lnTo>
                <a:lnTo>
                  <a:pt x="267347" y="1332052"/>
                </a:lnTo>
                <a:lnTo>
                  <a:pt x="3175" y="1332052"/>
                </a:lnTo>
                <a:lnTo>
                  <a:pt x="3175" y="1068819"/>
                </a:lnTo>
                <a:lnTo>
                  <a:pt x="267347" y="1068819"/>
                </a:lnTo>
                <a:lnTo>
                  <a:pt x="267347" y="1065644"/>
                </a:lnTo>
                <a:lnTo>
                  <a:pt x="3175" y="1065644"/>
                </a:lnTo>
                <a:lnTo>
                  <a:pt x="3175" y="802398"/>
                </a:lnTo>
                <a:lnTo>
                  <a:pt x="267347" y="802398"/>
                </a:lnTo>
                <a:lnTo>
                  <a:pt x="267347" y="799223"/>
                </a:lnTo>
                <a:lnTo>
                  <a:pt x="3175" y="799223"/>
                </a:lnTo>
                <a:lnTo>
                  <a:pt x="3175" y="535990"/>
                </a:lnTo>
                <a:lnTo>
                  <a:pt x="267347" y="535990"/>
                </a:lnTo>
                <a:lnTo>
                  <a:pt x="267347" y="532815"/>
                </a:lnTo>
                <a:lnTo>
                  <a:pt x="3175" y="532815"/>
                </a:lnTo>
                <a:lnTo>
                  <a:pt x="3175" y="269582"/>
                </a:lnTo>
                <a:lnTo>
                  <a:pt x="267347" y="269582"/>
                </a:lnTo>
                <a:lnTo>
                  <a:pt x="267347" y="266407"/>
                </a:lnTo>
                <a:lnTo>
                  <a:pt x="3175" y="266407"/>
                </a:lnTo>
                <a:lnTo>
                  <a:pt x="3175" y="3162"/>
                </a:lnTo>
                <a:lnTo>
                  <a:pt x="267347" y="3162"/>
                </a:lnTo>
                <a:lnTo>
                  <a:pt x="267347" y="0"/>
                </a:lnTo>
                <a:lnTo>
                  <a:pt x="3175" y="0"/>
                </a:lnTo>
                <a:lnTo>
                  <a:pt x="0" y="0"/>
                </a:lnTo>
                <a:lnTo>
                  <a:pt x="0" y="3162"/>
                </a:lnTo>
                <a:lnTo>
                  <a:pt x="0" y="3200108"/>
                </a:lnTo>
                <a:lnTo>
                  <a:pt x="3175" y="3200108"/>
                </a:lnTo>
                <a:lnTo>
                  <a:pt x="3211385" y="3200108"/>
                </a:lnTo>
                <a:lnTo>
                  <a:pt x="3211385" y="3196933"/>
                </a:lnTo>
                <a:lnTo>
                  <a:pt x="3211385" y="3162"/>
                </a:lnTo>
                <a:lnTo>
                  <a:pt x="3211385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8370" y="2665497"/>
            <a:ext cx="3510967" cy="198119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415690" y="2744557"/>
            <a:ext cx="3216910" cy="0"/>
          </a:xfrm>
          <a:custGeom>
            <a:avLst/>
            <a:gdLst/>
            <a:ahLst/>
            <a:cxnLst/>
            <a:rect l="l" t="t" r="r" b="b"/>
            <a:pathLst>
              <a:path w="3216910" h="0">
                <a:moveTo>
                  <a:pt x="0" y="0"/>
                </a:moveTo>
                <a:lnTo>
                  <a:pt x="12700" y="0"/>
                </a:lnTo>
                <a:lnTo>
                  <a:pt x="3203627" y="0"/>
                </a:lnTo>
                <a:lnTo>
                  <a:pt x="3216327" y="0"/>
                </a:lnTo>
              </a:path>
            </a:pathLst>
          </a:custGeom>
          <a:ln w="25400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306463" y="2683598"/>
            <a:ext cx="3435350" cy="121920"/>
          </a:xfrm>
          <a:custGeom>
            <a:avLst/>
            <a:gdLst/>
            <a:ahLst/>
            <a:cxnLst/>
            <a:rect l="l" t="t" r="r" b="b"/>
            <a:pathLst>
              <a:path w="3435350" h="121919">
                <a:moveTo>
                  <a:pt x="121920" y="0"/>
                </a:moveTo>
                <a:lnTo>
                  <a:pt x="0" y="60960"/>
                </a:lnTo>
                <a:lnTo>
                  <a:pt x="121920" y="121920"/>
                </a:lnTo>
                <a:lnTo>
                  <a:pt x="121920" y="0"/>
                </a:lnTo>
                <a:close/>
              </a:path>
              <a:path w="3435350" h="121919">
                <a:moveTo>
                  <a:pt x="3434765" y="60960"/>
                </a:moveTo>
                <a:lnTo>
                  <a:pt x="3312845" y="0"/>
                </a:lnTo>
                <a:lnTo>
                  <a:pt x="3312845" y="121920"/>
                </a:lnTo>
                <a:lnTo>
                  <a:pt x="3434765" y="6096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" name="bg 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24794" y="1009475"/>
            <a:ext cx="198120" cy="3510165"/>
          </a:xfrm>
          <a:prstGeom prst="rect">
            <a:avLst/>
          </a:prstGeom>
        </p:spPr>
      </p:pic>
      <p:sp>
        <p:nvSpPr>
          <p:cNvPr id="24" name="bg object 24"/>
          <p:cNvSpPr/>
          <p:nvPr/>
        </p:nvSpPr>
        <p:spPr>
          <a:xfrm>
            <a:off x="2023854" y="1136795"/>
            <a:ext cx="0" cy="3215640"/>
          </a:xfrm>
          <a:custGeom>
            <a:avLst/>
            <a:gdLst/>
            <a:ahLst/>
            <a:cxnLst/>
            <a:rect l="l" t="t" r="r" b="b"/>
            <a:pathLst>
              <a:path w="0" h="3215640">
                <a:moveTo>
                  <a:pt x="0" y="0"/>
                </a:moveTo>
                <a:lnTo>
                  <a:pt x="0" y="3215525"/>
                </a:lnTo>
              </a:path>
            </a:pathLst>
          </a:custGeom>
          <a:ln w="25400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1962886" y="1027582"/>
            <a:ext cx="121920" cy="3434079"/>
          </a:xfrm>
          <a:custGeom>
            <a:avLst/>
            <a:gdLst/>
            <a:ahLst/>
            <a:cxnLst/>
            <a:rect l="l" t="t" r="r" b="b"/>
            <a:pathLst>
              <a:path w="121919" h="3434079">
                <a:moveTo>
                  <a:pt x="121920" y="3312045"/>
                </a:moveTo>
                <a:lnTo>
                  <a:pt x="0" y="3312045"/>
                </a:lnTo>
                <a:lnTo>
                  <a:pt x="60960" y="3433965"/>
                </a:lnTo>
                <a:lnTo>
                  <a:pt x="121920" y="3312045"/>
                </a:lnTo>
                <a:close/>
              </a:path>
              <a:path w="121919" h="3434079">
                <a:moveTo>
                  <a:pt x="121920" y="121920"/>
                </a:moveTo>
                <a:lnTo>
                  <a:pt x="60960" y="0"/>
                </a:lnTo>
                <a:lnTo>
                  <a:pt x="0" y="121920"/>
                </a:lnTo>
                <a:lnTo>
                  <a:pt x="121920" y="12192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6" name="bg object 2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37720" y="816375"/>
            <a:ext cx="261681" cy="272344"/>
          </a:xfrm>
          <a:prstGeom prst="rect">
            <a:avLst/>
          </a:prstGeom>
        </p:spPr>
      </p:pic>
      <p:sp>
        <p:nvSpPr>
          <p:cNvPr id="27" name="bg object 27"/>
          <p:cNvSpPr/>
          <p:nvPr/>
        </p:nvSpPr>
        <p:spPr>
          <a:xfrm>
            <a:off x="1880582" y="836155"/>
            <a:ext cx="176530" cy="186690"/>
          </a:xfrm>
          <a:custGeom>
            <a:avLst/>
            <a:gdLst/>
            <a:ahLst/>
            <a:cxnLst/>
            <a:rect l="l" t="t" r="r" b="b"/>
            <a:pathLst>
              <a:path w="176530" h="186690">
                <a:moveTo>
                  <a:pt x="158953" y="0"/>
                </a:moveTo>
                <a:lnTo>
                  <a:pt x="153202" y="246"/>
                </a:lnTo>
                <a:lnTo>
                  <a:pt x="148612" y="2288"/>
                </a:lnTo>
                <a:lnTo>
                  <a:pt x="148884" y="4311"/>
                </a:lnTo>
                <a:lnTo>
                  <a:pt x="150722" y="22317"/>
                </a:lnTo>
                <a:lnTo>
                  <a:pt x="150685" y="34449"/>
                </a:lnTo>
                <a:lnTo>
                  <a:pt x="149079" y="42166"/>
                </a:lnTo>
                <a:lnTo>
                  <a:pt x="146212" y="46922"/>
                </a:lnTo>
                <a:lnTo>
                  <a:pt x="123834" y="76019"/>
                </a:lnTo>
                <a:lnTo>
                  <a:pt x="106717" y="99613"/>
                </a:lnTo>
                <a:lnTo>
                  <a:pt x="80721" y="120984"/>
                </a:lnTo>
                <a:lnTo>
                  <a:pt x="31706" y="143414"/>
                </a:lnTo>
                <a:lnTo>
                  <a:pt x="20183" y="148412"/>
                </a:lnTo>
                <a:lnTo>
                  <a:pt x="11095" y="154355"/>
                </a:lnTo>
                <a:lnTo>
                  <a:pt x="4386" y="161411"/>
                </a:lnTo>
                <a:lnTo>
                  <a:pt x="0" y="169749"/>
                </a:lnTo>
                <a:lnTo>
                  <a:pt x="2204" y="176670"/>
                </a:lnTo>
                <a:lnTo>
                  <a:pt x="4847" y="180566"/>
                </a:lnTo>
                <a:lnTo>
                  <a:pt x="11502" y="183214"/>
                </a:lnTo>
                <a:lnTo>
                  <a:pt x="30508" y="186557"/>
                </a:lnTo>
                <a:lnTo>
                  <a:pt x="60427" y="183693"/>
                </a:lnTo>
                <a:lnTo>
                  <a:pt x="99820" y="167720"/>
                </a:lnTo>
                <a:lnTo>
                  <a:pt x="139806" y="139364"/>
                </a:lnTo>
                <a:lnTo>
                  <a:pt x="166304" y="107306"/>
                </a:lnTo>
                <a:lnTo>
                  <a:pt x="175956" y="73231"/>
                </a:lnTo>
                <a:lnTo>
                  <a:pt x="165408" y="38821"/>
                </a:lnTo>
                <a:lnTo>
                  <a:pt x="163509" y="23844"/>
                </a:lnTo>
                <a:lnTo>
                  <a:pt x="162012" y="11692"/>
                </a:lnTo>
                <a:lnTo>
                  <a:pt x="160928" y="2268"/>
                </a:lnTo>
                <a:lnTo>
                  <a:pt x="160752" y="582"/>
                </a:lnTo>
                <a:lnTo>
                  <a:pt x="158953" y="0"/>
                </a:lnTo>
                <a:close/>
              </a:path>
            </a:pathLst>
          </a:custGeom>
          <a:solidFill>
            <a:srgbClr val="BECC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1880582" y="836156"/>
            <a:ext cx="176530" cy="186690"/>
          </a:xfrm>
          <a:custGeom>
            <a:avLst/>
            <a:gdLst/>
            <a:ahLst/>
            <a:cxnLst/>
            <a:rect l="l" t="t" r="r" b="b"/>
            <a:pathLst>
              <a:path w="176530" h="186690">
                <a:moveTo>
                  <a:pt x="156795" y="9"/>
                </a:moveTo>
                <a:lnTo>
                  <a:pt x="153202" y="163"/>
                </a:lnTo>
                <a:lnTo>
                  <a:pt x="148612" y="2205"/>
                </a:lnTo>
                <a:lnTo>
                  <a:pt x="148883" y="4228"/>
                </a:lnTo>
                <a:lnTo>
                  <a:pt x="150722" y="22233"/>
                </a:lnTo>
                <a:lnTo>
                  <a:pt x="150684" y="34366"/>
                </a:lnTo>
                <a:lnTo>
                  <a:pt x="149079" y="42082"/>
                </a:lnTo>
                <a:lnTo>
                  <a:pt x="146212" y="46839"/>
                </a:lnTo>
                <a:lnTo>
                  <a:pt x="123833" y="75936"/>
                </a:lnTo>
                <a:lnTo>
                  <a:pt x="106716" y="99530"/>
                </a:lnTo>
                <a:lnTo>
                  <a:pt x="80720" y="120901"/>
                </a:lnTo>
                <a:lnTo>
                  <a:pt x="31706" y="143331"/>
                </a:lnTo>
                <a:lnTo>
                  <a:pt x="20183" y="148328"/>
                </a:lnTo>
                <a:lnTo>
                  <a:pt x="11095" y="154272"/>
                </a:lnTo>
                <a:lnTo>
                  <a:pt x="4386" y="161328"/>
                </a:lnTo>
                <a:lnTo>
                  <a:pt x="0" y="169665"/>
                </a:lnTo>
                <a:lnTo>
                  <a:pt x="2203" y="176587"/>
                </a:lnTo>
                <a:lnTo>
                  <a:pt x="4846" y="180483"/>
                </a:lnTo>
                <a:lnTo>
                  <a:pt x="11501" y="183131"/>
                </a:lnTo>
                <a:lnTo>
                  <a:pt x="30507" y="186474"/>
                </a:lnTo>
                <a:lnTo>
                  <a:pt x="60426" y="183610"/>
                </a:lnTo>
                <a:lnTo>
                  <a:pt x="99820" y="167636"/>
                </a:lnTo>
                <a:lnTo>
                  <a:pt x="139805" y="139280"/>
                </a:lnTo>
                <a:lnTo>
                  <a:pt x="166303" y="107223"/>
                </a:lnTo>
                <a:lnTo>
                  <a:pt x="175956" y="73147"/>
                </a:lnTo>
                <a:lnTo>
                  <a:pt x="165408" y="38737"/>
                </a:lnTo>
                <a:lnTo>
                  <a:pt x="164836" y="34263"/>
                </a:lnTo>
                <a:lnTo>
                  <a:pt x="163509" y="23761"/>
                </a:lnTo>
                <a:lnTo>
                  <a:pt x="162011" y="11608"/>
                </a:lnTo>
                <a:lnTo>
                  <a:pt x="160927" y="2184"/>
                </a:lnTo>
                <a:lnTo>
                  <a:pt x="160752" y="499"/>
                </a:lnTo>
                <a:lnTo>
                  <a:pt x="158952" y="-82"/>
                </a:lnTo>
                <a:lnTo>
                  <a:pt x="156795" y="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9" name="bg object 2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26938" y="2747400"/>
            <a:ext cx="249725" cy="272344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665038" y="2762514"/>
            <a:ext cx="172772" cy="19561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895350" y="1174750"/>
            <a:ext cx="2740025" cy="32315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-1587" y="0"/>
            <a:ext cx="9147175" cy="5146675"/>
          </a:xfrm>
          <a:custGeom>
            <a:avLst/>
            <a:gdLst/>
            <a:ahLst/>
            <a:cxnLst/>
            <a:rect l="l" t="t" r="r" b="b"/>
            <a:pathLst>
              <a:path w="9147175" h="5146675">
                <a:moveTo>
                  <a:pt x="0" y="5146675"/>
                </a:moveTo>
                <a:lnTo>
                  <a:pt x="9147175" y="5146675"/>
                </a:lnTo>
                <a:lnTo>
                  <a:pt x="9147175" y="0"/>
                </a:lnTo>
                <a:lnTo>
                  <a:pt x="0" y="0"/>
                </a:lnTo>
                <a:lnTo>
                  <a:pt x="0" y="514667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4565581"/>
            <a:ext cx="9144000" cy="57791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11700" y="4694799"/>
            <a:ext cx="1471902" cy="33044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1225" y="150229"/>
            <a:ext cx="7945755" cy="9029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62012" y="1243012"/>
            <a:ext cx="3713479" cy="3200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2" Type="http://schemas.openxmlformats.org/officeDocument/2006/relationships/image" Target="../media/image26.png"/></Relationships>

</file>

<file path=ppt/slides/_rels/slide10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06.png"/></Relationships>

</file>

<file path=ppt/slides/_rels/slide10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/Relationships>

</file>

<file path=ppt/slides/_rels/slide10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/Relationships>

</file>

<file path=ppt/slides/_rels/slide10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/Relationships>

</file>

<file path=ppt/slides/_rels/slide10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/Relationships>

</file>

<file path=ppt/slides/_rels/slide10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6.png"/></Relationships>

</file>

<file path=ppt/slides/_rels/slide10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06.png"/></Relationships>

</file>

<file path=ppt/slides/_rels/slide10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06.png"/></Relationships>

</file>

<file path=ppt/slides/_rels/slide10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06.png"/><Relationship Id="rId5" Type="http://schemas.openxmlformats.org/officeDocument/2006/relationships/image" Target="../media/image11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/Relationships>

</file>

<file path=ppt/slides/_rels/slide1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3" Type="http://schemas.openxmlformats.org/officeDocument/2006/relationships/image" Target="../media/image110.png"/></Relationships>

</file>

<file path=ppt/slides/_rels/slide1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/Relationships>

</file>

<file path=ppt/slides/_rels/slide1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/Relationships>

</file>

<file path=ppt/slides/_rels/slide1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/Relationships>

</file>

<file path=ppt/slides/_rels/slide1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/Relationships>

</file>

<file path=ppt/slides/_rels/slide1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/Relationships>

</file>

<file path=ppt/slides/_rels/slide1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/Relationships>

</file>

<file path=ppt/slides/_rels/slide1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1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16.png"/></Relationships>

</file>

<file path=ppt/slides/_rels/slide1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0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Relationship Id="rId14" Type="http://schemas.openxmlformats.org/officeDocument/2006/relationships/image" Target="../media/image28.png"/></Relationships>

</file>

<file path=ppt/slides/_rels/slide1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05.png"/><Relationship Id="rId5" Type="http://schemas.openxmlformats.org/officeDocument/2006/relationships/image" Target="../media/image116.png"/><Relationship Id="rId6" Type="http://schemas.openxmlformats.org/officeDocument/2006/relationships/image" Target="../media/image118.png"/><Relationship Id="rId7" Type="http://schemas.openxmlformats.org/officeDocument/2006/relationships/image" Target="../media/image117.png"/></Relationships>

</file>

<file path=ppt/slides/_rels/slide1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05.png"/><Relationship Id="rId5" Type="http://schemas.openxmlformats.org/officeDocument/2006/relationships/image" Target="../media/image116.png"/><Relationship Id="rId6" Type="http://schemas.openxmlformats.org/officeDocument/2006/relationships/image" Target="../media/image118.png"/><Relationship Id="rId7" Type="http://schemas.openxmlformats.org/officeDocument/2006/relationships/image" Target="../media/image117.png"/><Relationship Id="rId8" Type="http://schemas.openxmlformats.org/officeDocument/2006/relationships/image" Target="../media/image119.png"/></Relationships>

</file>

<file path=ppt/slides/_rels/slide1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05.png"/><Relationship Id="rId5" Type="http://schemas.openxmlformats.org/officeDocument/2006/relationships/image" Target="../media/image116.png"/><Relationship Id="rId6" Type="http://schemas.openxmlformats.org/officeDocument/2006/relationships/image" Target="../media/image118.png"/><Relationship Id="rId7" Type="http://schemas.openxmlformats.org/officeDocument/2006/relationships/image" Target="../media/image117.png"/><Relationship Id="rId8" Type="http://schemas.openxmlformats.org/officeDocument/2006/relationships/image" Target="../media/image119.png"/></Relationships>

</file>

<file path=ppt/slides/_rels/slide1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05.png"/><Relationship Id="rId5" Type="http://schemas.openxmlformats.org/officeDocument/2006/relationships/image" Target="../media/image116.png"/><Relationship Id="rId6" Type="http://schemas.openxmlformats.org/officeDocument/2006/relationships/image" Target="../media/image118.png"/><Relationship Id="rId7" Type="http://schemas.openxmlformats.org/officeDocument/2006/relationships/image" Target="../media/image117.png"/><Relationship Id="rId8" Type="http://schemas.openxmlformats.org/officeDocument/2006/relationships/image" Target="../media/image119.png"/><Relationship Id="rId9" Type="http://schemas.openxmlformats.org/officeDocument/2006/relationships/image" Target="../media/image120.png"/></Relationships>

</file>

<file path=ppt/slides/_rels/slide1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05.png"/><Relationship Id="rId5" Type="http://schemas.openxmlformats.org/officeDocument/2006/relationships/image" Target="../media/image116.png"/><Relationship Id="rId6" Type="http://schemas.openxmlformats.org/officeDocument/2006/relationships/image" Target="../media/image118.png"/><Relationship Id="rId7" Type="http://schemas.openxmlformats.org/officeDocument/2006/relationships/image" Target="../media/image117.png"/><Relationship Id="rId8" Type="http://schemas.openxmlformats.org/officeDocument/2006/relationships/image" Target="../media/image119.png"/><Relationship Id="rId9" Type="http://schemas.openxmlformats.org/officeDocument/2006/relationships/image" Target="../media/image120.png"/></Relationships>

</file>

<file path=ppt/slides/_rels/slide1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05.png"/><Relationship Id="rId5" Type="http://schemas.openxmlformats.org/officeDocument/2006/relationships/image" Target="../media/image116.png"/><Relationship Id="rId6" Type="http://schemas.openxmlformats.org/officeDocument/2006/relationships/image" Target="../media/image118.png"/><Relationship Id="rId7" Type="http://schemas.openxmlformats.org/officeDocument/2006/relationships/image" Target="../media/image117.png"/><Relationship Id="rId8" Type="http://schemas.openxmlformats.org/officeDocument/2006/relationships/image" Target="../media/image119.png"/><Relationship Id="rId9" Type="http://schemas.openxmlformats.org/officeDocument/2006/relationships/image" Target="../media/image120.png"/><Relationship Id="rId10" Type="http://schemas.openxmlformats.org/officeDocument/2006/relationships/image" Target="../media/image121.png"/><Relationship Id="rId11" Type="http://schemas.openxmlformats.org/officeDocument/2006/relationships/image" Target="../media/image122.png"/></Relationships>

</file>

<file path=ppt/slides/_rels/slide1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/Relationships>

</file>

<file path=ppt/slides/_rels/slide1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6.png"/><Relationship Id="rId8" Type="http://schemas.openxmlformats.org/officeDocument/2006/relationships/image" Target="../media/image125.png"/><Relationship Id="rId9" Type="http://schemas.openxmlformats.org/officeDocument/2006/relationships/image" Target="../media/image105.png"/></Relationships>

</file>

<file path=ppt/slides/_rels/slide1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6.png"/><Relationship Id="rId8" Type="http://schemas.openxmlformats.org/officeDocument/2006/relationships/image" Target="../media/image125.png"/><Relationship Id="rId9" Type="http://schemas.openxmlformats.org/officeDocument/2006/relationships/image" Target="../media/image105.png"/><Relationship Id="rId10" Type="http://schemas.openxmlformats.org/officeDocument/2006/relationships/image" Target="../media/image127.png"/><Relationship Id="rId11" Type="http://schemas.openxmlformats.org/officeDocument/2006/relationships/image" Target="../media/image128.png"/><Relationship Id="rId12" Type="http://schemas.openxmlformats.org/officeDocument/2006/relationships/image" Target="../media/image129.png"/><Relationship Id="rId13" Type="http://schemas.openxmlformats.org/officeDocument/2006/relationships/image" Target="../media/image130.png"/></Relationships>

</file>

<file path=ppt/slides/_rels/slide1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Relationship Id="rId3" Type="http://schemas.openxmlformats.org/officeDocument/2006/relationships/image" Target="../media/image18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05.png"/><Relationship Id="rId8" Type="http://schemas.openxmlformats.org/officeDocument/2006/relationships/image" Target="../media/image132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26.png"/><Relationship Id="rId12" Type="http://schemas.openxmlformats.org/officeDocument/2006/relationships/image" Target="../media/image127.png"/><Relationship Id="rId13" Type="http://schemas.openxmlformats.org/officeDocument/2006/relationships/image" Target="../media/image128.png"/><Relationship Id="rId14" Type="http://schemas.openxmlformats.org/officeDocument/2006/relationships/image" Target="../media/image129.png"/><Relationship Id="rId15" Type="http://schemas.openxmlformats.org/officeDocument/2006/relationships/image" Target="../media/image133.png"/><Relationship Id="rId16" Type="http://schemas.openxmlformats.org/officeDocument/2006/relationships/image" Target="../media/image13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
</file>

<file path=ppt/slides/_rels/slide1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Relationship Id="rId3" Type="http://schemas.openxmlformats.org/officeDocument/2006/relationships/image" Target="../media/image134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Relationship Id="rId9" Type="http://schemas.openxmlformats.org/officeDocument/2006/relationships/image" Target="../media/image126.png"/><Relationship Id="rId10" Type="http://schemas.openxmlformats.org/officeDocument/2006/relationships/image" Target="../media/image125.png"/><Relationship Id="rId11" Type="http://schemas.openxmlformats.org/officeDocument/2006/relationships/image" Target="../media/image105.png"/><Relationship Id="rId12" Type="http://schemas.openxmlformats.org/officeDocument/2006/relationships/image" Target="../media/image127.png"/><Relationship Id="rId13" Type="http://schemas.openxmlformats.org/officeDocument/2006/relationships/image" Target="../media/image132.png"/><Relationship Id="rId14" Type="http://schemas.openxmlformats.org/officeDocument/2006/relationships/image" Target="../media/image135.png"/><Relationship Id="rId15" Type="http://schemas.openxmlformats.org/officeDocument/2006/relationships/image" Target="../media/image128.png"/><Relationship Id="rId16" Type="http://schemas.openxmlformats.org/officeDocument/2006/relationships/image" Target="../media/image129.png"/><Relationship Id="rId17" Type="http://schemas.openxmlformats.org/officeDocument/2006/relationships/image" Target="../media/image133.png"/><Relationship Id="rId18" Type="http://schemas.openxmlformats.org/officeDocument/2006/relationships/image" Target="../media/image130.png"/><Relationship Id="rId19" Type="http://schemas.openxmlformats.org/officeDocument/2006/relationships/image" Target="../media/image136.png"/></Relationships>

</file>

<file path=ppt/slides/_rels/slide1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1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102.png"/><Relationship Id="rId4" Type="http://schemas.openxmlformats.org/officeDocument/2006/relationships/image" Target="../media/image76.png"/><Relationship Id="rId5" Type="http://schemas.openxmlformats.org/officeDocument/2006/relationships/image" Target="../media/image99.png"/><Relationship Id="rId6" Type="http://schemas.openxmlformats.org/officeDocument/2006/relationships/image" Target="../media/image78.png"/><Relationship Id="rId7" Type="http://schemas.openxmlformats.org/officeDocument/2006/relationships/image" Target="../media/image137.png"/><Relationship Id="rId8" Type="http://schemas.openxmlformats.org/officeDocument/2006/relationships/image" Target="../media/image101.png"/></Relationships>

</file>

<file path=ppt/slides/_rels/slide1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/Relationships>

</file>

<file path=ppt/slides/_rels/slide1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139.png"/><Relationship Id="rId4" Type="http://schemas.openxmlformats.org/officeDocument/2006/relationships/image" Target="../media/image76.png"/><Relationship Id="rId5" Type="http://schemas.openxmlformats.org/officeDocument/2006/relationships/image" Target="../media/image140.png"/><Relationship Id="rId6" Type="http://schemas.openxmlformats.org/officeDocument/2006/relationships/image" Target="../media/image78.png"/><Relationship Id="rId7" Type="http://schemas.openxmlformats.org/officeDocument/2006/relationships/image" Target="../media/image138.png"/></Relationships>

</file>

<file path=ppt/slides/_rels/slide1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139.png"/><Relationship Id="rId4" Type="http://schemas.openxmlformats.org/officeDocument/2006/relationships/image" Target="../media/image76.png"/><Relationship Id="rId5" Type="http://schemas.openxmlformats.org/officeDocument/2006/relationships/image" Target="../media/image141.png"/><Relationship Id="rId6" Type="http://schemas.openxmlformats.org/officeDocument/2006/relationships/image" Target="../media/image78.png"/><Relationship Id="rId7" Type="http://schemas.openxmlformats.org/officeDocument/2006/relationships/image" Target="../media/image140.png"/><Relationship Id="rId8" Type="http://schemas.openxmlformats.org/officeDocument/2006/relationships/image" Target="../media/image138.png"/></Relationships>

</file>

<file path=ppt/slides/_rels/slide1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139.png"/><Relationship Id="rId4" Type="http://schemas.openxmlformats.org/officeDocument/2006/relationships/image" Target="../media/image76.png"/><Relationship Id="rId5" Type="http://schemas.openxmlformats.org/officeDocument/2006/relationships/image" Target="../media/image141.png"/><Relationship Id="rId6" Type="http://schemas.openxmlformats.org/officeDocument/2006/relationships/image" Target="../media/image78.png"/><Relationship Id="rId7" Type="http://schemas.openxmlformats.org/officeDocument/2006/relationships/image" Target="../media/image140.png"/><Relationship Id="rId8" Type="http://schemas.openxmlformats.org/officeDocument/2006/relationships/image" Target="../media/image138.png"/></Relationships>

</file>

<file path=ppt/slides/_rels/slide1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139.png"/><Relationship Id="rId4" Type="http://schemas.openxmlformats.org/officeDocument/2006/relationships/image" Target="../media/image76.png"/><Relationship Id="rId5" Type="http://schemas.openxmlformats.org/officeDocument/2006/relationships/image" Target="../media/image141.png"/><Relationship Id="rId6" Type="http://schemas.openxmlformats.org/officeDocument/2006/relationships/image" Target="../media/image78.png"/><Relationship Id="rId7" Type="http://schemas.openxmlformats.org/officeDocument/2006/relationships/image" Target="../media/image140.png"/><Relationship Id="rId8" Type="http://schemas.openxmlformats.org/officeDocument/2006/relationships/image" Target="../media/image142.png"/><Relationship Id="rId9" Type="http://schemas.openxmlformats.org/officeDocument/2006/relationships/image" Target="../media/image138.png"/></Relationships>

</file>

<file path=ppt/slides/_rels/slide1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143.png"/><Relationship Id="rId4" Type="http://schemas.openxmlformats.org/officeDocument/2006/relationships/image" Target="../media/image76.png"/><Relationship Id="rId5" Type="http://schemas.openxmlformats.org/officeDocument/2006/relationships/image" Target="../media/image141.png"/><Relationship Id="rId6" Type="http://schemas.openxmlformats.org/officeDocument/2006/relationships/image" Target="../media/image78.png"/><Relationship Id="rId7" Type="http://schemas.openxmlformats.org/officeDocument/2006/relationships/image" Target="../media/image140.png"/><Relationship Id="rId8" Type="http://schemas.openxmlformats.org/officeDocument/2006/relationships/image" Target="../media/image144.png"/><Relationship Id="rId9" Type="http://schemas.openxmlformats.org/officeDocument/2006/relationships/image" Target="../media/image145.png"/><Relationship Id="rId10" Type="http://schemas.openxmlformats.org/officeDocument/2006/relationships/image" Target="../media/image138.png"/></Relationships>

</file>

<file path=ppt/slides/_rels/slide1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146.png"/><Relationship Id="rId4" Type="http://schemas.openxmlformats.org/officeDocument/2006/relationships/image" Target="../media/image76.png"/><Relationship Id="rId5" Type="http://schemas.openxmlformats.org/officeDocument/2006/relationships/image" Target="../media/image141.png"/><Relationship Id="rId6" Type="http://schemas.openxmlformats.org/officeDocument/2006/relationships/image" Target="../media/image78.png"/><Relationship Id="rId7" Type="http://schemas.openxmlformats.org/officeDocument/2006/relationships/image" Target="../media/image140.png"/><Relationship Id="rId8" Type="http://schemas.openxmlformats.org/officeDocument/2006/relationships/image" Target="../media/image147.png"/><Relationship Id="rId9" Type="http://schemas.openxmlformats.org/officeDocument/2006/relationships/image" Target="../media/image148.png"/><Relationship Id="rId10" Type="http://schemas.openxmlformats.org/officeDocument/2006/relationships/image" Target="../media/image13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
</file>

<file path=ppt/slides/_rels/slide1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149.png"/><Relationship Id="rId4" Type="http://schemas.openxmlformats.org/officeDocument/2006/relationships/image" Target="../media/image76.png"/><Relationship Id="rId5" Type="http://schemas.openxmlformats.org/officeDocument/2006/relationships/image" Target="../media/image141.png"/><Relationship Id="rId6" Type="http://schemas.openxmlformats.org/officeDocument/2006/relationships/image" Target="../media/image78.png"/><Relationship Id="rId7" Type="http://schemas.openxmlformats.org/officeDocument/2006/relationships/image" Target="../media/image140.png"/><Relationship Id="rId8" Type="http://schemas.openxmlformats.org/officeDocument/2006/relationships/image" Target="../media/image150.png"/><Relationship Id="rId9" Type="http://schemas.openxmlformats.org/officeDocument/2006/relationships/image" Target="../media/image151.png"/><Relationship Id="rId10" Type="http://schemas.openxmlformats.org/officeDocument/2006/relationships/image" Target="../media/image152.png"/><Relationship Id="rId11" Type="http://schemas.openxmlformats.org/officeDocument/2006/relationships/image" Target="../media/image153.png"/><Relationship Id="rId12" Type="http://schemas.openxmlformats.org/officeDocument/2006/relationships/image" Target="../media/image138.png"/></Relationships>

</file>

<file path=ppt/slides/_rels/slide1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152.png"/><Relationship Id="rId4" Type="http://schemas.openxmlformats.org/officeDocument/2006/relationships/image" Target="../media/image76.png"/><Relationship Id="rId5" Type="http://schemas.openxmlformats.org/officeDocument/2006/relationships/image" Target="../media/image141.png"/><Relationship Id="rId6" Type="http://schemas.openxmlformats.org/officeDocument/2006/relationships/image" Target="../media/image78.png"/><Relationship Id="rId7" Type="http://schemas.openxmlformats.org/officeDocument/2006/relationships/image" Target="../media/image154.png"/><Relationship Id="rId8" Type="http://schemas.openxmlformats.org/officeDocument/2006/relationships/image" Target="../media/image155.png"/><Relationship Id="rId9" Type="http://schemas.openxmlformats.org/officeDocument/2006/relationships/image" Target="../media/image156.png"/><Relationship Id="rId10" Type="http://schemas.openxmlformats.org/officeDocument/2006/relationships/image" Target="../media/image157.png"/><Relationship Id="rId11" Type="http://schemas.openxmlformats.org/officeDocument/2006/relationships/image" Target="../media/image158.png"/><Relationship Id="rId12" Type="http://schemas.openxmlformats.org/officeDocument/2006/relationships/image" Target="../media/image138.png"/></Relationships>

</file>

<file path=ppt/slides/_rels/slide1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157.png"/><Relationship Id="rId4" Type="http://schemas.openxmlformats.org/officeDocument/2006/relationships/image" Target="../media/image76.png"/><Relationship Id="rId5" Type="http://schemas.openxmlformats.org/officeDocument/2006/relationships/image" Target="../media/image141.png"/><Relationship Id="rId6" Type="http://schemas.openxmlformats.org/officeDocument/2006/relationships/image" Target="../media/image78.png"/><Relationship Id="rId7" Type="http://schemas.openxmlformats.org/officeDocument/2006/relationships/image" Target="../media/image159.png"/><Relationship Id="rId8" Type="http://schemas.openxmlformats.org/officeDocument/2006/relationships/image" Target="../media/image160.png"/><Relationship Id="rId9" Type="http://schemas.openxmlformats.org/officeDocument/2006/relationships/image" Target="../media/image161.png"/><Relationship Id="rId10" Type="http://schemas.openxmlformats.org/officeDocument/2006/relationships/image" Target="../media/image162.png"/><Relationship Id="rId11" Type="http://schemas.openxmlformats.org/officeDocument/2006/relationships/image" Target="../media/image163.png"/><Relationship Id="rId12" Type="http://schemas.openxmlformats.org/officeDocument/2006/relationships/image" Target="../media/image138.png"/></Relationships>

</file>

<file path=ppt/slides/_rels/slide1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162.png"/><Relationship Id="rId4" Type="http://schemas.openxmlformats.org/officeDocument/2006/relationships/image" Target="../media/image76.png"/><Relationship Id="rId5" Type="http://schemas.openxmlformats.org/officeDocument/2006/relationships/image" Target="../media/image141.png"/><Relationship Id="rId6" Type="http://schemas.openxmlformats.org/officeDocument/2006/relationships/image" Target="../media/image78.png"/><Relationship Id="rId7" Type="http://schemas.openxmlformats.org/officeDocument/2006/relationships/image" Target="../media/image164.png"/><Relationship Id="rId8" Type="http://schemas.openxmlformats.org/officeDocument/2006/relationships/image" Target="../media/image165.png"/><Relationship Id="rId9" Type="http://schemas.openxmlformats.org/officeDocument/2006/relationships/image" Target="../media/image166.png"/><Relationship Id="rId10" Type="http://schemas.openxmlformats.org/officeDocument/2006/relationships/image" Target="../media/image167.png"/><Relationship Id="rId11" Type="http://schemas.openxmlformats.org/officeDocument/2006/relationships/image" Target="../media/image168.png"/><Relationship Id="rId12" Type="http://schemas.openxmlformats.org/officeDocument/2006/relationships/image" Target="../media/image138.png"/></Relationships>

</file>

<file path=ppt/slides/_rels/slide1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Relationship Id="rId3" Type="http://schemas.openxmlformats.org/officeDocument/2006/relationships/image" Target="../media/image74.png"/><Relationship Id="rId4" Type="http://schemas.openxmlformats.org/officeDocument/2006/relationships/image" Target="../media/image169.png"/><Relationship Id="rId5" Type="http://schemas.openxmlformats.org/officeDocument/2006/relationships/image" Target="../media/image76.png"/><Relationship Id="rId6" Type="http://schemas.openxmlformats.org/officeDocument/2006/relationships/image" Target="../media/image170.png"/><Relationship Id="rId7" Type="http://schemas.openxmlformats.org/officeDocument/2006/relationships/image" Target="../media/image78.png"/><Relationship Id="rId8" Type="http://schemas.openxmlformats.org/officeDocument/2006/relationships/image" Target="../media/image171.png"/><Relationship Id="rId9" Type="http://schemas.openxmlformats.org/officeDocument/2006/relationships/image" Target="../media/image172.png"/><Relationship Id="rId10" Type="http://schemas.openxmlformats.org/officeDocument/2006/relationships/image" Target="../media/image173.png"/><Relationship Id="rId11" Type="http://schemas.openxmlformats.org/officeDocument/2006/relationships/image" Target="../media/image174.png"/><Relationship Id="rId12" Type="http://schemas.openxmlformats.org/officeDocument/2006/relationships/image" Target="../media/image175.png"/><Relationship Id="rId13" Type="http://schemas.openxmlformats.org/officeDocument/2006/relationships/image" Target="../media/image176.png"/></Relationships>

</file>

<file path=ppt/slides/_rels/slide1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Relationship Id="rId3" Type="http://schemas.openxmlformats.org/officeDocument/2006/relationships/image" Target="../media/image74.png"/><Relationship Id="rId4" Type="http://schemas.openxmlformats.org/officeDocument/2006/relationships/image" Target="../media/image177.png"/><Relationship Id="rId5" Type="http://schemas.openxmlformats.org/officeDocument/2006/relationships/image" Target="../media/image76.png"/><Relationship Id="rId6" Type="http://schemas.openxmlformats.org/officeDocument/2006/relationships/image" Target="../media/image170.png"/><Relationship Id="rId7" Type="http://schemas.openxmlformats.org/officeDocument/2006/relationships/image" Target="../media/image78.png"/><Relationship Id="rId8" Type="http://schemas.openxmlformats.org/officeDocument/2006/relationships/image" Target="../media/image178.png"/><Relationship Id="rId9" Type="http://schemas.openxmlformats.org/officeDocument/2006/relationships/image" Target="../media/image172.png"/><Relationship Id="rId10" Type="http://schemas.openxmlformats.org/officeDocument/2006/relationships/image" Target="../media/image179.png"/><Relationship Id="rId11" Type="http://schemas.openxmlformats.org/officeDocument/2006/relationships/image" Target="../media/image180.png"/><Relationship Id="rId12" Type="http://schemas.openxmlformats.org/officeDocument/2006/relationships/image" Target="../media/image181.png"/></Relationships>

</file>

<file path=ppt/slides/_rels/slide1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Relationship Id="rId3" Type="http://schemas.openxmlformats.org/officeDocument/2006/relationships/image" Target="../media/image74.png"/><Relationship Id="rId4" Type="http://schemas.openxmlformats.org/officeDocument/2006/relationships/image" Target="../media/image182.png"/><Relationship Id="rId5" Type="http://schemas.openxmlformats.org/officeDocument/2006/relationships/image" Target="../media/image76.png"/><Relationship Id="rId6" Type="http://schemas.openxmlformats.org/officeDocument/2006/relationships/image" Target="../media/image172.png"/><Relationship Id="rId7" Type="http://schemas.openxmlformats.org/officeDocument/2006/relationships/image" Target="../media/image78.png"/><Relationship Id="rId8" Type="http://schemas.openxmlformats.org/officeDocument/2006/relationships/image" Target="../media/image183.png"/><Relationship Id="rId9" Type="http://schemas.openxmlformats.org/officeDocument/2006/relationships/image" Target="../media/image170.png"/></Relationships>

</file>

<file path=ppt/slides/_rels/slide1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/Relationships>

</file>

<file path=ppt/slides/_rels/slide1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1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4.png"/><Relationship Id="rId3" Type="http://schemas.openxmlformats.org/officeDocument/2006/relationships/image" Target="../media/image185.png"/><Relationship Id="rId4" Type="http://schemas.openxmlformats.org/officeDocument/2006/relationships/image" Target="../media/image186.png"/><Relationship Id="rId5" Type="http://schemas.openxmlformats.org/officeDocument/2006/relationships/image" Target="../media/image18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
</file>

<file path=ppt/slides/_rels/slide1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7.png"/><Relationship Id="rId7" Type="http://schemas.openxmlformats.org/officeDocument/2006/relationships/image" Target="../media/image190.png"/><Relationship Id="rId8" Type="http://schemas.openxmlformats.org/officeDocument/2006/relationships/image" Target="../media/image185.png"/><Relationship Id="rId9" Type="http://schemas.openxmlformats.org/officeDocument/2006/relationships/image" Target="../media/image186.png"/><Relationship Id="rId10" Type="http://schemas.openxmlformats.org/officeDocument/2006/relationships/image" Target="../media/image187.png"/></Relationships>

</file>

<file path=ppt/slides/_rels/slide1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88.png"/><Relationship Id="rId5" Type="http://schemas.openxmlformats.org/officeDocument/2006/relationships/image" Target="../media/image191.png"/><Relationship Id="rId6" Type="http://schemas.openxmlformats.org/officeDocument/2006/relationships/image" Target="../media/image7.png"/><Relationship Id="rId7" Type="http://schemas.openxmlformats.org/officeDocument/2006/relationships/image" Target="../media/image192.png"/><Relationship Id="rId8" Type="http://schemas.openxmlformats.org/officeDocument/2006/relationships/image" Target="../media/image185.png"/><Relationship Id="rId9" Type="http://schemas.openxmlformats.org/officeDocument/2006/relationships/image" Target="../media/image186.png"/><Relationship Id="rId10" Type="http://schemas.openxmlformats.org/officeDocument/2006/relationships/image" Target="../media/image187.png"/></Relationships>

</file>

<file path=ppt/slides/_rels/slide1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88.png"/><Relationship Id="rId5" Type="http://schemas.openxmlformats.org/officeDocument/2006/relationships/image" Target="../media/image193.png"/><Relationship Id="rId6" Type="http://schemas.openxmlformats.org/officeDocument/2006/relationships/image" Target="../media/image7.png"/><Relationship Id="rId7" Type="http://schemas.openxmlformats.org/officeDocument/2006/relationships/image" Target="../media/image18.png"/><Relationship Id="rId8" Type="http://schemas.openxmlformats.org/officeDocument/2006/relationships/image" Target="../media/image194.png"/><Relationship Id="rId9" Type="http://schemas.openxmlformats.org/officeDocument/2006/relationships/image" Target="../media/image195.png"/><Relationship Id="rId10" Type="http://schemas.openxmlformats.org/officeDocument/2006/relationships/image" Target="../media/image196.png"/><Relationship Id="rId11" Type="http://schemas.openxmlformats.org/officeDocument/2006/relationships/image" Target="../media/image185.png"/><Relationship Id="rId12" Type="http://schemas.openxmlformats.org/officeDocument/2006/relationships/image" Target="../media/image186.png"/><Relationship Id="rId13" Type="http://schemas.openxmlformats.org/officeDocument/2006/relationships/image" Target="../media/image187.png"/></Relationships>

</file>

<file path=ppt/slides/_rels/slide1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88.png"/><Relationship Id="rId5" Type="http://schemas.openxmlformats.org/officeDocument/2006/relationships/image" Target="../media/image197.png"/><Relationship Id="rId6" Type="http://schemas.openxmlformats.org/officeDocument/2006/relationships/image" Target="../media/image7.png"/><Relationship Id="rId7" Type="http://schemas.openxmlformats.org/officeDocument/2006/relationships/image" Target="../media/image18.png"/><Relationship Id="rId8" Type="http://schemas.openxmlformats.org/officeDocument/2006/relationships/image" Target="../media/image194.png"/><Relationship Id="rId9" Type="http://schemas.openxmlformats.org/officeDocument/2006/relationships/image" Target="../media/image195.png"/><Relationship Id="rId10" Type="http://schemas.openxmlformats.org/officeDocument/2006/relationships/image" Target="../media/image198.png"/><Relationship Id="rId11" Type="http://schemas.openxmlformats.org/officeDocument/2006/relationships/image" Target="../media/image185.png"/><Relationship Id="rId12" Type="http://schemas.openxmlformats.org/officeDocument/2006/relationships/image" Target="../media/image199.png"/><Relationship Id="rId13" Type="http://schemas.openxmlformats.org/officeDocument/2006/relationships/image" Target="../media/image186.png"/><Relationship Id="rId14" Type="http://schemas.openxmlformats.org/officeDocument/2006/relationships/image" Target="../media/image187.png"/></Relationships>

</file>

<file path=ppt/slides/_rels/slide1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88.png"/><Relationship Id="rId5" Type="http://schemas.openxmlformats.org/officeDocument/2006/relationships/image" Target="../media/image200.png"/><Relationship Id="rId6" Type="http://schemas.openxmlformats.org/officeDocument/2006/relationships/image" Target="../media/image7.png"/><Relationship Id="rId7" Type="http://schemas.openxmlformats.org/officeDocument/2006/relationships/image" Target="../media/image18.png"/><Relationship Id="rId8" Type="http://schemas.openxmlformats.org/officeDocument/2006/relationships/image" Target="../media/image201.png"/><Relationship Id="rId9" Type="http://schemas.openxmlformats.org/officeDocument/2006/relationships/image" Target="../media/image202.png"/><Relationship Id="rId10" Type="http://schemas.openxmlformats.org/officeDocument/2006/relationships/image" Target="../media/image194.png"/><Relationship Id="rId11" Type="http://schemas.openxmlformats.org/officeDocument/2006/relationships/image" Target="../media/image195.png"/><Relationship Id="rId12" Type="http://schemas.openxmlformats.org/officeDocument/2006/relationships/image" Target="../media/image203.png"/><Relationship Id="rId13" Type="http://schemas.openxmlformats.org/officeDocument/2006/relationships/image" Target="../media/image185.png"/><Relationship Id="rId14" Type="http://schemas.openxmlformats.org/officeDocument/2006/relationships/image" Target="../media/image199.png"/><Relationship Id="rId15" Type="http://schemas.openxmlformats.org/officeDocument/2006/relationships/image" Target="../media/image186.png"/><Relationship Id="rId16" Type="http://schemas.openxmlformats.org/officeDocument/2006/relationships/image" Target="../media/image187.png"/></Relationships>

</file>

<file path=ppt/slides/_rels/slide1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88.png"/><Relationship Id="rId5" Type="http://schemas.openxmlformats.org/officeDocument/2006/relationships/image" Target="../media/image204.png"/><Relationship Id="rId6" Type="http://schemas.openxmlformats.org/officeDocument/2006/relationships/image" Target="../media/image7.png"/><Relationship Id="rId7" Type="http://schemas.openxmlformats.org/officeDocument/2006/relationships/image" Target="../media/image18.png"/><Relationship Id="rId8" Type="http://schemas.openxmlformats.org/officeDocument/2006/relationships/image" Target="../media/image201.png"/><Relationship Id="rId9" Type="http://schemas.openxmlformats.org/officeDocument/2006/relationships/image" Target="../media/image202.png"/><Relationship Id="rId10" Type="http://schemas.openxmlformats.org/officeDocument/2006/relationships/image" Target="../media/image194.png"/><Relationship Id="rId11" Type="http://schemas.openxmlformats.org/officeDocument/2006/relationships/image" Target="../media/image195.png"/><Relationship Id="rId12" Type="http://schemas.openxmlformats.org/officeDocument/2006/relationships/image" Target="../media/image205.png"/><Relationship Id="rId13" Type="http://schemas.openxmlformats.org/officeDocument/2006/relationships/image" Target="../media/image206.png"/><Relationship Id="rId14" Type="http://schemas.openxmlformats.org/officeDocument/2006/relationships/image" Target="../media/image207.png"/><Relationship Id="rId15" Type="http://schemas.openxmlformats.org/officeDocument/2006/relationships/image" Target="../media/image185.png"/><Relationship Id="rId16" Type="http://schemas.openxmlformats.org/officeDocument/2006/relationships/image" Target="../media/image199.png"/><Relationship Id="rId17" Type="http://schemas.openxmlformats.org/officeDocument/2006/relationships/image" Target="../media/image186.png"/><Relationship Id="rId18" Type="http://schemas.openxmlformats.org/officeDocument/2006/relationships/image" Target="../media/image187.png"/></Relationships>

</file>

<file path=ppt/slides/_rels/slide1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88.png"/><Relationship Id="rId5" Type="http://schemas.openxmlformats.org/officeDocument/2006/relationships/image" Target="../media/image208.png"/><Relationship Id="rId6" Type="http://schemas.openxmlformats.org/officeDocument/2006/relationships/image" Target="../media/image7.png"/><Relationship Id="rId7" Type="http://schemas.openxmlformats.org/officeDocument/2006/relationships/image" Target="../media/image18.png"/><Relationship Id="rId8" Type="http://schemas.openxmlformats.org/officeDocument/2006/relationships/image" Target="../media/image201.png"/><Relationship Id="rId9" Type="http://schemas.openxmlformats.org/officeDocument/2006/relationships/image" Target="../media/image202.png"/><Relationship Id="rId10" Type="http://schemas.openxmlformats.org/officeDocument/2006/relationships/image" Target="../media/image199.png"/><Relationship Id="rId11" Type="http://schemas.openxmlformats.org/officeDocument/2006/relationships/image" Target="../media/image194.png"/><Relationship Id="rId12" Type="http://schemas.openxmlformats.org/officeDocument/2006/relationships/image" Target="../media/image195.png"/><Relationship Id="rId13" Type="http://schemas.openxmlformats.org/officeDocument/2006/relationships/image" Target="../media/image205.png"/><Relationship Id="rId14" Type="http://schemas.openxmlformats.org/officeDocument/2006/relationships/image" Target="../media/image206.png"/><Relationship Id="rId15" Type="http://schemas.openxmlformats.org/officeDocument/2006/relationships/image" Target="../media/image209.png"/><Relationship Id="rId16" Type="http://schemas.openxmlformats.org/officeDocument/2006/relationships/image" Target="../media/image185.png"/><Relationship Id="rId17" Type="http://schemas.openxmlformats.org/officeDocument/2006/relationships/image" Target="../media/image186.png"/><Relationship Id="rId18" Type="http://schemas.openxmlformats.org/officeDocument/2006/relationships/image" Target="../media/image187.png"/></Relationships>

</file>

<file path=ppt/slides/_rels/slide1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88.png"/><Relationship Id="rId5" Type="http://schemas.openxmlformats.org/officeDocument/2006/relationships/image" Target="../media/image210.png"/><Relationship Id="rId6" Type="http://schemas.openxmlformats.org/officeDocument/2006/relationships/image" Target="../media/image7.png"/><Relationship Id="rId7" Type="http://schemas.openxmlformats.org/officeDocument/2006/relationships/image" Target="../media/image18.png"/><Relationship Id="rId8" Type="http://schemas.openxmlformats.org/officeDocument/2006/relationships/image" Target="../media/image201.png"/><Relationship Id="rId9" Type="http://schemas.openxmlformats.org/officeDocument/2006/relationships/image" Target="../media/image202.png"/><Relationship Id="rId10" Type="http://schemas.openxmlformats.org/officeDocument/2006/relationships/image" Target="../media/image199.png"/><Relationship Id="rId11" Type="http://schemas.openxmlformats.org/officeDocument/2006/relationships/image" Target="../media/image194.png"/><Relationship Id="rId12" Type="http://schemas.openxmlformats.org/officeDocument/2006/relationships/image" Target="../media/image195.png"/><Relationship Id="rId13" Type="http://schemas.openxmlformats.org/officeDocument/2006/relationships/image" Target="../media/image205.png"/><Relationship Id="rId14" Type="http://schemas.openxmlformats.org/officeDocument/2006/relationships/image" Target="../media/image206.png"/><Relationship Id="rId15" Type="http://schemas.openxmlformats.org/officeDocument/2006/relationships/image" Target="../media/image211.png"/><Relationship Id="rId16" Type="http://schemas.openxmlformats.org/officeDocument/2006/relationships/image" Target="../media/image185.png"/><Relationship Id="rId17" Type="http://schemas.openxmlformats.org/officeDocument/2006/relationships/image" Target="../media/image186.png"/><Relationship Id="rId18" Type="http://schemas.openxmlformats.org/officeDocument/2006/relationships/image" Target="../media/image187.png"/></Relationships>

</file>

<file path=ppt/slides/_rels/slide1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88.png"/><Relationship Id="rId5" Type="http://schemas.openxmlformats.org/officeDocument/2006/relationships/image" Target="../media/image212.png"/><Relationship Id="rId6" Type="http://schemas.openxmlformats.org/officeDocument/2006/relationships/image" Target="../media/image7.png"/><Relationship Id="rId7" Type="http://schemas.openxmlformats.org/officeDocument/2006/relationships/image" Target="../media/image18.png"/><Relationship Id="rId8" Type="http://schemas.openxmlformats.org/officeDocument/2006/relationships/image" Target="../media/image201.png"/><Relationship Id="rId9" Type="http://schemas.openxmlformats.org/officeDocument/2006/relationships/image" Target="../media/image202.png"/><Relationship Id="rId10" Type="http://schemas.openxmlformats.org/officeDocument/2006/relationships/image" Target="../media/image199.png"/><Relationship Id="rId11" Type="http://schemas.openxmlformats.org/officeDocument/2006/relationships/image" Target="../media/image194.png"/><Relationship Id="rId12" Type="http://schemas.openxmlformats.org/officeDocument/2006/relationships/image" Target="../media/image195.png"/><Relationship Id="rId13" Type="http://schemas.openxmlformats.org/officeDocument/2006/relationships/image" Target="../media/image205.png"/><Relationship Id="rId14" Type="http://schemas.openxmlformats.org/officeDocument/2006/relationships/image" Target="../media/image206.png"/><Relationship Id="rId15" Type="http://schemas.openxmlformats.org/officeDocument/2006/relationships/image" Target="../media/image213.png"/><Relationship Id="rId16" Type="http://schemas.openxmlformats.org/officeDocument/2006/relationships/image" Target="../media/image185.png"/><Relationship Id="rId17" Type="http://schemas.openxmlformats.org/officeDocument/2006/relationships/image" Target="../media/image186.png"/><Relationship Id="rId18" Type="http://schemas.openxmlformats.org/officeDocument/2006/relationships/image" Target="../media/image187.png"/></Relationships>

</file>

<file path=ppt/slides/_rels/slide1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88.png"/><Relationship Id="rId5" Type="http://schemas.openxmlformats.org/officeDocument/2006/relationships/image" Target="../media/image214.png"/><Relationship Id="rId6" Type="http://schemas.openxmlformats.org/officeDocument/2006/relationships/image" Target="../media/image7.png"/><Relationship Id="rId7" Type="http://schemas.openxmlformats.org/officeDocument/2006/relationships/image" Target="../media/image18.png"/><Relationship Id="rId8" Type="http://schemas.openxmlformats.org/officeDocument/2006/relationships/image" Target="../media/image201.png"/><Relationship Id="rId9" Type="http://schemas.openxmlformats.org/officeDocument/2006/relationships/image" Target="../media/image202.png"/><Relationship Id="rId10" Type="http://schemas.openxmlformats.org/officeDocument/2006/relationships/image" Target="../media/image199.png"/><Relationship Id="rId11" Type="http://schemas.openxmlformats.org/officeDocument/2006/relationships/image" Target="../media/image194.png"/><Relationship Id="rId12" Type="http://schemas.openxmlformats.org/officeDocument/2006/relationships/image" Target="../media/image195.png"/><Relationship Id="rId13" Type="http://schemas.openxmlformats.org/officeDocument/2006/relationships/image" Target="../media/image205.png"/><Relationship Id="rId14" Type="http://schemas.openxmlformats.org/officeDocument/2006/relationships/image" Target="../media/image206.png"/><Relationship Id="rId15" Type="http://schemas.openxmlformats.org/officeDocument/2006/relationships/image" Target="../media/image215.png"/><Relationship Id="rId16" Type="http://schemas.openxmlformats.org/officeDocument/2006/relationships/image" Target="../media/image185.png"/><Relationship Id="rId17" Type="http://schemas.openxmlformats.org/officeDocument/2006/relationships/image" Target="../media/image186.png"/><Relationship Id="rId18" Type="http://schemas.openxmlformats.org/officeDocument/2006/relationships/image" Target="../media/image18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3.png"/><Relationship Id="rId7" Type="http://schemas.openxmlformats.org/officeDocument/2006/relationships/image" Target="../media/image32.png"/></Relationships>

</file>

<file path=ppt/slides/_rels/slide1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88.png"/><Relationship Id="rId5" Type="http://schemas.openxmlformats.org/officeDocument/2006/relationships/image" Target="../media/image216.png"/><Relationship Id="rId6" Type="http://schemas.openxmlformats.org/officeDocument/2006/relationships/image" Target="../media/image7.png"/><Relationship Id="rId7" Type="http://schemas.openxmlformats.org/officeDocument/2006/relationships/image" Target="../media/image18.png"/><Relationship Id="rId8" Type="http://schemas.openxmlformats.org/officeDocument/2006/relationships/image" Target="../media/image201.png"/><Relationship Id="rId9" Type="http://schemas.openxmlformats.org/officeDocument/2006/relationships/image" Target="../media/image202.png"/><Relationship Id="rId10" Type="http://schemas.openxmlformats.org/officeDocument/2006/relationships/image" Target="../media/image199.png"/><Relationship Id="rId11" Type="http://schemas.openxmlformats.org/officeDocument/2006/relationships/image" Target="../media/image194.png"/><Relationship Id="rId12" Type="http://schemas.openxmlformats.org/officeDocument/2006/relationships/image" Target="../media/image195.png"/><Relationship Id="rId13" Type="http://schemas.openxmlformats.org/officeDocument/2006/relationships/image" Target="../media/image205.png"/><Relationship Id="rId14" Type="http://schemas.openxmlformats.org/officeDocument/2006/relationships/image" Target="../media/image206.png"/><Relationship Id="rId15" Type="http://schemas.openxmlformats.org/officeDocument/2006/relationships/image" Target="../media/image217.png"/><Relationship Id="rId16" Type="http://schemas.openxmlformats.org/officeDocument/2006/relationships/image" Target="../media/image185.png"/><Relationship Id="rId17" Type="http://schemas.openxmlformats.org/officeDocument/2006/relationships/image" Target="../media/image186.png"/><Relationship Id="rId18" Type="http://schemas.openxmlformats.org/officeDocument/2006/relationships/image" Target="../media/image187.png"/></Relationships>

</file>

<file path=ppt/slides/_rels/slide1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88.png"/><Relationship Id="rId5" Type="http://schemas.openxmlformats.org/officeDocument/2006/relationships/image" Target="../media/image218.png"/><Relationship Id="rId6" Type="http://schemas.openxmlformats.org/officeDocument/2006/relationships/image" Target="../media/image7.png"/><Relationship Id="rId7" Type="http://schemas.openxmlformats.org/officeDocument/2006/relationships/image" Target="../media/image18.png"/><Relationship Id="rId8" Type="http://schemas.openxmlformats.org/officeDocument/2006/relationships/image" Target="../media/image201.png"/><Relationship Id="rId9" Type="http://schemas.openxmlformats.org/officeDocument/2006/relationships/image" Target="../media/image202.png"/><Relationship Id="rId10" Type="http://schemas.openxmlformats.org/officeDocument/2006/relationships/image" Target="../media/image199.png"/><Relationship Id="rId11" Type="http://schemas.openxmlformats.org/officeDocument/2006/relationships/image" Target="../media/image194.png"/><Relationship Id="rId12" Type="http://schemas.openxmlformats.org/officeDocument/2006/relationships/image" Target="../media/image195.png"/><Relationship Id="rId13" Type="http://schemas.openxmlformats.org/officeDocument/2006/relationships/image" Target="../media/image205.png"/><Relationship Id="rId14" Type="http://schemas.openxmlformats.org/officeDocument/2006/relationships/image" Target="../media/image206.png"/><Relationship Id="rId15" Type="http://schemas.openxmlformats.org/officeDocument/2006/relationships/image" Target="../media/image219.png"/><Relationship Id="rId16" Type="http://schemas.openxmlformats.org/officeDocument/2006/relationships/image" Target="../media/image185.png"/><Relationship Id="rId17" Type="http://schemas.openxmlformats.org/officeDocument/2006/relationships/image" Target="../media/image186.png"/><Relationship Id="rId18" Type="http://schemas.openxmlformats.org/officeDocument/2006/relationships/image" Target="../media/image187.png"/></Relationships>

</file>

<file path=ppt/slides/_rels/slide1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88.png"/><Relationship Id="rId5" Type="http://schemas.openxmlformats.org/officeDocument/2006/relationships/image" Target="../media/image220.png"/><Relationship Id="rId6" Type="http://schemas.openxmlformats.org/officeDocument/2006/relationships/image" Target="../media/image7.png"/><Relationship Id="rId7" Type="http://schemas.openxmlformats.org/officeDocument/2006/relationships/image" Target="../media/image18.png"/><Relationship Id="rId8" Type="http://schemas.openxmlformats.org/officeDocument/2006/relationships/image" Target="../media/image201.png"/><Relationship Id="rId9" Type="http://schemas.openxmlformats.org/officeDocument/2006/relationships/image" Target="../media/image202.png"/><Relationship Id="rId10" Type="http://schemas.openxmlformats.org/officeDocument/2006/relationships/image" Target="../media/image199.png"/><Relationship Id="rId11" Type="http://schemas.openxmlformats.org/officeDocument/2006/relationships/image" Target="../media/image194.png"/><Relationship Id="rId12" Type="http://schemas.openxmlformats.org/officeDocument/2006/relationships/image" Target="../media/image195.png"/><Relationship Id="rId13" Type="http://schemas.openxmlformats.org/officeDocument/2006/relationships/image" Target="../media/image205.png"/><Relationship Id="rId14" Type="http://schemas.openxmlformats.org/officeDocument/2006/relationships/image" Target="../media/image206.png"/><Relationship Id="rId15" Type="http://schemas.openxmlformats.org/officeDocument/2006/relationships/image" Target="../media/image221.png"/><Relationship Id="rId16" Type="http://schemas.openxmlformats.org/officeDocument/2006/relationships/image" Target="../media/image185.png"/><Relationship Id="rId17" Type="http://schemas.openxmlformats.org/officeDocument/2006/relationships/image" Target="../media/image186.png"/><Relationship Id="rId18" Type="http://schemas.openxmlformats.org/officeDocument/2006/relationships/image" Target="../media/image187.png"/></Relationships>

</file>

<file path=ppt/slides/_rels/slide1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88.png"/><Relationship Id="rId5" Type="http://schemas.openxmlformats.org/officeDocument/2006/relationships/image" Target="../media/image222.png"/><Relationship Id="rId6" Type="http://schemas.openxmlformats.org/officeDocument/2006/relationships/image" Target="../media/image7.png"/><Relationship Id="rId7" Type="http://schemas.openxmlformats.org/officeDocument/2006/relationships/image" Target="../media/image18.png"/><Relationship Id="rId8" Type="http://schemas.openxmlformats.org/officeDocument/2006/relationships/image" Target="../media/image201.png"/><Relationship Id="rId9" Type="http://schemas.openxmlformats.org/officeDocument/2006/relationships/image" Target="../media/image202.png"/><Relationship Id="rId10" Type="http://schemas.openxmlformats.org/officeDocument/2006/relationships/image" Target="../media/image223.png"/><Relationship Id="rId11" Type="http://schemas.openxmlformats.org/officeDocument/2006/relationships/image" Target="../media/image199.png"/><Relationship Id="rId12" Type="http://schemas.openxmlformats.org/officeDocument/2006/relationships/image" Target="../media/image194.png"/><Relationship Id="rId13" Type="http://schemas.openxmlformats.org/officeDocument/2006/relationships/image" Target="../media/image195.png"/><Relationship Id="rId14" Type="http://schemas.openxmlformats.org/officeDocument/2006/relationships/image" Target="../media/image205.png"/><Relationship Id="rId15" Type="http://schemas.openxmlformats.org/officeDocument/2006/relationships/image" Target="../media/image206.png"/><Relationship Id="rId16" Type="http://schemas.openxmlformats.org/officeDocument/2006/relationships/image" Target="../media/image224.png"/><Relationship Id="rId17" Type="http://schemas.openxmlformats.org/officeDocument/2006/relationships/image" Target="../media/image185.png"/><Relationship Id="rId18" Type="http://schemas.openxmlformats.org/officeDocument/2006/relationships/image" Target="../media/image186.png"/><Relationship Id="rId19" Type="http://schemas.openxmlformats.org/officeDocument/2006/relationships/image" Target="../media/image187.png"/></Relationships>

</file>

<file path=ppt/slides/_rels/slide1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88.png"/><Relationship Id="rId5" Type="http://schemas.openxmlformats.org/officeDocument/2006/relationships/image" Target="../media/image225.png"/><Relationship Id="rId6" Type="http://schemas.openxmlformats.org/officeDocument/2006/relationships/image" Target="../media/image7.png"/><Relationship Id="rId7" Type="http://schemas.openxmlformats.org/officeDocument/2006/relationships/image" Target="../media/image18.png"/><Relationship Id="rId8" Type="http://schemas.openxmlformats.org/officeDocument/2006/relationships/image" Target="../media/image201.png"/><Relationship Id="rId9" Type="http://schemas.openxmlformats.org/officeDocument/2006/relationships/image" Target="../media/image202.png"/><Relationship Id="rId10" Type="http://schemas.openxmlformats.org/officeDocument/2006/relationships/image" Target="../media/image223.png"/><Relationship Id="rId11" Type="http://schemas.openxmlformats.org/officeDocument/2006/relationships/image" Target="../media/image226.png"/><Relationship Id="rId12" Type="http://schemas.openxmlformats.org/officeDocument/2006/relationships/image" Target="../media/image194.png"/><Relationship Id="rId13" Type="http://schemas.openxmlformats.org/officeDocument/2006/relationships/image" Target="../media/image195.png"/><Relationship Id="rId14" Type="http://schemas.openxmlformats.org/officeDocument/2006/relationships/image" Target="../media/image205.png"/><Relationship Id="rId15" Type="http://schemas.openxmlformats.org/officeDocument/2006/relationships/image" Target="../media/image206.png"/><Relationship Id="rId16" Type="http://schemas.openxmlformats.org/officeDocument/2006/relationships/image" Target="../media/image227.png"/><Relationship Id="rId17" Type="http://schemas.openxmlformats.org/officeDocument/2006/relationships/image" Target="../media/image185.png"/><Relationship Id="rId18" Type="http://schemas.openxmlformats.org/officeDocument/2006/relationships/image" Target="../media/image199.png"/><Relationship Id="rId19" Type="http://schemas.openxmlformats.org/officeDocument/2006/relationships/image" Target="../media/image186.png"/><Relationship Id="rId20" Type="http://schemas.openxmlformats.org/officeDocument/2006/relationships/image" Target="../media/image187.png"/></Relationships>

</file>

<file path=ppt/slides/_rels/slide1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88.png"/><Relationship Id="rId5" Type="http://schemas.openxmlformats.org/officeDocument/2006/relationships/image" Target="../media/image228.png"/><Relationship Id="rId6" Type="http://schemas.openxmlformats.org/officeDocument/2006/relationships/image" Target="../media/image7.png"/><Relationship Id="rId7" Type="http://schemas.openxmlformats.org/officeDocument/2006/relationships/image" Target="../media/image229.png"/><Relationship Id="rId8" Type="http://schemas.openxmlformats.org/officeDocument/2006/relationships/image" Target="../media/image18.png"/><Relationship Id="rId9" Type="http://schemas.openxmlformats.org/officeDocument/2006/relationships/image" Target="../media/image201.png"/><Relationship Id="rId10" Type="http://schemas.openxmlformats.org/officeDocument/2006/relationships/image" Target="../media/image202.png"/><Relationship Id="rId11" Type="http://schemas.openxmlformats.org/officeDocument/2006/relationships/image" Target="../media/image223.png"/><Relationship Id="rId12" Type="http://schemas.openxmlformats.org/officeDocument/2006/relationships/image" Target="../media/image226.png"/><Relationship Id="rId13" Type="http://schemas.openxmlformats.org/officeDocument/2006/relationships/image" Target="../media/image194.png"/><Relationship Id="rId14" Type="http://schemas.openxmlformats.org/officeDocument/2006/relationships/image" Target="../media/image195.png"/><Relationship Id="rId15" Type="http://schemas.openxmlformats.org/officeDocument/2006/relationships/image" Target="../media/image205.png"/><Relationship Id="rId16" Type="http://schemas.openxmlformats.org/officeDocument/2006/relationships/image" Target="../media/image206.png"/><Relationship Id="rId17" Type="http://schemas.openxmlformats.org/officeDocument/2006/relationships/image" Target="../media/image230.png"/><Relationship Id="rId18" Type="http://schemas.openxmlformats.org/officeDocument/2006/relationships/image" Target="../media/image185.png"/><Relationship Id="rId19" Type="http://schemas.openxmlformats.org/officeDocument/2006/relationships/image" Target="../media/image199.png"/><Relationship Id="rId20" Type="http://schemas.openxmlformats.org/officeDocument/2006/relationships/image" Target="../media/image186.png"/><Relationship Id="rId21" Type="http://schemas.openxmlformats.org/officeDocument/2006/relationships/image" Target="../media/image187.png"/></Relationships>

</file>

<file path=ppt/slides/_rels/slide1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23.png"/><Relationship Id="rId8" Type="http://schemas.openxmlformats.org/officeDocument/2006/relationships/image" Target="../media/image226.png"/><Relationship Id="rId9" Type="http://schemas.openxmlformats.org/officeDocument/2006/relationships/image" Target="../media/image194.png"/><Relationship Id="rId10" Type="http://schemas.openxmlformats.org/officeDocument/2006/relationships/image" Target="../media/image195.png"/><Relationship Id="rId11" Type="http://schemas.openxmlformats.org/officeDocument/2006/relationships/image" Target="../media/image205.png"/><Relationship Id="rId12" Type="http://schemas.openxmlformats.org/officeDocument/2006/relationships/image" Target="../media/image206.png"/><Relationship Id="rId13" Type="http://schemas.openxmlformats.org/officeDocument/2006/relationships/image" Target="../media/image230.png"/><Relationship Id="rId14" Type="http://schemas.openxmlformats.org/officeDocument/2006/relationships/image" Target="../media/image185.png"/><Relationship Id="rId15" Type="http://schemas.openxmlformats.org/officeDocument/2006/relationships/image" Target="../media/image186.png"/><Relationship Id="rId16" Type="http://schemas.openxmlformats.org/officeDocument/2006/relationships/image" Target="../media/image187.png"/><Relationship Id="rId17" Type="http://schemas.openxmlformats.org/officeDocument/2006/relationships/image" Target="../media/image188.png"/><Relationship Id="rId18" Type="http://schemas.openxmlformats.org/officeDocument/2006/relationships/image" Target="../media/image231.png"/><Relationship Id="rId19" Type="http://schemas.openxmlformats.org/officeDocument/2006/relationships/image" Target="../media/image232.png"/><Relationship Id="rId20" Type="http://schemas.openxmlformats.org/officeDocument/2006/relationships/image" Target="../media/image7.png"/></Relationships>

</file>

<file path=ppt/slides/_rels/slide1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23.png"/><Relationship Id="rId8" Type="http://schemas.openxmlformats.org/officeDocument/2006/relationships/image" Target="../media/image226.png"/><Relationship Id="rId9" Type="http://schemas.openxmlformats.org/officeDocument/2006/relationships/image" Target="../media/image194.png"/><Relationship Id="rId10" Type="http://schemas.openxmlformats.org/officeDocument/2006/relationships/image" Target="../media/image195.png"/><Relationship Id="rId11" Type="http://schemas.openxmlformats.org/officeDocument/2006/relationships/image" Target="../media/image205.png"/><Relationship Id="rId12" Type="http://schemas.openxmlformats.org/officeDocument/2006/relationships/image" Target="../media/image206.png"/><Relationship Id="rId13" Type="http://schemas.openxmlformats.org/officeDocument/2006/relationships/image" Target="../media/image233.png"/><Relationship Id="rId14" Type="http://schemas.openxmlformats.org/officeDocument/2006/relationships/image" Target="../media/image185.png"/><Relationship Id="rId15" Type="http://schemas.openxmlformats.org/officeDocument/2006/relationships/image" Target="../media/image186.png"/><Relationship Id="rId16" Type="http://schemas.openxmlformats.org/officeDocument/2006/relationships/image" Target="../media/image187.png"/><Relationship Id="rId17" Type="http://schemas.openxmlformats.org/officeDocument/2006/relationships/image" Target="../media/image188.png"/><Relationship Id="rId18" Type="http://schemas.openxmlformats.org/officeDocument/2006/relationships/image" Target="../media/image231.png"/><Relationship Id="rId19" Type="http://schemas.openxmlformats.org/officeDocument/2006/relationships/image" Target="../media/image234.png"/><Relationship Id="rId20" Type="http://schemas.openxmlformats.org/officeDocument/2006/relationships/image" Target="../media/image7.png"/></Relationships>

</file>

<file path=ppt/slides/_rels/slide1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23.png"/><Relationship Id="rId8" Type="http://schemas.openxmlformats.org/officeDocument/2006/relationships/image" Target="../media/image226.png"/><Relationship Id="rId9" Type="http://schemas.openxmlformats.org/officeDocument/2006/relationships/image" Target="../media/image194.png"/><Relationship Id="rId10" Type="http://schemas.openxmlformats.org/officeDocument/2006/relationships/image" Target="../media/image195.png"/><Relationship Id="rId11" Type="http://schemas.openxmlformats.org/officeDocument/2006/relationships/image" Target="../media/image205.png"/><Relationship Id="rId12" Type="http://schemas.openxmlformats.org/officeDocument/2006/relationships/image" Target="../media/image206.png"/><Relationship Id="rId13" Type="http://schemas.openxmlformats.org/officeDocument/2006/relationships/image" Target="../media/image235.png"/><Relationship Id="rId14" Type="http://schemas.openxmlformats.org/officeDocument/2006/relationships/image" Target="../media/image185.png"/><Relationship Id="rId15" Type="http://schemas.openxmlformats.org/officeDocument/2006/relationships/image" Target="../media/image186.png"/><Relationship Id="rId16" Type="http://schemas.openxmlformats.org/officeDocument/2006/relationships/image" Target="../media/image187.png"/><Relationship Id="rId17" Type="http://schemas.openxmlformats.org/officeDocument/2006/relationships/image" Target="../media/image188.png"/><Relationship Id="rId18" Type="http://schemas.openxmlformats.org/officeDocument/2006/relationships/image" Target="../media/image231.png"/><Relationship Id="rId19" Type="http://schemas.openxmlformats.org/officeDocument/2006/relationships/image" Target="../media/image236.png"/><Relationship Id="rId20" Type="http://schemas.openxmlformats.org/officeDocument/2006/relationships/image" Target="../media/image7.png"/></Relationships>

</file>

<file path=ppt/slides/_rels/slide1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23.png"/><Relationship Id="rId8" Type="http://schemas.openxmlformats.org/officeDocument/2006/relationships/image" Target="../media/image226.png"/><Relationship Id="rId9" Type="http://schemas.openxmlformats.org/officeDocument/2006/relationships/image" Target="../media/image194.png"/><Relationship Id="rId10" Type="http://schemas.openxmlformats.org/officeDocument/2006/relationships/image" Target="../media/image195.png"/><Relationship Id="rId11" Type="http://schemas.openxmlformats.org/officeDocument/2006/relationships/image" Target="../media/image205.png"/><Relationship Id="rId12" Type="http://schemas.openxmlformats.org/officeDocument/2006/relationships/image" Target="../media/image206.png"/><Relationship Id="rId13" Type="http://schemas.openxmlformats.org/officeDocument/2006/relationships/image" Target="../media/image237.png"/><Relationship Id="rId14" Type="http://schemas.openxmlformats.org/officeDocument/2006/relationships/image" Target="../media/image185.png"/><Relationship Id="rId15" Type="http://schemas.openxmlformats.org/officeDocument/2006/relationships/image" Target="../media/image186.png"/><Relationship Id="rId16" Type="http://schemas.openxmlformats.org/officeDocument/2006/relationships/image" Target="../media/image187.png"/><Relationship Id="rId17" Type="http://schemas.openxmlformats.org/officeDocument/2006/relationships/image" Target="../media/image238.png"/><Relationship Id="rId18" Type="http://schemas.openxmlformats.org/officeDocument/2006/relationships/image" Target="../media/image239.png"/><Relationship Id="rId19" Type="http://schemas.openxmlformats.org/officeDocument/2006/relationships/image" Target="../media/image188.png"/><Relationship Id="rId20" Type="http://schemas.openxmlformats.org/officeDocument/2006/relationships/image" Target="../media/image231.png"/><Relationship Id="rId21" Type="http://schemas.openxmlformats.org/officeDocument/2006/relationships/image" Target="../media/image240.png"/><Relationship Id="rId22" Type="http://schemas.openxmlformats.org/officeDocument/2006/relationships/image" Target="../media/image7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3.png"/><Relationship Id="rId7" Type="http://schemas.openxmlformats.org/officeDocument/2006/relationships/image" Target="../media/image32.png"/></Relationships>

</file>

<file path=ppt/slides/_rels/slide1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41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23.png"/><Relationship Id="rId8" Type="http://schemas.openxmlformats.org/officeDocument/2006/relationships/image" Target="../media/image226.png"/><Relationship Id="rId9" Type="http://schemas.openxmlformats.org/officeDocument/2006/relationships/image" Target="../media/image194.png"/><Relationship Id="rId10" Type="http://schemas.openxmlformats.org/officeDocument/2006/relationships/image" Target="../media/image195.png"/><Relationship Id="rId11" Type="http://schemas.openxmlformats.org/officeDocument/2006/relationships/image" Target="../media/image205.png"/><Relationship Id="rId12" Type="http://schemas.openxmlformats.org/officeDocument/2006/relationships/image" Target="../media/image206.png"/><Relationship Id="rId13" Type="http://schemas.openxmlformats.org/officeDocument/2006/relationships/image" Target="../media/image242.png"/><Relationship Id="rId14" Type="http://schemas.openxmlformats.org/officeDocument/2006/relationships/image" Target="../media/image185.png"/><Relationship Id="rId15" Type="http://schemas.openxmlformats.org/officeDocument/2006/relationships/image" Target="../media/image186.png"/><Relationship Id="rId16" Type="http://schemas.openxmlformats.org/officeDocument/2006/relationships/image" Target="../media/image187.png"/><Relationship Id="rId17" Type="http://schemas.openxmlformats.org/officeDocument/2006/relationships/image" Target="../media/image243.png"/><Relationship Id="rId18" Type="http://schemas.openxmlformats.org/officeDocument/2006/relationships/image" Target="../media/image244.png"/><Relationship Id="rId19" Type="http://schemas.openxmlformats.org/officeDocument/2006/relationships/image" Target="../media/image245.png"/><Relationship Id="rId20" Type="http://schemas.openxmlformats.org/officeDocument/2006/relationships/image" Target="../media/image188.png"/><Relationship Id="rId21" Type="http://schemas.openxmlformats.org/officeDocument/2006/relationships/image" Target="../media/image231.png"/><Relationship Id="rId22" Type="http://schemas.openxmlformats.org/officeDocument/2006/relationships/image" Target="../media/image246.png"/><Relationship Id="rId23" Type="http://schemas.openxmlformats.org/officeDocument/2006/relationships/image" Target="../media/image7.png"/></Relationships>

</file>

<file path=ppt/slides/_rels/slide1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47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23.png"/><Relationship Id="rId8" Type="http://schemas.openxmlformats.org/officeDocument/2006/relationships/image" Target="../media/image226.png"/><Relationship Id="rId9" Type="http://schemas.openxmlformats.org/officeDocument/2006/relationships/image" Target="../media/image194.png"/><Relationship Id="rId10" Type="http://schemas.openxmlformats.org/officeDocument/2006/relationships/image" Target="../media/image195.png"/><Relationship Id="rId11" Type="http://schemas.openxmlformats.org/officeDocument/2006/relationships/image" Target="../media/image205.png"/><Relationship Id="rId12" Type="http://schemas.openxmlformats.org/officeDocument/2006/relationships/image" Target="../media/image206.png"/><Relationship Id="rId13" Type="http://schemas.openxmlformats.org/officeDocument/2006/relationships/image" Target="../media/image248.png"/><Relationship Id="rId14" Type="http://schemas.openxmlformats.org/officeDocument/2006/relationships/image" Target="../media/image185.png"/><Relationship Id="rId15" Type="http://schemas.openxmlformats.org/officeDocument/2006/relationships/image" Target="../media/image186.png"/><Relationship Id="rId16" Type="http://schemas.openxmlformats.org/officeDocument/2006/relationships/image" Target="../media/image187.png"/><Relationship Id="rId17" Type="http://schemas.openxmlformats.org/officeDocument/2006/relationships/image" Target="../media/image249.png"/><Relationship Id="rId18" Type="http://schemas.openxmlformats.org/officeDocument/2006/relationships/image" Target="../media/image239.png"/><Relationship Id="rId19" Type="http://schemas.openxmlformats.org/officeDocument/2006/relationships/image" Target="../media/image244.png"/><Relationship Id="rId20" Type="http://schemas.openxmlformats.org/officeDocument/2006/relationships/image" Target="../media/image245.png"/><Relationship Id="rId21" Type="http://schemas.openxmlformats.org/officeDocument/2006/relationships/image" Target="../media/image250.png"/><Relationship Id="rId22" Type="http://schemas.openxmlformats.org/officeDocument/2006/relationships/image" Target="../media/image251.png"/><Relationship Id="rId23" Type="http://schemas.openxmlformats.org/officeDocument/2006/relationships/image" Target="../media/image188.png"/><Relationship Id="rId24" Type="http://schemas.openxmlformats.org/officeDocument/2006/relationships/image" Target="../media/image231.png"/><Relationship Id="rId25" Type="http://schemas.openxmlformats.org/officeDocument/2006/relationships/image" Target="../media/image252.png"/><Relationship Id="rId26" Type="http://schemas.openxmlformats.org/officeDocument/2006/relationships/image" Target="../media/image7.png"/></Relationships>

</file>

<file path=ppt/slides/_rels/slide1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53.png"/><Relationship Id="rId5" Type="http://schemas.openxmlformats.org/officeDocument/2006/relationships/image" Target="../media/image252.png"/><Relationship Id="rId6" Type="http://schemas.openxmlformats.org/officeDocument/2006/relationships/image" Target="../media/image7.png"/></Relationships>

</file>

<file path=ppt/slides/_rels/slide1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1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53.png"/><Relationship Id="rId5" Type="http://schemas.openxmlformats.org/officeDocument/2006/relationships/image" Target="../media/image252.png"/><Relationship Id="rId6" Type="http://schemas.openxmlformats.org/officeDocument/2006/relationships/image" Target="../media/image7.png"/><Relationship Id="rId7" Type="http://schemas.openxmlformats.org/officeDocument/2006/relationships/image" Target="../media/image254.png"/><Relationship Id="rId8" Type="http://schemas.openxmlformats.org/officeDocument/2006/relationships/image" Target="../media/image185.png"/><Relationship Id="rId9" Type="http://schemas.openxmlformats.org/officeDocument/2006/relationships/image" Target="../media/image255.png"/><Relationship Id="rId10" Type="http://schemas.openxmlformats.org/officeDocument/2006/relationships/image" Target="../media/image187.png"/></Relationships>

</file>

<file path=ppt/slides/_rels/slide1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4.png"/><Relationship Id="rId3" Type="http://schemas.openxmlformats.org/officeDocument/2006/relationships/image" Target="../media/image185.png"/><Relationship Id="rId4" Type="http://schemas.openxmlformats.org/officeDocument/2006/relationships/image" Target="../media/image255.png"/><Relationship Id="rId5" Type="http://schemas.openxmlformats.org/officeDocument/2006/relationships/image" Target="../media/image187.png"/><Relationship Id="rId6" Type="http://schemas.openxmlformats.org/officeDocument/2006/relationships/image" Target="../media/image3.png"/><Relationship Id="rId7" Type="http://schemas.openxmlformats.org/officeDocument/2006/relationships/image" Target="../media/image4.png"/></Relationships>

</file>

<file path=ppt/slides/_rels/slide1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4.png"/><Relationship Id="rId3" Type="http://schemas.openxmlformats.org/officeDocument/2006/relationships/image" Target="../media/image185.png"/><Relationship Id="rId4" Type="http://schemas.openxmlformats.org/officeDocument/2006/relationships/image" Target="../media/image255.png"/><Relationship Id="rId5" Type="http://schemas.openxmlformats.org/officeDocument/2006/relationships/image" Target="../media/image187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199.png"/></Relationships>

</file>

<file path=ppt/slides/_rels/slide1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56.png"/><Relationship Id="rId5" Type="http://schemas.openxmlformats.org/officeDocument/2006/relationships/image" Target="../media/image257.png"/><Relationship Id="rId6" Type="http://schemas.openxmlformats.org/officeDocument/2006/relationships/image" Target="../media/image7.png"/><Relationship Id="rId7" Type="http://schemas.openxmlformats.org/officeDocument/2006/relationships/image" Target="../media/image258.png"/><Relationship Id="rId8" Type="http://schemas.openxmlformats.org/officeDocument/2006/relationships/image" Target="../media/image185.png"/><Relationship Id="rId9" Type="http://schemas.openxmlformats.org/officeDocument/2006/relationships/image" Target="../media/image259.png"/><Relationship Id="rId10" Type="http://schemas.openxmlformats.org/officeDocument/2006/relationships/image" Target="../media/image187.png"/><Relationship Id="rId11" Type="http://schemas.openxmlformats.org/officeDocument/2006/relationships/image" Target="../media/image199.png"/><Relationship Id="rId12" Type="http://schemas.openxmlformats.org/officeDocument/2006/relationships/image" Target="../media/image260.png"/><Relationship Id="rId13" Type="http://schemas.openxmlformats.org/officeDocument/2006/relationships/image" Target="../media/image261.png"/><Relationship Id="rId14" Type="http://schemas.openxmlformats.org/officeDocument/2006/relationships/image" Target="../media/image206.png"/></Relationships>

</file>

<file path=ppt/slides/_rels/slide1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62.png"/><Relationship Id="rId5" Type="http://schemas.openxmlformats.org/officeDocument/2006/relationships/image" Target="../media/image263.png"/><Relationship Id="rId6" Type="http://schemas.openxmlformats.org/officeDocument/2006/relationships/image" Target="../media/image7.png"/><Relationship Id="rId7" Type="http://schemas.openxmlformats.org/officeDocument/2006/relationships/image" Target="../media/image264.png"/><Relationship Id="rId8" Type="http://schemas.openxmlformats.org/officeDocument/2006/relationships/image" Target="../media/image185.png"/><Relationship Id="rId9" Type="http://schemas.openxmlformats.org/officeDocument/2006/relationships/image" Target="../media/image265.png"/><Relationship Id="rId10" Type="http://schemas.openxmlformats.org/officeDocument/2006/relationships/image" Target="../media/image187.png"/><Relationship Id="rId11" Type="http://schemas.openxmlformats.org/officeDocument/2006/relationships/image" Target="../media/image260.png"/><Relationship Id="rId12" Type="http://schemas.openxmlformats.org/officeDocument/2006/relationships/image" Target="../media/image266.png"/><Relationship Id="rId13" Type="http://schemas.openxmlformats.org/officeDocument/2006/relationships/image" Target="../media/image202.png"/><Relationship Id="rId14" Type="http://schemas.openxmlformats.org/officeDocument/2006/relationships/image" Target="../media/image199.png"/><Relationship Id="rId15" Type="http://schemas.openxmlformats.org/officeDocument/2006/relationships/image" Target="../media/image261.png"/><Relationship Id="rId16" Type="http://schemas.openxmlformats.org/officeDocument/2006/relationships/image" Target="../media/image206.png"/></Relationships>

</file>

<file path=ppt/slides/_rels/slide1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67.png"/><Relationship Id="rId5" Type="http://schemas.openxmlformats.org/officeDocument/2006/relationships/image" Target="../media/image268.png"/><Relationship Id="rId6" Type="http://schemas.openxmlformats.org/officeDocument/2006/relationships/image" Target="../media/image7.png"/><Relationship Id="rId7" Type="http://schemas.openxmlformats.org/officeDocument/2006/relationships/image" Target="../media/image269.png"/><Relationship Id="rId8" Type="http://schemas.openxmlformats.org/officeDocument/2006/relationships/image" Target="../media/image185.png"/><Relationship Id="rId9" Type="http://schemas.openxmlformats.org/officeDocument/2006/relationships/image" Target="../media/image270.png"/><Relationship Id="rId10" Type="http://schemas.openxmlformats.org/officeDocument/2006/relationships/image" Target="../media/image187.png"/><Relationship Id="rId11" Type="http://schemas.openxmlformats.org/officeDocument/2006/relationships/image" Target="../media/image260.png"/><Relationship Id="rId12" Type="http://schemas.openxmlformats.org/officeDocument/2006/relationships/image" Target="../media/image266.png"/><Relationship Id="rId13" Type="http://schemas.openxmlformats.org/officeDocument/2006/relationships/image" Target="../media/image202.png"/><Relationship Id="rId14" Type="http://schemas.openxmlformats.org/officeDocument/2006/relationships/image" Target="../media/image199.png"/><Relationship Id="rId15" Type="http://schemas.openxmlformats.org/officeDocument/2006/relationships/image" Target="../media/image261.png"/><Relationship Id="rId16" Type="http://schemas.openxmlformats.org/officeDocument/2006/relationships/image" Target="../media/image206.png"/><Relationship Id="rId17" Type="http://schemas.openxmlformats.org/officeDocument/2006/relationships/image" Target="../media/image271.png"/><Relationship Id="rId18" Type="http://schemas.openxmlformats.org/officeDocument/2006/relationships/image" Target="../media/image27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
</file>

<file path=ppt/slides/_rels/slide1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72.png"/><Relationship Id="rId5" Type="http://schemas.openxmlformats.org/officeDocument/2006/relationships/image" Target="../media/image271.png"/><Relationship Id="rId6" Type="http://schemas.openxmlformats.org/officeDocument/2006/relationships/image" Target="../media/image7.png"/><Relationship Id="rId7" Type="http://schemas.openxmlformats.org/officeDocument/2006/relationships/image" Target="../media/image273.png"/><Relationship Id="rId8" Type="http://schemas.openxmlformats.org/officeDocument/2006/relationships/image" Target="../media/image185.png"/><Relationship Id="rId9" Type="http://schemas.openxmlformats.org/officeDocument/2006/relationships/image" Target="../media/image274.png"/><Relationship Id="rId10" Type="http://schemas.openxmlformats.org/officeDocument/2006/relationships/image" Target="../media/image187.png"/><Relationship Id="rId11" Type="http://schemas.openxmlformats.org/officeDocument/2006/relationships/image" Target="../media/image260.png"/><Relationship Id="rId12" Type="http://schemas.openxmlformats.org/officeDocument/2006/relationships/image" Target="../media/image266.png"/><Relationship Id="rId13" Type="http://schemas.openxmlformats.org/officeDocument/2006/relationships/image" Target="../media/image202.png"/><Relationship Id="rId14" Type="http://schemas.openxmlformats.org/officeDocument/2006/relationships/image" Target="../media/image199.png"/><Relationship Id="rId15" Type="http://schemas.openxmlformats.org/officeDocument/2006/relationships/image" Target="../media/image261.png"/><Relationship Id="rId16" Type="http://schemas.openxmlformats.org/officeDocument/2006/relationships/image" Target="../media/image206.png"/><Relationship Id="rId17" Type="http://schemas.openxmlformats.org/officeDocument/2006/relationships/image" Target="../media/image275.png"/><Relationship Id="rId18" Type="http://schemas.openxmlformats.org/officeDocument/2006/relationships/image" Target="../media/image276.png"/></Relationships>

</file>

<file path=ppt/slides/_rels/slide1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1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88.png"/><Relationship Id="rId5" Type="http://schemas.openxmlformats.org/officeDocument/2006/relationships/image" Target="../media/image277.png"/><Relationship Id="rId6" Type="http://schemas.openxmlformats.org/officeDocument/2006/relationships/image" Target="../media/image278.png"/><Relationship Id="rId7" Type="http://schemas.openxmlformats.org/officeDocument/2006/relationships/image" Target="../media/image185.png"/><Relationship Id="rId8" Type="http://schemas.openxmlformats.org/officeDocument/2006/relationships/image" Target="../media/image279.png"/><Relationship Id="rId9" Type="http://schemas.openxmlformats.org/officeDocument/2006/relationships/image" Target="../media/image187.png"/><Relationship Id="rId10" Type="http://schemas.openxmlformats.org/officeDocument/2006/relationships/image" Target="../media/image231.png"/><Relationship Id="rId11" Type="http://schemas.openxmlformats.org/officeDocument/2006/relationships/image" Target="../media/image280.png"/><Relationship Id="rId12" Type="http://schemas.openxmlformats.org/officeDocument/2006/relationships/image" Target="../media/image7.png"/><Relationship Id="rId13" Type="http://schemas.openxmlformats.org/officeDocument/2006/relationships/image" Target="../media/image281.png"/></Relationships>

</file>

<file path=ppt/slides/_rels/slide1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88.png"/><Relationship Id="rId5" Type="http://schemas.openxmlformats.org/officeDocument/2006/relationships/image" Target="../media/image277.png"/><Relationship Id="rId6" Type="http://schemas.openxmlformats.org/officeDocument/2006/relationships/image" Target="../media/image226.png"/><Relationship Id="rId7" Type="http://schemas.openxmlformats.org/officeDocument/2006/relationships/image" Target="../media/image260.png"/><Relationship Id="rId8" Type="http://schemas.openxmlformats.org/officeDocument/2006/relationships/image" Target="../media/image194.png"/><Relationship Id="rId9" Type="http://schemas.openxmlformats.org/officeDocument/2006/relationships/image" Target="../media/image195.png"/><Relationship Id="rId10" Type="http://schemas.openxmlformats.org/officeDocument/2006/relationships/image" Target="../media/image205.png"/><Relationship Id="rId11" Type="http://schemas.openxmlformats.org/officeDocument/2006/relationships/image" Target="../media/image206.png"/><Relationship Id="rId12" Type="http://schemas.openxmlformats.org/officeDocument/2006/relationships/image" Target="../media/image282.png"/><Relationship Id="rId13" Type="http://schemas.openxmlformats.org/officeDocument/2006/relationships/image" Target="../media/image185.png"/><Relationship Id="rId14" Type="http://schemas.openxmlformats.org/officeDocument/2006/relationships/image" Target="../media/image279.png"/><Relationship Id="rId15" Type="http://schemas.openxmlformats.org/officeDocument/2006/relationships/image" Target="../media/image187.png"/><Relationship Id="rId16" Type="http://schemas.openxmlformats.org/officeDocument/2006/relationships/image" Target="../media/image231.png"/><Relationship Id="rId17" Type="http://schemas.openxmlformats.org/officeDocument/2006/relationships/image" Target="../media/image283.png"/><Relationship Id="rId18" Type="http://schemas.openxmlformats.org/officeDocument/2006/relationships/image" Target="../media/image284.png"/><Relationship Id="rId19" Type="http://schemas.openxmlformats.org/officeDocument/2006/relationships/image" Target="../media/image285.png"/></Relationships>

</file>

<file path=ppt/slides/_rels/slide1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86.png"/><Relationship Id="rId5" Type="http://schemas.openxmlformats.org/officeDocument/2006/relationships/image" Target="../media/image260.png"/><Relationship Id="rId6" Type="http://schemas.openxmlformats.org/officeDocument/2006/relationships/image" Target="../media/image201.png"/><Relationship Id="rId7" Type="http://schemas.openxmlformats.org/officeDocument/2006/relationships/image" Target="../media/image202.png"/><Relationship Id="rId8" Type="http://schemas.openxmlformats.org/officeDocument/2006/relationships/image" Target="../media/image287.png"/><Relationship Id="rId9" Type="http://schemas.openxmlformats.org/officeDocument/2006/relationships/image" Target="../media/image288.png"/><Relationship Id="rId10" Type="http://schemas.openxmlformats.org/officeDocument/2006/relationships/image" Target="../media/image223.png"/><Relationship Id="rId11" Type="http://schemas.openxmlformats.org/officeDocument/2006/relationships/image" Target="../media/image188.png"/><Relationship Id="rId12" Type="http://schemas.openxmlformats.org/officeDocument/2006/relationships/image" Target="../media/image277.png"/><Relationship Id="rId13" Type="http://schemas.openxmlformats.org/officeDocument/2006/relationships/image" Target="../media/image226.png"/><Relationship Id="rId14" Type="http://schemas.openxmlformats.org/officeDocument/2006/relationships/image" Target="../media/image194.png"/><Relationship Id="rId15" Type="http://schemas.openxmlformats.org/officeDocument/2006/relationships/image" Target="../media/image195.png"/><Relationship Id="rId16" Type="http://schemas.openxmlformats.org/officeDocument/2006/relationships/image" Target="../media/image205.png"/><Relationship Id="rId17" Type="http://schemas.openxmlformats.org/officeDocument/2006/relationships/image" Target="../media/image206.png"/><Relationship Id="rId18" Type="http://schemas.openxmlformats.org/officeDocument/2006/relationships/image" Target="../media/image289.png"/><Relationship Id="rId19" Type="http://schemas.openxmlformats.org/officeDocument/2006/relationships/image" Target="../media/image185.png"/><Relationship Id="rId20" Type="http://schemas.openxmlformats.org/officeDocument/2006/relationships/image" Target="../media/image279.png"/><Relationship Id="rId21" Type="http://schemas.openxmlformats.org/officeDocument/2006/relationships/image" Target="../media/image187.png"/><Relationship Id="rId22" Type="http://schemas.openxmlformats.org/officeDocument/2006/relationships/image" Target="../media/image231.png"/><Relationship Id="rId23" Type="http://schemas.openxmlformats.org/officeDocument/2006/relationships/image" Target="../media/image290.png"/><Relationship Id="rId24" Type="http://schemas.openxmlformats.org/officeDocument/2006/relationships/image" Target="../media/image291.png"/><Relationship Id="rId25" Type="http://schemas.openxmlformats.org/officeDocument/2006/relationships/image" Target="../media/image292.png"/></Relationships>

</file>

<file path=ppt/slides/_rels/slide1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86.png"/><Relationship Id="rId5" Type="http://schemas.openxmlformats.org/officeDocument/2006/relationships/image" Target="../media/image260.png"/><Relationship Id="rId6" Type="http://schemas.openxmlformats.org/officeDocument/2006/relationships/image" Target="../media/image201.png"/><Relationship Id="rId7" Type="http://schemas.openxmlformats.org/officeDocument/2006/relationships/image" Target="../media/image202.png"/><Relationship Id="rId8" Type="http://schemas.openxmlformats.org/officeDocument/2006/relationships/image" Target="../media/image287.png"/><Relationship Id="rId9" Type="http://schemas.openxmlformats.org/officeDocument/2006/relationships/image" Target="../media/image288.png"/><Relationship Id="rId10" Type="http://schemas.openxmlformats.org/officeDocument/2006/relationships/image" Target="../media/image223.png"/><Relationship Id="rId11" Type="http://schemas.openxmlformats.org/officeDocument/2006/relationships/image" Target="../media/image188.png"/><Relationship Id="rId12" Type="http://schemas.openxmlformats.org/officeDocument/2006/relationships/image" Target="../media/image277.png"/><Relationship Id="rId13" Type="http://schemas.openxmlformats.org/officeDocument/2006/relationships/image" Target="../media/image226.png"/><Relationship Id="rId14" Type="http://schemas.openxmlformats.org/officeDocument/2006/relationships/image" Target="../media/image194.png"/><Relationship Id="rId15" Type="http://schemas.openxmlformats.org/officeDocument/2006/relationships/image" Target="../media/image195.png"/><Relationship Id="rId16" Type="http://schemas.openxmlformats.org/officeDocument/2006/relationships/image" Target="../media/image205.png"/><Relationship Id="rId17" Type="http://schemas.openxmlformats.org/officeDocument/2006/relationships/image" Target="../media/image206.png"/><Relationship Id="rId18" Type="http://schemas.openxmlformats.org/officeDocument/2006/relationships/image" Target="../media/image199.png"/><Relationship Id="rId19" Type="http://schemas.openxmlformats.org/officeDocument/2006/relationships/image" Target="../media/image293.png"/><Relationship Id="rId20" Type="http://schemas.openxmlformats.org/officeDocument/2006/relationships/image" Target="../media/image185.png"/><Relationship Id="rId21" Type="http://schemas.openxmlformats.org/officeDocument/2006/relationships/image" Target="../media/image279.png"/><Relationship Id="rId22" Type="http://schemas.openxmlformats.org/officeDocument/2006/relationships/image" Target="../media/image187.png"/><Relationship Id="rId23" Type="http://schemas.openxmlformats.org/officeDocument/2006/relationships/image" Target="../media/image231.png"/><Relationship Id="rId24" Type="http://schemas.openxmlformats.org/officeDocument/2006/relationships/image" Target="../media/image294.png"/><Relationship Id="rId25" Type="http://schemas.openxmlformats.org/officeDocument/2006/relationships/image" Target="../media/image295.png"/><Relationship Id="rId26" Type="http://schemas.openxmlformats.org/officeDocument/2006/relationships/image" Target="../media/image296.png"/></Relationships>

</file>

<file path=ppt/slides/_rels/slide1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86.png"/><Relationship Id="rId5" Type="http://schemas.openxmlformats.org/officeDocument/2006/relationships/image" Target="../media/image260.png"/><Relationship Id="rId6" Type="http://schemas.openxmlformats.org/officeDocument/2006/relationships/image" Target="../media/image201.png"/><Relationship Id="rId7" Type="http://schemas.openxmlformats.org/officeDocument/2006/relationships/image" Target="../media/image202.png"/><Relationship Id="rId8" Type="http://schemas.openxmlformats.org/officeDocument/2006/relationships/image" Target="../media/image287.png"/><Relationship Id="rId9" Type="http://schemas.openxmlformats.org/officeDocument/2006/relationships/image" Target="../media/image288.png"/><Relationship Id="rId10" Type="http://schemas.openxmlformats.org/officeDocument/2006/relationships/image" Target="../media/image223.png"/><Relationship Id="rId11" Type="http://schemas.openxmlformats.org/officeDocument/2006/relationships/image" Target="../media/image188.png"/><Relationship Id="rId12" Type="http://schemas.openxmlformats.org/officeDocument/2006/relationships/image" Target="../media/image277.png"/><Relationship Id="rId13" Type="http://schemas.openxmlformats.org/officeDocument/2006/relationships/image" Target="../media/image226.png"/><Relationship Id="rId14" Type="http://schemas.openxmlformats.org/officeDocument/2006/relationships/image" Target="../media/image194.png"/><Relationship Id="rId15" Type="http://schemas.openxmlformats.org/officeDocument/2006/relationships/image" Target="../media/image195.png"/><Relationship Id="rId16" Type="http://schemas.openxmlformats.org/officeDocument/2006/relationships/image" Target="../media/image205.png"/><Relationship Id="rId17" Type="http://schemas.openxmlformats.org/officeDocument/2006/relationships/image" Target="../media/image206.png"/><Relationship Id="rId18" Type="http://schemas.openxmlformats.org/officeDocument/2006/relationships/image" Target="../media/image199.png"/><Relationship Id="rId19" Type="http://schemas.openxmlformats.org/officeDocument/2006/relationships/image" Target="../media/image297.png"/><Relationship Id="rId20" Type="http://schemas.openxmlformats.org/officeDocument/2006/relationships/image" Target="../media/image185.png"/><Relationship Id="rId21" Type="http://schemas.openxmlformats.org/officeDocument/2006/relationships/image" Target="../media/image279.png"/><Relationship Id="rId22" Type="http://schemas.openxmlformats.org/officeDocument/2006/relationships/image" Target="../media/image187.png"/><Relationship Id="rId23" Type="http://schemas.openxmlformats.org/officeDocument/2006/relationships/image" Target="../media/image231.png"/><Relationship Id="rId24" Type="http://schemas.openxmlformats.org/officeDocument/2006/relationships/image" Target="../media/image298.png"/><Relationship Id="rId25" Type="http://schemas.openxmlformats.org/officeDocument/2006/relationships/image" Target="../media/image299.png"/><Relationship Id="rId26" Type="http://schemas.openxmlformats.org/officeDocument/2006/relationships/image" Target="../media/image300.png"/></Relationships>

</file>

<file path=ppt/slides/_rels/slide1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86.png"/><Relationship Id="rId5" Type="http://schemas.openxmlformats.org/officeDocument/2006/relationships/image" Target="../media/image260.png"/><Relationship Id="rId6" Type="http://schemas.openxmlformats.org/officeDocument/2006/relationships/image" Target="../media/image201.png"/><Relationship Id="rId7" Type="http://schemas.openxmlformats.org/officeDocument/2006/relationships/image" Target="../media/image202.png"/><Relationship Id="rId8" Type="http://schemas.openxmlformats.org/officeDocument/2006/relationships/image" Target="../media/image287.png"/><Relationship Id="rId9" Type="http://schemas.openxmlformats.org/officeDocument/2006/relationships/image" Target="../media/image288.png"/><Relationship Id="rId10" Type="http://schemas.openxmlformats.org/officeDocument/2006/relationships/image" Target="../media/image223.png"/><Relationship Id="rId11" Type="http://schemas.openxmlformats.org/officeDocument/2006/relationships/image" Target="../media/image188.png"/><Relationship Id="rId12" Type="http://schemas.openxmlformats.org/officeDocument/2006/relationships/image" Target="../media/image277.png"/><Relationship Id="rId13" Type="http://schemas.openxmlformats.org/officeDocument/2006/relationships/image" Target="../media/image226.png"/><Relationship Id="rId14" Type="http://schemas.openxmlformats.org/officeDocument/2006/relationships/image" Target="../media/image194.png"/><Relationship Id="rId15" Type="http://schemas.openxmlformats.org/officeDocument/2006/relationships/image" Target="../media/image195.png"/><Relationship Id="rId16" Type="http://schemas.openxmlformats.org/officeDocument/2006/relationships/image" Target="../media/image205.png"/><Relationship Id="rId17" Type="http://schemas.openxmlformats.org/officeDocument/2006/relationships/image" Target="../media/image206.png"/><Relationship Id="rId18" Type="http://schemas.openxmlformats.org/officeDocument/2006/relationships/image" Target="../media/image199.png"/><Relationship Id="rId19" Type="http://schemas.openxmlformats.org/officeDocument/2006/relationships/image" Target="../media/image301.png"/><Relationship Id="rId20" Type="http://schemas.openxmlformats.org/officeDocument/2006/relationships/image" Target="../media/image185.png"/><Relationship Id="rId21" Type="http://schemas.openxmlformats.org/officeDocument/2006/relationships/image" Target="../media/image279.png"/><Relationship Id="rId22" Type="http://schemas.openxmlformats.org/officeDocument/2006/relationships/image" Target="../media/image187.png"/><Relationship Id="rId23" Type="http://schemas.openxmlformats.org/officeDocument/2006/relationships/image" Target="../media/image231.png"/><Relationship Id="rId24" Type="http://schemas.openxmlformats.org/officeDocument/2006/relationships/image" Target="../media/image302.png"/><Relationship Id="rId25" Type="http://schemas.openxmlformats.org/officeDocument/2006/relationships/image" Target="../media/image303.png"/><Relationship Id="rId26" Type="http://schemas.openxmlformats.org/officeDocument/2006/relationships/image" Target="../media/image304.png"/></Relationships>

</file>

<file path=ppt/slides/_rels/slide1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86.png"/><Relationship Id="rId5" Type="http://schemas.openxmlformats.org/officeDocument/2006/relationships/image" Target="../media/image260.png"/><Relationship Id="rId6" Type="http://schemas.openxmlformats.org/officeDocument/2006/relationships/image" Target="../media/image201.png"/><Relationship Id="rId7" Type="http://schemas.openxmlformats.org/officeDocument/2006/relationships/image" Target="../media/image202.png"/><Relationship Id="rId8" Type="http://schemas.openxmlformats.org/officeDocument/2006/relationships/image" Target="../media/image287.png"/><Relationship Id="rId9" Type="http://schemas.openxmlformats.org/officeDocument/2006/relationships/image" Target="../media/image288.png"/><Relationship Id="rId10" Type="http://schemas.openxmlformats.org/officeDocument/2006/relationships/image" Target="../media/image223.png"/><Relationship Id="rId11" Type="http://schemas.openxmlformats.org/officeDocument/2006/relationships/image" Target="../media/image188.png"/><Relationship Id="rId12" Type="http://schemas.openxmlformats.org/officeDocument/2006/relationships/image" Target="../media/image277.png"/><Relationship Id="rId13" Type="http://schemas.openxmlformats.org/officeDocument/2006/relationships/image" Target="../media/image226.png"/><Relationship Id="rId14" Type="http://schemas.openxmlformats.org/officeDocument/2006/relationships/image" Target="../media/image194.png"/><Relationship Id="rId15" Type="http://schemas.openxmlformats.org/officeDocument/2006/relationships/image" Target="../media/image195.png"/><Relationship Id="rId16" Type="http://schemas.openxmlformats.org/officeDocument/2006/relationships/image" Target="../media/image205.png"/><Relationship Id="rId17" Type="http://schemas.openxmlformats.org/officeDocument/2006/relationships/image" Target="../media/image206.png"/><Relationship Id="rId18" Type="http://schemas.openxmlformats.org/officeDocument/2006/relationships/image" Target="../media/image199.png"/><Relationship Id="rId19" Type="http://schemas.openxmlformats.org/officeDocument/2006/relationships/image" Target="../media/image305.png"/><Relationship Id="rId20" Type="http://schemas.openxmlformats.org/officeDocument/2006/relationships/image" Target="../media/image185.png"/><Relationship Id="rId21" Type="http://schemas.openxmlformats.org/officeDocument/2006/relationships/image" Target="../media/image279.png"/><Relationship Id="rId22" Type="http://schemas.openxmlformats.org/officeDocument/2006/relationships/image" Target="../media/image187.png"/><Relationship Id="rId23" Type="http://schemas.openxmlformats.org/officeDocument/2006/relationships/image" Target="../media/image231.png"/><Relationship Id="rId24" Type="http://schemas.openxmlformats.org/officeDocument/2006/relationships/image" Target="../media/image306.png"/><Relationship Id="rId25" Type="http://schemas.openxmlformats.org/officeDocument/2006/relationships/image" Target="../media/image307.png"/><Relationship Id="rId26" Type="http://schemas.openxmlformats.org/officeDocument/2006/relationships/image" Target="../media/image308.png"/></Relationships>

</file>

<file path=ppt/slides/_rels/slide1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99.png"/><Relationship Id="rId5" Type="http://schemas.openxmlformats.org/officeDocument/2006/relationships/image" Target="../media/image309.png"/><Relationship Id="rId6" Type="http://schemas.openxmlformats.org/officeDocument/2006/relationships/image" Target="../media/image185.png"/><Relationship Id="rId7" Type="http://schemas.openxmlformats.org/officeDocument/2006/relationships/image" Target="../media/image279.png"/><Relationship Id="rId8" Type="http://schemas.openxmlformats.org/officeDocument/2006/relationships/image" Target="../media/image187.png"/><Relationship Id="rId9" Type="http://schemas.openxmlformats.org/officeDocument/2006/relationships/image" Target="../media/image188.png"/><Relationship Id="rId10" Type="http://schemas.openxmlformats.org/officeDocument/2006/relationships/image" Target="../media/image231.png"/><Relationship Id="rId11" Type="http://schemas.openxmlformats.org/officeDocument/2006/relationships/image" Target="../media/image310.png"/><Relationship Id="rId12" Type="http://schemas.openxmlformats.org/officeDocument/2006/relationships/image" Target="../media/image311.png"/><Relationship Id="rId13" Type="http://schemas.openxmlformats.org/officeDocument/2006/relationships/image" Target="../media/image31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3.png"/><Relationship Id="rId7" Type="http://schemas.openxmlformats.org/officeDocument/2006/relationships/image" Target="../media/image32.png"/></Relationships>

</file>

<file path=ppt/slides/_rels/slide1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99.png"/><Relationship Id="rId5" Type="http://schemas.openxmlformats.org/officeDocument/2006/relationships/image" Target="../media/image312.png"/><Relationship Id="rId6" Type="http://schemas.openxmlformats.org/officeDocument/2006/relationships/image" Target="../media/image185.png"/><Relationship Id="rId7" Type="http://schemas.openxmlformats.org/officeDocument/2006/relationships/image" Target="../media/image279.png"/><Relationship Id="rId8" Type="http://schemas.openxmlformats.org/officeDocument/2006/relationships/image" Target="../media/image187.png"/><Relationship Id="rId9" Type="http://schemas.openxmlformats.org/officeDocument/2006/relationships/image" Target="../media/image188.png"/><Relationship Id="rId10" Type="http://schemas.openxmlformats.org/officeDocument/2006/relationships/image" Target="../media/image231.png"/><Relationship Id="rId11" Type="http://schemas.openxmlformats.org/officeDocument/2006/relationships/image" Target="../media/image313.png"/><Relationship Id="rId12" Type="http://schemas.openxmlformats.org/officeDocument/2006/relationships/image" Target="../media/image311.png"/><Relationship Id="rId13" Type="http://schemas.openxmlformats.org/officeDocument/2006/relationships/image" Target="../media/image314.png"/><Relationship Id="rId14" Type="http://schemas.openxmlformats.org/officeDocument/2006/relationships/image" Target="../media/image315.png"/><Relationship Id="rId15" Type="http://schemas.openxmlformats.org/officeDocument/2006/relationships/image" Target="../media/image316.png"/></Relationships>

</file>

<file path=ppt/slides/_rels/slide1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99.png"/><Relationship Id="rId5" Type="http://schemas.openxmlformats.org/officeDocument/2006/relationships/image" Target="../media/image316.png"/><Relationship Id="rId6" Type="http://schemas.openxmlformats.org/officeDocument/2006/relationships/image" Target="../media/image185.png"/><Relationship Id="rId7" Type="http://schemas.openxmlformats.org/officeDocument/2006/relationships/image" Target="../media/image279.png"/><Relationship Id="rId8" Type="http://schemas.openxmlformats.org/officeDocument/2006/relationships/image" Target="../media/image187.png"/><Relationship Id="rId9" Type="http://schemas.openxmlformats.org/officeDocument/2006/relationships/image" Target="../media/image188.png"/><Relationship Id="rId10" Type="http://schemas.openxmlformats.org/officeDocument/2006/relationships/image" Target="../media/image231.png"/><Relationship Id="rId11" Type="http://schemas.openxmlformats.org/officeDocument/2006/relationships/image" Target="../media/image317.png"/><Relationship Id="rId12" Type="http://schemas.openxmlformats.org/officeDocument/2006/relationships/image" Target="../media/image311.png"/><Relationship Id="rId13" Type="http://schemas.openxmlformats.org/officeDocument/2006/relationships/image" Target="../media/image314.png"/><Relationship Id="rId14" Type="http://schemas.openxmlformats.org/officeDocument/2006/relationships/image" Target="../media/image318.png"/><Relationship Id="rId15" Type="http://schemas.openxmlformats.org/officeDocument/2006/relationships/image" Target="../media/image315.png"/><Relationship Id="rId16" Type="http://schemas.openxmlformats.org/officeDocument/2006/relationships/image" Target="../media/image319.png"/><Relationship Id="rId17" Type="http://schemas.openxmlformats.org/officeDocument/2006/relationships/image" Target="../media/image320.png"/></Relationships>

</file>

<file path=ppt/slides/_rels/slide1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99.png"/><Relationship Id="rId5" Type="http://schemas.openxmlformats.org/officeDocument/2006/relationships/image" Target="../media/image320.png"/><Relationship Id="rId6" Type="http://schemas.openxmlformats.org/officeDocument/2006/relationships/image" Target="../media/image185.png"/><Relationship Id="rId7" Type="http://schemas.openxmlformats.org/officeDocument/2006/relationships/image" Target="../media/image279.png"/><Relationship Id="rId8" Type="http://schemas.openxmlformats.org/officeDocument/2006/relationships/image" Target="../media/image187.png"/><Relationship Id="rId9" Type="http://schemas.openxmlformats.org/officeDocument/2006/relationships/image" Target="../media/image188.png"/><Relationship Id="rId10" Type="http://schemas.openxmlformats.org/officeDocument/2006/relationships/image" Target="../media/image231.png"/><Relationship Id="rId11" Type="http://schemas.openxmlformats.org/officeDocument/2006/relationships/image" Target="../media/image321.png"/><Relationship Id="rId12" Type="http://schemas.openxmlformats.org/officeDocument/2006/relationships/image" Target="../media/image311.png"/><Relationship Id="rId13" Type="http://schemas.openxmlformats.org/officeDocument/2006/relationships/image" Target="../media/image314.png"/><Relationship Id="rId14" Type="http://schemas.openxmlformats.org/officeDocument/2006/relationships/image" Target="../media/image318.png"/><Relationship Id="rId15" Type="http://schemas.openxmlformats.org/officeDocument/2006/relationships/image" Target="../media/image315.png"/><Relationship Id="rId16" Type="http://schemas.openxmlformats.org/officeDocument/2006/relationships/image" Target="../media/image319.png"/><Relationship Id="rId17" Type="http://schemas.openxmlformats.org/officeDocument/2006/relationships/image" Target="../media/image322.png"/></Relationships>

</file>

<file path=ppt/slides/_rels/slide1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99.png"/><Relationship Id="rId5" Type="http://schemas.openxmlformats.org/officeDocument/2006/relationships/image" Target="../media/image322.png"/><Relationship Id="rId6" Type="http://schemas.openxmlformats.org/officeDocument/2006/relationships/image" Target="../media/image185.png"/><Relationship Id="rId7" Type="http://schemas.openxmlformats.org/officeDocument/2006/relationships/image" Target="../media/image279.png"/><Relationship Id="rId8" Type="http://schemas.openxmlformats.org/officeDocument/2006/relationships/image" Target="../media/image187.png"/><Relationship Id="rId9" Type="http://schemas.openxmlformats.org/officeDocument/2006/relationships/image" Target="../media/image188.png"/><Relationship Id="rId10" Type="http://schemas.openxmlformats.org/officeDocument/2006/relationships/image" Target="../media/image231.png"/><Relationship Id="rId11" Type="http://schemas.openxmlformats.org/officeDocument/2006/relationships/image" Target="../media/image323.png"/><Relationship Id="rId12" Type="http://schemas.openxmlformats.org/officeDocument/2006/relationships/image" Target="../media/image311.png"/><Relationship Id="rId13" Type="http://schemas.openxmlformats.org/officeDocument/2006/relationships/image" Target="../media/image314.png"/><Relationship Id="rId14" Type="http://schemas.openxmlformats.org/officeDocument/2006/relationships/image" Target="../media/image318.png"/><Relationship Id="rId15" Type="http://schemas.openxmlformats.org/officeDocument/2006/relationships/image" Target="../media/image315.png"/><Relationship Id="rId16" Type="http://schemas.openxmlformats.org/officeDocument/2006/relationships/image" Target="../media/image319.png"/><Relationship Id="rId17" Type="http://schemas.openxmlformats.org/officeDocument/2006/relationships/image" Target="../media/image324.png"/></Relationships>

</file>

<file path=ppt/slides/_rels/slide1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315.png"/><Relationship Id="rId5" Type="http://schemas.openxmlformats.org/officeDocument/2006/relationships/image" Target="../media/image199.png"/><Relationship Id="rId6" Type="http://schemas.openxmlformats.org/officeDocument/2006/relationships/image" Target="../media/image324.png"/><Relationship Id="rId7" Type="http://schemas.openxmlformats.org/officeDocument/2006/relationships/image" Target="../media/image185.png"/><Relationship Id="rId8" Type="http://schemas.openxmlformats.org/officeDocument/2006/relationships/image" Target="../media/image279.png"/><Relationship Id="rId9" Type="http://schemas.openxmlformats.org/officeDocument/2006/relationships/image" Target="../media/image187.png"/><Relationship Id="rId10" Type="http://schemas.openxmlformats.org/officeDocument/2006/relationships/image" Target="../media/image188.png"/><Relationship Id="rId11" Type="http://schemas.openxmlformats.org/officeDocument/2006/relationships/image" Target="../media/image231.png"/><Relationship Id="rId12" Type="http://schemas.openxmlformats.org/officeDocument/2006/relationships/image" Target="../media/image325.png"/><Relationship Id="rId13" Type="http://schemas.openxmlformats.org/officeDocument/2006/relationships/image" Target="../media/image311.png"/><Relationship Id="rId14" Type="http://schemas.openxmlformats.org/officeDocument/2006/relationships/image" Target="../media/image314.png"/><Relationship Id="rId15" Type="http://schemas.openxmlformats.org/officeDocument/2006/relationships/image" Target="../media/image318.png"/><Relationship Id="rId16" Type="http://schemas.openxmlformats.org/officeDocument/2006/relationships/image" Target="../media/image319.png"/><Relationship Id="rId17" Type="http://schemas.openxmlformats.org/officeDocument/2006/relationships/image" Target="../media/image326.png"/></Relationships>

</file>

<file path=ppt/slides/_rels/slide1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99.png"/><Relationship Id="rId5" Type="http://schemas.openxmlformats.org/officeDocument/2006/relationships/image" Target="../media/image326.png"/><Relationship Id="rId6" Type="http://schemas.openxmlformats.org/officeDocument/2006/relationships/image" Target="../media/image185.png"/><Relationship Id="rId7" Type="http://schemas.openxmlformats.org/officeDocument/2006/relationships/image" Target="../media/image279.png"/><Relationship Id="rId8" Type="http://schemas.openxmlformats.org/officeDocument/2006/relationships/image" Target="../media/image187.png"/><Relationship Id="rId9" Type="http://schemas.openxmlformats.org/officeDocument/2006/relationships/image" Target="../media/image188.png"/><Relationship Id="rId10" Type="http://schemas.openxmlformats.org/officeDocument/2006/relationships/image" Target="../media/image231.png"/><Relationship Id="rId11" Type="http://schemas.openxmlformats.org/officeDocument/2006/relationships/image" Target="../media/image327.png"/><Relationship Id="rId12" Type="http://schemas.openxmlformats.org/officeDocument/2006/relationships/image" Target="../media/image311.png"/><Relationship Id="rId13" Type="http://schemas.openxmlformats.org/officeDocument/2006/relationships/image" Target="../media/image314.png"/><Relationship Id="rId14" Type="http://schemas.openxmlformats.org/officeDocument/2006/relationships/image" Target="../media/image318.png"/><Relationship Id="rId15" Type="http://schemas.openxmlformats.org/officeDocument/2006/relationships/image" Target="../media/image315.png"/><Relationship Id="rId16" Type="http://schemas.openxmlformats.org/officeDocument/2006/relationships/image" Target="../media/image319.png"/><Relationship Id="rId17" Type="http://schemas.openxmlformats.org/officeDocument/2006/relationships/image" Target="../media/image328.png"/></Relationships>

</file>

<file path=ppt/slides/_rels/slide1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1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9.png"/><Relationship Id="rId3" Type="http://schemas.openxmlformats.org/officeDocument/2006/relationships/image" Target="../media/image330.png"/></Relationships>

</file>

<file path=ppt/slides/_rels/slide1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png"/><Relationship Id="rId3" Type="http://schemas.openxmlformats.org/officeDocument/2006/relationships/image" Target="../media/image330.png"/></Relationships>

</file>

<file path=ppt/slides/_rels/slide19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png"/><Relationship Id="rId3" Type="http://schemas.openxmlformats.org/officeDocument/2006/relationships/image" Target="../media/image33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3.png"/><Relationship Id="rId7" Type="http://schemas.openxmlformats.org/officeDocument/2006/relationships/image" Target="../media/image32.png"/></Relationships>

</file>

<file path=ppt/slides/_rels/slide20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png"/><Relationship Id="rId3" Type="http://schemas.openxmlformats.org/officeDocument/2006/relationships/image" Target="../media/image330.png"/><Relationship Id="rId4" Type="http://schemas.openxmlformats.org/officeDocument/2006/relationships/image" Target="../media/image331.png"/><Relationship Id="rId5" Type="http://schemas.openxmlformats.org/officeDocument/2006/relationships/image" Target="../media/image332.png"/><Relationship Id="rId6" Type="http://schemas.openxmlformats.org/officeDocument/2006/relationships/image" Target="../media/image333.png"/><Relationship Id="rId7" Type="http://schemas.openxmlformats.org/officeDocument/2006/relationships/image" Target="../media/image334.png"/><Relationship Id="rId8" Type="http://schemas.openxmlformats.org/officeDocument/2006/relationships/image" Target="../media/image335.png"/><Relationship Id="rId9" Type="http://schemas.openxmlformats.org/officeDocument/2006/relationships/image" Target="../media/image336.png"/></Relationships>

</file>

<file path=ppt/slides/_rels/slide20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png"/><Relationship Id="rId3" Type="http://schemas.openxmlformats.org/officeDocument/2006/relationships/image" Target="../media/image330.png"/><Relationship Id="rId4" Type="http://schemas.openxmlformats.org/officeDocument/2006/relationships/image" Target="../media/image337.png"/><Relationship Id="rId5" Type="http://schemas.openxmlformats.org/officeDocument/2006/relationships/image" Target="../media/image332.png"/><Relationship Id="rId6" Type="http://schemas.openxmlformats.org/officeDocument/2006/relationships/image" Target="../media/image333.png"/><Relationship Id="rId7" Type="http://schemas.openxmlformats.org/officeDocument/2006/relationships/image" Target="../media/image338.png"/><Relationship Id="rId8" Type="http://schemas.openxmlformats.org/officeDocument/2006/relationships/image" Target="../media/image335.png"/><Relationship Id="rId9" Type="http://schemas.openxmlformats.org/officeDocument/2006/relationships/image" Target="../media/image336.png"/></Relationships>

</file>

<file path=ppt/slides/_rels/slide20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png"/><Relationship Id="rId3" Type="http://schemas.openxmlformats.org/officeDocument/2006/relationships/image" Target="../media/image330.png"/><Relationship Id="rId4" Type="http://schemas.openxmlformats.org/officeDocument/2006/relationships/image" Target="../media/image339.png"/><Relationship Id="rId5" Type="http://schemas.openxmlformats.org/officeDocument/2006/relationships/image" Target="../media/image332.png"/><Relationship Id="rId6" Type="http://schemas.openxmlformats.org/officeDocument/2006/relationships/image" Target="../media/image333.png"/><Relationship Id="rId7" Type="http://schemas.openxmlformats.org/officeDocument/2006/relationships/image" Target="../media/image340.png"/><Relationship Id="rId8" Type="http://schemas.openxmlformats.org/officeDocument/2006/relationships/image" Target="../media/image341.png"/><Relationship Id="rId9" Type="http://schemas.openxmlformats.org/officeDocument/2006/relationships/image" Target="../media/image335.png"/><Relationship Id="rId10" Type="http://schemas.openxmlformats.org/officeDocument/2006/relationships/image" Target="../media/image336.png"/><Relationship Id="rId11" Type="http://schemas.openxmlformats.org/officeDocument/2006/relationships/image" Target="../media/image342.png"/><Relationship Id="rId12" Type="http://schemas.openxmlformats.org/officeDocument/2006/relationships/image" Target="../media/image343.png"/></Relationships>

</file>

<file path=ppt/slides/_rels/slide20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png"/><Relationship Id="rId3" Type="http://schemas.openxmlformats.org/officeDocument/2006/relationships/image" Target="../media/image330.png"/><Relationship Id="rId4" Type="http://schemas.openxmlformats.org/officeDocument/2006/relationships/image" Target="../media/image344.png"/><Relationship Id="rId5" Type="http://schemas.openxmlformats.org/officeDocument/2006/relationships/image" Target="../media/image345.png"/><Relationship Id="rId6" Type="http://schemas.openxmlformats.org/officeDocument/2006/relationships/image" Target="../media/image332.png"/><Relationship Id="rId7" Type="http://schemas.openxmlformats.org/officeDocument/2006/relationships/image" Target="../media/image340.png"/><Relationship Id="rId8" Type="http://schemas.openxmlformats.org/officeDocument/2006/relationships/image" Target="../media/image333.png"/><Relationship Id="rId9" Type="http://schemas.openxmlformats.org/officeDocument/2006/relationships/image" Target="../media/image346.png"/><Relationship Id="rId10" Type="http://schemas.openxmlformats.org/officeDocument/2006/relationships/image" Target="../media/image335.png"/><Relationship Id="rId11" Type="http://schemas.openxmlformats.org/officeDocument/2006/relationships/image" Target="../media/image336.png"/><Relationship Id="rId12" Type="http://schemas.openxmlformats.org/officeDocument/2006/relationships/image" Target="../media/image342.png"/><Relationship Id="rId13" Type="http://schemas.openxmlformats.org/officeDocument/2006/relationships/image" Target="../media/image343.png"/></Relationships>

</file>

<file path=ppt/slides/_rels/slide20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png"/><Relationship Id="rId3" Type="http://schemas.openxmlformats.org/officeDocument/2006/relationships/image" Target="../media/image330.png"/><Relationship Id="rId4" Type="http://schemas.openxmlformats.org/officeDocument/2006/relationships/image" Target="../media/image336.png"/><Relationship Id="rId5" Type="http://schemas.openxmlformats.org/officeDocument/2006/relationships/image" Target="../media/image344.png"/><Relationship Id="rId6" Type="http://schemas.openxmlformats.org/officeDocument/2006/relationships/image" Target="../media/image347.png"/><Relationship Id="rId7" Type="http://schemas.openxmlformats.org/officeDocument/2006/relationships/image" Target="../media/image332.png"/><Relationship Id="rId8" Type="http://schemas.openxmlformats.org/officeDocument/2006/relationships/image" Target="../media/image340.png"/><Relationship Id="rId9" Type="http://schemas.openxmlformats.org/officeDocument/2006/relationships/image" Target="../media/image333.png"/><Relationship Id="rId10" Type="http://schemas.openxmlformats.org/officeDocument/2006/relationships/image" Target="../media/image348.png"/><Relationship Id="rId11" Type="http://schemas.openxmlformats.org/officeDocument/2006/relationships/image" Target="../media/image349.png"/><Relationship Id="rId12" Type="http://schemas.openxmlformats.org/officeDocument/2006/relationships/image" Target="../media/image335.png"/><Relationship Id="rId13" Type="http://schemas.openxmlformats.org/officeDocument/2006/relationships/image" Target="../media/image350.png"/><Relationship Id="rId14" Type="http://schemas.openxmlformats.org/officeDocument/2006/relationships/image" Target="../media/image343.png"/><Relationship Id="rId15" Type="http://schemas.openxmlformats.org/officeDocument/2006/relationships/image" Target="../media/image342.png"/></Relationships>

</file>

<file path=ppt/slides/_rels/slide20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png"/><Relationship Id="rId3" Type="http://schemas.openxmlformats.org/officeDocument/2006/relationships/image" Target="../media/image330.png"/><Relationship Id="rId4" Type="http://schemas.openxmlformats.org/officeDocument/2006/relationships/image" Target="../media/image344.png"/><Relationship Id="rId5" Type="http://schemas.openxmlformats.org/officeDocument/2006/relationships/image" Target="../media/image351.png"/><Relationship Id="rId6" Type="http://schemas.openxmlformats.org/officeDocument/2006/relationships/image" Target="../media/image332.png"/><Relationship Id="rId7" Type="http://schemas.openxmlformats.org/officeDocument/2006/relationships/image" Target="../media/image340.png"/><Relationship Id="rId8" Type="http://schemas.openxmlformats.org/officeDocument/2006/relationships/image" Target="../media/image348.png"/><Relationship Id="rId9" Type="http://schemas.openxmlformats.org/officeDocument/2006/relationships/image" Target="../media/image352.png"/><Relationship Id="rId10" Type="http://schemas.openxmlformats.org/officeDocument/2006/relationships/image" Target="../media/image335.png"/><Relationship Id="rId11" Type="http://schemas.openxmlformats.org/officeDocument/2006/relationships/image" Target="../media/image336.png"/><Relationship Id="rId12" Type="http://schemas.openxmlformats.org/officeDocument/2006/relationships/image" Target="../media/image350.png"/><Relationship Id="rId13" Type="http://schemas.openxmlformats.org/officeDocument/2006/relationships/image" Target="../media/image343.png"/><Relationship Id="rId14" Type="http://schemas.openxmlformats.org/officeDocument/2006/relationships/image" Target="../media/image342.png"/></Relationships>

</file>

<file path=ppt/slides/_rels/slide20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9.png"/><Relationship Id="rId3" Type="http://schemas.openxmlformats.org/officeDocument/2006/relationships/image" Target="../media/image330.png"/><Relationship Id="rId4" Type="http://schemas.openxmlformats.org/officeDocument/2006/relationships/image" Target="../media/image348.png"/><Relationship Id="rId5" Type="http://schemas.openxmlformats.org/officeDocument/2006/relationships/image" Target="../media/image352.png"/><Relationship Id="rId6" Type="http://schemas.openxmlformats.org/officeDocument/2006/relationships/image" Target="../media/image353.png"/><Relationship Id="rId7" Type="http://schemas.openxmlformats.org/officeDocument/2006/relationships/image" Target="../media/image354.png"/><Relationship Id="rId8" Type="http://schemas.openxmlformats.org/officeDocument/2006/relationships/image" Target="../media/image355.png"/><Relationship Id="rId9" Type="http://schemas.openxmlformats.org/officeDocument/2006/relationships/image" Target="../media/image356.png"/><Relationship Id="rId10" Type="http://schemas.openxmlformats.org/officeDocument/2006/relationships/image" Target="../media/image342.png"/><Relationship Id="rId11" Type="http://schemas.openxmlformats.org/officeDocument/2006/relationships/image" Target="../media/image343.png"/><Relationship Id="rId12" Type="http://schemas.openxmlformats.org/officeDocument/2006/relationships/image" Target="../media/image357.png"/><Relationship Id="rId13" Type="http://schemas.openxmlformats.org/officeDocument/2006/relationships/image" Target="../media/image336.png"/></Relationships>

</file>

<file path=ppt/slides/_rels/slide20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png"/><Relationship Id="rId3" Type="http://schemas.openxmlformats.org/officeDocument/2006/relationships/image" Target="../media/image330.png"/><Relationship Id="rId4" Type="http://schemas.openxmlformats.org/officeDocument/2006/relationships/image" Target="../media/image348.png"/><Relationship Id="rId5" Type="http://schemas.openxmlformats.org/officeDocument/2006/relationships/image" Target="../media/image352.png"/><Relationship Id="rId6" Type="http://schemas.openxmlformats.org/officeDocument/2006/relationships/image" Target="../media/image353.png"/><Relationship Id="rId7" Type="http://schemas.openxmlformats.org/officeDocument/2006/relationships/image" Target="../media/image354.png"/><Relationship Id="rId8" Type="http://schemas.openxmlformats.org/officeDocument/2006/relationships/image" Target="../media/image355.png"/><Relationship Id="rId9" Type="http://schemas.openxmlformats.org/officeDocument/2006/relationships/image" Target="../media/image356.png"/><Relationship Id="rId10" Type="http://schemas.openxmlformats.org/officeDocument/2006/relationships/image" Target="../media/image342.png"/><Relationship Id="rId11" Type="http://schemas.openxmlformats.org/officeDocument/2006/relationships/image" Target="../media/image343.png"/><Relationship Id="rId12" Type="http://schemas.openxmlformats.org/officeDocument/2006/relationships/image" Target="../media/image357.png"/><Relationship Id="rId13" Type="http://schemas.openxmlformats.org/officeDocument/2006/relationships/image" Target="../media/image336.png"/></Relationships>

</file>

<file path=ppt/slides/_rels/slide20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png"/><Relationship Id="rId3" Type="http://schemas.openxmlformats.org/officeDocument/2006/relationships/image" Target="../media/image330.png"/><Relationship Id="rId4" Type="http://schemas.openxmlformats.org/officeDocument/2006/relationships/image" Target="../media/image348.png"/><Relationship Id="rId5" Type="http://schemas.openxmlformats.org/officeDocument/2006/relationships/image" Target="../media/image352.png"/><Relationship Id="rId6" Type="http://schemas.openxmlformats.org/officeDocument/2006/relationships/image" Target="../media/image353.png"/><Relationship Id="rId7" Type="http://schemas.openxmlformats.org/officeDocument/2006/relationships/image" Target="../media/image354.png"/><Relationship Id="rId8" Type="http://schemas.openxmlformats.org/officeDocument/2006/relationships/image" Target="../media/image355.png"/><Relationship Id="rId9" Type="http://schemas.openxmlformats.org/officeDocument/2006/relationships/image" Target="../media/image356.png"/><Relationship Id="rId10" Type="http://schemas.openxmlformats.org/officeDocument/2006/relationships/image" Target="../media/image342.png"/><Relationship Id="rId11" Type="http://schemas.openxmlformats.org/officeDocument/2006/relationships/image" Target="../media/image343.png"/><Relationship Id="rId12" Type="http://schemas.openxmlformats.org/officeDocument/2006/relationships/image" Target="../media/image357.png"/><Relationship Id="rId13" Type="http://schemas.openxmlformats.org/officeDocument/2006/relationships/image" Target="../media/image336.png"/></Relationships>

</file>

<file path=ppt/slides/_rels/slide20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png"/><Relationship Id="rId3" Type="http://schemas.openxmlformats.org/officeDocument/2006/relationships/image" Target="../media/image330.png"/><Relationship Id="rId4" Type="http://schemas.openxmlformats.org/officeDocument/2006/relationships/image" Target="../media/image348.png"/><Relationship Id="rId5" Type="http://schemas.openxmlformats.org/officeDocument/2006/relationships/image" Target="../media/image352.png"/><Relationship Id="rId6" Type="http://schemas.openxmlformats.org/officeDocument/2006/relationships/image" Target="../media/image353.png"/><Relationship Id="rId7" Type="http://schemas.openxmlformats.org/officeDocument/2006/relationships/image" Target="../media/image354.png"/><Relationship Id="rId8" Type="http://schemas.openxmlformats.org/officeDocument/2006/relationships/image" Target="../media/image355.png"/><Relationship Id="rId9" Type="http://schemas.openxmlformats.org/officeDocument/2006/relationships/image" Target="../media/image356.png"/><Relationship Id="rId10" Type="http://schemas.openxmlformats.org/officeDocument/2006/relationships/image" Target="../media/image342.png"/><Relationship Id="rId11" Type="http://schemas.openxmlformats.org/officeDocument/2006/relationships/image" Target="../media/image343.png"/><Relationship Id="rId12" Type="http://schemas.openxmlformats.org/officeDocument/2006/relationships/image" Target="../media/image357.png"/><Relationship Id="rId13" Type="http://schemas.openxmlformats.org/officeDocument/2006/relationships/image" Target="../media/image336.png"/><Relationship Id="rId14" Type="http://schemas.openxmlformats.org/officeDocument/2006/relationships/image" Target="../media/image358.png"/><Relationship Id="rId15" Type="http://schemas.openxmlformats.org/officeDocument/2006/relationships/image" Target="../media/image35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/Relationships>

</file>

<file path=ppt/slides/_rels/slide2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png"/><Relationship Id="rId3" Type="http://schemas.openxmlformats.org/officeDocument/2006/relationships/image" Target="../media/image330.png"/><Relationship Id="rId4" Type="http://schemas.openxmlformats.org/officeDocument/2006/relationships/image" Target="../media/image348.png"/><Relationship Id="rId5" Type="http://schemas.openxmlformats.org/officeDocument/2006/relationships/image" Target="../media/image352.png"/><Relationship Id="rId6" Type="http://schemas.openxmlformats.org/officeDocument/2006/relationships/image" Target="../media/image353.png"/><Relationship Id="rId7" Type="http://schemas.openxmlformats.org/officeDocument/2006/relationships/image" Target="../media/image354.png"/><Relationship Id="rId8" Type="http://schemas.openxmlformats.org/officeDocument/2006/relationships/image" Target="../media/image355.png"/><Relationship Id="rId9" Type="http://schemas.openxmlformats.org/officeDocument/2006/relationships/image" Target="../media/image356.png"/><Relationship Id="rId10" Type="http://schemas.openxmlformats.org/officeDocument/2006/relationships/image" Target="../media/image342.png"/><Relationship Id="rId11" Type="http://schemas.openxmlformats.org/officeDocument/2006/relationships/image" Target="../media/image343.png"/><Relationship Id="rId12" Type="http://schemas.openxmlformats.org/officeDocument/2006/relationships/image" Target="../media/image357.png"/><Relationship Id="rId13" Type="http://schemas.openxmlformats.org/officeDocument/2006/relationships/image" Target="../media/image336.png"/><Relationship Id="rId14" Type="http://schemas.openxmlformats.org/officeDocument/2006/relationships/image" Target="../media/image358.png"/><Relationship Id="rId15" Type="http://schemas.openxmlformats.org/officeDocument/2006/relationships/image" Target="../media/image359.png"/><Relationship Id="rId16" Type="http://schemas.openxmlformats.org/officeDocument/2006/relationships/image" Target="../media/image360.png"/><Relationship Id="rId17" Type="http://schemas.openxmlformats.org/officeDocument/2006/relationships/image" Target="../media/image361.png"/><Relationship Id="rId18" Type="http://schemas.openxmlformats.org/officeDocument/2006/relationships/image" Target="../media/image362.png"/></Relationships>

</file>

<file path=ppt/slides/_rels/slide2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png"/><Relationship Id="rId3" Type="http://schemas.openxmlformats.org/officeDocument/2006/relationships/image" Target="../media/image330.png"/><Relationship Id="rId4" Type="http://schemas.openxmlformats.org/officeDocument/2006/relationships/image" Target="../media/image348.png"/><Relationship Id="rId5" Type="http://schemas.openxmlformats.org/officeDocument/2006/relationships/image" Target="../media/image363.png"/><Relationship Id="rId6" Type="http://schemas.openxmlformats.org/officeDocument/2006/relationships/image" Target="../media/image353.png"/><Relationship Id="rId7" Type="http://schemas.openxmlformats.org/officeDocument/2006/relationships/image" Target="../media/image354.png"/><Relationship Id="rId8" Type="http://schemas.openxmlformats.org/officeDocument/2006/relationships/image" Target="../media/image355.png"/><Relationship Id="rId9" Type="http://schemas.openxmlformats.org/officeDocument/2006/relationships/image" Target="../media/image356.png"/><Relationship Id="rId10" Type="http://schemas.openxmlformats.org/officeDocument/2006/relationships/image" Target="../media/image342.png"/><Relationship Id="rId11" Type="http://schemas.openxmlformats.org/officeDocument/2006/relationships/image" Target="../media/image343.png"/><Relationship Id="rId12" Type="http://schemas.openxmlformats.org/officeDocument/2006/relationships/image" Target="../media/image357.png"/><Relationship Id="rId13" Type="http://schemas.openxmlformats.org/officeDocument/2006/relationships/image" Target="../media/image336.png"/><Relationship Id="rId14" Type="http://schemas.openxmlformats.org/officeDocument/2006/relationships/image" Target="../media/image364.png"/><Relationship Id="rId15" Type="http://schemas.openxmlformats.org/officeDocument/2006/relationships/image" Target="../media/image361.png"/><Relationship Id="rId16" Type="http://schemas.openxmlformats.org/officeDocument/2006/relationships/image" Target="../media/image362.png"/></Relationships>

</file>

<file path=ppt/slides/_rels/slide2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png"/><Relationship Id="rId3" Type="http://schemas.openxmlformats.org/officeDocument/2006/relationships/image" Target="../media/image330.png"/><Relationship Id="rId4" Type="http://schemas.openxmlformats.org/officeDocument/2006/relationships/image" Target="../media/image348.png"/><Relationship Id="rId5" Type="http://schemas.openxmlformats.org/officeDocument/2006/relationships/image" Target="../media/image365.png"/><Relationship Id="rId6" Type="http://schemas.openxmlformats.org/officeDocument/2006/relationships/image" Target="../media/image353.png"/><Relationship Id="rId7" Type="http://schemas.openxmlformats.org/officeDocument/2006/relationships/image" Target="../media/image354.png"/><Relationship Id="rId8" Type="http://schemas.openxmlformats.org/officeDocument/2006/relationships/image" Target="../media/image355.png"/><Relationship Id="rId9" Type="http://schemas.openxmlformats.org/officeDocument/2006/relationships/image" Target="../media/image356.png"/><Relationship Id="rId10" Type="http://schemas.openxmlformats.org/officeDocument/2006/relationships/image" Target="../media/image342.png"/><Relationship Id="rId11" Type="http://schemas.openxmlformats.org/officeDocument/2006/relationships/image" Target="../media/image343.png"/><Relationship Id="rId12" Type="http://schemas.openxmlformats.org/officeDocument/2006/relationships/image" Target="../media/image357.png"/><Relationship Id="rId13" Type="http://schemas.openxmlformats.org/officeDocument/2006/relationships/image" Target="../media/image336.png"/><Relationship Id="rId14" Type="http://schemas.openxmlformats.org/officeDocument/2006/relationships/image" Target="../media/image366.png"/><Relationship Id="rId15" Type="http://schemas.openxmlformats.org/officeDocument/2006/relationships/image" Target="../media/image367.png"/><Relationship Id="rId16" Type="http://schemas.openxmlformats.org/officeDocument/2006/relationships/image" Target="../media/image368.png"/><Relationship Id="rId17" Type="http://schemas.openxmlformats.org/officeDocument/2006/relationships/image" Target="../media/image361.png"/><Relationship Id="rId18" Type="http://schemas.openxmlformats.org/officeDocument/2006/relationships/image" Target="../media/image362.png"/></Relationships>

</file>

<file path=ppt/slides/_rels/slide2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png"/><Relationship Id="rId3" Type="http://schemas.openxmlformats.org/officeDocument/2006/relationships/image" Target="../media/image330.png"/><Relationship Id="rId4" Type="http://schemas.openxmlformats.org/officeDocument/2006/relationships/image" Target="../media/image348.png"/><Relationship Id="rId5" Type="http://schemas.openxmlformats.org/officeDocument/2006/relationships/image" Target="../media/image369.png"/><Relationship Id="rId6" Type="http://schemas.openxmlformats.org/officeDocument/2006/relationships/image" Target="../media/image353.png"/><Relationship Id="rId7" Type="http://schemas.openxmlformats.org/officeDocument/2006/relationships/image" Target="../media/image354.png"/><Relationship Id="rId8" Type="http://schemas.openxmlformats.org/officeDocument/2006/relationships/image" Target="../media/image355.png"/><Relationship Id="rId9" Type="http://schemas.openxmlformats.org/officeDocument/2006/relationships/image" Target="../media/image356.png"/><Relationship Id="rId10" Type="http://schemas.openxmlformats.org/officeDocument/2006/relationships/image" Target="../media/image342.png"/><Relationship Id="rId11" Type="http://schemas.openxmlformats.org/officeDocument/2006/relationships/image" Target="../media/image343.png"/><Relationship Id="rId12" Type="http://schemas.openxmlformats.org/officeDocument/2006/relationships/image" Target="../media/image357.png"/><Relationship Id="rId13" Type="http://schemas.openxmlformats.org/officeDocument/2006/relationships/image" Target="../media/image336.png"/><Relationship Id="rId14" Type="http://schemas.openxmlformats.org/officeDocument/2006/relationships/image" Target="../media/image366.png"/><Relationship Id="rId15" Type="http://schemas.openxmlformats.org/officeDocument/2006/relationships/image" Target="../media/image367.png"/><Relationship Id="rId16" Type="http://schemas.openxmlformats.org/officeDocument/2006/relationships/image" Target="../media/image370.png"/><Relationship Id="rId17" Type="http://schemas.openxmlformats.org/officeDocument/2006/relationships/image" Target="../media/image361.png"/><Relationship Id="rId18" Type="http://schemas.openxmlformats.org/officeDocument/2006/relationships/image" Target="../media/image362.png"/><Relationship Id="rId19" Type="http://schemas.openxmlformats.org/officeDocument/2006/relationships/image" Target="../media/image371.png"/></Relationships>

</file>

<file path=ppt/slides/_rels/slide2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png"/><Relationship Id="rId3" Type="http://schemas.openxmlformats.org/officeDocument/2006/relationships/image" Target="../media/image330.png"/><Relationship Id="rId4" Type="http://schemas.openxmlformats.org/officeDocument/2006/relationships/image" Target="../media/image348.png"/><Relationship Id="rId5" Type="http://schemas.openxmlformats.org/officeDocument/2006/relationships/image" Target="../media/image372.png"/><Relationship Id="rId6" Type="http://schemas.openxmlformats.org/officeDocument/2006/relationships/image" Target="../media/image353.png"/><Relationship Id="rId7" Type="http://schemas.openxmlformats.org/officeDocument/2006/relationships/image" Target="../media/image354.png"/><Relationship Id="rId8" Type="http://schemas.openxmlformats.org/officeDocument/2006/relationships/image" Target="../media/image355.png"/><Relationship Id="rId9" Type="http://schemas.openxmlformats.org/officeDocument/2006/relationships/image" Target="../media/image356.png"/><Relationship Id="rId10" Type="http://schemas.openxmlformats.org/officeDocument/2006/relationships/image" Target="../media/image342.png"/><Relationship Id="rId11" Type="http://schemas.openxmlformats.org/officeDocument/2006/relationships/image" Target="../media/image343.png"/><Relationship Id="rId12" Type="http://schemas.openxmlformats.org/officeDocument/2006/relationships/image" Target="../media/image357.png"/><Relationship Id="rId13" Type="http://schemas.openxmlformats.org/officeDocument/2006/relationships/image" Target="../media/image336.png"/><Relationship Id="rId14" Type="http://schemas.openxmlformats.org/officeDocument/2006/relationships/image" Target="../media/image373.png"/><Relationship Id="rId15" Type="http://schemas.openxmlformats.org/officeDocument/2006/relationships/image" Target="../media/image374.png"/><Relationship Id="rId16" Type="http://schemas.openxmlformats.org/officeDocument/2006/relationships/image" Target="../media/image362.png"/><Relationship Id="rId17" Type="http://schemas.openxmlformats.org/officeDocument/2006/relationships/image" Target="../media/image375.png"/></Relationships>

</file>

<file path=ppt/slides/_rels/slide2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png"/><Relationship Id="rId3" Type="http://schemas.openxmlformats.org/officeDocument/2006/relationships/image" Target="../media/image330.png"/><Relationship Id="rId4" Type="http://schemas.openxmlformats.org/officeDocument/2006/relationships/image" Target="../media/image348.png"/><Relationship Id="rId5" Type="http://schemas.openxmlformats.org/officeDocument/2006/relationships/image" Target="../media/image376.png"/><Relationship Id="rId6" Type="http://schemas.openxmlformats.org/officeDocument/2006/relationships/image" Target="../media/image353.png"/><Relationship Id="rId7" Type="http://schemas.openxmlformats.org/officeDocument/2006/relationships/image" Target="../media/image354.png"/><Relationship Id="rId8" Type="http://schemas.openxmlformats.org/officeDocument/2006/relationships/image" Target="../media/image355.png"/><Relationship Id="rId9" Type="http://schemas.openxmlformats.org/officeDocument/2006/relationships/image" Target="../media/image356.png"/><Relationship Id="rId10" Type="http://schemas.openxmlformats.org/officeDocument/2006/relationships/image" Target="../media/image342.png"/><Relationship Id="rId11" Type="http://schemas.openxmlformats.org/officeDocument/2006/relationships/image" Target="../media/image343.png"/><Relationship Id="rId12" Type="http://schemas.openxmlformats.org/officeDocument/2006/relationships/image" Target="../media/image357.png"/><Relationship Id="rId13" Type="http://schemas.openxmlformats.org/officeDocument/2006/relationships/image" Target="../media/image336.png"/><Relationship Id="rId14" Type="http://schemas.openxmlformats.org/officeDocument/2006/relationships/image" Target="../media/image377.png"/><Relationship Id="rId15" Type="http://schemas.openxmlformats.org/officeDocument/2006/relationships/image" Target="../media/image378.png"/><Relationship Id="rId16" Type="http://schemas.openxmlformats.org/officeDocument/2006/relationships/image" Target="../media/image379.png"/><Relationship Id="rId17" Type="http://schemas.openxmlformats.org/officeDocument/2006/relationships/image" Target="../media/image380.png"/><Relationship Id="rId18" Type="http://schemas.openxmlformats.org/officeDocument/2006/relationships/image" Target="../media/image381.png"/><Relationship Id="rId19" Type="http://schemas.openxmlformats.org/officeDocument/2006/relationships/image" Target="../media/image362.png"/><Relationship Id="rId20" Type="http://schemas.openxmlformats.org/officeDocument/2006/relationships/image" Target="../media/image382.png"/><Relationship Id="rId21" Type="http://schemas.openxmlformats.org/officeDocument/2006/relationships/image" Target="../media/image383.png"/></Relationships>

</file>

<file path=ppt/slides/_rels/slide2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png"/><Relationship Id="rId3" Type="http://schemas.openxmlformats.org/officeDocument/2006/relationships/image" Target="../media/image330.png"/><Relationship Id="rId4" Type="http://schemas.openxmlformats.org/officeDocument/2006/relationships/image" Target="../media/image348.png"/><Relationship Id="rId5" Type="http://schemas.openxmlformats.org/officeDocument/2006/relationships/image" Target="../media/image384.png"/><Relationship Id="rId6" Type="http://schemas.openxmlformats.org/officeDocument/2006/relationships/image" Target="../media/image353.png"/><Relationship Id="rId7" Type="http://schemas.openxmlformats.org/officeDocument/2006/relationships/image" Target="../media/image354.png"/><Relationship Id="rId8" Type="http://schemas.openxmlformats.org/officeDocument/2006/relationships/image" Target="../media/image355.png"/><Relationship Id="rId9" Type="http://schemas.openxmlformats.org/officeDocument/2006/relationships/image" Target="../media/image356.png"/><Relationship Id="rId10" Type="http://schemas.openxmlformats.org/officeDocument/2006/relationships/image" Target="../media/image342.png"/><Relationship Id="rId11" Type="http://schemas.openxmlformats.org/officeDocument/2006/relationships/image" Target="../media/image343.png"/><Relationship Id="rId12" Type="http://schemas.openxmlformats.org/officeDocument/2006/relationships/image" Target="../media/image357.png"/><Relationship Id="rId13" Type="http://schemas.openxmlformats.org/officeDocument/2006/relationships/image" Target="../media/image336.png"/><Relationship Id="rId14" Type="http://schemas.openxmlformats.org/officeDocument/2006/relationships/image" Target="../media/image377.png"/><Relationship Id="rId15" Type="http://schemas.openxmlformats.org/officeDocument/2006/relationships/image" Target="../media/image385.png"/><Relationship Id="rId16" Type="http://schemas.openxmlformats.org/officeDocument/2006/relationships/image" Target="../media/image379.png"/><Relationship Id="rId17" Type="http://schemas.openxmlformats.org/officeDocument/2006/relationships/image" Target="../media/image380.png"/><Relationship Id="rId18" Type="http://schemas.openxmlformats.org/officeDocument/2006/relationships/image" Target="../media/image381.png"/><Relationship Id="rId19" Type="http://schemas.openxmlformats.org/officeDocument/2006/relationships/image" Target="../media/image362.png"/><Relationship Id="rId20" Type="http://schemas.openxmlformats.org/officeDocument/2006/relationships/image" Target="../media/image386.png"/><Relationship Id="rId21" Type="http://schemas.openxmlformats.org/officeDocument/2006/relationships/image" Target="../media/image387.png"/></Relationships>

</file>

<file path=ppt/slides/_rels/slide2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9.png"/><Relationship Id="rId3" Type="http://schemas.openxmlformats.org/officeDocument/2006/relationships/image" Target="../media/image330.png"/><Relationship Id="rId4" Type="http://schemas.openxmlformats.org/officeDocument/2006/relationships/image" Target="../media/image348.png"/><Relationship Id="rId5" Type="http://schemas.openxmlformats.org/officeDocument/2006/relationships/image" Target="../media/image388.png"/><Relationship Id="rId6" Type="http://schemas.openxmlformats.org/officeDocument/2006/relationships/image" Target="../media/image357.png"/><Relationship Id="rId7" Type="http://schemas.openxmlformats.org/officeDocument/2006/relationships/image" Target="../media/image336.png"/><Relationship Id="rId8" Type="http://schemas.openxmlformats.org/officeDocument/2006/relationships/image" Target="../media/image350.png"/><Relationship Id="rId9" Type="http://schemas.openxmlformats.org/officeDocument/2006/relationships/image" Target="../media/image343.png"/><Relationship Id="rId10" Type="http://schemas.openxmlformats.org/officeDocument/2006/relationships/image" Target="../media/image389.png"/><Relationship Id="rId11" Type="http://schemas.openxmlformats.org/officeDocument/2006/relationships/image" Target="../media/image356.png"/><Relationship Id="rId12" Type="http://schemas.openxmlformats.org/officeDocument/2006/relationships/image" Target="../media/image377.png"/><Relationship Id="rId13" Type="http://schemas.openxmlformats.org/officeDocument/2006/relationships/image" Target="../media/image390.png"/><Relationship Id="rId14" Type="http://schemas.openxmlformats.org/officeDocument/2006/relationships/image" Target="../media/image391.png"/><Relationship Id="rId15" Type="http://schemas.openxmlformats.org/officeDocument/2006/relationships/image" Target="../media/image362.png"/><Relationship Id="rId16" Type="http://schemas.openxmlformats.org/officeDocument/2006/relationships/image" Target="../media/image392.png"/><Relationship Id="rId17" Type="http://schemas.openxmlformats.org/officeDocument/2006/relationships/image" Target="../media/image393.png"/><Relationship Id="rId18" Type="http://schemas.openxmlformats.org/officeDocument/2006/relationships/image" Target="../media/image394.png"/><Relationship Id="rId19" Type="http://schemas.openxmlformats.org/officeDocument/2006/relationships/image" Target="../media/image380.png"/><Relationship Id="rId20" Type="http://schemas.openxmlformats.org/officeDocument/2006/relationships/image" Target="../media/image344.png"/><Relationship Id="rId21" Type="http://schemas.openxmlformats.org/officeDocument/2006/relationships/image" Target="../media/image395.png"/><Relationship Id="rId22" Type="http://schemas.openxmlformats.org/officeDocument/2006/relationships/image" Target="../media/image396.png"/><Relationship Id="rId23" Type="http://schemas.openxmlformats.org/officeDocument/2006/relationships/image" Target="../media/image397.png"/><Relationship Id="rId24" Type="http://schemas.openxmlformats.org/officeDocument/2006/relationships/image" Target="../media/image398.png"/><Relationship Id="rId25" Type="http://schemas.openxmlformats.org/officeDocument/2006/relationships/image" Target="../media/image399.png"/></Relationships>

</file>

<file path=ppt/slides/_rels/slide2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png"/><Relationship Id="rId3" Type="http://schemas.openxmlformats.org/officeDocument/2006/relationships/image" Target="../media/image330.png"/><Relationship Id="rId4" Type="http://schemas.openxmlformats.org/officeDocument/2006/relationships/image" Target="../media/image336.png"/><Relationship Id="rId5" Type="http://schemas.openxmlformats.org/officeDocument/2006/relationships/image" Target="../media/image343.png"/><Relationship Id="rId6" Type="http://schemas.openxmlformats.org/officeDocument/2006/relationships/image" Target="../media/image356.png"/><Relationship Id="rId7" Type="http://schemas.openxmlformats.org/officeDocument/2006/relationships/image" Target="../media/image348.png"/><Relationship Id="rId8" Type="http://schemas.openxmlformats.org/officeDocument/2006/relationships/image" Target="../media/image400.png"/><Relationship Id="rId9" Type="http://schemas.openxmlformats.org/officeDocument/2006/relationships/image" Target="../media/image357.png"/><Relationship Id="rId10" Type="http://schemas.openxmlformats.org/officeDocument/2006/relationships/image" Target="../media/image350.png"/><Relationship Id="rId11" Type="http://schemas.openxmlformats.org/officeDocument/2006/relationships/image" Target="../media/image389.png"/><Relationship Id="rId12" Type="http://schemas.openxmlformats.org/officeDocument/2006/relationships/image" Target="../media/image377.png"/><Relationship Id="rId13" Type="http://schemas.openxmlformats.org/officeDocument/2006/relationships/image" Target="../media/image401.png"/><Relationship Id="rId14" Type="http://schemas.openxmlformats.org/officeDocument/2006/relationships/image" Target="../media/image394.png"/><Relationship Id="rId15" Type="http://schemas.openxmlformats.org/officeDocument/2006/relationships/image" Target="../media/image362.png"/><Relationship Id="rId16" Type="http://schemas.openxmlformats.org/officeDocument/2006/relationships/image" Target="../media/image402.png"/><Relationship Id="rId17" Type="http://schemas.openxmlformats.org/officeDocument/2006/relationships/image" Target="../media/image393.png"/><Relationship Id="rId18" Type="http://schemas.openxmlformats.org/officeDocument/2006/relationships/image" Target="../media/image403.png"/><Relationship Id="rId19" Type="http://schemas.openxmlformats.org/officeDocument/2006/relationships/image" Target="../media/image380.png"/><Relationship Id="rId20" Type="http://schemas.openxmlformats.org/officeDocument/2006/relationships/image" Target="../media/image344.png"/><Relationship Id="rId21" Type="http://schemas.openxmlformats.org/officeDocument/2006/relationships/image" Target="../media/image404.png"/><Relationship Id="rId22" Type="http://schemas.openxmlformats.org/officeDocument/2006/relationships/image" Target="../media/image396.png"/><Relationship Id="rId23" Type="http://schemas.openxmlformats.org/officeDocument/2006/relationships/image" Target="../media/image397.png"/><Relationship Id="rId24" Type="http://schemas.openxmlformats.org/officeDocument/2006/relationships/image" Target="../media/image398.png"/><Relationship Id="rId25" Type="http://schemas.openxmlformats.org/officeDocument/2006/relationships/image" Target="../media/image399.png"/><Relationship Id="rId26" Type="http://schemas.openxmlformats.org/officeDocument/2006/relationships/image" Target="../media/image405.png"/></Relationships>

</file>

<file path=ppt/slides/_rels/slide2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png"/><Relationship Id="rId3" Type="http://schemas.openxmlformats.org/officeDocument/2006/relationships/image" Target="../media/image330.png"/><Relationship Id="rId4" Type="http://schemas.openxmlformats.org/officeDocument/2006/relationships/image" Target="../media/image348.png"/><Relationship Id="rId5" Type="http://schemas.openxmlformats.org/officeDocument/2006/relationships/image" Target="../media/image406.png"/><Relationship Id="rId6" Type="http://schemas.openxmlformats.org/officeDocument/2006/relationships/image" Target="../media/image357.png"/><Relationship Id="rId7" Type="http://schemas.openxmlformats.org/officeDocument/2006/relationships/image" Target="../media/image336.png"/><Relationship Id="rId8" Type="http://schemas.openxmlformats.org/officeDocument/2006/relationships/image" Target="../media/image350.png"/><Relationship Id="rId9" Type="http://schemas.openxmlformats.org/officeDocument/2006/relationships/image" Target="../media/image343.png"/><Relationship Id="rId10" Type="http://schemas.openxmlformats.org/officeDocument/2006/relationships/image" Target="../media/image389.png"/><Relationship Id="rId11" Type="http://schemas.openxmlformats.org/officeDocument/2006/relationships/image" Target="../media/image356.png"/><Relationship Id="rId12" Type="http://schemas.openxmlformats.org/officeDocument/2006/relationships/image" Target="../media/image344.png"/><Relationship Id="rId13" Type="http://schemas.openxmlformats.org/officeDocument/2006/relationships/image" Target="../media/image407.png"/><Relationship Id="rId14" Type="http://schemas.openxmlformats.org/officeDocument/2006/relationships/image" Target="../media/image396.png"/><Relationship Id="rId15" Type="http://schemas.openxmlformats.org/officeDocument/2006/relationships/image" Target="../media/image397.png"/><Relationship Id="rId16" Type="http://schemas.openxmlformats.org/officeDocument/2006/relationships/image" Target="../media/image398.png"/><Relationship Id="rId17" Type="http://schemas.openxmlformats.org/officeDocument/2006/relationships/image" Target="../media/image399.png"/><Relationship Id="rId18" Type="http://schemas.openxmlformats.org/officeDocument/2006/relationships/image" Target="../media/image405.png"/><Relationship Id="rId19" Type="http://schemas.openxmlformats.org/officeDocument/2006/relationships/image" Target="../media/image377.png"/><Relationship Id="rId20" Type="http://schemas.openxmlformats.org/officeDocument/2006/relationships/image" Target="../media/image408.png"/><Relationship Id="rId21" Type="http://schemas.openxmlformats.org/officeDocument/2006/relationships/image" Target="../media/image403.png"/><Relationship Id="rId22" Type="http://schemas.openxmlformats.org/officeDocument/2006/relationships/image" Target="../media/image362.png"/><Relationship Id="rId23" Type="http://schemas.openxmlformats.org/officeDocument/2006/relationships/image" Target="../media/image409.png"/><Relationship Id="rId24" Type="http://schemas.openxmlformats.org/officeDocument/2006/relationships/image" Target="../media/image393.png"/><Relationship Id="rId25" Type="http://schemas.openxmlformats.org/officeDocument/2006/relationships/image" Target="../media/image410.png"/><Relationship Id="rId26" Type="http://schemas.openxmlformats.org/officeDocument/2006/relationships/image" Target="../media/image380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41.png"/><Relationship Id="rId5" Type="http://schemas.openxmlformats.org/officeDocument/2006/relationships/image" Target="../media/image33.png"/><Relationship Id="rId6" Type="http://schemas.openxmlformats.org/officeDocument/2006/relationships/image" Target="../media/image32.png"/><Relationship Id="rId7" Type="http://schemas.openxmlformats.org/officeDocument/2006/relationships/image" Target="../media/image38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/Relationships>

</file>

<file path=ppt/slides/_rels/slide2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png"/><Relationship Id="rId3" Type="http://schemas.openxmlformats.org/officeDocument/2006/relationships/image" Target="../media/image330.png"/><Relationship Id="rId4" Type="http://schemas.openxmlformats.org/officeDocument/2006/relationships/image" Target="../media/image348.png"/><Relationship Id="rId5" Type="http://schemas.openxmlformats.org/officeDocument/2006/relationships/image" Target="../media/image411.png"/><Relationship Id="rId6" Type="http://schemas.openxmlformats.org/officeDocument/2006/relationships/image" Target="../media/image357.png"/><Relationship Id="rId7" Type="http://schemas.openxmlformats.org/officeDocument/2006/relationships/image" Target="../media/image336.png"/><Relationship Id="rId8" Type="http://schemas.openxmlformats.org/officeDocument/2006/relationships/image" Target="../media/image350.png"/><Relationship Id="rId9" Type="http://schemas.openxmlformats.org/officeDocument/2006/relationships/image" Target="../media/image343.png"/><Relationship Id="rId10" Type="http://schemas.openxmlformats.org/officeDocument/2006/relationships/image" Target="../media/image389.png"/><Relationship Id="rId11" Type="http://schemas.openxmlformats.org/officeDocument/2006/relationships/image" Target="../media/image356.png"/><Relationship Id="rId12" Type="http://schemas.openxmlformats.org/officeDocument/2006/relationships/image" Target="../media/image377.png"/><Relationship Id="rId13" Type="http://schemas.openxmlformats.org/officeDocument/2006/relationships/image" Target="../media/image412.png"/><Relationship Id="rId14" Type="http://schemas.openxmlformats.org/officeDocument/2006/relationships/image" Target="../media/image410.png"/><Relationship Id="rId15" Type="http://schemas.openxmlformats.org/officeDocument/2006/relationships/image" Target="../media/image362.png"/><Relationship Id="rId16" Type="http://schemas.openxmlformats.org/officeDocument/2006/relationships/image" Target="../media/image413.png"/><Relationship Id="rId17" Type="http://schemas.openxmlformats.org/officeDocument/2006/relationships/image" Target="../media/image393.png"/><Relationship Id="rId18" Type="http://schemas.openxmlformats.org/officeDocument/2006/relationships/image" Target="../media/image414.png"/><Relationship Id="rId19" Type="http://schemas.openxmlformats.org/officeDocument/2006/relationships/image" Target="../media/image380.png"/><Relationship Id="rId20" Type="http://schemas.openxmlformats.org/officeDocument/2006/relationships/image" Target="../media/image344.png"/><Relationship Id="rId21" Type="http://schemas.openxmlformats.org/officeDocument/2006/relationships/image" Target="../media/image415.png"/><Relationship Id="rId22" Type="http://schemas.openxmlformats.org/officeDocument/2006/relationships/image" Target="../media/image396.png"/><Relationship Id="rId23" Type="http://schemas.openxmlformats.org/officeDocument/2006/relationships/image" Target="../media/image397.png"/><Relationship Id="rId24" Type="http://schemas.openxmlformats.org/officeDocument/2006/relationships/image" Target="../media/image398.png"/><Relationship Id="rId25" Type="http://schemas.openxmlformats.org/officeDocument/2006/relationships/image" Target="../media/image399.png"/><Relationship Id="rId26" Type="http://schemas.openxmlformats.org/officeDocument/2006/relationships/image" Target="../media/image416.png"/><Relationship Id="rId27" Type="http://schemas.openxmlformats.org/officeDocument/2006/relationships/image" Target="../media/image405.png"/></Relationships>

</file>

<file path=ppt/slides/_rels/slide2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png"/><Relationship Id="rId3" Type="http://schemas.openxmlformats.org/officeDocument/2006/relationships/image" Target="../media/image330.png"/><Relationship Id="rId4" Type="http://schemas.openxmlformats.org/officeDocument/2006/relationships/image" Target="../media/image417.png"/><Relationship Id="rId5" Type="http://schemas.openxmlformats.org/officeDocument/2006/relationships/image" Target="../media/image418.png"/><Relationship Id="rId6" Type="http://schemas.openxmlformats.org/officeDocument/2006/relationships/image" Target="../media/image419.png"/><Relationship Id="rId7" Type="http://schemas.openxmlformats.org/officeDocument/2006/relationships/image" Target="../media/image420.png"/><Relationship Id="rId8" Type="http://schemas.openxmlformats.org/officeDocument/2006/relationships/image" Target="../media/image421.png"/><Relationship Id="rId9" Type="http://schemas.openxmlformats.org/officeDocument/2006/relationships/image" Target="../media/image422.png"/><Relationship Id="rId10" Type="http://schemas.openxmlformats.org/officeDocument/2006/relationships/image" Target="../media/image423.png"/><Relationship Id="rId11" Type="http://schemas.openxmlformats.org/officeDocument/2006/relationships/image" Target="../media/image424.png"/><Relationship Id="rId12" Type="http://schemas.openxmlformats.org/officeDocument/2006/relationships/image" Target="../media/image405.png"/><Relationship Id="rId13" Type="http://schemas.openxmlformats.org/officeDocument/2006/relationships/image" Target="../media/image425.png"/><Relationship Id="rId14" Type="http://schemas.openxmlformats.org/officeDocument/2006/relationships/image" Target="../media/image426.png"/><Relationship Id="rId15" Type="http://schemas.openxmlformats.org/officeDocument/2006/relationships/image" Target="../media/image427.png"/><Relationship Id="rId16" Type="http://schemas.openxmlformats.org/officeDocument/2006/relationships/image" Target="../media/image416.png"/></Relationships>

</file>

<file path=ppt/slides/_rels/slide2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png"/><Relationship Id="rId3" Type="http://schemas.openxmlformats.org/officeDocument/2006/relationships/image" Target="../media/image330.png"/><Relationship Id="rId4" Type="http://schemas.openxmlformats.org/officeDocument/2006/relationships/image" Target="../media/image417.png"/><Relationship Id="rId5" Type="http://schemas.openxmlformats.org/officeDocument/2006/relationships/image" Target="../media/image418.png"/><Relationship Id="rId6" Type="http://schemas.openxmlformats.org/officeDocument/2006/relationships/image" Target="../media/image419.png"/><Relationship Id="rId7" Type="http://schemas.openxmlformats.org/officeDocument/2006/relationships/image" Target="../media/image420.png"/><Relationship Id="rId8" Type="http://schemas.openxmlformats.org/officeDocument/2006/relationships/image" Target="../media/image421.png"/><Relationship Id="rId9" Type="http://schemas.openxmlformats.org/officeDocument/2006/relationships/image" Target="../media/image422.png"/><Relationship Id="rId10" Type="http://schemas.openxmlformats.org/officeDocument/2006/relationships/image" Target="../media/image423.png"/><Relationship Id="rId11" Type="http://schemas.openxmlformats.org/officeDocument/2006/relationships/image" Target="../media/image424.png"/><Relationship Id="rId12" Type="http://schemas.openxmlformats.org/officeDocument/2006/relationships/image" Target="../media/image405.png"/><Relationship Id="rId13" Type="http://schemas.openxmlformats.org/officeDocument/2006/relationships/image" Target="../media/image425.png"/><Relationship Id="rId14" Type="http://schemas.openxmlformats.org/officeDocument/2006/relationships/image" Target="../media/image426.png"/><Relationship Id="rId15" Type="http://schemas.openxmlformats.org/officeDocument/2006/relationships/image" Target="../media/image427.png"/><Relationship Id="rId16" Type="http://schemas.openxmlformats.org/officeDocument/2006/relationships/image" Target="../media/image416.png"/></Relationships>

</file>

<file path=ppt/slides/_rels/slide2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png"/><Relationship Id="rId3" Type="http://schemas.openxmlformats.org/officeDocument/2006/relationships/image" Target="../media/image330.png"/><Relationship Id="rId4" Type="http://schemas.openxmlformats.org/officeDocument/2006/relationships/image" Target="../media/image417.png"/><Relationship Id="rId5" Type="http://schemas.openxmlformats.org/officeDocument/2006/relationships/image" Target="../media/image418.png"/><Relationship Id="rId6" Type="http://schemas.openxmlformats.org/officeDocument/2006/relationships/image" Target="../media/image419.png"/><Relationship Id="rId7" Type="http://schemas.openxmlformats.org/officeDocument/2006/relationships/image" Target="../media/image420.png"/><Relationship Id="rId8" Type="http://schemas.openxmlformats.org/officeDocument/2006/relationships/image" Target="../media/image421.png"/><Relationship Id="rId9" Type="http://schemas.openxmlformats.org/officeDocument/2006/relationships/image" Target="../media/image422.png"/><Relationship Id="rId10" Type="http://schemas.openxmlformats.org/officeDocument/2006/relationships/image" Target="../media/image423.png"/><Relationship Id="rId11" Type="http://schemas.openxmlformats.org/officeDocument/2006/relationships/image" Target="../media/image424.png"/><Relationship Id="rId12" Type="http://schemas.openxmlformats.org/officeDocument/2006/relationships/image" Target="../media/image405.png"/><Relationship Id="rId13" Type="http://schemas.openxmlformats.org/officeDocument/2006/relationships/image" Target="../media/image425.png"/><Relationship Id="rId14" Type="http://schemas.openxmlformats.org/officeDocument/2006/relationships/image" Target="../media/image426.png"/><Relationship Id="rId15" Type="http://schemas.openxmlformats.org/officeDocument/2006/relationships/image" Target="../media/image427.png"/><Relationship Id="rId16" Type="http://schemas.openxmlformats.org/officeDocument/2006/relationships/image" Target="../media/image416.png"/></Relationships>

</file>

<file path=ppt/slides/_rels/slide2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png"/><Relationship Id="rId3" Type="http://schemas.openxmlformats.org/officeDocument/2006/relationships/image" Target="../media/image330.png"/><Relationship Id="rId4" Type="http://schemas.openxmlformats.org/officeDocument/2006/relationships/image" Target="../media/image417.png"/><Relationship Id="rId5" Type="http://schemas.openxmlformats.org/officeDocument/2006/relationships/image" Target="../media/image418.png"/><Relationship Id="rId6" Type="http://schemas.openxmlformats.org/officeDocument/2006/relationships/image" Target="../media/image419.png"/><Relationship Id="rId7" Type="http://schemas.openxmlformats.org/officeDocument/2006/relationships/image" Target="../media/image420.png"/><Relationship Id="rId8" Type="http://schemas.openxmlformats.org/officeDocument/2006/relationships/image" Target="../media/image421.png"/><Relationship Id="rId9" Type="http://schemas.openxmlformats.org/officeDocument/2006/relationships/image" Target="../media/image422.png"/><Relationship Id="rId10" Type="http://schemas.openxmlformats.org/officeDocument/2006/relationships/image" Target="../media/image423.png"/><Relationship Id="rId11" Type="http://schemas.openxmlformats.org/officeDocument/2006/relationships/image" Target="../media/image424.png"/><Relationship Id="rId12" Type="http://schemas.openxmlformats.org/officeDocument/2006/relationships/image" Target="../media/image405.png"/><Relationship Id="rId13" Type="http://schemas.openxmlformats.org/officeDocument/2006/relationships/image" Target="../media/image425.png"/><Relationship Id="rId14" Type="http://schemas.openxmlformats.org/officeDocument/2006/relationships/image" Target="../media/image426.png"/><Relationship Id="rId15" Type="http://schemas.openxmlformats.org/officeDocument/2006/relationships/image" Target="../media/image427.png"/><Relationship Id="rId16" Type="http://schemas.openxmlformats.org/officeDocument/2006/relationships/image" Target="../media/image416.png"/></Relationships>

</file>

<file path=ppt/slides/_rels/slide2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png"/><Relationship Id="rId3" Type="http://schemas.openxmlformats.org/officeDocument/2006/relationships/image" Target="../media/image330.png"/><Relationship Id="rId4" Type="http://schemas.openxmlformats.org/officeDocument/2006/relationships/image" Target="../media/image417.png"/><Relationship Id="rId5" Type="http://schemas.openxmlformats.org/officeDocument/2006/relationships/image" Target="../media/image418.png"/><Relationship Id="rId6" Type="http://schemas.openxmlformats.org/officeDocument/2006/relationships/image" Target="../media/image419.png"/><Relationship Id="rId7" Type="http://schemas.openxmlformats.org/officeDocument/2006/relationships/image" Target="../media/image420.png"/><Relationship Id="rId8" Type="http://schemas.openxmlformats.org/officeDocument/2006/relationships/image" Target="../media/image421.png"/><Relationship Id="rId9" Type="http://schemas.openxmlformats.org/officeDocument/2006/relationships/image" Target="../media/image422.png"/><Relationship Id="rId10" Type="http://schemas.openxmlformats.org/officeDocument/2006/relationships/image" Target="../media/image423.png"/><Relationship Id="rId11" Type="http://schemas.openxmlformats.org/officeDocument/2006/relationships/image" Target="../media/image424.png"/><Relationship Id="rId12" Type="http://schemas.openxmlformats.org/officeDocument/2006/relationships/image" Target="../media/image405.png"/><Relationship Id="rId13" Type="http://schemas.openxmlformats.org/officeDocument/2006/relationships/image" Target="../media/image425.png"/><Relationship Id="rId14" Type="http://schemas.openxmlformats.org/officeDocument/2006/relationships/image" Target="../media/image426.png"/><Relationship Id="rId15" Type="http://schemas.openxmlformats.org/officeDocument/2006/relationships/image" Target="../media/image427.png"/><Relationship Id="rId16" Type="http://schemas.openxmlformats.org/officeDocument/2006/relationships/image" Target="../media/image416.png"/></Relationships>

</file>

<file path=ppt/slides/_rels/slide2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png"/><Relationship Id="rId3" Type="http://schemas.openxmlformats.org/officeDocument/2006/relationships/image" Target="../media/image330.png"/><Relationship Id="rId4" Type="http://schemas.openxmlformats.org/officeDocument/2006/relationships/image" Target="../media/image417.png"/><Relationship Id="rId5" Type="http://schemas.openxmlformats.org/officeDocument/2006/relationships/image" Target="../media/image418.png"/><Relationship Id="rId6" Type="http://schemas.openxmlformats.org/officeDocument/2006/relationships/image" Target="../media/image419.png"/><Relationship Id="rId7" Type="http://schemas.openxmlformats.org/officeDocument/2006/relationships/image" Target="../media/image420.png"/><Relationship Id="rId8" Type="http://schemas.openxmlformats.org/officeDocument/2006/relationships/image" Target="../media/image421.png"/><Relationship Id="rId9" Type="http://schemas.openxmlformats.org/officeDocument/2006/relationships/image" Target="../media/image422.png"/><Relationship Id="rId10" Type="http://schemas.openxmlformats.org/officeDocument/2006/relationships/image" Target="../media/image423.png"/><Relationship Id="rId11" Type="http://schemas.openxmlformats.org/officeDocument/2006/relationships/image" Target="../media/image424.png"/><Relationship Id="rId12" Type="http://schemas.openxmlformats.org/officeDocument/2006/relationships/image" Target="../media/image405.png"/><Relationship Id="rId13" Type="http://schemas.openxmlformats.org/officeDocument/2006/relationships/image" Target="../media/image425.png"/><Relationship Id="rId14" Type="http://schemas.openxmlformats.org/officeDocument/2006/relationships/image" Target="../media/image426.png"/><Relationship Id="rId15" Type="http://schemas.openxmlformats.org/officeDocument/2006/relationships/image" Target="../media/image427.png"/><Relationship Id="rId16" Type="http://schemas.openxmlformats.org/officeDocument/2006/relationships/image" Target="../media/image416.png"/></Relationships>

</file>

<file path=ppt/slides/_rels/slide2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png"/><Relationship Id="rId3" Type="http://schemas.openxmlformats.org/officeDocument/2006/relationships/image" Target="../media/image330.png"/><Relationship Id="rId4" Type="http://schemas.openxmlformats.org/officeDocument/2006/relationships/image" Target="../media/image417.png"/><Relationship Id="rId5" Type="http://schemas.openxmlformats.org/officeDocument/2006/relationships/image" Target="../media/image418.png"/><Relationship Id="rId6" Type="http://schemas.openxmlformats.org/officeDocument/2006/relationships/image" Target="../media/image419.png"/><Relationship Id="rId7" Type="http://schemas.openxmlformats.org/officeDocument/2006/relationships/image" Target="../media/image420.png"/><Relationship Id="rId8" Type="http://schemas.openxmlformats.org/officeDocument/2006/relationships/image" Target="../media/image421.png"/><Relationship Id="rId9" Type="http://schemas.openxmlformats.org/officeDocument/2006/relationships/image" Target="../media/image422.png"/><Relationship Id="rId10" Type="http://schemas.openxmlformats.org/officeDocument/2006/relationships/image" Target="../media/image423.png"/><Relationship Id="rId11" Type="http://schemas.openxmlformats.org/officeDocument/2006/relationships/image" Target="../media/image424.png"/><Relationship Id="rId12" Type="http://schemas.openxmlformats.org/officeDocument/2006/relationships/image" Target="../media/image405.png"/><Relationship Id="rId13" Type="http://schemas.openxmlformats.org/officeDocument/2006/relationships/image" Target="../media/image425.png"/><Relationship Id="rId14" Type="http://schemas.openxmlformats.org/officeDocument/2006/relationships/image" Target="../media/image426.png"/><Relationship Id="rId15" Type="http://schemas.openxmlformats.org/officeDocument/2006/relationships/image" Target="../media/image427.png"/><Relationship Id="rId16" Type="http://schemas.openxmlformats.org/officeDocument/2006/relationships/image" Target="../media/image416.png"/></Relationships>

</file>

<file path=ppt/slides/_rels/slide2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41.png"/><Relationship Id="rId5" Type="http://schemas.openxmlformats.org/officeDocument/2006/relationships/image" Target="../media/image33.png"/><Relationship Id="rId6" Type="http://schemas.openxmlformats.org/officeDocument/2006/relationships/image" Target="../media/image32.png"/><Relationship Id="rId7" Type="http://schemas.openxmlformats.org/officeDocument/2006/relationships/image" Target="../media/image38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/Relationships>

</file>

<file path=ppt/slides/_rels/slide2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2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41.png"/><Relationship Id="rId5" Type="http://schemas.openxmlformats.org/officeDocument/2006/relationships/image" Target="../media/image33.png"/><Relationship Id="rId6" Type="http://schemas.openxmlformats.org/officeDocument/2006/relationships/image" Target="../media/image32.png"/><Relationship Id="rId7" Type="http://schemas.openxmlformats.org/officeDocument/2006/relationships/image" Target="../media/image38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/Relationships>

</file>

<file path=ppt/slides/_rels/slide2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8.png"/></Relationships>

</file>

<file path=ppt/slides/_rels/slide2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26.png"/><Relationship Id="rId5" Type="http://schemas.openxmlformats.org/officeDocument/2006/relationships/image" Target="../media/image429.png"/><Relationship Id="rId6" Type="http://schemas.openxmlformats.org/officeDocument/2006/relationships/image" Target="../media/image194.png"/><Relationship Id="rId7" Type="http://schemas.openxmlformats.org/officeDocument/2006/relationships/image" Target="../media/image195.png"/><Relationship Id="rId8" Type="http://schemas.openxmlformats.org/officeDocument/2006/relationships/image" Target="../media/image205.png"/><Relationship Id="rId9" Type="http://schemas.openxmlformats.org/officeDocument/2006/relationships/image" Target="../media/image206.png"/><Relationship Id="rId10" Type="http://schemas.openxmlformats.org/officeDocument/2006/relationships/image" Target="../media/image328.png"/><Relationship Id="rId11" Type="http://schemas.openxmlformats.org/officeDocument/2006/relationships/image" Target="../media/image185.png"/><Relationship Id="rId12" Type="http://schemas.openxmlformats.org/officeDocument/2006/relationships/image" Target="../media/image279.png"/><Relationship Id="rId13" Type="http://schemas.openxmlformats.org/officeDocument/2006/relationships/image" Target="../media/image187.png"/><Relationship Id="rId14" Type="http://schemas.openxmlformats.org/officeDocument/2006/relationships/image" Target="../media/image188.png"/><Relationship Id="rId15" Type="http://schemas.openxmlformats.org/officeDocument/2006/relationships/image" Target="../media/image231.png"/><Relationship Id="rId16" Type="http://schemas.openxmlformats.org/officeDocument/2006/relationships/image" Target="../media/image430.png"/><Relationship Id="rId17" Type="http://schemas.openxmlformats.org/officeDocument/2006/relationships/image" Target="../media/image311.png"/><Relationship Id="rId18" Type="http://schemas.openxmlformats.org/officeDocument/2006/relationships/image" Target="../media/image431.png"/><Relationship Id="rId19" Type="http://schemas.openxmlformats.org/officeDocument/2006/relationships/image" Target="../media/image201.png"/><Relationship Id="rId20" Type="http://schemas.openxmlformats.org/officeDocument/2006/relationships/image" Target="../media/image202.png"/><Relationship Id="rId21" Type="http://schemas.openxmlformats.org/officeDocument/2006/relationships/image" Target="../media/image223.png"/><Relationship Id="rId22" Type="http://schemas.openxmlformats.org/officeDocument/2006/relationships/image" Target="../media/image432.png"/><Relationship Id="rId23" Type="http://schemas.openxmlformats.org/officeDocument/2006/relationships/image" Target="../media/image288.png"/></Relationships>

</file>

<file path=ppt/slides/_rels/slide2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433.png"/><Relationship Id="rId5" Type="http://schemas.openxmlformats.org/officeDocument/2006/relationships/image" Target="../media/image429.png"/><Relationship Id="rId6" Type="http://schemas.openxmlformats.org/officeDocument/2006/relationships/image" Target="../media/image194.png"/><Relationship Id="rId7" Type="http://schemas.openxmlformats.org/officeDocument/2006/relationships/image" Target="../media/image195.png"/><Relationship Id="rId8" Type="http://schemas.openxmlformats.org/officeDocument/2006/relationships/image" Target="../media/image205.png"/><Relationship Id="rId9" Type="http://schemas.openxmlformats.org/officeDocument/2006/relationships/image" Target="../media/image206.png"/><Relationship Id="rId10" Type="http://schemas.openxmlformats.org/officeDocument/2006/relationships/image" Target="../media/image199.png"/><Relationship Id="rId11" Type="http://schemas.openxmlformats.org/officeDocument/2006/relationships/image" Target="../media/image434.png"/><Relationship Id="rId12" Type="http://schemas.openxmlformats.org/officeDocument/2006/relationships/image" Target="../media/image185.png"/><Relationship Id="rId13" Type="http://schemas.openxmlformats.org/officeDocument/2006/relationships/image" Target="../media/image279.png"/><Relationship Id="rId14" Type="http://schemas.openxmlformats.org/officeDocument/2006/relationships/image" Target="../media/image187.png"/><Relationship Id="rId15" Type="http://schemas.openxmlformats.org/officeDocument/2006/relationships/image" Target="../media/image188.png"/><Relationship Id="rId16" Type="http://schemas.openxmlformats.org/officeDocument/2006/relationships/image" Target="../media/image231.png"/><Relationship Id="rId17" Type="http://schemas.openxmlformats.org/officeDocument/2006/relationships/image" Target="../media/image435.png"/><Relationship Id="rId18" Type="http://schemas.openxmlformats.org/officeDocument/2006/relationships/image" Target="../media/image311.png"/><Relationship Id="rId19" Type="http://schemas.openxmlformats.org/officeDocument/2006/relationships/image" Target="../media/image436.png"/><Relationship Id="rId20" Type="http://schemas.openxmlformats.org/officeDocument/2006/relationships/image" Target="../media/image201.png"/><Relationship Id="rId21" Type="http://schemas.openxmlformats.org/officeDocument/2006/relationships/image" Target="../media/image202.png"/><Relationship Id="rId22" Type="http://schemas.openxmlformats.org/officeDocument/2006/relationships/image" Target="../media/image223.png"/><Relationship Id="rId23" Type="http://schemas.openxmlformats.org/officeDocument/2006/relationships/image" Target="../media/image432.png"/><Relationship Id="rId24" Type="http://schemas.openxmlformats.org/officeDocument/2006/relationships/image" Target="../media/image288.png"/></Relationships>

</file>

<file path=ppt/slides/_rels/slide2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2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7.png"/><Relationship Id="rId3" Type="http://schemas.openxmlformats.org/officeDocument/2006/relationships/image" Target="../media/image330.png"/><Relationship Id="rId4" Type="http://schemas.openxmlformats.org/officeDocument/2006/relationships/image" Target="../media/image344.png"/><Relationship Id="rId5" Type="http://schemas.openxmlformats.org/officeDocument/2006/relationships/image" Target="../media/image415.png"/><Relationship Id="rId6" Type="http://schemas.openxmlformats.org/officeDocument/2006/relationships/image" Target="../media/image397.png"/><Relationship Id="rId7" Type="http://schemas.openxmlformats.org/officeDocument/2006/relationships/image" Target="../media/image399.png"/><Relationship Id="rId8" Type="http://schemas.openxmlformats.org/officeDocument/2006/relationships/image" Target="../media/image438.png"/><Relationship Id="rId9" Type="http://schemas.openxmlformats.org/officeDocument/2006/relationships/image" Target="../media/image396.png"/></Relationships>

</file>

<file path=ppt/slides/_rels/slide2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7.png"/><Relationship Id="rId3" Type="http://schemas.openxmlformats.org/officeDocument/2006/relationships/image" Target="../media/image330.png"/><Relationship Id="rId4" Type="http://schemas.openxmlformats.org/officeDocument/2006/relationships/image" Target="../media/image344.png"/><Relationship Id="rId5" Type="http://schemas.openxmlformats.org/officeDocument/2006/relationships/image" Target="../media/image415.png"/><Relationship Id="rId6" Type="http://schemas.openxmlformats.org/officeDocument/2006/relationships/image" Target="../media/image397.png"/><Relationship Id="rId7" Type="http://schemas.openxmlformats.org/officeDocument/2006/relationships/image" Target="../media/image399.png"/><Relationship Id="rId8" Type="http://schemas.openxmlformats.org/officeDocument/2006/relationships/image" Target="../media/image438.png"/><Relationship Id="rId9" Type="http://schemas.openxmlformats.org/officeDocument/2006/relationships/image" Target="../media/image396.png"/><Relationship Id="rId10" Type="http://schemas.openxmlformats.org/officeDocument/2006/relationships/image" Target="../media/image439.png"/></Relationships>

</file>

<file path=ppt/slides/_rels/slide2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7.png"/><Relationship Id="rId3" Type="http://schemas.openxmlformats.org/officeDocument/2006/relationships/image" Target="../media/image330.png"/><Relationship Id="rId4" Type="http://schemas.openxmlformats.org/officeDocument/2006/relationships/image" Target="../media/image344.png"/><Relationship Id="rId5" Type="http://schemas.openxmlformats.org/officeDocument/2006/relationships/image" Target="../media/image415.png"/><Relationship Id="rId6" Type="http://schemas.openxmlformats.org/officeDocument/2006/relationships/image" Target="../media/image397.png"/><Relationship Id="rId7" Type="http://schemas.openxmlformats.org/officeDocument/2006/relationships/image" Target="../media/image399.png"/><Relationship Id="rId8" Type="http://schemas.openxmlformats.org/officeDocument/2006/relationships/image" Target="../media/image438.png"/><Relationship Id="rId9" Type="http://schemas.openxmlformats.org/officeDocument/2006/relationships/image" Target="../media/image396.png"/><Relationship Id="rId10" Type="http://schemas.openxmlformats.org/officeDocument/2006/relationships/image" Target="../media/image329.png"/><Relationship Id="rId11" Type="http://schemas.openxmlformats.org/officeDocument/2006/relationships/image" Target="../media/image348.png"/><Relationship Id="rId12" Type="http://schemas.openxmlformats.org/officeDocument/2006/relationships/image" Target="../media/image440.png"/><Relationship Id="rId13" Type="http://schemas.openxmlformats.org/officeDocument/2006/relationships/image" Target="../media/image389.png"/><Relationship Id="rId14" Type="http://schemas.openxmlformats.org/officeDocument/2006/relationships/image" Target="../media/image356.png"/><Relationship Id="rId15" Type="http://schemas.openxmlformats.org/officeDocument/2006/relationships/image" Target="../media/image342.png"/><Relationship Id="rId16" Type="http://schemas.openxmlformats.org/officeDocument/2006/relationships/image" Target="../media/image343.png"/><Relationship Id="rId17" Type="http://schemas.openxmlformats.org/officeDocument/2006/relationships/image" Target="../media/image357.png"/><Relationship Id="rId18" Type="http://schemas.openxmlformats.org/officeDocument/2006/relationships/image" Target="../media/image336.png"/><Relationship Id="rId19" Type="http://schemas.openxmlformats.org/officeDocument/2006/relationships/image" Target="../media/image441.png"/><Relationship Id="rId20" Type="http://schemas.openxmlformats.org/officeDocument/2006/relationships/image" Target="../media/image439.png"/></Relationships>

</file>

<file path=ppt/slides/_rels/slide2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7.png"/><Relationship Id="rId3" Type="http://schemas.openxmlformats.org/officeDocument/2006/relationships/image" Target="../media/image330.png"/><Relationship Id="rId4" Type="http://schemas.openxmlformats.org/officeDocument/2006/relationships/image" Target="../media/image344.png"/><Relationship Id="rId5" Type="http://schemas.openxmlformats.org/officeDocument/2006/relationships/image" Target="../media/image442.png"/><Relationship Id="rId6" Type="http://schemas.openxmlformats.org/officeDocument/2006/relationships/image" Target="../media/image397.png"/><Relationship Id="rId7" Type="http://schemas.openxmlformats.org/officeDocument/2006/relationships/image" Target="../media/image399.png"/><Relationship Id="rId8" Type="http://schemas.openxmlformats.org/officeDocument/2006/relationships/image" Target="../media/image438.png"/><Relationship Id="rId9" Type="http://schemas.openxmlformats.org/officeDocument/2006/relationships/image" Target="../media/image396.png"/><Relationship Id="rId10" Type="http://schemas.openxmlformats.org/officeDocument/2006/relationships/image" Target="../media/image329.png"/><Relationship Id="rId11" Type="http://schemas.openxmlformats.org/officeDocument/2006/relationships/image" Target="../media/image348.png"/><Relationship Id="rId12" Type="http://schemas.openxmlformats.org/officeDocument/2006/relationships/image" Target="../media/image443.png"/><Relationship Id="rId13" Type="http://schemas.openxmlformats.org/officeDocument/2006/relationships/image" Target="../media/image389.png"/><Relationship Id="rId14" Type="http://schemas.openxmlformats.org/officeDocument/2006/relationships/image" Target="../media/image356.png"/><Relationship Id="rId15" Type="http://schemas.openxmlformats.org/officeDocument/2006/relationships/image" Target="../media/image342.png"/><Relationship Id="rId16" Type="http://schemas.openxmlformats.org/officeDocument/2006/relationships/image" Target="../media/image343.png"/><Relationship Id="rId17" Type="http://schemas.openxmlformats.org/officeDocument/2006/relationships/image" Target="../media/image357.png"/><Relationship Id="rId18" Type="http://schemas.openxmlformats.org/officeDocument/2006/relationships/image" Target="../media/image336.png"/><Relationship Id="rId19" Type="http://schemas.openxmlformats.org/officeDocument/2006/relationships/image" Target="../media/image441.png"/><Relationship Id="rId20" Type="http://schemas.openxmlformats.org/officeDocument/2006/relationships/image" Target="../media/image439.png"/><Relationship Id="rId21" Type="http://schemas.openxmlformats.org/officeDocument/2006/relationships/image" Target="../media/image444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/Relationships>

</file>

<file path=ppt/slides/_rels/slide2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7.png"/><Relationship Id="rId3" Type="http://schemas.openxmlformats.org/officeDocument/2006/relationships/image" Target="../media/image330.png"/><Relationship Id="rId4" Type="http://schemas.openxmlformats.org/officeDocument/2006/relationships/image" Target="../media/image344.png"/><Relationship Id="rId5" Type="http://schemas.openxmlformats.org/officeDocument/2006/relationships/image" Target="../media/image445.png"/><Relationship Id="rId6" Type="http://schemas.openxmlformats.org/officeDocument/2006/relationships/image" Target="../media/image397.png"/><Relationship Id="rId7" Type="http://schemas.openxmlformats.org/officeDocument/2006/relationships/image" Target="../media/image399.png"/><Relationship Id="rId8" Type="http://schemas.openxmlformats.org/officeDocument/2006/relationships/image" Target="../media/image438.png"/><Relationship Id="rId9" Type="http://schemas.openxmlformats.org/officeDocument/2006/relationships/image" Target="../media/image396.png"/><Relationship Id="rId10" Type="http://schemas.openxmlformats.org/officeDocument/2006/relationships/image" Target="../media/image329.png"/><Relationship Id="rId11" Type="http://schemas.openxmlformats.org/officeDocument/2006/relationships/image" Target="../media/image348.png"/><Relationship Id="rId12" Type="http://schemas.openxmlformats.org/officeDocument/2006/relationships/image" Target="../media/image446.png"/><Relationship Id="rId13" Type="http://schemas.openxmlformats.org/officeDocument/2006/relationships/image" Target="../media/image389.png"/><Relationship Id="rId14" Type="http://schemas.openxmlformats.org/officeDocument/2006/relationships/image" Target="../media/image356.png"/><Relationship Id="rId15" Type="http://schemas.openxmlformats.org/officeDocument/2006/relationships/image" Target="../media/image342.png"/><Relationship Id="rId16" Type="http://schemas.openxmlformats.org/officeDocument/2006/relationships/image" Target="../media/image343.png"/><Relationship Id="rId17" Type="http://schemas.openxmlformats.org/officeDocument/2006/relationships/image" Target="../media/image357.png"/><Relationship Id="rId18" Type="http://schemas.openxmlformats.org/officeDocument/2006/relationships/image" Target="../media/image336.png"/><Relationship Id="rId19" Type="http://schemas.openxmlformats.org/officeDocument/2006/relationships/image" Target="../media/image441.png"/><Relationship Id="rId20" Type="http://schemas.openxmlformats.org/officeDocument/2006/relationships/image" Target="../media/image447.png"/><Relationship Id="rId21" Type="http://schemas.openxmlformats.org/officeDocument/2006/relationships/image" Target="../media/image448.png"/><Relationship Id="rId22" Type="http://schemas.openxmlformats.org/officeDocument/2006/relationships/image" Target="../media/image449.png"/><Relationship Id="rId23" Type="http://schemas.openxmlformats.org/officeDocument/2006/relationships/image" Target="../media/image450.png"/><Relationship Id="rId24" Type="http://schemas.openxmlformats.org/officeDocument/2006/relationships/image" Target="../media/image451.png"/><Relationship Id="rId25" Type="http://schemas.openxmlformats.org/officeDocument/2006/relationships/image" Target="../media/image452.png"/><Relationship Id="rId26" Type="http://schemas.openxmlformats.org/officeDocument/2006/relationships/image" Target="../media/image453.png"/></Relationships>

</file>

<file path=ppt/slides/_rels/slide2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7.png"/><Relationship Id="rId3" Type="http://schemas.openxmlformats.org/officeDocument/2006/relationships/image" Target="../media/image330.png"/><Relationship Id="rId4" Type="http://schemas.openxmlformats.org/officeDocument/2006/relationships/image" Target="../media/image344.png"/><Relationship Id="rId5" Type="http://schemas.openxmlformats.org/officeDocument/2006/relationships/image" Target="../media/image447.png"/><Relationship Id="rId6" Type="http://schemas.openxmlformats.org/officeDocument/2006/relationships/image" Target="../media/image454.png"/><Relationship Id="rId7" Type="http://schemas.openxmlformats.org/officeDocument/2006/relationships/image" Target="../media/image399.png"/><Relationship Id="rId8" Type="http://schemas.openxmlformats.org/officeDocument/2006/relationships/image" Target="../media/image455.png"/><Relationship Id="rId9" Type="http://schemas.openxmlformats.org/officeDocument/2006/relationships/image" Target="../media/image396.png"/><Relationship Id="rId10" Type="http://schemas.openxmlformats.org/officeDocument/2006/relationships/image" Target="../media/image329.png"/><Relationship Id="rId11" Type="http://schemas.openxmlformats.org/officeDocument/2006/relationships/image" Target="../media/image348.png"/><Relationship Id="rId12" Type="http://schemas.openxmlformats.org/officeDocument/2006/relationships/image" Target="../media/image456.png"/><Relationship Id="rId13" Type="http://schemas.openxmlformats.org/officeDocument/2006/relationships/image" Target="../media/image389.png"/><Relationship Id="rId14" Type="http://schemas.openxmlformats.org/officeDocument/2006/relationships/image" Target="../media/image356.png"/><Relationship Id="rId15" Type="http://schemas.openxmlformats.org/officeDocument/2006/relationships/image" Target="../media/image342.png"/><Relationship Id="rId16" Type="http://schemas.openxmlformats.org/officeDocument/2006/relationships/image" Target="../media/image343.png"/><Relationship Id="rId17" Type="http://schemas.openxmlformats.org/officeDocument/2006/relationships/image" Target="../media/image357.png"/><Relationship Id="rId18" Type="http://schemas.openxmlformats.org/officeDocument/2006/relationships/image" Target="../media/image336.png"/><Relationship Id="rId19" Type="http://schemas.openxmlformats.org/officeDocument/2006/relationships/image" Target="../media/image441.png"/><Relationship Id="rId20" Type="http://schemas.openxmlformats.org/officeDocument/2006/relationships/image" Target="../media/image457.png"/><Relationship Id="rId21" Type="http://schemas.openxmlformats.org/officeDocument/2006/relationships/image" Target="../media/image458.png"/><Relationship Id="rId22" Type="http://schemas.openxmlformats.org/officeDocument/2006/relationships/image" Target="../media/image459.png"/><Relationship Id="rId23" Type="http://schemas.openxmlformats.org/officeDocument/2006/relationships/image" Target="../media/image460.png"/><Relationship Id="rId24" Type="http://schemas.openxmlformats.org/officeDocument/2006/relationships/image" Target="../media/image461.png"/><Relationship Id="rId25" Type="http://schemas.openxmlformats.org/officeDocument/2006/relationships/image" Target="../media/image462.png"/><Relationship Id="rId26" Type="http://schemas.openxmlformats.org/officeDocument/2006/relationships/image" Target="../media/image463.png"/><Relationship Id="rId27" Type="http://schemas.openxmlformats.org/officeDocument/2006/relationships/image" Target="../media/image464.png"/></Relationships>

</file>

<file path=ppt/slides/_rels/slide2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5.png"/></Relationships>

</file>

<file path=ppt/slides/_rels/slide2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65.png"/></Relationships>

</file>

<file path=ppt/slides/_rels/slide2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37.png"/></Relationships>

</file>

<file path=ppt/slides/_rels/slide2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3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/Relationships>

</file>

<file path=ppt/slides/_rels/slide2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2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2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2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/Relationships>

</file>

<file path=ppt/slides/_rels/slide2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6.png"/><Relationship Id="rId3" Type="http://schemas.openxmlformats.org/officeDocument/2006/relationships/image" Target="../media/image467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/Relationships>

</file>

<file path=ppt/slides/_rels/slide2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6.png"/><Relationship Id="rId3" Type="http://schemas.openxmlformats.org/officeDocument/2006/relationships/image" Target="../media/image467.png"/><Relationship Id="rId4" Type="http://schemas.openxmlformats.org/officeDocument/2006/relationships/image" Target="../media/image468.png"/></Relationships>

</file>

<file path=ppt/slides/_rels/slide2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2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9.jpg"/></Relationships>

</file>

<file path=ppt/slides/_rels/slide2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2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9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/Relationships>

</file>

<file path=ppt/slides/_rels/slide30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0.png"/><Relationship Id="rId3" Type="http://schemas.openxmlformats.org/officeDocument/2006/relationships/image" Target="../media/image471.png"/></Relationships>

</file>

<file path=ppt/slides/_rels/slide30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0.png"/><Relationship Id="rId3" Type="http://schemas.openxmlformats.org/officeDocument/2006/relationships/image" Target="../media/image471.png"/><Relationship Id="rId4" Type="http://schemas.openxmlformats.org/officeDocument/2006/relationships/image" Target="../media/image472.png"/><Relationship Id="rId5" Type="http://schemas.openxmlformats.org/officeDocument/2006/relationships/image" Target="../media/image473.png"/><Relationship Id="rId6" Type="http://schemas.openxmlformats.org/officeDocument/2006/relationships/image" Target="../media/image474.png"/></Relationships>

</file>

<file path=ppt/slides/_rels/slide30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0.png"/><Relationship Id="rId3" Type="http://schemas.openxmlformats.org/officeDocument/2006/relationships/image" Target="../media/image471.png"/><Relationship Id="rId4" Type="http://schemas.openxmlformats.org/officeDocument/2006/relationships/image" Target="../media/image472.png"/><Relationship Id="rId5" Type="http://schemas.openxmlformats.org/officeDocument/2006/relationships/image" Target="../media/image473.png"/><Relationship Id="rId6" Type="http://schemas.openxmlformats.org/officeDocument/2006/relationships/image" Target="../media/image474.png"/><Relationship Id="rId7" Type="http://schemas.openxmlformats.org/officeDocument/2006/relationships/image" Target="../media/image475.png"/></Relationships>

</file>

<file path=ppt/slides/_rels/slide30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0.png"/><Relationship Id="rId3" Type="http://schemas.openxmlformats.org/officeDocument/2006/relationships/image" Target="../media/image471.png"/><Relationship Id="rId4" Type="http://schemas.openxmlformats.org/officeDocument/2006/relationships/image" Target="../media/image472.png"/><Relationship Id="rId5" Type="http://schemas.openxmlformats.org/officeDocument/2006/relationships/image" Target="../media/image473.png"/><Relationship Id="rId6" Type="http://schemas.openxmlformats.org/officeDocument/2006/relationships/image" Target="../media/image474.png"/><Relationship Id="rId7" Type="http://schemas.openxmlformats.org/officeDocument/2006/relationships/image" Target="../media/image475.png"/></Relationships>

</file>

<file path=ppt/slides/_rels/slide30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0.png"/><Relationship Id="rId3" Type="http://schemas.openxmlformats.org/officeDocument/2006/relationships/image" Target="../media/image471.png"/><Relationship Id="rId4" Type="http://schemas.openxmlformats.org/officeDocument/2006/relationships/image" Target="../media/image472.png"/><Relationship Id="rId5" Type="http://schemas.openxmlformats.org/officeDocument/2006/relationships/image" Target="../media/image473.png"/><Relationship Id="rId6" Type="http://schemas.openxmlformats.org/officeDocument/2006/relationships/image" Target="../media/image474.png"/><Relationship Id="rId7" Type="http://schemas.openxmlformats.org/officeDocument/2006/relationships/image" Target="../media/image475.png"/></Relationships>

</file>

<file path=ppt/slides/_rels/slide30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6.png"/></Relationships>

</file>

<file path=ppt/slides/_rels/slide30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51.png"/></Relationships>

</file>

<file path=ppt/slides/_rels/slide3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7.png"/></Relationships>

</file>

<file path=ppt/slides/_rels/slide3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8.png"/></Relationships>

</file>

<file path=ppt/slides/_rels/slide3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8.png"/></Relationships>

</file>

<file path=ppt/slides/_rels/slide3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8.png"/></Relationships>

</file>

<file path=ppt/slides/_rels/slide3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9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/Relationships>

</file>

<file path=ppt/slides/_rels/slide3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0.png"/><Relationship Id="rId3" Type="http://schemas.openxmlformats.org/officeDocument/2006/relationships/image" Target="../media/image479.png"/></Relationships>

</file>

<file path=ppt/slides/_rels/slide3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0.png"/><Relationship Id="rId3" Type="http://schemas.openxmlformats.org/officeDocument/2006/relationships/image" Target="../media/image479.png"/></Relationships>

</file>

<file path=ppt/slides/_rels/slide3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1.png"/><Relationship Id="rId3" Type="http://schemas.openxmlformats.org/officeDocument/2006/relationships/image" Target="../media/image480.png"/><Relationship Id="rId4" Type="http://schemas.openxmlformats.org/officeDocument/2006/relationships/image" Target="../media/image479.png"/></Relationships>

</file>

<file path=ppt/slides/_rels/slide3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1.png"/><Relationship Id="rId3" Type="http://schemas.openxmlformats.org/officeDocument/2006/relationships/image" Target="../media/image480.png"/><Relationship Id="rId4" Type="http://schemas.openxmlformats.org/officeDocument/2006/relationships/image" Target="../media/image479.png"/></Relationships>

</file>

<file path=ppt/slides/_rels/slide3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8.png"/></Relationships>

</file>

<file path=ppt/slides/_rels/slide3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8.png"/></Relationships>

</file>

<file path=ppt/slides/_rels/slide3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2.png"/><Relationship Id="rId3" Type="http://schemas.openxmlformats.org/officeDocument/2006/relationships/image" Target="../media/image483.png"/><Relationship Id="rId4" Type="http://schemas.openxmlformats.org/officeDocument/2006/relationships/image" Target="../media/image472.png"/><Relationship Id="rId5" Type="http://schemas.openxmlformats.org/officeDocument/2006/relationships/image" Target="../media/image473.png"/><Relationship Id="rId6" Type="http://schemas.openxmlformats.org/officeDocument/2006/relationships/image" Target="../media/image484.png"/><Relationship Id="rId7" Type="http://schemas.openxmlformats.org/officeDocument/2006/relationships/image" Target="../media/image474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/Relationships>

</file>

<file path=ppt/slides/_rels/slide3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2.png"/><Relationship Id="rId3" Type="http://schemas.openxmlformats.org/officeDocument/2006/relationships/image" Target="../media/image483.png"/><Relationship Id="rId4" Type="http://schemas.openxmlformats.org/officeDocument/2006/relationships/image" Target="../media/image472.png"/><Relationship Id="rId5" Type="http://schemas.openxmlformats.org/officeDocument/2006/relationships/image" Target="../media/image473.png"/><Relationship Id="rId6" Type="http://schemas.openxmlformats.org/officeDocument/2006/relationships/image" Target="../media/image484.png"/><Relationship Id="rId7" Type="http://schemas.openxmlformats.org/officeDocument/2006/relationships/image" Target="../media/image474.png"/><Relationship Id="rId8" Type="http://schemas.openxmlformats.org/officeDocument/2006/relationships/image" Target="../media/image475.png"/></Relationships>

</file>

<file path=ppt/slides/_rels/slide3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5.jpg"/></Relationships>

</file>

<file path=ppt/slides/_rels/slide3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5.jpg"/></Relationships>

</file>

<file path=ppt/slides/_rels/slide3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5.jpg"/></Relationships>

</file>

<file path=ppt/slides/_rels/slide3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53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Relationship Id="rId4" Type="http://schemas.openxmlformats.org/officeDocument/2006/relationships/image" Target="../media/image12.jp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6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6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6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Relationship Id="rId4" Type="http://schemas.openxmlformats.org/officeDocument/2006/relationships/image" Target="../media/image15.jp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35.png"/><Relationship Id="rId11" Type="http://schemas.openxmlformats.org/officeDocument/2006/relationships/image" Target="../media/image62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35.png"/><Relationship Id="rId11" Type="http://schemas.openxmlformats.org/officeDocument/2006/relationships/image" Target="../media/image62.png"/><Relationship Id="rId12" Type="http://schemas.openxmlformats.org/officeDocument/2006/relationships/image" Target="../media/image48.png"/><Relationship Id="rId13" Type="http://schemas.openxmlformats.org/officeDocument/2006/relationships/image" Target="../media/image63.png"/><Relationship Id="rId14" Type="http://schemas.openxmlformats.org/officeDocument/2006/relationships/image" Target="../media/image50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35.png"/><Relationship Id="rId11" Type="http://schemas.openxmlformats.org/officeDocument/2006/relationships/image" Target="../media/image48.png"/><Relationship Id="rId12" Type="http://schemas.openxmlformats.org/officeDocument/2006/relationships/image" Target="../media/image63.png"/><Relationship Id="rId13" Type="http://schemas.openxmlformats.org/officeDocument/2006/relationships/image" Target="../media/image50.png"/><Relationship Id="rId14" Type="http://schemas.openxmlformats.org/officeDocument/2006/relationships/image" Target="../media/image64.png"/><Relationship Id="rId15" Type="http://schemas.openxmlformats.org/officeDocument/2006/relationships/image" Target="../media/image65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35.png"/><Relationship Id="rId11" Type="http://schemas.openxmlformats.org/officeDocument/2006/relationships/image" Target="../media/image48.png"/><Relationship Id="rId12" Type="http://schemas.openxmlformats.org/officeDocument/2006/relationships/image" Target="../media/image63.png"/><Relationship Id="rId13" Type="http://schemas.openxmlformats.org/officeDocument/2006/relationships/image" Target="../media/image50.png"/><Relationship Id="rId14" Type="http://schemas.openxmlformats.org/officeDocument/2006/relationships/image" Target="../media/image66.png"/><Relationship Id="rId15" Type="http://schemas.openxmlformats.org/officeDocument/2006/relationships/image" Target="../media/image67.png"/><Relationship Id="rId16" Type="http://schemas.openxmlformats.org/officeDocument/2006/relationships/image" Target="../media/image68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35.png"/><Relationship Id="rId11" Type="http://schemas.openxmlformats.org/officeDocument/2006/relationships/image" Target="../media/image48.png"/><Relationship Id="rId12" Type="http://schemas.openxmlformats.org/officeDocument/2006/relationships/image" Target="../media/image63.png"/><Relationship Id="rId13" Type="http://schemas.openxmlformats.org/officeDocument/2006/relationships/image" Target="../media/image50.png"/><Relationship Id="rId14" Type="http://schemas.openxmlformats.org/officeDocument/2006/relationships/image" Target="../media/image66.png"/><Relationship Id="rId15" Type="http://schemas.openxmlformats.org/officeDocument/2006/relationships/image" Target="../media/image67.png"/><Relationship Id="rId16" Type="http://schemas.openxmlformats.org/officeDocument/2006/relationships/image" Target="../media/image68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35.png"/><Relationship Id="rId11" Type="http://schemas.openxmlformats.org/officeDocument/2006/relationships/image" Target="../media/image48.png"/><Relationship Id="rId12" Type="http://schemas.openxmlformats.org/officeDocument/2006/relationships/image" Target="../media/image63.png"/><Relationship Id="rId13" Type="http://schemas.openxmlformats.org/officeDocument/2006/relationships/image" Target="../media/image50.png"/><Relationship Id="rId14" Type="http://schemas.openxmlformats.org/officeDocument/2006/relationships/image" Target="../media/image69.png"/><Relationship Id="rId15" Type="http://schemas.openxmlformats.org/officeDocument/2006/relationships/image" Target="../media/image70.png"/><Relationship Id="rId16" Type="http://schemas.openxmlformats.org/officeDocument/2006/relationships/image" Target="../media/image66.png"/><Relationship Id="rId17" Type="http://schemas.openxmlformats.org/officeDocument/2006/relationships/image" Target="../media/image67.png"/><Relationship Id="rId18" Type="http://schemas.openxmlformats.org/officeDocument/2006/relationships/image" Target="../media/image68.pn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7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71.pn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71.pn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71.pn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73.pn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73.png"/><Relationship Id="rId5" Type="http://schemas.openxmlformats.org/officeDocument/2006/relationships/image" Target="../media/image7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/Relationships>
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/Relationships>
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80.png"/><Relationship Id="rId6" Type="http://schemas.openxmlformats.org/officeDocument/2006/relationships/image" Target="../media/image78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/Relationships>
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85.png"/><Relationship Id="rId6" Type="http://schemas.openxmlformats.org/officeDocument/2006/relationships/image" Target="../media/image78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6.png"/></Relationships>
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87.png"/><Relationship Id="rId6" Type="http://schemas.openxmlformats.org/officeDocument/2006/relationships/image" Target="../media/image78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/Relationships>
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89.png"/><Relationship Id="rId6" Type="http://schemas.openxmlformats.org/officeDocument/2006/relationships/image" Target="../media/image78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90.png"/><Relationship Id="rId11" Type="http://schemas.openxmlformats.org/officeDocument/2006/relationships/image" Target="../media/image91.png"/><Relationship Id="rId12" Type="http://schemas.openxmlformats.org/officeDocument/2006/relationships/image" Target="../media/image92.png"/></Relationships>
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93.png"/><Relationship Id="rId6" Type="http://schemas.openxmlformats.org/officeDocument/2006/relationships/image" Target="../media/image78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90.png"/><Relationship Id="rId11" Type="http://schemas.openxmlformats.org/officeDocument/2006/relationships/image" Target="../media/image91.png"/><Relationship Id="rId12" Type="http://schemas.openxmlformats.org/officeDocument/2006/relationships/image" Target="../media/image94.png"/></Relationships>

</file>

<file path=ppt/slides/_rels/slide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95.png"/><Relationship Id="rId4" Type="http://schemas.openxmlformats.org/officeDocument/2006/relationships/image" Target="../media/image76.png"/><Relationship Id="rId5" Type="http://schemas.openxmlformats.org/officeDocument/2006/relationships/image" Target="../media/image96.png"/><Relationship Id="rId6" Type="http://schemas.openxmlformats.org/officeDocument/2006/relationships/image" Target="../media/image78.png"/><Relationship Id="rId7" Type="http://schemas.openxmlformats.org/officeDocument/2006/relationships/image" Target="../media/image97.png"/></Relationships>

</file>

<file path=ppt/slides/_rels/slide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95.png"/><Relationship Id="rId4" Type="http://schemas.openxmlformats.org/officeDocument/2006/relationships/image" Target="../media/image76.png"/><Relationship Id="rId5" Type="http://schemas.openxmlformats.org/officeDocument/2006/relationships/image" Target="../media/image98.png"/><Relationship Id="rId6" Type="http://schemas.openxmlformats.org/officeDocument/2006/relationships/image" Target="../media/image78.png"/><Relationship Id="rId7" Type="http://schemas.openxmlformats.org/officeDocument/2006/relationships/image" Target="../media/image99.png"/></Relationships>

</file>

<file path=ppt/slides/_rels/slide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4.png"/><Relationship Id="rId4" Type="http://schemas.openxmlformats.org/officeDocument/2006/relationships/image" Target="../media/image100.png"/><Relationship Id="rId5" Type="http://schemas.openxmlformats.org/officeDocument/2006/relationships/image" Target="../media/image76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99.png"/></Relationships>

</file>

<file path=ppt/slides/_rels/slide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/Relationships>

</file>

<file path=ppt/slides/_rels/slide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/Relationships>

</file>

<file path=ppt/slides/_rels/slide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/Relationships>

</file>

<file path=ppt/slides/_rels/slide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/Relationships>

</file>

<file path=ppt/slides/_rels/slide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/Relationships>

</file>

<file path=ppt/slides/_rels/slide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/Relationships>

</file>

<file path=ppt/slides/_rels/slide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/Relationships>

</file>

<file path=ppt/slides/_rels/slide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/Relationships>

</file>

<file path=ppt/slides/_rels/slide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/Relationships>

</file>

<file path=ppt/slides/_rels/slide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/Relationships>

</file>

<file path=ppt/slides/_rels/slide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/Relationships>

</file>

<file path=ppt/slides/_rels/slide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07269" y="220471"/>
            <a:ext cx="3928745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-170">
                <a:latin typeface="Trebuchet MS"/>
                <a:cs typeface="Trebuchet MS"/>
              </a:rPr>
              <a:t>Copy</a:t>
            </a:r>
            <a:r>
              <a:rPr dirty="0" sz="4500" spc="-190">
                <a:latin typeface="Trebuchet MS"/>
                <a:cs typeface="Trebuchet MS"/>
              </a:rPr>
              <a:t>r</a:t>
            </a:r>
            <a:r>
              <a:rPr dirty="0" sz="4500" spc="-204">
                <a:latin typeface="Trebuchet MS"/>
                <a:cs typeface="Trebuchet MS"/>
              </a:rPr>
              <a:t>igh</a:t>
            </a:r>
            <a:r>
              <a:rPr dirty="0" sz="4500" spc="-175">
                <a:latin typeface="Trebuchet MS"/>
                <a:cs typeface="Trebuchet MS"/>
              </a:rPr>
              <a:t>t</a:t>
            </a:r>
            <a:r>
              <a:rPr dirty="0" sz="4500" spc="-340">
                <a:latin typeface="Trebuchet MS"/>
                <a:cs typeface="Trebuchet MS"/>
              </a:rPr>
              <a:t> </a:t>
            </a:r>
            <a:r>
              <a:rPr dirty="0" sz="4500" spc="-180">
                <a:latin typeface="Trebuchet MS"/>
                <a:cs typeface="Trebuchet MS"/>
              </a:rPr>
              <a:t>Notice</a:t>
            </a:r>
            <a:endParaRPr sz="45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2543" y="1141729"/>
            <a:ext cx="7383145" cy="14611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65">
                <a:latin typeface="Trebuchet MS"/>
                <a:cs typeface="Trebuchet MS"/>
              </a:rPr>
              <a:t>These</a:t>
            </a:r>
            <a:r>
              <a:rPr dirty="0" sz="1350" spc="-95">
                <a:latin typeface="Trebuchet MS"/>
                <a:cs typeface="Trebuchet MS"/>
              </a:rPr>
              <a:t> </a:t>
            </a:r>
            <a:r>
              <a:rPr dirty="0" sz="1350" spc="-55">
                <a:latin typeface="Trebuchet MS"/>
                <a:cs typeface="Trebuchet MS"/>
              </a:rPr>
              <a:t>slides</a:t>
            </a:r>
            <a:r>
              <a:rPr dirty="0" sz="1350" spc="-105">
                <a:latin typeface="Trebuchet MS"/>
                <a:cs typeface="Trebuchet MS"/>
              </a:rPr>
              <a:t> </a:t>
            </a:r>
            <a:r>
              <a:rPr dirty="0" sz="1350" spc="-65">
                <a:latin typeface="Trebuchet MS"/>
                <a:cs typeface="Trebuchet MS"/>
              </a:rPr>
              <a:t>are</a:t>
            </a:r>
            <a:r>
              <a:rPr dirty="0" sz="1350" spc="-90">
                <a:latin typeface="Trebuchet MS"/>
                <a:cs typeface="Trebuchet MS"/>
              </a:rPr>
              <a:t> </a:t>
            </a:r>
            <a:r>
              <a:rPr dirty="0" sz="1350" spc="-60">
                <a:latin typeface="Trebuchet MS"/>
                <a:cs typeface="Trebuchet MS"/>
              </a:rPr>
              <a:t>distributed</a:t>
            </a:r>
            <a:r>
              <a:rPr dirty="0" sz="1350" spc="-95">
                <a:latin typeface="Trebuchet MS"/>
                <a:cs typeface="Trebuchet MS"/>
              </a:rPr>
              <a:t> </a:t>
            </a:r>
            <a:r>
              <a:rPr dirty="0" sz="1350" spc="-45">
                <a:latin typeface="Trebuchet MS"/>
                <a:cs typeface="Trebuchet MS"/>
              </a:rPr>
              <a:t>under</a:t>
            </a:r>
            <a:r>
              <a:rPr dirty="0" sz="1350" spc="-95">
                <a:latin typeface="Trebuchet MS"/>
                <a:cs typeface="Trebuchet MS"/>
              </a:rPr>
              <a:t> </a:t>
            </a:r>
            <a:r>
              <a:rPr dirty="0" sz="1350" spc="-65">
                <a:latin typeface="Trebuchet MS"/>
                <a:cs typeface="Trebuchet MS"/>
              </a:rPr>
              <a:t>the</a:t>
            </a:r>
            <a:r>
              <a:rPr dirty="0" sz="1350" spc="-95">
                <a:latin typeface="Trebuchet MS"/>
                <a:cs typeface="Trebuchet MS"/>
              </a:rPr>
              <a:t> </a:t>
            </a:r>
            <a:r>
              <a:rPr dirty="0" sz="1350" spc="-75">
                <a:latin typeface="Trebuchet MS"/>
                <a:cs typeface="Trebuchet MS"/>
              </a:rPr>
              <a:t>Creative</a:t>
            </a:r>
            <a:r>
              <a:rPr dirty="0" sz="1350" spc="-90">
                <a:latin typeface="Trebuchet MS"/>
                <a:cs typeface="Trebuchet MS"/>
              </a:rPr>
              <a:t> </a:t>
            </a:r>
            <a:r>
              <a:rPr dirty="0" sz="1350" spc="-35">
                <a:latin typeface="Trebuchet MS"/>
                <a:cs typeface="Trebuchet MS"/>
              </a:rPr>
              <a:t>Commons</a:t>
            </a:r>
            <a:r>
              <a:rPr dirty="0" sz="1350" spc="-105">
                <a:latin typeface="Trebuchet MS"/>
                <a:cs typeface="Trebuchet MS"/>
              </a:rPr>
              <a:t> </a:t>
            </a:r>
            <a:r>
              <a:rPr dirty="0" sz="1350" spc="-80">
                <a:latin typeface="Trebuchet MS"/>
                <a:cs typeface="Trebuchet MS"/>
              </a:rPr>
              <a:t>License.</a:t>
            </a:r>
            <a:endParaRPr sz="13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 marL="12700" marR="5080" indent="-635">
              <a:lnSpc>
                <a:spcPct val="99400"/>
              </a:lnSpc>
              <a:spcBef>
                <a:spcPts val="5"/>
              </a:spcBef>
            </a:pPr>
            <a:r>
              <a:rPr dirty="0" u="sng" sz="1350" spc="-6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DeepLearning.AI</a:t>
            </a:r>
            <a:r>
              <a:rPr dirty="0" sz="1350" spc="-6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dirty="0" sz="1350" spc="-55">
                <a:latin typeface="Trebuchet MS"/>
                <a:cs typeface="Trebuchet MS"/>
              </a:rPr>
              <a:t>makes these slides </a:t>
            </a:r>
            <a:r>
              <a:rPr dirty="0" sz="1350" spc="-70">
                <a:latin typeface="Trebuchet MS"/>
                <a:cs typeface="Trebuchet MS"/>
              </a:rPr>
              <a:t>available </a:t>
            </a:r>
            <a:r>
              <a:rPr dirty="0" sz="1350" spc="-55">
                <a:latin typeface="Trebuchet MS"/>
                <a:cs typeface="Trebuchet MS"/>
              </a:rPr>
              <a:t>for </a:t>
            </a:r>
            <a:r>
              <a:rPr dirty="0" sz="1350" spc="-60">
                <a:latin typeface="Trebuchet MS"/>
                <a:cs typeface="Trebuchet MS"/>
              </a:rPr>
              <a:t>educational </a:t>
            </a:r>
            <a:r>
              <a:rPr dirty="0" sz="1350" spc="-55">
                <a:latin typeface="Trebuchet MS"/>
                <a:cs typeface="Trebuchet MS"/>
              </a:rPr>
              <a:t>purposes. You may </a:t>
            </a:r>
            <a:r>
              <a:rPr dirty="0" sz="1350" spc="-45">
                <a:latin typeface="Trebuchet MS"/>
                <a:cs typeface="Trebuchet MS"/>
              </a:rPr>
              <a:t>not </a:t>
            </a:r>
            <a:r>
              <a:rPr dirty="0" sz="1350" spc="-40">
                <a:latin typeface="Trebuchet MS"/>
                <a:cs typeface="Trebuchet MS"/>
              </a:rPr>
              <a:t>use </a:t>
            </a:r>
            <a:r>
              <a:rPr dirty="0" sz="1350" spc="-35">
                <a:latin typeface="Trebuchet MS"/>
                <a:cs typeface="Trebuchet MS"/>
              </a:rPr>
              <a:t>or </a:t>
            </a:r>
            <a:r>
              <a:rPr dirty="0" sz="1350" spc="-60">
                <a:latin typeface="Trebuchet MS"/>
                <a:cs typeface="Trebuchet MS"/>
              </a:rPr>
              <a:t>distribute </a:t>
            </a:r>
            <a:r>
              <a:rPr dirty="0" sz="1350" spc="-55">
                <a:latin typeface="Trebuchet MS"/>
                <a:cs typeface="Trebuchet MS"/>
              </a:rPr>
              <a:t> these</a:t>
            </a:r>
            <a:r>
              <a:rPr dirty="0" sz="1350" spc="-95">
                <a:latin typeface="Trebuchet MS"/>
                <a:cs typeface="Trebuchet MS"/>
              </a:rPr>
              <a:t> </a:t>
            </a:r>
            <a:r>
              <a:rPr dirty="0" sz="1350" spc="-55">
                <a:latin typeface="Trebuchet MS"/>
                <a:cs typeface="Trebuchet MS"/>
              </a:rPr>
              <a:t>slides</a:t>
            </a:r>
            <a:r>
              <a:rPr dirty="0" sz="1350" spc="-95">
                <a:latin typeface="Trebuchet MS"/>
                <a:cs typeface="Trebuchet MS"/>
              </a:rPr>
              <a:t> </a:t>
            </a:r>
            <a:r>
              <a:rPr dirty="0" sz="1350" spc="-55">
                <a:latin typeface="Trebuchet MS"/>
                <a:cs typeface="Trebuchet MS"/>
              </a:rPr>
              <a:t>for</a:t>
            </a:r>
            <a:r>
              <a:rPr dirty="0" sz="1350" spc="-95">
                <a:latin typeface="Trebuchet MS"/>
                <a:cs typeface="Trebuchet MS"/>
              </a:rPr>
              <a:t> </a:t>
            </a:r>
            <a:r>
              <a:rPr dirty="0" sz="1350" spc="-70">
                <a:latin typeface="Trebuchet MS"/>
                <a:cs typeface="Trebuchet MS"/>
              </a:rPr>
              <a:t>commercial</a:t>
            </a:r>
            <a:r>
              <a:rPr dirty="0" sz="1350" spc="-95">
                <a:latin typeface="Trebuchet MS"/>
                <a:cs typeface="Trebuchet MS"/>
              </a:rPr>
              <a:t> </a:t>
            </a:r>
            <a:r>
              <a:rPr dirty="0" sz="1350" spc="-50">
                <a:latin typeface="Trebuchet MS"/>
                <a:cs typeface="Trebuchet MS"/>
              </a:rPr>
              <a:t>purposes.</a:t>
            </a:r>
            <a:r>
              <a:rPr dirty="0" sz="1350" spc="-95">
                <a:latin typeface="Trebuchet MS"/>
                <a:cs typeface="Trebuchet MS"/>
              </a:rPr>
              <a:t> </a:t>
            </a:r>
            <a:r>
              <a:rPr dirty="0" sz="1350" spc="-55">
                <a:latin typeface="Trebuchet MS"/>
                <a:cs typeface="Trebuchet MS"/>
              </a:rPr>
              <a:t>You</a:t>
            </a:r>
            <a:r>
              <a:rPr dirty="0" sz="1350" spc="-95">
                <a:latin typeface="Trebuchet MS"/>
                <a:cs typeface="Trebuchet MS"/>
              </a:rPr>
              <a:t> </a:t>
            </a:r>
            <a:r>
              <a:rPr dirty="0" sz="1350" spc="-55">
                <a:latin typeface="Trebuchet MS"/>
                <a:cs typeface="Trebuchet MS"/>
              </a:rPr>
              <a:t>may</a:t>
            </a:r>
            <a:r>
              <a:rPr dirty="0" sz="1350" spc="-95">
                <a:latin typeface="Trebuchet MS"/>
                <a:cs typeface="Trebuchet MS"/>
              </a:rPr>
              <a:t> </a:t>
            </a:r>
            <a:r>
              <a:rPr dirty="0" sz="1350" spc="-65">
                <a:latin typeface="Trebuchet MS"/>
                <a:cs typeface="Trebuchet MS"/>
              </a:rPr>
              <a:t>make</a:t>
            </a:r>
            <a:r>
              <a:rPr dirty="0" sz="1350" spc="-90">
                <a:latin typeface="Trebuchet MS"/>
                <a:cs typeface="Trebuchet MS"/>
              </a:rPr>
              <a:t> </a:t>
            </a:r>
            <a:r>
              <a:rPr dirty="0" sz="1350" spc="-55">
                <a:latin typeface="Trebuchet MS"/>
                <a:cs typeface="Trebuchet MS"/>
              </a:rPr>
              <a:t>copies</a:t>
            </a:r>
            <a:r>
              <a:rPr dirty="0" sz="1350" spc="-95">
                <a:latin typeface="Trebuchet MS"/>
                <a:cs typeface="Trebuchet MS"/>
              </a:rPr>
              <a:t> </a:t>
            </a:r>
            <a:r>
              <a:rPr dirty="0" sz="1350" spc="-50">
                <a:latin typeface="Trebuchet MS"/>
                <a:cs typeface="Trebuchet MS"/>
              </a:rPr>
              <a:t>of</a:t>
            </a:r>
            <a:r>
              <a:rPr dirty="0" sz="1350" spc="-95">
                <a:latin typeface="Trebuchet MS"/>
                <a:cs typeface="Trebuchet MS"/>
              </a:rPr>
              <a:t> </a:t>
            </a:r>
            <a:r>
              <a:rPr dirty="0" sz="1350" spc="-55">
                <a:latin typeface="Trebuchet MS"/>
                <a:cs typeface="Trebuchet MS"/>
              </a:rPr>
              <a:t>these</a:t>
            </a:r>
            <a:r>
              <a:rPr dirty="0" sz="1350" spc="-90">
                <a:latin typeface="Trebuchet MS"/>
                <a:cs typeface="Trebuchet MS"/>
              </a:rPr>
              <a:t> </a:t>
            </a:r>
            <a:r>
              <a:rPr dirty="0" sz="1350" spc="-55">
                <a:latin typeface="Trebuchet MS"/>
                <a:cs typeface="Trebuchet MS"/>
              </a:rPr>
              <a:t>slides</a:t>
            </a:r>
            <a:r>
              <a:rPr dirty="0" sz="1350" spc="-100">
                <a:latin typeface="Trebuchet MS"/>
                <a:cs typeface="Trebuchet MS"/>
              </a:rPr>
              <a:t> </a:t>
            </a:r>
            <a:r>
              <a:rPr dirty="0" sz="1350" spc="-45">
                <a:latin typeface="Trebuchet MS"/>
                <a:cs typeface="Trebuchet MS"/>
              </a:rPr>
              <a:t>and</a:t>
            </a:r>
            <a:r>
              <a:rPr dirty="0" sz="1350" spc="-90">
                <a:latin typeface="Trebuchet MS"/>
                <a:cs typeface="Trebuchet MS"/>
              </a:rPr>
              <a:t> </a:t>
            </a:r>
            <a:r>
              <a:rPr dirty="0" sz="1350" spc="-40">
                <a:latin typeface="Trebuchet MS"/>
                <a:cs typeface="Trebuchet MS"/>
              </a:rPr>
              <a:t>use</a:t>
            </a:r>
            <a:r>
              <a:rPr dirty="0" sz="1350" spc="-90">
                <a:latin typeface="Trebuchet MS"/>
                <a:cs typeface="Trebuchet MS"/>
              </a:rPr>
              <a:t> </a:t>
            </a:r>
            <a:r>
              <a:rPr dirty="0" sz="1350" spc="-35">
                <a:latin typeface="Trebuchet MS"/>
                <a:cs typeface="Trebuchet MS"/>
              </a:rPr>
              <a:t>or</a:t>
            </a:r>
            <a:r>
              <a:rPr dirty="0" sz="1350" spc="-95">
                <a:latin typeface="Trebuchet MS"/>
                <a:cs typeface="Trebuchet MS"/>
              </a:rPr>
              <a:t> </a:t>
            </a:r>
            <a:r>
              <a:rPr dirty="0" sz="1350" spc="-60">
                <a:latin typeface="Trebuchet MS"/>
                <a:cs typeface="Trebuchet MS"/>
              </a:rPr>
              <a:t>distribute</a:t>
            </a:r>
            <a:r>
              <a:rPr dirty="0" sz="1350" spc="-90">
                <a:latin typeface="Trebuchet MS"/>
                <a:cs typeface="Trebuchet MS"/>
              </a:rPr>
              <a:t> </a:t>
            </a:r>
            <a:r>
              <a:rPr dirty="0" sz="1350" spc="-60">
                <a:latin typeface="Trebuchet MS"/>
                <a:cs typeface="Trebuchet MS"/>
              </a:rPr>
              <a:t>them</a:t>
            </a:r>
            <a:r>
              <a:rPr dirty="0" sz="1350" spc="-95">
                <a:latin typeface="Trebuchet MS"/>
                <a:cs typeface="Trebuchet MS"/>
              </a:rPr>
              <a:t> </a:t>
            </a:r>
            <a:r>
              <a:rPr dirty="0" sz="1350" spc="-55">
                <a:latin typeface="Trebuchet MS"/>
                <a:cs typeface="Trebuchet MS"/>
              </a:rPr>
              <a:t>for </a:t>
            </a:r>
            <a:r>
              <a:rPr dirty="0" sz="1350" spc="-395">
                <a:latin typeface="Trebuchet MS"/>
                <a:cs typeface="Trebuchet MS"/>
              </a:rPr>
              <a:t> </a:t>
            </a:r>
            <a:r>
              <a:rPr dirty="0" sz="1350" spc="-60">
                <a:latin typeface="Trebuchet MS"/>
                <a:cs typeface="Trebuchet MS"/>
              </a:rPr>
              <a:t>educational</a:t>
            </a:r>
            <a:r>
              <a:rPr dirty="0" sz="1350" spc="-100">
                <a:latin typeface="Trebuchet MS"/>
                <a:cs typeface="Trebuchet MS"/>
              </a:rPr>
              <a:t> </a:t>
            </a:r>
            <a:r>
              <a:rPr dirty="0" sz="1350" spc="-40">
                <a:latin typeface="Trebuchet MS"/>
                <a:cs typeface="Trebuchet MS"/>
              </a:rPr>
              <a:t>purposes</a:t>
            </a:r>
            <a:r>
              <a:rPr dirty="0" sz="1350" spc="-105">
                <a:latin typeface="Trebuchet MS"/>
                <a:cs typeface="Trebuchet MS"/>
              </a:rPr>
              <a:t> </a:t>
            </a:r>
            <a:r>
              <a:rPr dirty="0" sz="1350" spc="-45">
                <a:latin typeface="Trebuchet MS"/>
                <a:cs typeface="Trebuchet MS"/>
              </a:rPr>
              <a:t>as</a:t>
            </a:r>
            <a:r>
              <a:rPr dirty="0" sz="1350" spc="-105">
                <a:latin typeface="Trebuchet MS"/>
                <a:cs typeface="Trebuchet MS"/>
              </a:rPr>
              <a:t> </a:t>
            </a:r>
            <a:r>
              <a:rPr dirty="0" sz="1350" spc="-45">
                <a:latin typeface="Trebuchet MS"/>
                <a:cs typeface="Trebuchet MS"/>
              </a:rPr>
              <a:t>long</a:t>
            </a:r>
            <a:r>
              <a:rPr dirty="0" sz="1350" spc="-95">
                <a:latin typeface="Trebuchet MS"/>
                <a:cs typeface="Trebuchet MS"/>
              </a:rPr>
              <a:t> </a:t>
            </a:r>
            <a:r>
              <a:rPr dirty="0" sz="1350" spc="-45">
                <a:latin typeface="Trebuchet MS"/>
                <a:cs typeface="Trebuchet MS"/>
              </a:rPr>
              <a:t>as</a:t>
            </a:r>
            <a:r>
              <a:rPr dirty="0" sz="1350" spc="-105">
                <a:latin typeface="Trebuchet MS"/>
                <a:cs typeface="Trebuchet MS"/>
              </a:rPr>
              <a:t> </a:t>
            </a:r>
            <a:r>
              <a:rPr dirty="0" sz="1350" spc="-35">
                <a:latin typeface="Trebuchet MS"/>
                <a:cs typeface="Trebuchet MS"/>
              </a:rPr>
              <a:t>you</a:t>
            </a:r>
            <a:r>
              <a:rPr dirty="0" sz="1350" spc="-95">
                <a:latin typeface="Trebuchet MS"/>
                <a:cs typeface="Trebuchet MS"/>
              </a:rPr>
              <a:t> </a:t>
            </a:r>
            <a:r>
              <a:rPr dirty="0" sz="1350" spc="-85">
                <a:latin typeface="Trebuchet MS"/>
                <a:cs typeface="Trebuchet MS"/>
              </a:rPr>
              <a:t>cite</a:t>
            </a:r>
            <a:r>
              <a:rPr dirty="0" sz="1350" spc="-95">
                <a:latin typeface="Trebuchet MS"/>
                <a:cs typeface="Trebuchet MS"/>
              </a:rPr>
              <a:t> </a:t>
            </a:r>
            <a:r>
              <a:rPr dirty="0" u="sng" sz="1350" spc="-6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DeepLearning.AI</a:t>
            </a:r>
            <a:r>
              <a:rPr dirty="0" sz="1350" spc="-10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dirty="0" sz="1350" spc="-45">
                <a:latin typeface="Trebuchet MS"/>
                <a:cs typeface="Trebuchet MS"/>
              </a:rPr>
              <a:t>as</a:t>
            </a:r>
            <a:r>
              <a:rPr dirty="0" sz="1350" spc="-100">
                <a:latin typeface="Trebuchet MS"/>
                <a:cs typeface="Trebuchet MS"/>
              </a:rPr>
              <a:t> </a:t>
            </a:r>
            <a:r>
              <a:rPr dirty="0" sz="1350" spc="-65">
                <a:latin typeface="Trebuchet MS"/>
                <a:cs typeface="Trebuchet MS"/>
              </a:rPr>
              <a:t>the</a:t>
            </a:r>
            <a:r>
              <a:rPr dirty="0" sz="1350" spc="-95">
                <a:latin typeface="Trebuchet MS"/>
                <a:cs typeface="Trebuchet MS"/>
              </a:rPr>
              <a:t> </a:t>
            </a:r>
            <a:r>
              <a:rPr dirty="0" sz="1350" spc="-50">
                <a:latin typeface="Trebuchet MS"/>
                <a:cs typeface="Trebuchet MS"/>
              </a:rPr>
              <a:t>source</a:t>
            </a:r>
            <a:r>
              <a:rPr dirty="0" sz="1350" spc="-95">
                <a:latin typeface="Trebuchet MS"/>
                <a:cs typeface="Trebuchet MS"/>
              </a:rPr>
              <a:t> </a:t>
            </a:r>
            <a:r>
              <a:rPr dirty="0" sz="1350" spc="-50">
                <a:latin typeface="Trebuchet MS"/>
                <a:cs typeface="Trebuchet MS"/>
              </a:rPr>
              <a:t>of</a:t>
            </a:r>
            <a:r>
              <a:rPr dirty="0" sz="1350" spc="-95">
                <a:latin typeface="Trebuchet MS"/>
                <a:cs typeface="Trebuchet MS"/>
              </a:rPr>
              <a:t> </a:t>
            </a:r>
            <a:r>
              <a:rPr dirty="0" sz="1350" spc="-65">
                <a:latin typeface="Trebuchet MS"/>
                <a:cs typeface="Trebuchet MS"/>
              </a:rPr>
              <a:t>the</a:t>
            </a:r>
            <a:r>
              <a:rPr dirty="0" sz="1350" spc="-95">
                <a:latin typeface="Trebuchet MS"/>
                <a:cs typeface="Trebuchet MS"/>
              </a:rPr>
              <a:t> </a:t>
            </a:r>
            <a:r>
              <a:rPr dirty="0" sz="1350" spc="-70">
                <a:latin typeface="Trebuchet MS"/>
                <a:cs typeface="Trebuchet MS"/>
              </a:rPr>
              <a:t>slides.</a:t>
            </a:r>
            <a:endParaRPr sz="13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350" spc="-55">
                <a:latin typeface="Trebuchet MS"/>
                <a:cs typeface="Trebuchet MS"/>
              </a:rPr>
              <a:t>For</a:t>
            </a:r>
            <a:r>
              <a:rPr dirty="0" sz="1350" spc="-100">
                <a:latin typeface="Trebuchet MS"/>
                <a:cs typeface="Trebuchet MS"/>
              </a:rPr>
              <a:t> </a:t>
            </a:r>
            <a:r>
              <a:rPr dirty="0" sz="1350" spc="-65">
                <a:latin typeface="Trebuchet MS"/>
                <a:cs typeface="Trebuchet MS"/>
              </a:rPr>
              <a:t>the</a:t>
            </a:r>
            <a:r>
              <a:rPr dirty="0" sz="1350" spc="-90">
                <a:latin typeface="Trebuchet MS"/>
                <a:cs typeface="Trebuchet MS"/>
              </a:rPr>
              <a:t> </a:t>
            </a:r>
            <a:r>
              <a:rPr dirty="0" sz="1350" spc="-60">
                <a:latin typeface="Trebuchet MS"/>
                <a:cs typeface="Trebuchet MS"/>
              </a:rPr>
              <a:t>rest</a:t>
            </a:r>
            <a:r>
              <a:rPr dirty="0" sz="1350" spc="-95">
                <a:latin typeface="Trebuchet MS"/>
                <a:cs typeface="Trebuchet MS"/>
              </a:rPr>
              <a:t> </a:t>
            </a:r>
            <a:r>
              <a:rPr dirty="0" sz="1350" spc="-50">
                <a:latin typeface="Trebuchet MS"/>
                <a:cs typeface="Trebuchet MS"/>
              </a:rPr>
              <a:t>of</a:t>
            </a:r>
            <a:r>
              <a:rPr dirty="0" sz="1350" spc="-100">
                <a:latin typeface="Trebuchet MS"/>
                <a:cs typeface="Trebuchet MS"/>
              </a:rPr>
              <a:t> </a:t>
            </a:r>
            <a:r>
              <a:rPr dirty="0" sz="1350" spc="-65">
                <a:latin typeface="Trebuchet MS"/>
                <a:cs typeface="Trebuchet MS"/>
              </a:rPr>
              <a:t>the</a:t>
            </a:r>
            <a:r>
              <a:rPr dirty="0" sz="1350" spc="-90">
                <a:latin typeface="Trebuchet MS"/>
                <a:cs typeface="Trebuchet MS"/>
              </a:rPr>
              <a:t> </a:t>
            </a:r>
            <a:r>
              <a:rPr dirty="0" sz="1350" spc="-65">
                <a:latin typeface="Trebuchet MS"/>
                <a:cs typeface="Trebuchet MS"/>
              </a:rPr>
              <a:t>details</a:t>
            </a:r>
            <a:r>
              <a:rPr dirty="0" sz="1350" spc="-100">
                <a:latin typeface="Trebuchet MS"/>
                <a:cs typeface="Trebuchet MS"/>
              </a:rPr>
              <a:t> </a:t>
            </a:r>
            <a:r>
              <a:rPr dirty="0" sz="1350" spc="-50">
                <a:latin typeface="Trebuchet MS"/>
                <a:cs typeface="Trebuchet MS"/>
              </a:rPr>
              <a:t>of</a:t>
            </a:r>
            <a:r>
              <a:rPr dirty="0" sz="1350" spc="-95">
                <a:latin typeface="Trebuchet MS"/>
                <a:cs typeface="Trebuchet MS"/>
              </a:rPr>
              <a:t> </a:t>
            </a:r>
            <a:r>
              <a:rPr dirty="0" sz="1350" spc="-65">
                <a:latin typeface="Trebuchet MS"/>
                <a:cs typeface="Trebuchet MS"/>
              </a:rPr>
              <a:t>the</a:t>
            </a:r>
            <a:r>
              <a:rPr dirty="0" sz="1350" spc="-95">
                <a:latin typeface="Trebuchet MS"/>
                <a:cs typeface="Trebuchet MS"/>
              </a:rPr>
              <a:t> </a:t>
            </a:r>
            <a:r>
              <a:rPr dirty="0" sz="1350" spc="-80">
                <a:latin typeface="Trebuchet MS"/>
                <a:cs typeface="Trebuchet MS"/>
              </a:rPr>
              <a:t>license,</a:t>
            </a:r>
            <a:r>
              <a:rPr dirty="0" sz="1350" spc="-95">
                <a:latin typeface="Trebuchet MS"/>
                <a:cs typeface="Trebuchet MS"/>
              </a:rPr>
              <a:t> </a:t>
            </a:r>
            <a:r>
              <a:rPr dirty="0" sz="1350" spc="-55">
                <a:latin typeface="Trebuchet MS"/>
                <a:cs typeface="Trebuchet MS"/>
              </a:rPr>
              <a:t>see</a:t>
            </a:r>
            <a:r>
              <a:rPr dirty="0" sz="1350" spc="-95">
                <a:latin typeface="Trebuchet MS"/>
                <a:cs typeface="Trebuchet MS"/>
              </a:rPr>
              <a:t> </a:t>
            </a:r>
            <a:r>
              <a:rPr dirty="0" u="sng" sz="1350" spc="-7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https://creativecommons.org/licenses/by-sa/2.0/legalcode</a:t>
            </a:r>
            <a:endParaRPr sz="1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129667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65"/>
              <a:t>V</a:t>
            </a:r>
            <a:r>
              <a:rPr dirty="0"/>
              <a:t>ec</a:t>
            </a:r>
            <a:r>
              <a:rPr dirty="0" spc="-5"/>
              <a:t>t</a:t>
            </a:r>
            <a:r>
              <a:rPr dirty="0"/>
              <a:t>ors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10703" y="984368"/>
            <a:ext cx="3511550" cy="3510279"/>
            <a:chOff x="710703" y="984368"/>
            <a:chExt cx="3511550" cy="3510279"/>
          </a:xfrm>
        </p:grpSpPr>
        <p:sp>
          <p:nvSpPr>
            <p:cNvPr id="4" name="object 4"/>
            <p:cNvSpPr/>
            <p:nvPr/>
          </p:nvSpPr>
          <p:spPr>
            <a:xfrm>
              <a:off x="862012" y="11160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269582"/>
                  </a:lnTo>
                  <a:lnTo>
                    <a:pt x="3208210" y="532815"/>
                  </a:lnTo>
                  <a:lnTo>
                    <a:pt x="3195459" y="532815"/>
                  </a:lnTo>
                  <a:lnTo>
                    <a:pt x="3195459" y="535990"/>
                  </a:lnTo>
                  <a:lnTo>
                    <a:pt x="3208210" y="535990"/>
                  </a:lnTo>
                  <a:lnTo>
                    <a:pt x="3208210" y="799223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766102"/>
                  </a:lnTo>
                  <a:lnTo>
                    <a:pt x="2940862" y="76610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725737" y="535990"/>
                  </a:lnTo>
                  <a:lnTo>
                    <a:pt x="2725737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477278"/>
                  </a:lnTo>
                  <a:lnTo>
                    <a:pt x="2944037" y="477278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663251"/>
              <a:ext cx="3510967" cy="152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18653" y="2719451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49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48792" y="2681350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78" y="38100"/>
                  </a:moveTo>
                  <a:lnTo>
                    <a:pt x="3358578" y="0"/>
                  </a:lnTo>
                  <a:lnTo>
                    <a:pt x="3358578" y="76200"/>
                  </a:lnTo>
                  <a:lnTo>
                    <a:pt x="3434778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984368"/>
              <a:ext cx="152400" cy="35101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66187" y="1072318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28087" y="1002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8657" y="1850967"/>
              <a:ext cx="188912" cy="1889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71518" y="1870829"/>
              <a:ext cx="103188" cy="1031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66757" y="1866066"/>
              <a:ext cx="112712" cy="1127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82132" y="1878931"/>
              <a:ext cx="1176531" cy="96932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472737" y="2027278"/>
              <a:ext cx="909319" cy="699770"/>
            </a:xfrm>
            <a:custGeom>
              <a:avLst/>
              <a:gdLst/>
              <a:ahLst/>
              <a:cxnLst/>
              <a:rect l="l" t="t" r="r" b="b"/>
              <a:pathLst>
                <a:path w="909320" h="699769">
                  <a:moveTo>
                    <a:pt x="0" y="699235"/>
                  </a:moveTo>
                  <a:lnTo>
                    <a:pt x="898695" y="7744"/>
                  </a:lnTo>
                  <a:lnTo>
                    <a:pt x="908761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334258" y="1960674"/>
              <a:ext cx="133985" cy="123189"/>
            </a:xfrm>
            <a:custGeom>
              <a:avLst/>
              <a:gdLst/>
              <a:ahLst/>
              <a:cxnLst/>
              <a:rect l="l" t="t" r="r" b="b"/>
              <a:pathLst>
                <a:path w="133985" h="123189">
                  <a:moveTo>
                    <a:pt x="133802" y="0"/>
                  </a:moveTo>
                  <a:lnTo>
                    <a:pt x="0" y="26034"/>
                  </a:lnTo>
                  <a:lnTo>
                    <a:pt x="74349" y="122661"/>
                  </a:lnTo>
                  <a:lnTo>
                    <a:pt x="13380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24053" y="1974661"/>
              <a:ext cx="198120" cy="78793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523113" y="2011557"/>
              <a:ext cx="0" cy="674370"/>
            </a:xfrm>
            <a:custGeom>
              <a:avLst/>
              <a:gdLst/>
              <a:ahLst/>
              <a:cxnLst/>
              <a:rect l="l" t="t" r="r" b="b"/>
              <a:pathLst>
                <a:path w="0" h="674369">
                  <a:moveTo>
                    <a:pt x="0" y="0"/>
                  </a:moveTo>
                  <a:lnTo>
                    <a:pt x="0" y="674138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462153" y="2008000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20" h="0">
                  <a:moveTo>
                    <a:pt x="121920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462153" y="2689251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20" h="0">
                  <a:moveTo>
                    <a:pt x="0" y="0"/>
                  </a:moveTo>
                  <a:lnTo>
                    <a:pt x="121920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3614512" y="2219139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450628" y="1847020"/>
            <a:ext cx="1031875" cy="198120"/>
            <a:chOff x="2450628" y="1847020"/>
            <a:chExt cx="1031875" cy="198120"/>
          </a:xfrm>
        </p:grpSpPr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50628" y="1847020"/>
              <a:ext cx="1031795" cy="19812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507524" y="1926080"/>
              <a:ext cx="918210" cy="0"/>
            </a:xfrm>
            <a:custGeom>
              <a:avLst/>
              <a:gdLst/>
              <a:ahLst/>
              <a:cxnLst/>
              <a:rect l="l" t="t" r="r" b="b"/>
              <a:pathLst>
                <a:path w="918210" h="0">
                  <a:moveTo>
                    <a:pt x="0" y="0"/>
                  </a:moveTo>
                  <a:lnTo>
                    <a:pt x="12700" y="0"/>
                  </a:lnTo>
                  <a:lnTo>
                    <a:pt x="905303" y="0"/>
                  </a:lnTo>
                  <a:lnTo>
                    <a:pt x="918003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429083" y="1865120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w="0" h="121919">
                  <a:moveTo>
                    <a:pt x="0" y="12192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503968" y="1865120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w="0" h="121919">
                  <a:moveTo>
                    <a:pt x="0" y="0"/>
                  </a:moveTo>
                  <a:lnTo>
                    <a:pt x="0" y="12192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2917029" y="1661476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587755" y="1593293"/>
            <a:ext cx="469900" cy="288925"/>
          </a:xfrm>
          <a:custGeom>
            <a:avLst/>
            <a:gdLst/>
            <a:ahLst/>
            <a:cxnLst/>
            <a:rect l="l" t="t" r="r" b="b"/>
            <a:pathLst>
              <a:path w="469900" h="288925">
                <a:moveTo>
                  <a:pt x="469723" y="0"/>
                </a:moveTo>
                <a:lnTo>
                  <a:pt x="0" y="0"/>
                </a:lnTo>
                <a:lnTo>
                  <a:pt x="0" y="288823"/>
                </a:lnTo>
                <a:lnTo>
                  <a:pt x="469723" y="288823"/>
                </a:lnTo>
                <a:lnTo>
                  <a:pt x="4697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3620775" y="1608218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(4,3)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102847" y="1062607"/>
            <a:ext cx="3354704" cy="3354070"/>
            <a:chOff x="5102847" y="1062607"/>
            <a:chExt cx="3354704" cy="3354070"/>
          </a:xfrm>
        </p:grpSpPr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02847" y="2663250"/>
              <a:ext cx="3354451" cy="15240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210797" y="2719450"/>
              <a:ext cx="3138805" cy="0"/>
            </a:xfrm>
            <a:custGeom>
              <a:avLst/>
              <a:gdLst/>
              <a:ahLst/>
              <a:cxnLst/>
              <a:rect l="l" t="t" r="r" b="b"/>
              <a:pathLst>
                <a:path w="3138804" h="0">
                  <a:moveTo>
                    <a:pt x="0" y="0"/>
                  </a:moveTo>
                  <a:lnTo>
                    <a:pt x="6350" y="0"/>
                  </a:lnTo>
                  <a:lnTo>
                    <a:pt x="3132201" y="0"/>
                  </a:lnTo>
                  <a:lnTo>
                    <a:pt x="3138551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140947" y="2681350"/>
              <a:ext cx="3278504" cy="76200"/>
            </a:xfrm>
            <a:custGeom>
              <a:avLst/>
              <a:gdLst/>
              <a:ahLst/>
              <a:cxnLst/>
              <a:rect l="l" t="t" r="r" b="b"/>
              <a:pathLst>
                <a:path w="3278504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278504" h="76200">
                  <a:moveTo>
                    <a:pt x="3278251" y="38100"/>
                  </a:moveTo>
                  <a:lnTo>
                    <a:pt x="3202051" y="0"/>
                  </a:lnTo>
                  <a:lnTo>
                    <a:pt x="3202051" y="76200"/>
                  </a:lnTo>
                  <a:lnTo>
                    <a:pt x="3278251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03871" y="1062607"/>
              <a:ext cx="152400" cy="335368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780071" y="1150557"/>
              <a:ext cx="0" cy="3138170"/>
            </a:xfrm>
            <a:custGeom>
              <a:avLst/>
              <a:gdLst/>
              <a:ahLst/>
              <a:cxnLst/>
              <a:rect l="l" t="t" r="r" b="b"/>
              <a:pathLst>
                <a:path w="0" h="3138170">
                  <a:moveTo>
                    <a:pt x="0" y="0"/>
                  </a:moveTo>
                  <a:lnTo>
                    <a:pt x="0" y="3137786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741960" y="1080718"/>
              <a:ext cx="76200" cy="3277870"/>
            </a:xfrm>
            <a:custGeom>
              <a:avLst/>
              <a:gdLst/>
              <a:ahLst/>
              <a:cxnLst/>
              <a:rect l="l" t="t" r="r" b="b"/>
              <a:pathLst>
                <a:path w="76200" h="3277870">
                  <a:moveTo>
                    <a:pt x="76200" y="3201276"/>
                  </a:moveTo>
                  <a:lnTo>
                    <a:pt x="0" y="3201276"/>
                  </a:lnTo>
                  <a:lnTo>
                    <a:pt x="38100" y="3277476"/>
                  </a:lnTo>
                  <a:lnTo>
                    <a:pt x="76200" y="3201276"/>
                  </a:lnTo>
                  <a:close/>
                </a:path>
                <a:path w="76200" h="3277870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91407" y="1550785"/>
              <a:ext cx="2377330" cy="237733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5721620" y="1660999"/>
              <a:ext cx="2117090" cy="2117090"/>
            </a:xfrm>
            <a:custGeom>
              <a:avLst/>
              <a:gdLst/>
              <a:ahLst/>
              <a:cxnLst/>
              <a:rect l="l" t="t" r="r" b="b"/>
              <a:pathLst>
                <a:path w="2117090" h="2117090">
                  <a:moveTo>
                    <a:pt x="0" y="2116902"/>
                  </a:moveTo>
                  <a:lnTo>
                    <a:pt x="4490" y="2112412"/>
                  </a:lnTo>
                  <a:lnTo>
                    <a:pt x="2112412" y="4490"/>
                  </a:lnTo>
                  <a:lnTo>
                    <a:pt x="2116902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5672226" y="1611617"/>
              <a:ext cx="2216150" cy="2216150"/>
            </a:xfrm>
            <a:custGeom>
              <a:avLst/>
              <a:gdLst/>
              <a:ahLst/>
              <a:cxnLst/>
              <a:rect l="l" t="t" r="r" b="b"/>
              <a:pathLst>
                <a:path w="2216150" h="2216150">
                  <a:moveTo>
                    <a:pt x="80822" y="2188743"/>
                  </a:moveTo>
                  <a:lnTo>
                    <a:pt x="26936" y="2134857"/>
                  </a:lnTo>
                  <a:lnTo>
                    <a:pt x="0" y="2215680"/>
                  </a:lnTo>
                  <a:lnTo>
                    <a:pt x="80822" y="2188743"/>
                  </a:lnTo>
                  <a:close/>
                </a:path>
                <a:path w="2216150" h="2216150">
                  <a:moveTo>
                    <a:pt x="2215680" y="0"/>
                  </a:moveTo>
                  <a:lnTo>
                    <a:pt x="2134857" y="26936"/>
                  </a:lnTo>
                  <a:lnTo>
                    <a:pt x="2188743" y="80822"/>
                  </a:lnTo>
                  <a:lnTo>
                    <a:pt x="221568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565581"/>
            <a:ext cx="9144000" cy="578485"/>
            <a:chOff x="0" y="4565581"/>
            <a:chExt cx="9144000" cy="5784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65581"/>
              <a:ext cx="9144000" cy="57791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1700" y="4694799"/>
              <a:ext cx="1471902" cy="33044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90425" y="354677"/>
            <a:ext cx="269430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>
                <a:latin typeface="Microsoft Sans Serif"/>
                <a:cs typeface="Microsoft Sans Serif"/>
              </a:rPr>
              <a:t>The</a:t>
            </a:r>
            <a:r>
              <a:rPr dirty="0" sz="3000" spc="-10">
                <a:latin typeface="Microsoft Sans Serif"/>
                <a:cs typeface="Microsoft Sans Serif"/>
              </a:rPr>
              <a:t> </a:t>
            </a:r>
            <a:r>
              <a:rPr dirty="0" sz="3000">
                <a:latin typeface="Microsoft Sans Serif"/>
                <a:cs typeface="Microsoft Sans Serif"/>
              </a:rPr>
              <a:t>dot</a:t>
            </a:r>
            <a:r>
              <a:rPr dirty="0" sz="3000" spc="-5">
                <a:latin typeface="Microsoft Sans Serif"/>
                <a:cs typeface="Microsoft Sans Serif"/>
              </a:rPr>
              <a:t> </a:t>
            </a:r>
            <a:r>
              <a:rPr dirty="0" sz="3000">
                <a:latin typeface="Microsoft Sans Serif"/>
                <a:cs typeface="Microsoft Sans Serif"/>
              </a:rPr>
              <a:t>product</a:t>
            </a:r>
            <a:endParaRPr sz="3000">
              <a:latin typeface="Microsoft Sans Serif"/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281043" y="1203193"/>
            <a:ext cx="894715" cy="698500"/>
            <a:chOff x="2281043" y="1203193"/>
            <a:chExt cx="894715" cy="6985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1043" y="1203193"/>
              <a:ext cx="894294" cy="69811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368377" y="1348085"/>
              <a:ext cx="629920" cy="430530"/>
            </a:xfrm>
            <a:custGeom>
              <a:avLst/>
              <a:gdLst/>
              <a:ahLst/>
              <a:cxnLst/>
              <a:rect l="l" t="t" r="r" b="b"/>
              <a:pathLst>
                <a:path w="629919" h="430530">
                  <a:moveTo>
                    <a:pt x="0" y="429937"/>
                  </a:moveTo>
                  <a:lnTo>
                    <a:pt x="618949" y="7163"/>
                  </a:lnTo>
                  <a:lnTo>
                    <a:pt x="629436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952944" y="1286482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5" h="119380">
                  <a:moveTo>
                    <a:pt x="135059" y="0"/>
                  </a:moveTo>
                  <a:lnTo>
                    <a:pt x="0" y="18427"/>
                  </a:lnTo>
                  <a:lnTo>
                    <a:pt x="68766" y="119104"/>
                  </a:lnTo>
                  <a:lnTo>
                    <a:pt x="135059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4663533" y="1346805"/>
            <a:ext cx="178498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600" spc="105">
                <a:latin typeface="Cambria"/>
                <a:cs typeface="Cambria"/>
              </a:rPr>
              <a:t>⟨</a:t>
            </a:r>
            <a:r>
              <a:rPr dirty="0" sz="2600" spc="105" i="1">
                <a:latin typeface="Times New Roman"/>
                <a:cs typeface="Times New Roman"/>
              </a:rPr>
              <a:t>u</a:t>
            </a:r>
            <a:r>
              <a:rPr dirty="0" sz="2600" spc="114">
                <a:latin typeface="Cambria"/>
                <a:cs typeface="Cambria"/>
              </a:rPr>
              <a:t>,</a:t>
            </a:r>
            <a:r>
              <a:rPr dirty="0" sz="2600" spc="-140">
                <a:latin typeface="Cambria"/>
                <a:cs typeface="Cambria"/>
              </a:rPr>
              <a:t> </a:t>
            </a:r>
            <a:r>
              <a:rPr dirty="0" sz="2600" i="1">
                <a:latin typeface="Times New Roman"/>
                <a:cs typeface="Times New Roman"/>
              </a:rPr>
              <a:t>u</a:t>
            </a:r>
            <a:r>
              <a:rPr dirty="0" sz="2600" spc="105">
                <a:latin typeface="Cambria"/>
                <a:cs typeface="Cambria"/>
              </a:rPr>
              <a:t>⟩</a:t>
            </a:r>
            <a:r>
              <a:rPr dirty="0" sz="2600" spc="145">
                <a:latin typeface="Cambria"/>
                <a:cs typeface="Cambria"/>
              </a:rPr>
              <a:t> </a:t>
            </a:r>
            <a:r>
              <a:rPr dirty="0" sz="2600" spc="340">
                <a:latin typeface="Cambria"/>
                <a:cs typeface="Cambria"/>
              </a:rPr>
              <a:t>=</a:t>
            </a:r>
            <a:r>
              <a:rPr dirty="0" sz="2600" spc="145">
                <a:latin typeface="Cambria"/>
                <a:cs typeface="Cambria"/>
              </a:rPr>
              <a:t> </a:t>
            </a:r>
            <a:r>
              <a:rPr dirty="0" sz="2600" spc="5">
                <a:latin typeface="Cambria"/>
                <a:cs typeface="Cambria"/>
              </a:rPr>
              <a:t>|</a:t>
            </a:r>
            <a:r>
              <a:rPr dirty="0" sz="2600" spc="-285">
                <a:latin typeface="Cambria"/>
                <a:cs typeface="Cambria"/>
              </a:rPr>
              <a:t> </a:t>
            </a:r>
            <a:r>
              <a:rPr dirty="0" sz="2600" i="1">
                <a:latin typeface="Times New Roman"/>
                <a:cs typeface="Times New Roman"/>
              </a:rPr>
              <a:t>u</a:t>
            </a:r>
            <a:r>
              <a:rPr dirty="0" sz="2600" spc="-365" i="1">
                <a:latin typeface="Times New Roman"/>
                <a:cs typeface="Times New Roman"/>
              </a:rPr>
              <a:t> </a:t>
            </a:r>
            <a:r>
              <a:rPr dirty="0" sz="2600" spc="5">
                <a:latin typeface="Cambria"/>
                <a:cs typeface="Cambria"/>
              </a:rPr>
              <a:t>|</a:t>
            </a:r>
            <a:r>
              <a:rPr dirty="0" baseline="34534" sz="2775" spc="-157">
                <a:latin typeface="Cambria"/>
                <a:cs typeface="Cambria"/>
              </a:rPr>
              <a:t>2</a:t>
            </a:r>
            <a:endParaRPr baseline="34534" sz="2775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565581"/>
            <a:ext cx="9144000" cy="578485"/>
            <a:chOff x="0" y="4565581"/>
            <a:chExt cx="9144000" cy="5784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65581"/>
              <a:ext cx="9144000" cy="57791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1700" y="4694799"/>
              <a:ext cx="1471902" cy="33044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90425" y="354677"/>
            <a:ext cx="269430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>
                <a:latin typeface="Microsoft Sans Serif"/>
                <a:cs typeface="Microsoft Sans Serif"/>
              </a:rPr>
              <a:t>The</a:t>
            </a:r>
            <a:r>
              <a:rPr dirty="0" sz="3000" spc="-10">
                <a:latin typeface="Microsoft Sans Serif"/>
                <a:cs typeface="Microsoft Sans Serif"/>
              </a:rPr>
              <a:t> </a:t>
            </a:r>
            <a:r>
              <a:rPr dirty="0" sz="3000">
                <a:latin typeface="Microsoft Sans Serif"/>
                <a:cs typeface="Microsoft Sans Serif"/>
              </a:rPr>
              <a:t>dot</a:t>
            </a:r>
            <a:r>
              <a:rPr dirty="0" sz="3000" spc="-5">
                <a:latin typeface="Microsoft Sans Serif"/>
                <a:cs typeface="Microsoft Sans Serif"/>
              </a:rPr>
              <a:t> </a:t>
            </a:r>
            <a:r>
              <a:rPr dirty="0" sz="3000">
                <a:latin typeface="Microsoft Sans Serif"/>
                <a:cs typeface="Microsoft Sans Serif"/>
              </a:rPr>
              <a:t>product</a:t>
            </a:r>
            <a:endParaRPr sz="3000">
              <a:latin typeface="Microsoft Sans Serif"/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281043" y="1203193"/>
            <a:ext cx="894715" cy="698500"/>
            <a:chOff x="2281043" y="1203193"/>
            <a:chExt cx="894715" cy="6985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1043" y="1203193"/>
              <a:ext cx="894294" cy="69811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368377" y="1348085"/>
              <a:ext cx="629920" cy="430530"/>
            </a:xfrm>
            <a:custGeom>
              <a:avLst/>
              <a:gdLst/>
              <a:ahLst/>
              <a:cxnLst/>
              <a:rect l="l" t="t" r="r" b="b"/>
              <a:pathLst>
                <a:path w="629919" h="430530">
                  <a:moveTo>
                    <a:pt x="0" y="429937"/>
                  </a:moveTo>
                  <a:lnTo>
                    <a:pt x="618949" y="7163"/>
                  </a:lnTo>
                  <a:lnTo>
                    <a:pt x="629436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952944" y="1286482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5" h="119380">
                  <a:moveTo>
                    <a:pt x="135059" y="0"/>
                  </a:moveTo>
                  <a:lnTo>
                    <a:pt x="0" y="18427"/>
                  </a:lnTo>
                  <a:lnTo>
                    <a:pt x="68766" y="119104"/>
                  </a:lnTo>
                  <a:lnTo>
                    <a:pt x="135059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4663533" y="1346805"/>
            <a:ext cx="178498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600" spc="105">
                <a:latin typeface="Cambria"/>
                <a:cs typeface="Cambria"/>
              </a:rPr>
              <a:t>⟨</a:t>
            </a:r>
            <a:r>
              <a:rPr dirty="0" sz="2600" spc="105" i="1">
                <a:latin typeface="Times New Roman"/>
                <a:cs typeface="Times New Roman"/>
              </a:rPr>
              <a:t>u</a:t>
            </a:r>
            <a:r>
              <a:rPr dirty="0" sz="2600" spc="114">
                <a:latin typeface="Cambria"/>
                <a:cs typeface="Cambria"/>
              </a:rPr>
              <a:t>,</a:t>
            </a:r>
            <a:r>
              <a:rPr dirty="0" sz="2600" spc="-140">
                <a:latin typeface="Cambria"/>
                <a:cs typeface="Cambria"/>
              </a:rPr>
              <a:t> </a:t>
            </a:r>
            <a:r>
              <a:rPr dirty="0" sz="2600" i="1">
                <a:latin typeface="Times New Roman"/>
                <a:cs typeface="Times New Roman"/>
              </a:rPr>
              <a:t>u</a:t>
            </a:r>
            <a:r>
              <a:rPr dirty="0" sz="2600" spc="105">
                <a:latin typeface="Cambria"/>
                <a:cs typeface="Cambria"/>
              </a:rPr>
              <a:t>⟩</a:t>
            </a:r>
            <a:r>
              <a:rPr dirty="0" sz="2600" spc="145">
                <a:latin typeface="Cambria"/>
                <a:cs typeface="Cambria"/>
              </a:rPr>
              <a:t> </a:t>
            </a:r>
            <a:r>
              <a:rPr dirty="0" sz="2600" spc="340">
                <a:latin typeface="Cambria"/>
                <a:cs typeface="Cambria"/>
              </a:rPr>
              <a:t>=</a:t>
            </a:r>
            <a:r>
              <a:rPr dirty="0" sz="2600" spc="145">
                <a:latin typeface="Cambria"/>
                <a:cs typeface="Cambria"/>
              </a:rPr>
              <a:t> </a:t>
            </a:r>
            <a:r>
              <a:rPr dirty="0" sz="2600" spc="5">
                <a:latin typeface="Cambria"/>
                <a:cs typeface="Cambria"/>
              </a:rPr>
              <a:t>|</a:t>
            </a:r>
            <a:r>
              <a:rPr dirty="0" sz="2600" spc="-285">
                <a:latin typeface="Cambria"/>
                <a:cs typeface="Cambria"/>
              </a:rPr>
              <a:t> </a:t>
            </a:r>
            <a:r>
              <a:rPr dirty="0" sz="2600" i="1">
                <a:latin typeface="Times New Roman"/>
                <a:cs typeface="Times New Roman"/>
              </a:rPr>
              <a:t>u</a:t>
            </a:r>
            <a:r>
              <a:rPr dirty="0" sz="2600" spc="-365" i="1">
                <a:latin typeface="Times New Roman"/>
                <a:cs typeface="Times New Roman"/>
              </a:rPr>
              <a:t> </a:t>
            </a:r>
            <a:r>
              <a:rPr dirty="0" sz="2600" spc="5">
                <a:latin typeface="Cambria"/>
                <a:cs typeface="Cambria"/>
              </a:rPr>
              <a:t>|</a:t>
            </a:r>
            <a:r>
              <a:rPr dirty="0" baseline="34534" sz="2775" spc="-157">
                <a:latin typeface="Cambria"/>
                <a:cs typeface="Cambria"/>
              </a:rPr>
              <a:t>2</a:t>
            </a:r>
            <a:endParaRPr baseline="34534" sz="2775">
              <a:latin typeface="Cambria"/>
              <a:cs typeface="Cambri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002825" y="2140798"/>
            <a:ext cx="1393190" cy="911225"/>
            <a:chOff x="2002825" y="2140798"/>
            <a:chExt cx="1393190" cy="91122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01431" y="2353298"/>
              <a:ext cx="894294" cy="69811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588765" y="2498192"/>
              <a:ext cx="629920" cy="430530"/>
            </a:xfrm>
            <a:custGeom>
              <a:avLst/>
              <a:gdLst/>
              <a:ahLst/>
              <a:cxnLst/>
              <a:rect l="l" t="t" r="r" b="b"/>
              <a:pathLst>
                <a:path w="629919" h="430530">
                  <a:moveTo>
                    <a:pt x="0" y="429937"/>
                  </a:moveTo>
                  <a:lnTo>
                    <a:pt x="618949" y="7163"/>
                  </a:lnTo>
                  <a:lnTo>
                    <a:pt x="629436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173332" y="2436587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4" h="119380">
                  <a:moveTo>
                    <a:pt x="135059" y="0"/>
                  </a:moveTo>
                  <a:lnTo>
                    <a:pt x="0" y="18428"/>
                  </a:lnTo>
                  <a:lnTo>
                    <a:pt x="68766" y="119104"/>
                  </a:lnTo>
                  <a:lnTo>
                    <a:pt x="135059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02825" y="2140798"/>
              <a:ext cx="697707" cy="89452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167676" y="2298321"/>
              <a:ext cx="429895" cy="629920"/>
            </a:xfrm>
            <a:custGeom>
              <a:avLst/>
              <a:gdLst/>
              <a:ahLst/>
              <a:cxnLst/>
              <a:rect l="l" t="t" r="r" b="b"/>
              <a:pathLst>
                <a:path w="429894" h="629919">
                  <a:moveTo>
                    <a:pt x="429552" y="629700"/>
                  </a:moveTo>
                  <a:lnTo>
                    <a:pt x="7156" y="10491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106128" y="2208095"/>
              <a:ext cx="119380" cy="135255"/>
            </a:xfrm>
            <a:custGeom>
              <a:avLst/>
              <a:gdLst/>
              <a:ahLst/>
              <a:cxnLst/>
              <a:rect l="l" t="t" r="r" b="b"/>
              <a:pathLst>
                <a:path w="119380" h="135255">
                  <a:moveTo>
                    <a:pt x="0" y="0"/>
                  </a:moveTo>
                  <a:lnTo>
                    <a:pt x="18346" y="135070"/>
                  </a:lnTo>
                  <a:lnTo>
                    <a:pt x="119063" y="66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61245" y="2659716"/>
              <a:ext cx="335083" cy="33302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521837" y="2710619"/>
              <a:ext cx="210820" cy="119380"/>
            </a:xfrm>
            <a:custGeom>
              <a:avLst/>
              <a:gdLst/>
              <a:ahLst/>
              <a:cxnLst/>
              <a:rect l="l" t="t" r="r" b="b"/>
              <a:pathLst>
                <a:path w="210819" h="119380">
                  <a:moveTo>
                    <a:pt x="0" y="90478"/>
                  </a:moveTo>
                  <a:lnTo>
                    <a:pt x="125793" y="0"/>
                  </a:lnTo>
                  <a:lnTo>
                    <a:pt x="210399" y="118827"/>
                  </a:lnTo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69430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The</a:t>
            </a:r>
            <a:r>
              <a:rPr dirty="0" spc="-10"/>
              <a:t> </a:t>
            </a:r>
            <a:r>
              <a:rPr dirty="0"/>
              <a:t>dot</a:t>
            </a:r>
            <a:r>
              <a:rPr dirty="0" spc="-5"/>
              <a:t> </a:t>
            </a:r>
            <a:r>
              <a:rPr dirty="0"/>
              <a:t>product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281043" y="1203193"/>
            <a:ext cx="894715" cy="698500"/>
            <a:chOff x="2281043" y="1203193"/>
            <a:chExt cx="894715" cy="698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1043" y="1203193"/>
              <a:ext cx="894294" cy="69811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368377" y="1348085"/>
              <a:ext cx="629920" cy="430530"/>
            </a:xfrm>
            <a:custGeom>
              <a:avLst/>
              <a:gdLst/>
              <a:ahLst/>
              <a:cxnLst/>
              <a:rect l="l" t="t" r="r" b="b"/>
              <a:pathLst>
                <a:path w="629919" h="430530">
                  <a:moveTo>
                    <a:pt x="0" y="429937"/>
                  </a:moveTo>
                  <a:lnTo>
                    <a:pt x="618949" y="7163"/>
                  </a:lnTo>
                  <a:lnTo>
                    <a:pt x="629436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952944" y="1286482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5" h="119380">
                  <a:moveTo>
                    <a:pt x="135059" y="0"/>
                  </a:moveTo>
                  <a:lnTo>
                    <a:pt x="0" y="18427"/>
                  </a:lnTo>
                  <a:lnTo>
                    <a:pt x="68766" y="119104"/>
                  </a:lnTo>
                  <a:lnTo>
                    <a:pt x="135059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4663533" y="1346805"/>
            <a:ext cx="1784985" cy="1323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600" spc="105">
                <a:latin typeface="Cambria"/>
                <a:cs typeface="Cambria"/>
              </a:rPr>
              <a:t>⟨</a:t>
            </a:r>
            <a:r>
              <a:rPr dirty="0" sz="2600" spc="105" i="1">
                <a:latin typeface="Times New Roman"/>
                <a:cs typeface="Times New Roman"/>
              </a:rPr>
              <a:t>u</a:t>
            </a:r>
            <a:r>
              <a:rPr dirty="0" sz="2600" spc="114">
                <a:latin typeface="Cambria"/>
                <a:cs typeface="Cambria"/>
              </a:rPr>
              <a:t>,</a:t>
            </a:r>
            <a:r>
              <a:rPr dirty="0" sz="2600" spc="-140">
                <a:latin typeface="Cambria"/>
                <a:cs typeface="Cambria"/>
              </a:rPr>
              <a:t> </a:t>
            </a:r>
            <a:r>
              <a:rPr dirty="0" sz="2600" i="1">
                <a:latin typeface="Times New Roman"/>
                <a:cs typeface="Times New Roman"/>
              </a:rPr>
              <a:t>u</a:t>
            </a:r>
            <a:r>
              <a:rPr dirty="0" sz="2600" spc="105">
                <a:latin typeface="Cambria"/>
                <a:cs typeface="Cambria"/>
              </a:rPr>
              <a:t>⟩</a:t>
            </a:r>
            <a:r>
              <a:rPr dirty="0" sz="2600" spc="145">
                <a:latin typeface="Cambria"/>
                <a:cs typeface="Cambria"/>
              </a:rPr>
              <a:t> </a:t>
            </a:r>
            <a:r>
              <a:rPr dirty="0" sz="2600" spc="340">
                <a:latin typeface="Cambria"/>
                <a:cs typeface="Cambria"/>
              </a:rPr>
              <a:t>=</a:t>
            </a:r>
            <a:r>
              <a:rPr dirty="0" sz="2600" spc="145">
                <a:latin typeface="Cambria"/>
                <a:cs typeface="Cambria"/>
              </a:rPr>
              <a:t> </a:t>
            </a:r>
            <a:r>
              <a:rPr dirty="0" sz="2600" spc="5">
                <a:latin typeface="Cambria"/>
                <a:cs typeface="Cambria"/>
              </a:rPr>
              <a:t>|</a:t>
            </a:r>
            <a:r>
              <a:rPr dirty="0" sz="2600" spc="-285">
                <a:latin typeface="Cambria"/>
                <a:cs typeface="Cambria"/>
              </a:rPr>
              <a:t> </a:t>
            </a:r>
            <a:r>
              <a:rPr dirty="0" sz="2600" i="1">
                <a:latin typeface="Times New Roman"/>
                <a:cs typeface="Times New Roman"/>
              </a:rPr>
              <a:t>u</a:t>
            </a:r>
            <a:r>
              <a:rPr dirty="0" sz="2600" spc="-365" i="1">
                <a:latin typeface="Times New Roman"/>
                <a:cs typeface="Times New Roman"/>
              </a:rPr>
              <a:t> </a:t>
            </a:r>
            <a:r>
              <a:rPr dirty="0" sz="2600" spc="5">
                <a:latin typeface="Cambria"/>
                <a:cs typeface="Cambria"/>
              </a:rPr>
              <a:t>|</a:t>
            </a:r>
            <a:r>
              <a:rPr dirty="0" baseline="34534" sz="2775" spc="-157">
                <a:latin typeface="Cambria"/>
                <a:cs typeface="Cambria"/>
              </a:rPr>
              <a:t>2</a:t>
            </a:r>
            <a:endParaRPr baseline="34534" sz="2775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350">
              <a:latin typeface="Cambria"/>
              <a:cs typeface="Cambria"/>
            </a:endParaRPr>
          </a:p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 sz="2600" spc="105">
                <a:latin typeface="Cambria"/>
                <a:cs typeface="Cambria"/>
              </a:rPr>
              <a:t>⟨</a:t>
            </a:r>
            <a:r>
              <a:rPr dirty="0" sz="2600" spc="105" i="1">
                <a:latin typeface="Times New Roman"/>
                <a:cs typeface="Times New Roman"/>
              </a:rPr>
              <a:t>u</a:t>
            </a:r>
            <a:r>
              <a:rPr dirty="0" sz="2600" spc="114">
                <a:latin typeface="Cambria"/>
                <a:cs typeface="Cambria"/>
              </a:rPr>
              <a:t>,</a:t>
            </a:r>
            <a:r>
              <a:rPr dirty="0" sz="2600" spc="-140">
                <a:latin typeface="Cambria"/>
                <a:cs typeface="Cambria"/>
              </a:rPr>
              <a:t> </a:t>
            </a:r>
            <a:r>
              <a:rPr dirty="0" sz="2600" i="1">
                <a:latin typeface="Times New Roman"/>
                <a:cs typeface="Times New Roman"/>
              </a:rPr>
              <a:t>v</a:t>
            </a:r>
            <a:r>
              <a:rPr dirty="0" sz="2600" spc="105">
                <a:latin typeface="Cambria"/>
                <a:cs typeface="Cambria"/>
              </a:rPr>
              <a:t>⟩</a:t>
            </a:r>
            <a:r>
              <a:rPr dirty="0" sz="2600" spc="145">
                <a:latin typeface="Cambria"/>
                <a:cs typeface="Cambria"/>
              </a:rPr>
              <a:t> </a:t>
            </a:r>
            <a:r>
              <a:rPr dirty="0" sz="2600" spc="340">
                <a:latin typeface="Cambria"/>
                <a:cs typeface="Cambria"/>
              </a:rPr>
              <a:t>=</a:t>
            </a:r>
            <a:r>
              <a:rPr dirty="0" sz="2600" spc="145">
                <a:latin typeface="Cambria"/>
                <a:cs typeface="Cambria"/>
              </a:rPr>
              <a:t> </a:t>
            </a:r>
            <a:r>
              <a:rPr dirty="0" sz="2600" spc="-140">
                <a:latin typeface="Cambria"/>
                <a:cs typeface="Cambria"/>
              </a:rPr>
              <a:t>0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002825" y="2140798"/>
            <a:ext cx="1393190" cy="911225"/>
            <a:chOff x="2002825" y="2140798"/>
            <a:chExt cx="1393190" cy="91122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01431" y="2353298"/>
              <a:ext cx="894294" cy="69811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588765" y="2498192"/>
              <a:ext cx="629920" cy="430530"/>
            </a:xfrm>
            <a:custGeom>
              <a:avLst/>
              <a:gdLst/>
              <a:ahLst/>
              <a:cxnLst/>
              <a:rect l="l" t="t" r="r" b="b"/>
              <a:pathLst>
                <a:path w="629919" h="430530">
                  <a:moveTo>
                    <a:pt x="0" y="429937"/>
                  </a:moveTo>
                  <a:lnTo>
                    <a:pt x="618949" y="7163"/>
                  </a:lnTo>
                  <a:lnTo>
                    <a:pt x="629436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173332" y="2436587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4" h="119380">
                  <a:moveTo>
                    <a:pt x="135059" y="0"/>
                  </a:moveTo>
                  <a:lnTo>
                    <a:pt x="0" y="18428"/>
                  </a:lnTo>
                  <a:lnTo>
                    <a:pt x="68766" y="119104"/>
                  </a:lnTo>
                  <a:lnTo>
                    <a:pt x="135059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2825" y="2140798"/>
              <a:ext cx="697707" cy="89452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167676" y="2298321"/>
              <a:ext cx="429895" cy="629920"/>
            </a:xfrm>
            <a:custGeom>
              <a:avLst/>
              <a:gdLst/>
              <a:ahLst/>
              <a:cxnLst/>
              <a:rect l="l" t="t" r="r" b="b"/>
              <a:pathLst>
                <a:path w="429894" h="629919">
                  <a:moveTo>
                    <a:pt x="429552" y="629700"/>
                  </a:moveTo>
                  <a:lnTo>
                    <a:pt x="7156" y="10491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106128" y="2208095"/>
              <a:ext cx="119380" cy="135255"/>
            </a:xfrm>
            <a:custGeom>
              <a:avLst/>
              <a:gdLst/>
              <a:ahLst/>
              <a:cxnLst/>
              <a:rect l="l" t="t" r="r" b="b"/>
              <a:pathLst>
                <a:path w="119380" h="135255">
                  <a:moveTo>
                    <a:pt x="0" y="0"/>
                  </a:moveTo>
                  <a:lnTo>
                    <a:pt x="18346" y="135070"/>
                  </a:lnTo>
                  <a:lnTo>
                    <a:pt x="119063" y="66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61245" y="2659716"/>
              <a:ext cx="335083" cy="33302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521837" y="2710619"/>
              <a:ext cx="210820" cy="119380"/>
            </a:xfrm>
            <a:custGeom>
              <a:avLst/>
              <a:gdLst/>
              <a:ahLst/>
              <a:cxnLst/>
              <a:rect l="l" t="t" r="r" b="b"/>
              <a:pathLst>
                <a:path w="210819" h="119380">
                  <a:moveTo>
                    <a:pt x="0" y="90478"/>
                  </a:moveTo>
                  <a:lnTo>
                    <a:pt x="125793" y="0"/>
                  </a:lnTo>
                  <a:lnTo>
                    <a:pt x="210399" y="118827"/>
                  </a:lnTo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69430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The</a:t>
            </a:r>
            <a:r>
              <a:rPr dirty="0" spc="-10"/>
              <a:t> </a:t>
            </a:r>
            <a:r>
              <a:rPr dirty="0"/>
              <a:t>dot</a:t>
            </a:r>
            <a:r>
              <a:rPr dirty="0" spc="-5"/>
              <a:t> </a:t>
            </a:r>
            <a:r>
              <a:rPr dirty="0"/>
              <a:t>product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281043" y="1203193"/>
            <a:ext cx="894715" cy="698500"/>
            <a:chOff x="2281043" y="1203193"/>
            <a:chExt cx="894715" cy="698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1043" y="1203193"/>
              <a:ext cx="894294" cy="69811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368377" y="1348085"/>
              <a:ext cx="629920" cy="430530"/>
            </a:xfrm>
            <a:custGeom>
              <a:avLst/>
              <a:gdLst/>
              <a:ahLst/>
              <a:cxnLst/>
              <a:rect l="l" t="t" r="r" b="b"/>
              <a:pathLst>
                <a:path w="629919" h="430530">
                  <a:moveTo>
                    <a:pt x="0" y="429937"/>
                  </a:moveTo>
                  <a:lnTo>
                    <a:pt x="618949" y="7163"/>
                  </a:lnTo>
                  <a:lnTo>
                    <a:pt x="629436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952944" y="1286482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5" h="119380">
                  <a:moveTo>
                    <a:pt x="135059" y="0"/>
                  </a:moveTo>
                  <a:lnTo>
                    <a:pt x="0" y="18427"/>
                  </a:lnTo>
                  <a:lnTo>
                    <a:pt x="68766" y="119104"/>
                  </a:lnTo>
                  <a:lnTo>
                    <a:pt x="135059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4663533" y="1346805"/>
            <a:ext cx="1784985" cy="1323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600" spc="105">
                <a:latin typeface="Cambria"/>
                <a:cs typeface="Cambria"/>
              </a:rPr>
              <a:t>⟨</a:t>
            </a:r>
            <a:r>
              <a:rPr dirty="0" sz="2600" spc="105" i="1">
                <a:latin typeface="Times New Roman"/>
                <a:cs typeface="Times New Roman"/>
              </a:rPr>
              <a:t>u</a:t>
            </a:r>
            <a:r>
              <a:rPr dirty="0" sz="2600" spc="114">
                <a:latin typeface="Cambria"/>
                <a:cs typeface="Cambria"/>
              </a:rPr>
              <a:t>,</a:t>
            </a:r>
            <a:r>
              <a:rPr dirty="0" sz="2600" spc="-140">
                <a:latin typeface="Cambria"/>
                <a:cs typeface="Cambria"/>
              </a:rPr>
              <a:t> </a:t>
            </a:r>
            <a:r>
              <a:rPr dirty="0" sz="2600" i="1">
                <a:latin typeface="Times New Roman"/>
                <a:cs typeface="Times New Roman"/>
              </a:rPr>
              <a:t>u</a:t>
            </a:r>
            <a:r>
              <a:rPr dirty="0" sz="2600" spc="105">
                <a:latin typeface="Cambria"/>
                <a:cs typeface="Cambria"/>
              </a:rPr>
              <a:t>⟩</a:t>
            </a:r>
            <a:r>
              <a:rPr dirty="0" sz="2600" spc="145">
                <a:latin typeface="Cambria"/>
                <a:cs typeface="Cambria"/>
              </a:rPr>
              <a:t> </a:t>
            </a:r>
            <a:r>
              <a:rPr dirty="0" sz="2600" spc="340">
                <a:latin typeface="Cambria"/>
                <a:cs typeface="Cambria"/>
              </a:rPr>
              <a:t>=</a:t>
            </a:r>
            <a:r>
              <a:rPr dirty="0" sz="2600" spc="145">
                <a:latin typeface="Cambria"/>
                <a:cs typeface="Cambria"/>
              </a:rPr>
              <a:t> </a:t>
            </a:r>
            <a:r>
              <a:rPr dirty="0" sz="2600" spc="5">
                <a:latin typeface="Cambria"/>
                <a:cs typeface="Cambria"/>
              </a:rPr>
              <a:t>|</a:t>
            </a:r>
            <a:r>
              <a:rPr dirty="0" sz="2600" spc="-285">
                <a:latin typeface="Cambria"/>
                <a:cs typeface="Cambria"/>
              </a:rPr>
              <a:t> </a:t>
            </a:r>
            <a:r>
              <a:rPr dirty="0" sz="2600" i="1">
                <a:latin typeface="Times New Roman"/>
                <a:cs typeface="Times New Roman"/>
              </a:rPr>
              <a:t>u</a:t>
            </a:r>
            <a:r>
              <a:rPr dirty="0" sz="2600" spc="-365" i="1">
                <a:latin typeface="Times New Roman"/>
                <a:cs typeface="Times New Roman"/>
              </a:rPr>
              <a:t> </a:t>
            </a:r>
            <a:r>
              <a:rPr dirty="0" sz="2600" spc="5">
                <a:latin typeface="Cambria"/>
                <a:cs typeface="Cambria"/>
              </a:rPr>
              <a:t>|</a:t>
            </a:r>
            <a:r>
              <a:rPr dirty="0" baseline="34534" sz="2775" spc="-157">
                <a:latin typeface="Cambria"/>
                <a:cs typeface="Cambria"/>
              </a:rPr>
              <a:t>2</a:t>
            </a:r>
            <a:endParaRPr baseline="34534" sz="2775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350">
              <a:latin typeface="Cambria"/>
              <a:cs typeface="Cambria"/>
            </a:endParaRPr>
          </a:p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 sz="2600" spc="105">
                <a:latin typeface="Cambria"/>
                <a:cs typeface="Cambria"/>
              </a:rPr>
              <a:t>⟨</a:t>
            </a:r>
            <a:r>
              <a:rPr dirty="0" sz="2600" spc="105" i="1">
                <a:latin typeface="Times New Roman"/>
                <a:cs typeface="Times New Roman"/>
              </a:rPr>
              <a:t>u</a:t>
            </a:r>
            <a:r>
              <a:rPr dirty="0" sz="2600" spc="114">
                <a:latin typeface="Cambria"/>
                <a:cs typeface="Cambria"/>
              </a:rPr>
              <a:t>,</a:t>
            </a:r>
            <a:r>
              <a:rPr dirty="0" sz="2600" spc="-140">
                <a:latin typeface="Cambria"/>
                <a:cs typeface="Cambria"/>
              </a:rPr>
              <a:t> </a:t>
            </a:r>
            <a:r>
              <a:rPr dirty="0" sz="2600" i="1">
                <a:latin typeface="Times New Roman"/>
                <a:cs typeface="Times New Roman"/>
              </a:rPr>
              <a:t>v</a:t>
            </a:r>
            <a:r>
              <a:rPr dirty="0" sz="2600" spc="105">
                <a:latin typeface="Cambria"/>
                <a:cs typeface="Cambria"/>
              </a:rPr>
              <a:t>⟩</a:t>
            </a:r>
            <a:r>
              <a:rPr dirty="0" sz="2600" spc="145">
                <a:latin typeface="Cambria"/>
                <a:cs typeface="Cambria"/>
              </a:rPr>
              <a:t> </a:t>
            </a:r>
            <a:r>
              <a:rPr dirty="0" sz="2600" spc="340">
                <a:latin typeface="Cambria"/>
                <a:cs typeface="Cambria"/>
              </a:rPr>
              <a:t>=</a:t>
            </a:r>
            <a:r>
              <a:rPr dirty="0" sz="2600" spc="145">
                <a:latin typeface="Cambria"/>
                <a:cs typeface="Cambria"/>
              </a:rPr>
              <a:t> </a:t>
            </a:r>
            <a:r>
              <a:rPr dirty="0" sz="2600" spc="-140">
                <a:latin typeface="Cambria"/>
                <a:cs typeface="Cambria"/>
              </a:rPr>
              <a:t>0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002825" y="2140798"/>
            <a:ext cx="1393190" cy="911225"/>
            <a:chOff x="2002825" y="2140798"/>
            <a:chExt cx="1393190" cy="91122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01431" y="2353298"/>
              <a:ext cx="894294" cy="69811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588765" y="2498192"/>
              <a:ext cx="629920" cy="430530"/>
            </a:xfrm>
            <a:custGeom>
              <a:avLst/>
              <a:gdLst/>
              <a:ahLst/>
              <a:cxnLst/>
              <a:rect l="l" t="t" r="r" b="b"/>
              <a:pathLst>
                <a:path w="629919" h="430530">
                  <a:moveTo>
                    <a:pt x="0" y="429937"/>
                  </a:moveTo>
                  <a:lnTo>
                    <a:pt x="618949" y="7163"/>
                  </a:lnTo>
                  <a:lnTo>
                    <a:pt x="629436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173332" y="2436587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4" h="119380">
                  <a:moveTo>
                    <a:pt x="135059" y="0"/>
                  </a:moveTo>
                  <a:lnTo>
                    <a:pt x="0" y="18428"/>
                  </a:lnTo>
                  <a:lnTo>
                    <a:pt x="68766" y="119104"/>
                  </a:lnTo>
                  <a:lnTo>
                    <a:pt x="135059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2825" y="2140798"/>
              <a:ext cx="697707" cy="89452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167676" y="2298321"/>
              <a:ext cx="429895" cy="629920"/>
            </a:xfrm>
            <a:custGeom>
              <a:avLst/>
              <a:gdLst/>
              <a:ahLst/>
              <a:cxnLst/>
              <a:rect l="l" t="t" r="r" b="b"/>
              <a:pathLst>
                <a:path w="429894" h="629919">
                  <a:moveTo>
                    <a:pt x="429552" y="629700"/>
                  </a:moveTo>
                  <a:lnTo>
                    <a:pt x="7156" y="10491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106128" y="2208095"/>
              <a:ext cx="119380" cy="135255"/>
            </a:xfrm>
            <a:custGeom>
              <a:avLst/>
              <a:gdLst/>
              <a:ahLst/>
              <a:cxnLst/>
              <a:rect l="l" t="t" r="r" b="b"/>
              <a:pathLst>
                <a:path w="119380" h="135255">
                  <a:moveTo>
                    <a:pt x="0" y="0"/>
                  </a:moveTo>
                  <a:lnTo>
                    <a:pt x="18346" y="135070"/>
                  </a:lnTo>
                  <a:lnTo>
                    <a:pt x="119063" y="66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61245" y="2659716"/>
              <a:ext cx="335083" cy="33302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521837" y="2710619"/>
              <a:ext cx="210820" cy="119380"/>
            </a:xfrm>
            <a:custGeom>
              <a:avLst/>
              <a:gdLst/>
              <a:ahLst/>
              <a:cxnLst/>
              <a:rect l="l" t="t" r="r" b="b"/>
              <a:pathLst>
                <a:path w="210819" h="119380">
                  <a:moveTo>
                    <a:pt x="0" y="90478"/>
                  </a:moveTo>
                  <a:lnTo>
                    <a:pt x="125793" y="0"/>
                  </a:lnTo>
                  <a:lnTo>
                    <a:pt x="210399" y="118827"/>
                  </a:lnTo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2367893" y="3191907"/>
            <a:ext cx="1028065" cy="875665"/>
            <a:chOff x="2367893" y="3191907"/>
            <a:chExt cx="1028065" cy="875665"/>
          </a:xfrm>
        </p:grpSpPr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01431" y="3369299"/>
              <a:ext cx="894294" cy="69811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588765" y="3514191"/>
              <a:ext cx="629920" cy="430530"/>
            </a:xfrm>
            <a:custGeom>
              <a:avLst/>
              <a:gdLst/>
              <a:ahLst/>
              <a:cxnLst/>
              <a:rect l="l" t="t" r="r" b="b"/>
              <a:pathLst>
                <a:path w="629919" h="430529">
                  <a:moveTo>
                    <a:pt x="0" y="429937"/>
                  </a:moveTo>
                  <a:lnTo>
                    <a:pt x="618949" y="7163"/>
                  </a:lnTo>
                  <a:lnTo>
                    <a:pt x="629436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173332" y="3452587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4" h="119379">
                  <a:moveTo>
                    <a:pt x="135059" y="0"/>
                  </a:moveTo>
                  <a:lnTo>
                    <a:pt x="0" y="18428"/>
                  </a:lnTo>
                  <a:lnTo>
                    <a:pt x="68766" y="119105"/>
                  </a:lnTo>
                  <a:lnTo>
                    <a:pt x="135059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67893" y="3191907"/>
              <a:ext cx="333469" cy="82667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490801" y="3334062"/>
              <a:ext cx="106680" cy="610235"/>
            </a:xfrm>
            <a:custGeom>
              <a:avLst/>
              <a:gdLst/>
              <a:ahLst/>
              <a:cxnLst/>
              <a:rect l="l" t="t" r="r" b="b"/>
              <a:pathLst>
                <a:path w="106680" h="610235">
                  <a:moveTo>
                    <a:pt x="106427" y="609959"/>
                  </a:moveTo>
                  <a:lnTo>
                    <a:pt x="2182" y="12510"/>
                  </a:lnTo>
                  <a:lnTo>
                    <a:pt x="0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432931" y="3226468"/>
              <a:ext cx="120650" cy="130810"/>
            </a:xfrm>
            <a:custGeom>
              <a:avLst/>
              <a:gdLst/>
              <a:ahLst/>
              <a:cxnLst/>
              <a:rect l="l" t="t" r="r" b="b"/>
              <a:pathLst>
                <a:path w="120650" h="130810">
                  <a:moveTo>
                    <a:pt x="39096" y="0"/>
                  </a:moveTo>
                  <a:lnTo>
                    <a:pt x="0" y="130582"/>
                  </a:lnTo>
                  <a:lnTo>
                    <a:pt x="120106" y="109626"/>
                  </a:lnTo>
                  <a:lnTo>
                    <a:pt x="39096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69430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The</a:t>
            </a:r>
            <a:r>
              <a:rPr dirty="0" spc="-10"/>
              <a:t> </a:t>
            </a:r>
            <a:r>
              <a:rPr dirty="0"/>
              <a:t>dot</a:t>
            </a:r>
            <a:r>
              <a:rPr dirty="0" spc="-5"/>
              <a:t> </a:t>
            </a:r>
            <a:r>
              <a:rPr dirty="0"/>
              <a:t>product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281043" y="1203193"/>
            <a:ext cx="894715" cy="698500"/>
            <a:chOff x="2281043" y="1203193"/>
            <a:chExt cx="894715" cy="698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1043" y="1203193"/>
              <a:ext cx="894294" cy="69811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368377" y="1348085"/>
              <a:ext cx="629920" cy="430530"/>
            </a:xfrm>
            <a:custGeom>
              <a:avLst/>
              <a:gdLst/>
              <a:ahLst/>
              <a:cxnLst/>
              <a:rect l="l" t="t" r="r" b="b"/>
              <a:pathLst>
                <a:path w="629919" h="430530">
                  <a:moveTo>
                    <a:pt x="0" y="429937"/>
                  </a:moveTo>
                  <a:lnTo>
                    <a:pt x="618949" y="7163"/>
                  </a:lnTo>
                  <a:lnTo>
                    <a:pt x="629436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952944" y="1286482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5" h="119380">
                  <a:moveTo>
                    <a:pt x="135059" y="0"/>
                  </a:moveTo>
                  <a:lnTo>
                    <a:pt x="0" y="18427"/>
                  </a:lnTo>
                  <a:lnTo>
                    <a:pt x="68766" y="119104"/>
                  </a:lnTo>
                  <a:lnTo>
                    <a:pt x="135059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2002825" y="2140798"/>
            <a:ext cx="1393190" cy="911225"/>
            <a:chOff x="2002825" y="2140798"/>
            <a:chExt cx="1393190" cy="91122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01431" y="2353298"/>
              <a:ext cx="894294" cy="69811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588765" y="2498192"/>
              <a:ext cx="629920" cy="430530"/>
            </a:xfrm>
            <a:custGeom>
              <a:avLst/>
              <a:gdLst/>
              <a:ahLst/>
              <a:cxnLst/>
              <a:rect l="l" t="t" r="r" b="b"/>
              <a:pathLst>
                <a:path w="629919" h="430530">
                  <a:moveTo>
                    <a:pt x="0" y="429937"/>
                  </a:moveTo>
                  <a:lnTo>
                    <a:pt x="618949" y="7163"/>
                  </a:lnTo>
                  <a:lnTo>
                    <a:pt x="629436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173332" y="2436587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4" h="119380">
                  <a:moveTo>
                    <a:pt x="135059" y="0"/>
                  </a:moveTo>
                  <a:lnTo>
                    <a:pt x="0" y="18428"/>
                  </a:lnTo>
                  <a:lnTo>
                    <a:pt x="68766" y="119104"/>
                  </a:lnTo>
                  <a:lnTo>
                    <a:pt x="135059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2825" y="2140798"/>
              <a:ext cx="697707" cy="89452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167676" y="2298321"/>
              <a:ext cx="429895" cy="629920"/>
            </a:xfrm>
            <a:custGeom>
              <a:avLst/>
              <a:gdLst/>
              <a:ahLst/>
              <a:cxnLst/>
              <a:rect l="l" t="t" r="r" b="b"/>
              <a:pathLst>
                <a:path w="429894" h="629919">
                  <a:moveTo>
                    <a:pt x="429552" y="629700"/>
                  </a:moveTo>
                  <a:lnTo>
                    <a:pt x="7156" y="10491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106128" y="2208095"/>
              <a:ext cx="119380" cy="135255"/>
            </a:xfrm>
            <a:custGeom>
              <a:avLst/>
              <a:gdLst/>
              <a:ahLst/>
              <a:cxnLst/>
              <a:rect l="l" t="t" r="r" b="b"/>
              <a:pathLst>
                <a:path w="119380" h="135255">
                  <a:moveTo>
                    <a:pt x="0" y="0"/>
                  </a:moveTo>
                  <a:lnTo>
                    <a:pt x="18346" y="135070"/>
                  </a:lnTo>
                  <a:lnTo>
                    <a:pt x="119063" y="66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61245" y="2659716"/>
              <a:ext cx="335083" cy="33302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521837" y="2710619"/>
              <a:ext cx="210820" cy="119380"/>
            </a:xfrm>
            <a:custGeom>
              <a:avLst/>
              <a:gdLst/>
              <a:ahLst/>
              <a:cxnLst/>
              <a:rect l="l" t="t" r="r" b="b"/>
              <a:pathLst>
                <a:path w="210819" h="119380">
                  <a:moveTo>
                    <a:pt x="0" y="90478"/>
                  </a:moveTo>
                  <a:lnTo>
                    <a:pt x="125793" y="0"/>
                  </a:lnTo>
                  <a:lnTo>
                    <a:pt x="210399" y="118827"/>
                  </a:lnTo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4650833" y="1346805"/>
            <a:ext cx="1810385" cy="2339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dirty="0" sz="2600" spc="105">
                <a:latin typeface="Cambria"/>
                <a:cs typeface="Cambria"/>
              </a:rPr>
              <a:t>⟨</a:t>
            </a:r>
            <a:r>
              <a:rPr dirty="0" sz="2600" spc="105" i="1">
                <a:latin typeface="Times New Roman"/>
                <a:cs typeface="Times New Roman"/>
              </a:rPr>
              <a:t>u</a:t>
            </a:r>
            <a:r>
              <a:rPr dirty="0" sz="2600" spc="114">
                <a:latin typeface="Cambria"/>
                <a:cs typeface="Cambria"/>
              </a:rPr>
              <a:t>,</a:t>
            </a:r>
            <a:r>
              <a:rPr dirty="0" sz="2600" spc="-140">
                <a:latin typeface="Cambria"/>
                <a:cs typeface="Cambria"/>
              </a:rPr>
              <a:t> </a:t>
            </a:r>
            <a:r>
              <a:rPr dirty="0" sz="2600" i="1">
                <a:latin typeface="Times New Roman"/>
                <a:cs typeface="Times New Roman"/>
              </a:rPr>
              <a:t>u</a:t>
            </a:r>
            <a:r>
              <a:rPr dirty="0" sz="2600" spc="105">
                <a:latin typeface="Cambria"/>
                <a:cs typeface="Cambria"/>
              </a:rPr>
              <a:t>⟩</a:t>
            </a:r>
            <a:r>
              <a:rPr dirty="0" sz="2600" spc="145">
                <a:latin typeface="Cambria"/>
                <a:cs typeface="Cambria"/>
              </a:rPr>
              <a:t> </a:t>
            </a:r>
            <a:r>
              <a:rPr dirty="0" sz="2600" spc="340">
                <a:latin typeface="Cambria"/>
                <a:cs typeface="Cambria"/>
              </a:rPr>
              <a:t>=</a:t>
            </a:r>
            <a:r>
              <a:rPr dirty="0" sz="2600" spc="145">
                <a:latin typeface="Cambria"/>
                <a:cs typeface="Cambria"/>
              </a:rPr>
              <a:t> </a:t>
            </a:r>
            <a:r>
              <a:rPr dirty="0" sz="2600" spc="5">
                <a:latin typeface="Cambria"/>
                <a:cs typeface="Cambria"/>
              </a:rPr>
              <a:t>|</a:t>
            </a:r>
            <a:r>
              <a:rPr dirty="0" sz="2600" spc="-285">
                <a:latin typeface="Cambria"/>
                <a:cs typeface="Cambria"/>
              </a:rPr>
              <a:t> </a:t>
            </a:r>
            <a:r>
              <a:rPr dirty="0" sz="2600" i="1">
                <a:latin typeface="Times New Roman"/>
                <a:cs typeface="Times New Roman"/>
              </a:rPr>
              <a:t>u</a:t>
            </a:r>
            <a:r>
              <a:rPr dirty="0" sz="2600" spc="-365" i="1">
                <a:latin typeface="Times New Roman"/>
                <a:cs typeface="Times New Roman"/>
              </a:rPr>
              <a:t> </a:t>
            </a:r>
            <a:r>
              <a:rPr dirty="0" sz="2600" spc="5">
                <a:latin typeface="Cambria"/>
                <a:cs typeface="Cambria"/>
              </a:rPr>
              <a:t>|</a:t>
            </a:r>
            <a:r>
              <a:rPr dirty="0" baseline="34534" sz="2775" spc="-157">
                <a:latin typeface="Cambria"/>
                <a:cs typeface="Cambria"/>
              </a:rPr>
              <a:t>2</a:t>
            </a:r>
            <a:endParaRPr baseline="34534" sz="2775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350">
              <a:latin typeface="Cambria"/>
              <a:cs typeface="Cambria"/>
            </a:endParaRPr>
          </a:p>
          <a:p>
            <a:pPr marL="50800">
              <a:lnSpc>
                <a:spcPct val="100000"/>
              </a:lnSpc>
              <a:spcBef>
                <a:spcPts val="5"/>
              </a:spcBef>
            </a:pPr>
            <a:r>
              <a:rPr dirty="0" sz="2600" spc="105">
                <a:latin typeface="Cambria"/>
                <a:cs typeface="Cambria"/>
              </a:rPr>
              <a:t>⟨</a:t>
            </a:r>
            <a:r>
              <a:rPr dirty="0" sz="2600" spc="105" i="1">
                <a:latin typeface="Times New Roman"/>
                <a:cs typeface="Times New Roman"/>
              </a:rPr>
              <a:t>u</a:t>
            </a:r>
            <a:r>
              <a:rPr dirty="0" sz="2600" spc="114">
                <a:latin typeface="Cambria"/>
                <a:cs typeface="Cambria"/>
              </a:rPr>
              <a:t>,</a:t>
            </a:r>
            <a:r>
              <a:rPr dirty="0" sz="2600" spc="-140">
                <a:latin typeface="Cambria"/>
                <a:cs typeface="Cambria"/>
              </a:rPr>
              <a:t> </a:t>
            </a:r>
            <a:r>
              <a:rPr dirty="0" sz="2600" i="1">
                <a:latin typeface="Times New Roman"/>
                <a:cs typeface="Times New Roman"/>
              </a:rPr>
              <a:t>v</a:t>
            </a:r>
            <a:r>
              <a:rPr dirty="0" sz="2600" spc="105">
                <a:latin typeface="Cambria"/>
                <a:cs typeface="Cambria"/>
              </a:rPr>
              <a:t>⟩</a:t>
            </a:r>
            <a:r>
              <a:rPr dirty="0" sz="2600" spc="145">
                <a:latin typeface="Cambria"/>
                <a:cs typeface="Cambria"/>
              </a:rPr>
              <a:t> </a:t>
            </a:r>
            <a:r>
              <a:rPr dirty="0" sz="2600" spc="340">
                <a:latin typeface="Cambria"/>
                <a:cs typeface="Cambria"/>
              </a:rPr>
              <a:t>=</a:t>
            </a:r>
            <a:r>
              <a:rPr dirty="0" sz="2600" spc="145">
                <a:latin typeface="Cambria"/>
                <a:cs typeface="Cambria"/>
              </a:rPr>
              <a:t> </a:t>
            </a:r>
            <a:r>
              <a:rPr dirty="0" sz="2600" spc="-140">
                <a:latin typeface="Cambria"/>
                <a:cs typeface="Cambria"/>
              </a:rPr>
              <a:t>0</a:t>
            </a:r>
            <a:endParaRPr sz="26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150">
              <a:latin typeface="Cambria"/>
              <a:cs typeface="Cambria"/>
            </a:endParaRPr>
          </a:p>
          <a:p>
            <a:pPr marL="50800">
              <a:lnSpc>
                <a:spcPct val="100000"/>
              </a:lnSpc>
              <a:spcBef>
                <a:spcPts val="5"/>
              </a:spcBef>
            </a:pPr>
            <a:r>
              <a:rPr dirty="0" sz="2600" spc="105">
                <a:latin typeface="Cambria"/>
                <a:cs typeface="Cambria"/>
              </a:rPr>
              <a:t>⟨</a:t>
            </a:r>
            <a:r>
              <a:rPr dirty="0" sz="2600" spc="105" i="1">
                <a:latin typeface="Times New Roman"/>
                <a:cs typeface="Times New Roman"/>
              </a:rPr>
              <a:t>u</a:t>
            </a:r>
            <a:r>
              <a:rPr dirty="0" sz="2600" spc="114">
                <a:latin typeface="Cambria"/>
                <a:cs typeface="Cambria"/>
              </a:rPr>
              <a:t>,</a:t>
            </a:r>
            <a:r>
              <a:rPr dirty="0" sz="2600" spc="-140">
                <a:latin typeface="Cambria"/>
                <a:cs typeface="Cambria"/>
              </a:rPr>
              <a:t> </a:t>
            </a:r>
            <a:r>
              <a:rPr dirty="0" sz="2600" i="1">
                <a:latin typeface="Times New Roman"/>
                <a:cs typeface="Times New Roman"/>
              </a:rPr>
              <a:t>v</a:t>
            </a:r>
            <a:r>
              <a:rPr dirty="0" sz="2600" spc="105">
                <a:latin typeface="Cambria"/>
                <a:cs typeface="Cambria"/>
              </a:rPr>
              <a:t>⟩</a:t>
            </a:r>
            <a:r>
              <a:rPr dirty="0" sz="2600" spc="145">
                <a:latin typeface="Cambria"/>
                <a:cs typeface="Cambria"/>
              </a:rPr>
              <a:t> </a:t>
            </a:r>
            <a:r>
              <a:rPr dirty="0" sz="2600" spc="340">
                <a:latin typeface="Cambria"/>
                <a:cs typeface="Cambria"/>
              </a:rPr>
              <a:t>=</a:t>
            </a:r>
            <a:r>
              <a:rPr dirty="0" sz="2600" spc="145">
                <a:latin typeface="Cambria"/>
                <a:cs typeface="Cambria"/>
              </a:rPr>
              <a:t> </a:t>
            </a:r>
            <a:r>
              <a:rPr dirty="0" sz="2600" spc="55">
                <a:latin typeface="Cambria"/>
                <a:cs typeface="Cambria"/>
              </a:rPr>
              <a:t>?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367893" y="3191907"/>
            <a:ext cx="1028065" cy="875665"/>
            <a:chOff x="2367893" y="3191907"/>
            <a:chExt cx="1028065" cy="875665"/>
          </a:xfrm>
        </p:grpSpPr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01431" y="3369299"/>
              <a:ext cx="894294" cy="69811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588765" y="3514191"/>
              <a:ext cx="629920" cy="430530"/>
            </a:xfrm>
            <a:custGeom>
              <a:avLst/>
              <a:gdLst/>
              <a:ahLst/>
              <a:cxnLst/>
              <a:rect l="l" t="t" r="r" b="b"/>
              <a:pathLst>
                <a:path w="629919" h="430529">
                  <a:moveTo>
                    <a:pt x="0" y="429937"/>
                  </a:moveTo>
                  <a:lnTo>
                    <a:pt x="618949" y="7163"/>
                  </a:lnTo>
                  <a:lnTo>
                    <a:pt x="629436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173332" y="3452587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4" h="119379">
                  <a:moveTo>
                    <a:pt x="135059" y="0"/>
                  </a:moveTo>
                  <a:lnTo>
                    <a:pt x="0" y="18428"/>
                  </a:lnTo>
                  <a:lnTo>
                    <a:pt x="68766" y="119105"/>
                  </a:lnTo>
                  <a:lnTo>
                    <a:pt x="135059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67893" y="3191907"/>
              <a:ext cx="333469" cy="82667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490801" y="3334062"/>
              <a:ext cx="106680" cy="610235"/>
            </a:xfrm>
            <a:custGeom>
              <a:avLst/>
              <a:gdLst/>
              <a:ahLst/>
              <a:cxnLst/>
              <a:rect l="l" t="t" r="r" b="b"/>
              <a:pathLst>
                <a:path w="106680" h="610235">
                  <a:moveTo>
                    <a:pt x="106427" y="609959"/>
                  </a:moveTo>
                  <a:lnTo>
                    <a:pt x="2182" y="12510"/>
                  </a:lnTo>
                  <a:lnTo>
                    <a:pt x="0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432931" y="3226468"/>
              <a:ext cx="120650" cy="130810"/>
            </a:xfrm>
            <a:custGeom>
              <a:avLst/>
              <a:gdLst/>
              <a:ahLst/>
              <a:cxnLst/>
              <a:rect l="l" t="t" r="r" b="b"/>
              <a:pathLst>
                <a:path w="120650" h="130810">
                  <a:moveTo>
                    <a:pt x="39096" y="0"/>
                  </a:moveTo>
                  <a:lnTo>
                    <a:pt x="0" y="130582"/>
                  </a:lnTo>
                  <a:lnTo>
                    <a:pt x="120106" y="109626"/>
                  </a:lnTo>
                  <a:lnTo>
                    <a:pt x="39096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69430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The</a:t>
            </a:r>
            <a:r>
              <a:rPr dirty="0" spc="-10"/>
              <a:t> </a:t>
            </a:r>
            <a:r>
              <a:rPr dirty="0"/>
              <a:t>dot</a:t>
            </a:r>
            <a:r>
              <a:rPr dirty="0" spc="-5"/>
              <a:t> </a:t>
            </a:r>
            <a:r>
              <a:rPr dirty="0"/>
              <a:t>product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69430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The</a:t>
            </a:r>
            <a:r>
              <a:rPr dirty="0" spc="-10"/>
              <a:t> </a:t>
            </a:r>
            <a:r>
              <a:rPr dirty="0"/>
              <a:t>dot</a:t>
            </a:r>
            <a:r>
              <a:rPr dirty="0" spc="-5"/>
              <a:t> </a:t>
            </a:r>
            <a:r>
              <a:rPr dirty="0"/>
              <a:t>product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659350" y="1184976"/>
            <a:ext cx="894715" cy="698500"/>
            <a:chOff x="2659350" y="1184976"/>
            <a:chExt cx="894715" cy="698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59350" y="1184976"/>
              <a:ext cx="894294" cy="69811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746684" y="1329869"/>
              <a:ext cx="629920" cy="430530"/>
            </a:xfrm>
            <a:custGeom>
              <a:avLst/>
              <a:gdLst/>
              <a:ahLst/>
              <a:cxnLst/>
              <a:rect l="l" t="t" r="r" b="b"/>
              <a:pathLst>
                <a:path w="629920" h="430530">
                  <a:moveTo>
                    <a:pt x="0" y="429937"/>
                  </a:moveTo>
                  <a:lnTo>
                    <a:pt x="618949" y="7163"/>
                  </a:lnTo>
                  <a:lnTo>
                    <a:pt x="629436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331251" y="1268265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4" h="119380">
                  <a:moveTo>
                    <a:pt x="135059" y="0"/>
                  </a:moveTo>
                  <a:lnTo>
                    <a:pt x="0" y="18428"/>
                  </a:lnTo>
                  <a:lnTo>
                    <a:pt x="68766" y="119105"/>
                  </a:lnTo>
                  <a:lnTo>
                    <a:pt x="135059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565581"/>
            <a:ext cx="9144000" cy="578485"/>
            <a:chOff x="0" y="4565581"/>
            <a:chExt cx="9144000" cy="5784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65581"/>
              <a:ext cx="9144000" cy="57791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1700" y="4694799"/>
              <a:ext cx="1471902" cy="33044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90425" y="354677"/>
            <a:ext cx="269430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>
                <a:latin typeface="Microsoft Sans Serif"/>
                <a:cs typeface="Microsoft Sans Serif"/>
              </a:rPr>
              <a:t>The</a:t>
            </a:r>
            <a:r>
              <a:rPr dirty="0" sz="3000" spc="-10">
                <a:latin typeface="Microsoft Sans Serif"/>
                <a:cs typeface="Microsoft Sans Serif"/>
              </a:rPr>
              <a:t> </a:t>
            </a:r>
            <a:r>
              <a:rPr dirty="0" sz="3000">
                <a:latin typeface="Microsoft Sans Serif"/>
                <a:cs typeface="Microsoft Sans Serif"/>
              </a:rPr>
              <a:t>dot</a:t>
            </a:r>
            <a:r>
              <a:rPr dirty="0" sz="3000" spc="-5">
                <a:latin typeface="Microsoft Sans Serif"/>
                <a:cs typeface="Microsoft Sans Serif"/>
              </a:rPr>
              <a:t> </a:t>
            </a:r>
            <a:r>
              <a:rPr dirty="0" sz="3000">
                <a:latin typeface="Microsoft Sans Serif"/>
                <a:cs typeface="Microsoft Sans Serif"/>
              </a:rPr>
              <a:t>product</a:t>
            </a:r>
            <a:endParaRPr sz="3000">
              <a:latin typeface="Microsoft Sans Serif"/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659350" y="1184976"/>
            <a:ext cx="894715" cy="698500"/>
            <a:chOff x="2659350" y="1184976"/>
            <a:chExt cx="894715" cy="6985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9350" y="1184976"/>
              <a:ext cx="894294" cy="69811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746684" y="1329869"/>
              <a:ext cx="629920" cy="430530"/>
            </a:xfrm>
            <a:custGeom>
              <a:avLst/>
              <a:gdLst/>
              <a:ahLst/>
              <a:cxnLst/>
              <a:rect l="l" t="t" r="r" b="b"/>
              <a:pathLst>
                <a:path w="629920" h="430530">
                  <a:moveTo>
                    <a:pt x="0" y="429937"/>
                  </a:moveTo>
                  <a:lnTo>
                    <a:pt x="618949" y="7163"/>
                  </a:lnTo>
                  <a:lnTo>
                    <a:pt x="629436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331251" y="1268265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4" h="119380">
                  <a:moveTo>
                    <a:pt x="135059" y="0"/>
                  </a:moveTo>
                  <a:lnTo>
                    <a:pt x="0" y="18428"/>
                  </a:lnTo>
                  <a:lnTo>
                    <a:pt x="68766" y="119105"/>
                  </a:lnTo>
                  <a:lnTo>
                    <a:pt x="135059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4634721" y="1285234"/>
            <a:ext cx="23380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 spc="70">
                <a:latin typeface="Cambria"/>
                <a:cs typeface="Cambria"/>
              </a:rPr>
              <a:t>⟨</a:t>
            </a:r>
            <a:r>
              <a:rPr dirty="0" sz="1800" spc="40" i="1">
                <a:latin typeface="Times New Roman"/>
                <a:cs typeface="Times New Roman"/>
              </a:rPr>
              <a:t>u</a:t>
            </a:r>
            <a:r>
              <a:rPr dirty="0" sz="1800" spc="80">
                <a:latin typeface="Cambria"/>
                <a:cs typeface="Cambria"/>
              </a:rPr>
              <a:t>,</a:t>
            </a:r>
            <a:r>
              <a:rPr dirty="0" sz="1800" spc="-1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70">
                <a:latin typeface="Cambria"/>
                <a:cs typeface="Cambria"/>
              </a:rPr>
              <a:t>⟩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-250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baseline="35555" sz="1875" spc="-82">
                <a:latin typeface="Cambria"/>
                <a:cs typeface="Cambria"/>
              </a:rPr>
              <a:t>2</a:t>
            </a:r>
            <a:r>
              <a:rPr dirty="0" baseline="35555" sz="1875">
                <a:latin typeface="Cambria"/>
                <a:cs typeface="Cambria"/>
              </a:rPr>
              <a:t> </a:t>
            </a:r>
            <a:r>
              <a:rPr dirty="0" baseline="35555" sz="1875" spc="-82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-250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⋅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-250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565581"/>
            <a:ext cx="9144000" cy="578485"/>
            <a:chOff x="0" y="4565581"/>
            <a:chExt cx="9144000" cy="5784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65581"/>
              <a:ext cx="9144000" cy="57791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1700" y="4694799"/>
              <a:ext cx="1471902" cy="33044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90425" y="354677"/>
            <a:ext cx="269430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>
                <a:latin typeface="Microsoft Sans Serif"/>
                <a:cs typeface="Microsoft Sans Serif"/>
              </a:rPr>
              <a:t>The</a:t>
            </a:r>
            <a:r>
              <a:rPr dirty="0" sz="3000" spc="-10">
                <a:latin typeface="Microsoft Sans Serif"/>
                <a:cs typeface="Microsoft Sans Serif"/>
              </a:rPr>
              <a:t> </a:t>
            </a:r>
            <a:r>
              <a:rPr dirty="0" sz="3000">
                <a:latin typeface="Microsoft Sans Serif"/>
                <a:cs typeface="Microsoft Sans Serif"/>
              </a:rPr>
              <a:t>dot</a:t>
            </a:r>
            <a:r>
              <a:rPr dirty="0" sz="3000" spc="-5">
                <a:latin typeface="Microsoft Sans Serif"/>
                <a:cs typeface="Microsoft Sans Serif"/>
              </a:rPr>
              <a:t> </a:t>
            </a:r>
            <a:r>
              <a:rPr dirty="0" sz="3000">
                <a:latin typeface="Microsoft Sans Serif"/>
                <a:cs typeface="Microsoft Sans Serif"/>
              </a:rPr>
              <a:t>product</a:t>
            </a:r>
            <a:endParaRPr sz="3000">
              <a:latin typeface="Microsoft Sans Serif"/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659350" y="1184976"/>
            <a:ext cx="894715" cy="698500"/>
            <a:chOff x="2659350" y="1184976"/>
            <a:chExt cx="894715" cy="6985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9350" y="1184976"/>
              <a:ext cx="894294" cy="69811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746684" y="1329869"/>
              <a:ext cx="629920" cy="430530"/>
            </a:xfrm>
            <a:custGeom>
              <a:avLst/>
              <a:gdLst/>
              <a:ahLst/>
              <a:cxnLst/>
              <a:rect l="l" t="t" r="r" b="b"/>
              <a:pathLst>
                <a:path w="629920" h="430530">
                  <a:moveTo>
                    <a:pt x="0" y="429937"/>
                  </a:moveTo>
                  <a:lnTo>
                    <a:pt x="618949" y="7163"/>
                  </a:lnTo>
                  <a:lnTo>
                    <a:pt x="629436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331251" y="1268265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4" h="119380">
                  <a:moveTo>
                    <a:pt x="135059" y="0"/>
                  </a:moveTo>
                  <a:lnTo>
                    <a:pt x="0" y="18428"/>
                  </a:lnTo>
                  <a:lnTo>
                    <a:pt x="68766" y="119105"/>
                  </a:lnTo>
                  <a:lnTo>
                    <a:pt x="135059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4634721" y="1285234"/>
            <a:ext cx="23380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 spc="70">
                <a:latin typeface="Cambria"/>
                <a:cs typeface="Cambria"/>
              </a:rPr>
              <a:t>⟨</a:t>
            </a:r>
            <a:r>
              <a:rPr dirty="0" sz="1800" spc="40" i="1">
                <a:latin typeface="Times New Roman"/>
                <a:cs typeface="Times New Roman"/>
              </a:rPr>
              <a:t>u</a:t>
            </a:r>
            <a:r>
              <a:rPr dirty="0" sz="1800" spc="80">
                <a:latin typeface="Cambria"/>
                <a:cs typeface="Cambria"/>
              </a:rPr>
              <a:t>,</a:t>
            </a:r>
            <a:r>
              <a:rPr dirty="0" sz="1800" spc="-1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70">
                <a:latin typeface="Cambria"/>
                <a:cs typeface="Cambria"/>
              </a:rPr>
              <a:t>⟩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-250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baseline="35555" sz="1875" spc="-82">
                <a:latin typeface="Cambria"/>
                <a:cs typeface="Cambria"/>
              </a:rPr>
              <a:t>2</a:t>
            </a:r>
            <a:r>
              <a:rPr dirty="0" baseline="35555" sz="1875">
                <a:latin typeface="Cambria"/>
                <a:cs typeface="Cambria"/>
              </a:rPr>
              <a:t> </a:t>
            </a:r>
            <a:r>
              <a:rPr dirty="0" baseline="35555" sz="1875" spc="-82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-250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⋅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-250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endParaRPr sz="1800">
              <a:latin typeface="Cambria"/>
              <a:cs typeface="Cambri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659350" y="2073976"/>
            <a:ext cx="894715" cy="698500"/>
            <a:chOff x="2659350" y="2073976"/>
            <a:chExt cx="894715" cy="69850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9350" y="2073976"/>
              <a:ext cx="894294" cy="69811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746684" y="2218869"/>
              <a:ext cx="629920" cy="430530"/>
            </a:xfrm>
            <a:custGeom>
              <a:avLst/>
              <a:gdLst/>
              <a:ahLst/>
              <a:cxnLst/>
              <a:rect l="l" t="t" r="r" b="b"/>
              <a:pathLst>
                <a:path w="629920" h="430530">
                  <a:moveTo>
                    <a:pt x="0" y="429937"/>
                  </a:moveTo>
                  <a:lnTo>
                    <a:pt x="618949" y="7163"/>
                  </a:lnTo>
                  <a:lnTo>
                    <a:pt x="629436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331251" y="2157265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4" h="119380">
                  <a:moveTo>
                    <a:pt x="135058" y="0"/>
                  </a:moveTo>
                  <a:lnTo>
                    <a:pt x="0" y="18428"/>
                  </a:lnTo>
                  <a:lnTo>
                    <a:pt x="68766" y="119105"/>
                  </a:lnTo>
                  <a:lnTo>
                    <a:pt x="135058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565581"/>
            <a:ext cx="9144000" cy="578485"/>
            <a:chOff x="0" y="4565581"/>
            <a:chExt cx="9144000" cy="5784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65581"/>
              <a:ext cx="9144000" cy="57791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1700" y="4694799"/>
              <a:ext cx="1471902" cy="33044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90425" y="354677"/>
            <a:ext cx="269430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>
                <a:latin typeface="Microsoft Sans Serif"/>
                <a:cs typeface="Microsoft Sans Serif"/>
              </a:rPr>
              <a:t>The</a:t>
            </a:r>
            <a:r>
              <a:rPr dirty="0" sz="3000" spc="-10">
                <a:latin typeface="Microsoft Sans Serif"/>
                <a:cs typeface="Microsoft Sans Serif"/>
              </a:rPr>
              <a:t> </a:t>
            </a:r>
            <a:r>
              <a:rPr dirty="0" sz="3000">
                <a:latin typeface="Microsoft Sans Serif"/>
                <a:cs typeface="Microsoft Sans Serif"/>
              </a:rPr>
              <a:t>dot</a:t>
            </a:r>
            <a:r>
              <a:rPr dirty="0" sz="3000" spc="-5">
                <a:latin typeface="Microsoft Sans Serif"/>
                <a:cs typeface="Microsoft Sans Serif"/>
              </a:rPr>
              <a:t> </a:t>
            </a:r>
            <a:r>
              <a:rPr dirty="0" sz="3000">
                <a:latin typeface="Microsoft Sans Serif"/>
                <a:cs typeface="Microsoft Sans Serif"/>
              </a:rPr>
              <a:t>product</a:t>
            </a:r>
            <a:endParaRPr sz="3000">
              <a:latin typeface="Microsoft Sans Serif"/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659350" y="1184976"/>
            <a:ext cx="1620520" cy="1587500"/>
            <a:chOff x="2659350" y="1184976"/>
            <a:chExt cx="1620520" cy="15875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9350" y="1184976"/>
              <a:ext cx="894294" cy="69811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746684" y="1329869"/>
              <a:ext cx="629920" cy="430530"/>
            </a:xfrm>
            <a:custGeom>
              <a:avLst/>
              <a:gdLst/>
              <a:ahLst/>
              <a:cxnLst/>
              <a:rect l="l" t="t" r="r" b="b"/>
              <a:pathLst>
                <a:path w="629920" h="430530">
                  <a:moveTo>
                    <a:pt x="0" y="429937"/>
                  </a:moveTo>
                  <a:lnTo>
                    <a:pt x="618949" y="7163"/>
                  </a:lnTo>
                  <a:lnTo>
                    <a:pt x="629436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331251" y="1268265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4" h="119380">
                  <a:moveTo>
                    <a:pt x="135059" y="0"/>
                  </a:moveTo>
                  <a:lnTo>
                    <a:pt x="0" y="18428"/>
                  </a:lnTo>
                  <a:lnTo>
                    <a:pt x="68766" y="119105"/>
                  </a:lnTo>
                  <a:lnTo>
                    <a:pt x="135059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9350" y="2073976"/>
              <a:ext cx="894294" cy="69811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746684" y="2218869"/>
              <a:ext cx="629920" cy="430530"/>
            </a:xfrm>
            <a:custGeom>
              <a:avLst/>
              <a:gdLst/>
              <a:ahLst/>
              <a:cxnLst/>
              <a:rect l="l" t="t" r="r" b="b"/>
              <a:pathLst>
                <a:path w="629920" h="430530">
                  <a:moveTo>
                    <a:pt x="0" y="429937"/>
                  </a:moveTo>
                  <a:lnTo>
                    <a:pt x="618949" y="7163"/>
                  </a:lnTo>
                  <a:lnTo>
                    <a:pt x="629436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331251" y="2157265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4" h="119380">
                  <a:moveTo>
                    <a:pt x="135058" y="0"/>
                  </a:moveTo>
                  <a:lnTo>
                    <a:pt x="0" y="18428"/>
                  </a:lnTo>
                  <a:lnTo>
                    <a:pt x="68766" y="119105"/>
                  </a:lnTo>
                  <a:lnTo>
                    <a:pt x="135058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59670" y="1588747"/>
              <a:ext cx="1620144" cy="118347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746684" y="1733290"/>
              <a:ext cx="1355725" cy="915669"/>
            </a:xfrm>
            <a:custGeom>
              <a:avLst/>
              <a:gdLst/>
              <a:ahLst/>
              <a:cxnLst/>
              <a:rect l="l" t="t" r="r" b="b"/>
              <a:pathLst>
                <a:path w="1355725" h="915669">
                  <a:moveTo>
                    <a:pt x="0" y="915516"/>
                  </a:moveTo>
                  <a:lnTo>
                    <a:pt x="1345077" y="7107"/>
                  </a:lnTo>
                  <a:lnTo>
                    <a:pt x="1355601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057644" y="1672162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4" h="119380">
                  <a:moveTo>
                    <a:pt x="135154" y="0"/>
                  </a:moveTo>
                  <a:lnTo>
                    <a:pt x="0" y="17717"/>
                  </a:lnTo>
                  <a:lnTo>
                    <a:pt x="68235" y="118753"/>
                  </a:lnTo>
                  <a:lnTo>
                    <a:pt x="135154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4634721" y="1285234"/>
            <a:ext cx="23380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 spc="70">
                <a:latin typeface="Cambria"/>
                <a:cs typeface="Cambria"/>
              </a:rPr>
              <a:t>⟨</a:t>
            </a:r>
            <a:r>
              <a:rPr dirty="0" sz="1800" spc="40" i="1">
                <a:latin typeface="Times New Roman"/>
                <a:cs typeface="Times New Roman"/>
              </a:rPr>
              <a:t>u</a:t>
            </a:r>
            <a:r>
              <a:rPr dirty="0" sz="1800" spc="80">
                <a:latin typeface="Cambria"/>
                <a:cs typeface="Cambria"/>
              </a:rPr>
              <a:t>,</a:t>
            </a:r>
            <a:r>
              <a:rPr dirty="0" sz="1800" spc="-1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70">
                <a:latin typeface="Cambria"/>
                <a:cs typeface="Cambria"/>
              </a:rPr>
              <a:t>⟩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-250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baseline="35555" sz="1875" spc="-82">
                <a:latin typeface="Cambria"/>
                <a:cs typeface="Cambria"/>
              </a:rPr>
              <a:t>2</a:t>
            </a:r>
            <a:r>
              <a:rPr dirty="0" baseline="35555" sz="1875">
                <a:latin typeface="Cambria"/>
                <a:cs typeface="Cambria"/>
              </a:rPr>
              <a:t> </a:t>
            </a:r>
            <a:r>
              <a:rPr dirty="0" baseline="35555" sz="1875" spc="-82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-250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⋅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-250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129667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65"/>
              <a:t>V</a:t>
            </a:r>
            <a:r>
              <a:rPr dirty="0"/>
              <a:t>ec</a:t>
            </a:r>
            <a:r>
              <a:rPr dirty="0" spc="-5"/>
              <a:t>t</a:t>
            </a:r>
            <a:r>
              <a:rPr dirty="0"/>
              <a:t>ors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10703" y="984368"/>
            <a:ext cx="3511550" cy="3510279"/>
            <a:chOff x="710703" y="984368"/>
            <a:chExt cx="3511550" cy="3510279"/>
          </a:xfrm>
        </p:grpSpPr>
        <p:sp>
          <p:nvSpPr>
            <p:cNvPr id="4" name="object 4"/>
            <p:cNvSpPr/>
            <p:nvPr/>
          </p:nvSpPr>
          <p:spPr>
            <a:xfrm>
              <a:off x="862012" y="11160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269582"/>
                  </a:lnTo>
                  <a:lnTo>
                    <a:pt x="3208210" y="532815"/>
                  </a:lnTo>
                  <a:lnTo>
                    <a:pt x="3195459" y="532815"/>
                  </a:lnTo>
                  <a:lnTo>
                    <a:pt x="3195459" y="535990"/>
                  </a:lnTo>
                  <a:lnTo>
                    <a:pt x="3208210" y="535990"/>
                  </a:lnTo>
                  <a:lnTo>
                    <a:pt x="3208210" y="799223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766102"/>
                  </a:lnTo>
                  <a:lnTo>
                    <a:pt x="2940862" y="76610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725737" y="535990"/>
                  </a:lnTo>
                  <a:lnTo>
                    <a:pt x="2725737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477278"/>
                  </a:lnTo>
                  <a:lnTo>
                    <a:pt x="2944037" y="477278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663251"/>
              <a:ext cx="3510967" cy="152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18653" y="2719451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49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48792" y="2681350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78" y="38100"/>
                  </a:moveTo>
                  <a:lnTo>
                    <a:pt x="3358578" y="0"/>
                  </a:lnTo>
                  <a:lnTo>
                    <a:pt x="3358578" y="76200"/>
                  </a:lnTo>
                  <a:lnTo>
                    <a:pt x="3434778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984368"/>
              <a:ext cx="152400" cy="35101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66187" y="1072318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28087" y="1002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8657" y="1850967"/>
              <a:ext cx="188912" cy="1889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71518" y="1870829"/>
              <a:ext cx="103188" cy="1031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66757" y="1866066"/>
              <a:ext cx="112712" cy="1127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82132" y="1878931"/>
              <a:ext cx="1176531" cy="96932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472737" y="2027278"/>
              <a:ext cx="909319" cy="699770"/>
            </a:xfrm>
            <a:custGeom>
              <a:avLst/>
              <a:gdLst/>
              <a:ahLst/>
              <a:cxnLst/>
              <a:rect l="l" t="t" r="r" b="b"/>
              <a:pathLst>
                <a:path w="909320" h="699769">
                  <a:moveTo>
                    <a:pt x="0" y="699235"/>
                  </a:moveTo>
                  <a:lnTo>
                    <a:pt x="898695" y="7744"/>
                  </a:lnTo>
                  <a:lnTo>
                    <a:pt x="908761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334258" y="1960674"/>
              <a:ext cx="133985" cy="123189"/>
            </a:xfrm>
            <a:custGeom>
              <a:avLst/>
              <a:gdLst/>
              <a:ahLst/>
              <a:cxnLst/>
              <a:rect l="l" t="t" r="r" b="b"/>
              <a:pathLst>
                <a:path w="133985" h="123189">
                  <a:moveTo>
                    <a:pt x="133802" y="0"/>
                  </a:moveTo>
                  <a:lnTo>
                    <a:pt x="0" y="26034"/>
                  </a:lnTo>
                  <a:lnTo>
                    <a:pt x="74349" y="122661"/>
                  </a:lnTo>
                  <a:lnTo>
                    <a:pt x="13380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24053" y="1974661"/>
              <a:ext cx="198120" cy="78793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523113" y="2011557"/>
              <a:ext cx="0" cy="674370"/>
            </a:xfrm>
            <a:custGeom>
              <a:avLst/>
              <a:gdLst/>
              <a:ahLst/>
              <a:cxnLst/>
              <a:rect l="l" t="t" r="r" b="b"/>
              <a:pathLst>
                <a:path w="0" h="674369">
                  <a:moveTo>
                    <a:pt x="0" y="0"/>
                  </a:moveTo>
                  <a:lnTo>
                    <a:pt x="0" y="674138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462153" y="2008000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20" h="0">
                  <a:moveTo>
                    <a:pt x="121920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462153" y="2689251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20" h="0">
                  <a:moveTo>
                    <a:pt x="0" y="0"/>
                  </a:moveTo>
                  <a:lnTo>
                    <a:pt x="121920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3614512" y="2219139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450628" y="1847020"/>
            <a:ext cx="1031875" cy="198120"/>
            <a:chOff x="2450628" y="1847020"/>
            <a:chExt cx="1031875" cy="198120"/>
          </a:xfrm>
        </p:grpSpPr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50628" y="1847020"/>
              <a:ext cx="1031795" cy="19812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507524" y="1926080"/>
              <a:ext cx="918210" cy="0"/>
            </a:xfrm>
            <a:custGeom>
              <a:avLst/>
              <a:gdLst/>
              <a:ahLst/>
              <a:cxnLst/>
              <a:rect l="l" t="t" r="r" b="b"/>
              <a:pathLst>
                <a:path w="918210" h="0">
                  <a:moveTo>
                    <a:pt x="0" y="0"/>
                  </a:moveTo>
                  <a:lnTo>
                    <a:pt x="12700" y="0"/>
                  </a:lnTo>
                  <a:lnTo>
                    <a:pt x="905303" y="0"/>
                  </a:lnTo>
                  <a:lnTo>
                    <a:pt x="918003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429083" y="1865120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w="0" h="121919">
                  <a:moveTo>
                    <a:pt x="0" y="12192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503968" y="1865120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w="0" h="121919">
                  <a:moveTo>
                    <a:pt x="0" y="0"/>
                  </a:moveTo>
                  <a:lnTo>
                    <a:pt x="0" y="12192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2917029" y="1661476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587755" y="1593293"/>
            <a:ext cx="469900" cy="288925"/>
          </a:xfrm>
          <a:custGeom>
            <a:avLst/>
            <a:gdLst/>
            <a:ahLst/>
            <a:cxnLst/>
            <a:rect l="l" t="t" r="r" b="b"/>
            <a:pathLst>
              <a:path w="469900" h="288925">
                <a:moveTo>
                  <a:pt x="469723" y="0"/>
                </a:moveTo>
                <a:lnTo>
                  <a:pt x="0" y="0"/>
                </a:lnTo>
                <a:lnTo>
                  <a:pt x="0" y="288823"/>
                </a:lnTo>
                <a:lnTo>
                  <a:pt x="469723" y="288823"/>
                </a:lnTo>
                <a:lnTo>
                  <a:pt x="4697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3620775" y="1608218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(4,3)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102847" y="1062607"/>
            <a:ext cx="3354704" cy="3354070"/>
            <a:chOff x="5102847" y="1062607"/>
            <a:chExt cx="3354704" cy="3354070"/>
          </a:xfrm>
        </p:grpSpPr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02847" y="2663250"/>
              <a:ext cx="3354451" cy="15240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210797" y="2719450"/>
              <a:ext cx="3138805" cy="0"/>
            </a:xfrm>
            <a:custGeom>
              <a:avLst/>
              <a:gdLst/>
              <a:ahLst/>
              <a:cxnLst/>
              <a:rect l="l" t="t" r="r" b="b"/>
              <a:pathLst>
                <a:path w="3138804" h="0">
                  <a:moveTo>
                    <a:pt x="0" y="0"/>
                  </a:moveTo>
                  <a:lnTo>
                    <a:pt x="6350" y="0"/>
                  </a:lnTo>
                  <a:lnTo>
                    <a:pt x="3132201" y="0"/>
                  </a:lnTo>
                  <a:lnTo>
                    <a:pt x="3138551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140947" y="2681350"/>
              <a:ext cx="3278504" cy="76200"/>
            </a:xfrm>
            <a:custGeom>
              <a:avLst/>
              <a:gdLst/>
              <a:ahLst/>
              <a:cxnLst/>
              <a:rect l="l" t="t" r="r" b="b"/>
              <a:pathLst>
                <a:path w="3278504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278504" h="76200">
                  <a:moveTo>
                    <a:pt x="3278251" y="38100"/>
                  </a:moveTo>
                  <a:lnTo>
                    <a:pt x="3202051" y="0"/>
                  </a:lnTo>
                  <a:lnTo>
                    <a:pt x="3202051" y="76200"/>
                  </a:lnTo>
                  <a:lnTo>
                    <a:pt x="3278251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03871" y="1062607"/>
              <a:ext cx="152400" cy="335368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780071" y="1150557"/>
              <a:ext cx="0" cy="3138170"/>
            </a:xfrm>
            <a:custGeom>
              <a:avLst/>
              <a:gdLst/>
              <a:ahLst/>
              <a:cxnLst/>
              <a:rect l="l" t="t" r="r" b="b"/>
              <a:pathLst>
                <a:path w="0" h="3138170">
                  <a:moveTo>
                    <a:pt x="0" y="0"/>
                  </a:moveTo>
                  <a:lnTo>
                    <a:pt x="0" y="3137786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741960" y="1080718"/>
              <a:ext cx="76200" cy="3277870"/>
            </a:xfrm>
            <a:custGeom>
              <a:avLst/>
              <a:gdLst/>
              <a:ahLst/>
              <a:cxnLst/>
              <a:rect l="l" t="t" r="r" b="b"/>
              <a:pathLst>
                <a:path w="76200" h="3277870">
                  <a:moveTo>
                    <a:pt x="76200" y="3201276"/>
                  </a:moveTo>
                  <a:lnTo>
                    <a:pt x="0" y="3201276"/>
                  </a:lnTo>
                  <a:lnTo>
                    <a:pt x="38100" y="3277476"/>
                  </a:lnTo>
                  <a:lnTo>
                    <a:pt x="76200" y="3201276"/>
                  </a:lnTo>
                  <a:close/>
                </a:path>
                <a:path w="76200" h="3277870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91407" y="1550785"/>
              <a:ext cx="2377330" cy="237733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5721620" y="1660999"/>
              <a:ext cx="2117090" cy="2117090"/>
            </a:xfrm>
            <a:custGeom>
              <a:avLst/>
              <a:gdLst/>
              <a:ahLst/>
              <a:cxnLst/>
              <a:rect l="l" t="t" r="r" b="b"/>
              <a:pathLst>
                <a:path w="2117090" h="2117090">
                  <a:moveTo>
                    <a:pt x="0" y="2116902"/>
                  </a:moveTo>
                  <a:lnTo>
                    <a:pt x="4490" y="2112412"/>
                  </a:lnTo>
                  <a:lnTo>
                    <a:pt x="2112412" y="4490"/>
                  </a:lnTo>
                  <a:lnTo>
                    <a:pt x="2116902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5672226" y="1611617"/>
              <a:ext cx="2216150" cy="2216150"/>
            </a:xfrm>
            <a:custGeom>
              <a:avLst/>
              <a:gdLst/>
              <a:ahLst/>
              <a:cxnLst/>
              <a:rect l="l" t="t" r="r" b="b"/>
              <a:pathLst>
                <a:path w="2216150" h="2216150">
                  <a:moveTo>
                    <a:pt x="80822" y="2188743"/>
                  </a:moveTo>
                  <a:lnTo>
                    <a:pt x="26936" y="2134857"/>
                  </a:lnTo>
                  <a:lnTo>
                    <a:pt x="0" y="2215680"/>
                  </a:lnTo>
                  <a:lnTo>
                    <a:pt x="80822" y="2188743"/>
                  </a:lnTo>
                  <a:close/>
                </a:path>
                <a:path w="2216150" h="2216150">
                  <a:moveTo>
                    <a:pt x="2215680" y="0"/>
                  </a:moveTo>
                  <a:lnTo>
                    <a:pt x="2134857" y="26936"/>
                  </a:lnTo>
                  <a:lnTo>
                    <a:pt x="2188743" y="80822"/>
                  </a:lnTo>
                  <a:lnTo>
                    <a:pt x="221568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01825" y="2165972"/>
              <a:ext cx="903885" cy="684338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6787817" y="2309384"/>
              <a:ext cx="640715" cy="417195"/>
            </a:xfrm>
            <a:custGeom>
              <a:avLst/>
              <a:gdLst/>
              <a:ahLst/>
              <a:cxnLst/>
              <a:rect l="l" t="t" r="r" b="b"/>
              <a:pathLst>
                <a:path w="640715" h="417194">
                  <a:moveTo>
                    <a:pt x="0" y="417129"/>
                  </a:moveTo>
                  <a:lnTo>
                    <a:pt x="629743" y="6931"/>
                  </a:lnTo>
                  <a:lnTo>
                    <a:pt x="640385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7384289" y="2249771"/>
              <a:ext cx="135890" cy="118110"/>
            </a:xfrm>
            <a:custGeom>
              <a:avLst/>
              <a:gdLst/>
              <a:ahLst/>
              <a:cxnLst/>
              <a:rect l="l" t="t" r="r" b="b"/>
              <a:pathLst>
                <a:path w="135890" h="118110">
                  <a:moveTo>
                    <a:pt x="135430" y="0"/>
                  </a:moveTo>
                  <a:lnTo>
                    <a:pt x="0" y="15464"/>
                  </a:lnTo>
                  <a:lnTo>
                    <a:pt x="66542" y="117623"/>
                  </a:lnTo>
                  <a:lnTo>
                    <a:pt x="13543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7519719" y="2105360"/>
              <a:ext cx="618490" cy="288925"/>
            </a:xfrm>
            <a:custGeom>
              <a:avLst/>
              <a:gdLst/>
              <a:ahLst/>
              <a:cxnLst/>
              <a:rect l="l" t="t" r="r" b="b"/>
              <a:pathLst>
                <a:path w="618490" h="288925">
                  <a:moveTo>
                    <a:pt x="618006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618006" y="288823"/>
                  </a:lnTo>
                  <a:lnTo>
                    <a:pt x="6180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7552739" y="2120285"/>
            <a:ext cx="5397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(4,3,1)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69430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The</a:t>
            </a:r>
            <a:r>
              <a:rPr dirty="0" spc="-10"/>
              <a:t> </a:t>
            </a:r>
            <a:r>
              <a:rPr dirty="0"/>
              <a:t>dot</a:t>
            </a:r>
            <a:r>
              <a:rPr dirty="0" spc="-5"/>
              <a:t> </a:t>
            </a:r>
            <a:r>
              <a:rPr dirty="0"/>
              <a:t>product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659350" y="1184976"/>
            <a:ext cx="1620520" cy="1587500"/>
            <a:chOff x="2659350" y="1184976"/>
            <a:chExt cx="1620520" cy="1587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59350" y="1184976"/>
              <a:ext cx="894294" cy="69811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746684" y="1329869"/>
              <a:ext cx="629920" cy="430530"/>
            </a:xfrm>
            <a:custGeom>
              <a:avLst/>
              <a:gdLst/>
              <a:ahLst/>
              <a:cxnLst/>
              <a:rect l="l" t="t" r="r" b="b"/>
              <a:pathLst>
                <a:path w="629920" h="430530">
                  <a:moveTo>
                    <a:pt x="0" y="429937"/>
                  </a:moveTo>
                  <a:lnTo>
                    <a:pt x="618949" y="7163"/>
                  </a:lnTo>
                  <a:lnTo>
                    <a:pt x="629436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331251" y="1268265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4" h="119380">
                  <a:moveTo>
                    <a:pt x="135059" y="0"/>
                  </a:moveTo>
                  <a:lnTo>
                    <a:pt x="0" y="18428"/>
                  </a:lnTo>
                  <a:lnTo>
                    <a:pt x="68766" y="119105"/>
                  </a:lnTo>
                  <a:lnTo>
                    <a:pt x="135059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59350" y="2073976"/>
              <a:ext cx="894294" cy="69811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746684" y="2218869"/>
              <a:ext cx="629920" cy="430530"/>
            </a:xfrm>
            <a:custGeom>
              <a:avLst/>
              <a:gdLst/>
              <a:ahLst/>
              <a:cxnLst/>
              <a:rect l="l" t="t" r="r" b="b"/>
              <a:pathLst>
                <a:path w="629920" h="430530">
                  <a:moveTo>
                    <a:pt x="0" y="429937"/>
                  </a:moveTo>
                  <a:lnTo>
                    <a:pt x="618949" y="7163"/>
                  </a:lnTo>
                  <a:lnTo>
                    <a:pt x="629436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331251" y="2157265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4" h="119380">
                  <a:moveTo>
                    <a:pt x="135058" y="0"/>
                  </a:moveTo>
                  <a:lnTo>
                    <a:pt x="0" y="18428"/>
                  </a:lnTo>
                  <a:lnTo>
                    <a:pt x="68766" y="119105"/>
                  </a:lnTo>
                  <a:lnTo>
                    <a:pt x="135058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59670" y="1588747"/>
              <a:ext cx="1620144" cy="118347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746684" y="1733290"/>
              <a:ext cx="1355725" cy="915669"/>
            </a:xfrm>
            <a:custGeom>
              <a:avLst/>
              <a:gdLst/>
              <a:ahLst/>
              <a:cxnLst/>
              <a:rect l="l" t="t" r="r" b="b"/>
              <a:pathLst>
                <a:path w="1355725" h="915669">
                  <a:moveTo>
                    <a:pt x="0" y="915516"/>
                  </a:moveTo>
                  <a:lnTo>
                    <a:pt x="1345077" y="7107"/>
                  </a:lnTo>
                  <a:lnTo>
                    <a:pt x="1355601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057644" y="1672162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4" h="119380">
                  <a:moveTo>
                    <a:pt x="135154" y="0"/>
                  </a:moveTo>
                  <a:lnTo>
                    <a:pt x="0" y="17717"/>
                  </a:lnTo>
                  <a:lnTo>
                    <a:pt x="68235" y="118753"/>
                  </a:lnTo>
                  <a:lnTo>
                    <a:pt x="135154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4622021" y="1285234"/>
            <a:ext cx="2363470" cy="10001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dirty="0" sz="1800" spc="70">
                <a:latin typeface="Cambria"/>
                <a:cs typeface="Cambria"/>
              </a:rPr>
              <a:t>⟨</a:t>
            </a:r>
            <a:r>
              <a:rPr dirty="0" sz="1800" spc="40" i="1">
                <a:latin typeface="Times New Roman"/>
                <a:cs typeface="Times New Roman"/>
              </a:rPr>
              <a:t>u</a:t>
            </a:r>
            <a:r>
              <a:rPr dirty="0" sz="1800" spc="80">
                <a:latin typeface="Cambria"/>
                <a:cs typeface="Cambria"/>
              </a:rPr>
              <a:t>,</a:t>
            </a:r>
            <a:r>
              <a:rPr dirty="0" sz="1800" spc="-1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70">
                <a:latin typeface="Cambria"/>
                <a:cs typeface="Cambria"/>
              </a:rPr>
              <a:t>⟩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-250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baseline="35555" sz="1875" spc="-82">
                <a:latin typeface="Cambria"/>
                <a:cs typeface="Cambria"/>
              </a:rPr>
              <a:t>2</a:t>
            </a:r>
            <a:r>
              <a:rPr dirty="0" baseline="35555" sz="1875">
                <a:latin typeface="Cambria"/>
                <a:cs typeface="Cambria"/>
              </a:rPr>
              <a:t> </a:t>
            </a:r>
            <a:r>
              <a:rPr dirty="0" baseline="35555" sz="1875" spc="-82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-250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⋅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-250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endParaRPr sz="1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850">
              <a:latin typeface="Cambria"/>
              <a:cs typeface="Cambria"/>
            </a:endParaRPr>
          </a:p>
          <a:p>
            <a:pPr marL="50800">
              <a:lnSpc>
                <a:spcPct val="100000"/>
              </a:lnSpc>
            </a:pPr>
            <a:r>
              <a:rPr dirty="0" sz="1800" spc="70">
                <a:latin typeface="Cambria"/>
                <a:cs typeface="Cambria"/>
              </a:rPr>
              <a:t>⟨</a:t>
            </a:r>
            <a:r>
              <a:rPr dirty="0" sz="1800" spc="40" i="1">
                <a:latin typeface="Times New Roman"/>
                <a:cs typeface="Times New Roman"/>
              </a:rPr>
              <a:t>u</a:t>
            </a:r>
            <a:r>
              <a:rPr dirty="0" sz="1800" spc="80">
                <a:latin typeface="Cambria"/>
                <a:cs typeface="Cambria"/>
              </a:rPr>
              <a:t>,</a:t>
            </a:r>
            <a:r>
              <a:rPr dirty="0" sz="1800" spc="-1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v</a:t>
            </a:r>
            <a:r>
              <a:rPr dirty="0" sz="1800" spc="70">
                <a:latin typeface="Cambria"/>
                <a:cs typeface="Cambria"/>
              </a:rPr>
              <a:t>⟩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-250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⋅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v</a:t>
            </a:r>
            <a:r>
              <a:rPr dirty="0" sz="1800" spc="-250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69430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The</a:t>
            </a:r>
            <a:r>
              <a:rPr dirty="0" spc="-10"/>
              <a:t> </a:t>
            </a:r>
            <a:r>
              <a:rPr dirty="0"/>
              <a:t>dot</a:t>
            </a:r>
            <a:r>
              <a:rPr dirty="0" spc="-5"/>
              <a:t> </a:t>
            </a:r>
            <a:r>
              <a:rPr dirty="0"/>
              <a:t>product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659350" y="1184976"/>
            <a:ext cx="1620520" cy="1587500"/>
            <a:chOff x="2659350" y="1184976"/>
            <a:chExt cx="1620520" cy="1587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59350" y="1184976"/>
              <a:ext cx="894294" cy="69811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746684" y="1329869"/>
              <a:ext cx="629920" cy="430530"/>
            </a:xfrm>
            <a:custGeom>
              <a:avLst/>
              <a:gdLst/>
              <a:ahLst/>
              <a:cxnLst/>
              <a:rect l="l" t="t" r="r" b="b"/>
              <a:pathLst>
                <a:path w="629920" h="430530">
                  <a:moveTo>
                    <a:pt x="0" y="429937"/>
                  </a:moveTo>
                  <a:lnTo>
                    <a:pt x="618949" y="7163"/>
                  </a:lnTo>
                  <a:lnTo>
                    <a:pt x="629436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331251" y="1268265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4" h="119380">
                  <a:moveTo>
                    <a:pt x="135059" y="0"/>
                  </a:moveTo>
                  <a:lnTo>
                    <a:pt x="0" y="18428"/>
                  </a:lnTo>
                  <a:lnTo>
                    <a:pt x="68766" y="119105"/>
                  </a:lnTo>
                  <a:lnTo>
                    <a:pt x="135059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59350" y="2073976"/>
              <a:ext cx="894294" cy="69811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746684" y="2218869"/>
              <a:ext cx="629920" cy="430530"/>
            </a:xfrm>
            <a:custGeom>
              <a:avLst/>
              <a:gdLst/>
              <a:ahLst/>
              <a:cxnLst/>
              <a:rect l="l" t="t" r="r" b="b"/>
              <a:pathLst>
                <a:path w="629920" h="430530">
                  <a:moveTo>
                    <a:pt x="0" y="429937"/>
                  </a:moveTo>
                  <a:lnTo>
                    <a:pt x="618949" y="7163"/>
                  </a:lnTo>
                  <a:lnTo>
                    <a:pt x="629436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331251" y="2157265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4" h="119380">
                  <a:moveTo>
                    <a:pt x="135058" y="0"/>
                  </a:moveTo>
                  <a:lnTo>
                    <a:pt x="0" y="18428"/>
                  </a:lnTo>
                  <a:lnTo>
                    <a:pt x="68766" y="119105"/>
                  </a:lnTo>
                  <a:lnTo>
                    <a:pt x="135058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59670" y="1588747"/>
              <a:ext cx="1620144" cy="118347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746684" y="1733290"/>
              <a:ext cx="1355725" cy="915669"/>
            </a:xfrm>
            <a:custGeom>
              <a:avLst/>
              <a:gdLst/>
              <a:ahLst/>
              <a:cxnLst/>
              <a:rect l="l" t="t" r="r" b="b"/>
              <a:pathLst>
                <a:path w="1355725" h="915669">
                  <a:moveTo>
                    <a:pt x="0" y="915516"/>
                  </a:moveTo>
                  <a:lnTo>
                    <a:pt x="1345077" y="7107"/>
                  </a:lnTo>
                  <a:lnTo>
                    <a:pt x="1355601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057644" y="1672162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4" h="119380">
                  <a:moveTo>
                    <a:pt x="135154" y="0"/>
                  </a:moveTo>
                  <a:lnTo>
                    <a:pt x="0" y="17717"/>
                  </a:lnTo>
                  <a:lnTo>
                    <a:pt x="68235" y="118753"/>
                  </a:lnTo>
                  <a:lnTo>
                    <a:pt x="135154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4622021" y="1285234"/>
            <a:ext cx="2363470" cy="10001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dirty="0" sz="1800" spc="70">
                <a:latin typeface="Cambria"/>
                <a:cs typeface="Cambria"/>
              </a:rPr>
              <a:t>⟨</a:t>
            </a:r>
            <a:r>
              <a:rPr dirty="0" sz="1800" spc="40" i="1">
                <a:latin typeface="Times New Roman"/>
                <a:cs typeface="Times New Roman"/>
              </a:rPr>
              <a:t>u</a:t>
            </a:r>
            <a:r>
              <a:rPr dirty="0" sz="1800" spc="80">
                <a:latin typeface="Cambria"/>
                <a:cs typeface="Cambria"/>
              </a:rPr>
              <a:t>,</a:t>
            </a:r>
            <a:r>
              <a:rPr dirty="0" sz="1800" spc="-1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70">
                <a:latin typeface="Cambria"/>
                <a:cs typeface="Cambria"/>
              </a:rPr>
              <a:t>⟩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-250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baseline="35555" sz="1875" spc="-82">
                <a:latin typeface="Cambria"/>
                <a:cs typeface="Cambria"/>
              </a:rPr>
              <a:t>2</a:t>
            </a:r>
            <a:r>
              <a:rPr dirty="0" baseline="35555" sz="1875">
                <a:latin typeface="Cambria"/>
                <a:cs typeface="Cambria"/>
              </a:rPr>
              <a:t> </a:t>
            </a:r>
            <a:r>
              <a:rPr dirty="0" baseline="35555" sz="1875" spc="-82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-250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⋅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-250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endParaRPr sz="1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850">
              <a:latin typeface="Cambria"/>
              <a:cs typeface="Cambria"/>
            </a:endParaRPr>
          </a:p>
          <a:p>
            <a:pPr marL="50800">
              <a:lnSpc>
                <a:spcPct val="100000"/>
              </a:lnSpc>
            </a:pPr>
            <a:r>
              <a:rPr dirty="0" sz="1800" spc="70">
                <a:latin typeface="Cambria"/>
                <a:cs typeface="Cambria"/>
              </a:rPr>
              <a:t>⟨</a:t>
            </a:r>
            <a:r>
              <a:rPr dirty="0" sz="1800" spc="40" i="1">
                <a:latin typeface="Times New Roman"/>
                <a:cs typeface="Times New Roman"/>
              </a:rPr>
              <a:t>u</a:t>
            </a:r>
            <a:r>
              <a:rPr dirty="0" sz="1800" spc="80">
                <a:latin typeface="Cambria"/>
                <a:cs typeface="Cambria"/>
              </a:rPr>
              <a:t>,</a:t>
            </a:r>
            <a:r>
              <a:rPr dirty="0" sz="1800" spc="-1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v</a:t>
            </a:r>
            <a:r>
              <a:rPr dirty="0" sz="1800" spc="70">
                <a:latin typeface="Cambria"/>
                <a:cs typeface="Cambria"/>
              </a:rPr>
              <a:t>⟩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-250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⋅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v</a:t>
            </a:r>
            <a:r>
              <a:rPr dirty="0" sz="1800" spc="-250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endParaRPr sz="1800">
              <a:latin typeface="Cambria"/>
              <a:cs typeface="Cambri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642913" y="2899222"/>
            <a:ext cx="382905" cy="1219835"/>
            <a:chOff x="2642913" y="2899222"/>
            <a:chExt cx="382905" cy="1219835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42913" y="2899222"/>
              <a:ext cx="382396" cy="121958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746684" y="3040125"/>
              <a:ext cx="158115" cy="1005840"/>
            </a:xfrm>
            <a:custGeom>
              <a:avLst/>
              <a:gdLst/>
              <a:ahLst/>
              <a:cxnLst/>
              <a:rect l="l" t="t" r="r" b="b"/>
              <a:pathLst>
                <a:path w="158114" h="1005839">
                  <a:moveTo>
                    <a:pt x="0" y="1005681"/>
                  </a:moveTo>
                  <a:lnTo>
                    <a:pt x="155942" y="12546"/>
                  </a:lnTo>
                  <a:lnTo>
                    <a:pt x="157912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842405" y="2932226"/>
              <a:ext cx="120650" cy="130175"/>
            </a:xfrm>
            <a:custGeom>
              <a:avLst/>
              <a:gdLst/>
              <a:ahLst/>
              <a:cxnLst/>
              <a:rect l="l" t="t" r="r" b="b"/>
              <a:pathLst>
                <a:path w="120650" h="130175">
                  <a:moveTo>
                    <a:pt x="79133" y="0"/>
                  </a:moveTo>
                  <a:lnTo>
                    <a:pt x="0" y="110989"/>
                  </a:lnTo>
                  <a:lnTo>
                    <a:pt x="120444" y="129900"/>
                  </a:lnTo>
                  <a:lnTo>
                    <a:pt x="79133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69430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The</a:t>
            </a:r>
            <a:r>
              <a:rPr dirty="0" spc="-10"/>
              <a:t> </a:t>
            </a:r>
            <a:r>
              <a:rPr dirty="0"/>
              <a:t>dot</a:t>
            </a:r>
            <a:r>
              <a:rPr dirty="0" spc="-5"/>
              <a:t> </a:t>
            </a:r>
            <a:r>
              <a:rPr dirty="0"/>
              <a:t>product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659350" y="1184976"/>
            <a:ext cx="1620520" cy="1587500"/>
            <a:chOff x="2659350" y="1184976"/>
            <a:chExt cx="1620520" cy="1587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59350" y="1184976"/>
              <a:ext cx="894294" cy="69811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746684" y="1329869"/>
              <a:ext cx="629920" cy="430530"/>
            </a:xfrm>
            <a:custGeom>
              <a:avLst/>
              <a:gdLst/>
              <a:ahLst/>
              <a:cxnLst/>
              <a:rect l="l" t="t" r="r" b="b"/>
              <a:pathLst>
                <a:path w="629920" h="430530">
                  <a:moveTo>
                    <a:pt x="0" y="429937"/>
                  </a:moveTo>
                  <a:lnTo>
                    <a:pt x="618949" y="7163"/>
                  </a:lnTo>
                  <a:lnTo>
                    <a:pt x="629436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331251" y="1268265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4" h="119380">
                  <a:moveTo>
                    <a:pt x="135059" y="0"/>
                  </a:moveTo>
                  <a:lnTo>
                    <a:pt x="0" y="18428"/>
                  </a:lnTo>
                  <a:lnTo>
                    <a:pt x="68766" y="119105"/>
                  </a:lnTo>
                  <a:lnTo>
                    <a:pt x="135059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59350" y="2073976"/>
              <a:ext cx="894294" cy="69811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746684" y="2218869"/>
              <a:ext cx="629920" cy="430530"/>
            </a:xfrm>
            <a:custGeom>
              <a:avLst/>
              <a:gdLst/>
              <a:ahLst/>
              <a:cxnLst/>
              <a:rect l="l" t="t" r="r" b="b"/>
              <a:pathLst>
                <a:path w="629920" h="430530">
                  <a:moveTo>
                    <a:pt x="0" y="429937"/>
                  </a:moveTo>
                  <a:lnTo>
                    <a:pt x="618949" y="7163"/>
                  </a:lnTo>
                  <a:lnTo>
                    <a:pt x="629436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331251" y="2157265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4" h="119380">
                  <a:moveTo>
                    <a:pt x="135058" y="0"/>
                  </a:moveTo>
                  <a:lnTo>
                    <a:pt x="0" y="18428"/>
                  </a:lnTo>
                  <a:lnTo>
                    <a:pt x="68766" y="119105"/>
                  </a:lnTo>
                  <a:lnTo>
                    <a:pt x="135058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59670" y="1588747"/>
              <a:ext cx="1620144" cy="118347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746684" y="1733290"/>
              <a:ext cx="1355725" cy="915669"/>
            </a:xfrm>
            <a:custGeom>
              <a:avLst/>
              <a:gdLst/>
              <a:ahLst/>
              <a:cxnLst/>
              <a:rect l="l" t="t" r="r" b="b"/>
              <a:pathLst>
                <a:path w="1355725" h="915669">
                  <a:moveTo>
                    <a:pt x="0" y="915516"/>
                  </a:moveTo>
                  <a:lnTo>
                    <a:pt x="1345077" y="7107"/>
                  </a:lnTo>
                  <a:lnTo>
                    <a:pt x="1355601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057644" y="1672162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4" h="119380">
                  <a:moveTo>
                    <a:pt x="135154" y="0"/>
                  </a:moveTo>
                  <a:lnTo>
                    <a:pt x="0" y="17717"/>
                  </a:lnTo>
                  <a:lnTo>
                    <a:pt x="68235" y="118753"/>
                  </a:lnTo>
                  <a:lnTo>
                    <a:pt x="135154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4622021" y="1285234"/>
            <a:ext cx="2363470" cy="10001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dirty="0" sz="1800" spc="70">
                <a:latin typeface="Cambria"/>
                <a:cs typeface="Cambria"/>
              </a:rPr>
              <a:t>⟨</a:t>
            </a:r>
            <a:r>
              <a:rPr dirty="0" sz="1800" spc="40" i="1">
                <a:latin typeface="Times New Roman"/>
                <a:cs typeface="Times New Roman"/>
              </a:rPr>
              <a:t>u</a:t>
            </a:r>
            <a:r>
              <a:rPr dirty="0" sz="1800" spc="80">
                <a:latin typeface="Cambria"/>
                <a:cs typeface="Cambria"/>
              </a:rPr>
              <a:t>,</a:t>
            </a:r>
            <a:r>
              <a:rPr dirty="0" sz="1800" spc="-1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70">
                <a:latin typeface="Cambria"/>
                <a:cs typeface="Cambria"/>
              </a:rPr>
              <a:t>⟩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-250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baseline="35555" sz="1875" spc="-82">
                <a:latin typeface="Cambria"/>
                <a:cs typeface="Cambria"/>
              </a:rPr>
              <a:t>2</a:t>
            </a:r>
            <a:r>
              <a:rPr dirty="0" baseline="35555" sz="1875">
                <a:latin typeface="Cambria"/>
                <a:cs typeface="Cambria"/>
              </a:rPr>
              <a:t> </a:t>
            </a:r>
            <a:r>
              <a:rPr dirty="0" baseline="35555" sz="1875" spc="-82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-250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⋅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-250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endParaRPr sz="1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850">
              <a:latin typeface="Cambria"/>
              <a:cs typeface="Cambria"/>
            </a:endParaRPr>
          </a:p>
          <a:p>
            <a:pPr marL="50800">
              <a:lnSpc>
                <a:spcPct val="100000"/>
              </a:lnSpc>
            </a:pPr>
            <a:r>
              <a:rPr dirty="0" sz="1800" spc="70">
                <a:latin typeface="Cambria"/>
                <a:cs typeface="Cambria"/>
              </a:rPr>
              <a:t>⟨</a:t>
            </a:r>
            <a:r>
              <a:rPr dirty="0" sz="1800" spc="40" i="1">
                <a:latin typeface="Times New Roman"/>
                <a:cs typeface="Times New Roman"/>
              </a:rPr>
              <a:t>u</a:t>
            </a:r>
            <a:r>
              <a:rPr dirty="0" sz="1800" spc="80">
                <a:latin typeface="Cambria"/>
                <a:cs typeface="Cambria"/>
              </a:rPr>
              <a:t>,</a:t>
            </a:r>
            <a:r>
              <a:rPr dirty="0" sz="1800" spc="-1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v</a:t>
            </a:r>
            <a:r>
              <a:rPr dirty="0" sz="1800" spc="70">
                <a:latin typeface="Cambria"/>
                <a:cs typeface="Cambria"/>
              </a:rPr>
              <a:t>⟩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-250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⋅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v</a:t>
            </a:r>
            <a:r>
              <a:rPr dirty="0" sz="1800" spc="-250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endParaRPr sz="1800">
              <a:latin typeface="Cambria"/>
              <a:cs typeface="Cambri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642913" y="2899222"/>
            <a:ext cx="1637030" cy="1270000"/>
            <a:chOff x="2642913" y="2899222"/>
            <a:chExt cx="1637030" cy="1270000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42913" y="2899222"/>
              <a:ext cx="382396" cy="121958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746684" y="3040125"/>
              <a:ext cx="158115" cy="1005840"/>
            </a:xfrm>
            <a:custGeom>
              <a:avLst/>
              <a:gdLst/>
              <a:ahLst/>
              <a:cxnLst/>
              <a:rect l="l" t="t" r="r" b="b"/>
              <a:pathLst>
                <a:path w="158114" h="1005839">
                  <a:moveTo>
                    <a:pt x="0" y="1005681"/>
                  </a:moveTo>
                  <a:lnTo>
                    <a:pt x="155942" y="12546"/>
                  </a:lnTo>
                  <a:lnTo>
                    <a:pt x="157912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842405" y="2932226"/>
              <a:ext cx="120650" cy="130175"/>
            </a:xfrm>
            <a:custGeom>
              <a:avLst/>
              <a:gdLst/>
              <a:ahLst/>
              <a:cxnLst/>
              <a:rect l="l" t="t" r="r" b="b"/>
              <a:pathLst>
                <a:path w="120650" h="130175">
                  <a:moveTo>
                    <a:pt x="79133" y="0"/>
                  </a:moveTo>
                  <a:lnTo>
                    <a:pt x="0" y="110989"/>
                  </a:lnTo>
                  <a:lnTo>
                    <a:pt x="120444" y="129900"/>
                  </a:lnTo>
                  <a:lnTo>
                    <a:pt x="79133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59668" y="2985746"/>
              <a:ext cx="1620144" cy="118347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746684" y="3130290"/>
              <a:ext cx="1355725" cy="915669"/>
            </a:xfrm>
            <a:custGeom>
              <a:avLst/>
              <a:gdLst/>
              <a:ahLst/>
              <a:cxnLst/>
              <a:rect l="l" t="t" r="r" b="b"/>
              <a:pathLst>
                <a:path w="1355725" h="915670">
                  <a:moveTo>
                    <a:pt x="0" y="915516"/>
                  </a:moveTo>
                  <a:lnTo>
                    <a:pt x="1345077" y="7107"/>
                  </a:lnTo>
                  <a:lnTo>
                    <a:pt x="1355601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057644" y="3069161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4" h="119380">
                  <a:moveTo>
                    <a:pt x="135154" y="0"/>
                  </a:moveTo>
                  <a:lnTo>
                    <a:pt x="0" y="17717"/>
                  </a:lnTo>
                  <a:lnTo>
                    <a:pt x="68235" y="118753"/>
                  </a:lnTo>
                  <a:lnTo>
                    <a:pt x="135154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69430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The</a:t>
            </a:r>
            <a:r>
              <a:rPr dirty="0" spc="-10"/>
              <a:t> </a:t>
            </a:r>
            <a:r>
              <a:rPr dirty="0"/>
              <a:t>dot</a:t>
            </a:r>
            <a:r>
              <a:rPr dirty="0" spc="-5"/>
              <a:t> </a:t>
            </a:r>
            <a:r>
              <a:rPr dirty="0"/>
              <a:t>product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659350" y="1184976"/>
            <a:ext cx="1620520" cy="1587500"/>
            <a:chOff x="2659350" y="1184976"/>
            <a:chExt cx="1620520" cy="1587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59350" y="1184976"/>
              <a:ext cx="894294" cy="69811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746684" y="1329869"/>
              <a:ext cx="629920" cy="430530"/>
            </a:xfrm>
            <a:custGeom>
              <a:avLst/>
              <a:gdLst/>
              <a:ahLst/>
              <a:cxnLst/>
              <a:rect l="l" t="t" r="r" b="b"/>
              <a:pathLst>
                <a:path w="629920" h="430530">
                  <a:moveTo>
                    <a:pt x="0" y="429937"/>
                  </a:moveTo>
                  <a:lnTo>
                    <a:pt x="618949" y="7163"/>
                  </a:lnTo>
                  <a:lnTo>
                    <a:pt x="629436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331251" y="1268265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4" h="119380">
                  <a:moveTo>
                    <a:pt x="135059" y="0"/>
                  </a:moveTo>
                  <a:lnTo>
                    <a:pt x="0" y="18428"/>
                  </a:lnTo>
                  <a:lnTo>
                    <a:pt x="68766" y="119105"/>
                  </a:lnTo>
                  <a:lnTo>
                    <a:pt x="135059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59350" y="2073976"/>
              <a:ext cx="894294" cy="69811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746684" y="2218869"/>
              <a:ext cx="629920" cy="430530"/>
            </a:xfrm>
            <a:custGeom>
              <a:avLst/>
              <a:gdLst/>
              <a:ahLst/>
              <a:cxnLst/>
              <a:rect l="l" t="t" r="r" b="b"/>
              <a:pathLst>
                <a:path w="629920" h="430530">
                  <a:moveTo>
                    <a:pt x="0" y="429937"/>
                  </a:moveTo>
                  <a:lnTo>
                    <a:pt x="618949" y="7163"/>
                  </a:lnTo>
                  <a:lnTo>
                    <a:pt x="629436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331251" y="2157265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4" h="119380">
                  <a:moveTo>
                    <a:pt x="135058" y="0"/>
                  </a:moveTo>
                  <a:lnTo>
                    <a:pt x="0" y="18428"/>
                  </a:lnTo>
                  <a:lnTo>
                    <a:pt x="68766" y="119105"/>
                  </a:lnTo>
                  <a:lnTo>
                    <a:pt x="135058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59670" y="1588747"/>
              <a:ext cx="1620144" cy="118347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746684" y="1733290"/>
              <a:ext cx="1355725" cy="915669"/>
            </a:xfrm>
            <a:custGeom>
              <a:avLst/>
              <a:gdLst/>
              <a:ahLst/>
              <a:cxnLst/>
              <a:rect l="l" t="t" r="r" b="b"/>
              <a:pathLst>
                <a:path w="1355725" h="915669">
                  <a:moveTo>
                    <a:pt x="0" y="915516"/>
                  </a:moveTo>
                  <a:lnTo>
                    <a:pt x="1345077" y="7107"/>
                  </a:lnTo>
                  <a:lnTo>
                    <a:pt x="1355601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057644" y="1672162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4" h="119380">
                  <a:moveTo>
                    <a:pt x="135154" y="0"/>
                  </a:moveTo>
                  <a:lnTo>
                    <a:pt x="0" y="17717"/>
                  </a:lnTo>
                  <a:lnTo>
                    <a:pt x="68235" y="118753"/>
                  </a:lnTo>
                  <a:lnTo>
                    <a:pt x="135154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4622021" y="1285234"/>
            <a:ext cx="2363470" cy="10001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dirty="0" sz="1800" spc="70">
                <a:latin typeface="Cambria"/>
                <a:cs typeface="Cambria"/>
              </a:rPr>
              <a:t>⟨</a:t>
            </a:r>
            <a:r>
              <a:rPr dirty="0" sz="1800" spc="40" i="1">
                <a:latin typeface="Times New Roman"/>
                <a:cs typeface="Times New Roman"/>
              </a:rPr>
              <a:t>u</a:t>
            </a:r>
            <a:r>
              <a:rPr dirty="0" sz="1800" spc="80">
                <a:latin typeface="Cambria"/>
                <a:cs typeface="Cambria"/>
              </a:rPr>
              <a:t>,</a:t>
            </a:r>
            <a:r>
              <a:rPr dirty="0" sz="1800" spc="-1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70">
                <a:latin typeface="Cambria"/>
                <a:cs typeface="Cambria"/>
              </a:rPr>
              <a:t>⟩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-250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baseline="35555" sz="1875" spc="-82">
                <a:latin typeface="Cambria"/>
                <a:cs typeface="Cambria"/>
              </a:rPr>
              <a:t>2</a:t>
            </a:r>
            <a:r>
              <a:rPr dirty="0" baseline="35555" sz="1875">
                <a:latin typeface="Cambria"/>
                <a:cs typeface="Cambria"/>
              </a:rPr>
              <a:t> </a:t>
            </a:r>
            <a:r>
              <a:rPr dirty="0" baseline="35555" sz="1875" spc="-82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-250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⋅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-250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endParaRPr sz="1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850">
              <a:latin typeface="Cambria"/>
              <a:cs typeface="Cambria"/>
            </a:endParaRPr>
          </a:p>
          <a:p>
            <a:pPr marL="50800">
              <a:lnSpc>
                <a:spcPct val="100000"/>
              </a:lnSpc>
            </a:pPr>
            <a:r>
              <a:rPr dirty="0" sz="1800" spc="70">
                <a:latin typeface="Cambria"/>
                <a:cs typeface="Cambria"/>
              </a:rPr>
              <a:t>⟨</a:t>
            </a:r>
            <a:r>
              <a:rPr dirty="0" sz="1800" spc="40" i="1">
                <a:latin typeface="Times New Roman"/>
                <a:cs typeface="Times New Roman"/>
              </a:rPr>
              <a:t>u</a:t>
            </a:r>
            <a:r>
              <a:rPr dirty="0" sz="1800" spc="80">
                <a:latin typeface="Cambria"/>
                <a:cs typeface="Cambria"/>
              </a:rPr>
              <a:t>,</a:t>
            </a:r>
            <a:r>
              <a:rPr dirty="0" sz="1800" spc="-1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v</a:t>
            </a:r>
            <a:r>
              <a:rPr dirty="0" sz="1800" spc="70">
                <a:latin typeface="Cambria"/>
                <a:cs typeface="Cambria"/>
              </a:rPr>
              <a:t>⟩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-250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⋅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v</a:t>
            </a:r>
            <a:r>
              <a:rPr dirty="0" sz="1800" spc="-250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endParaRPr sz="1800">
              <a:latin typeface="Cambria"/>
              <a:cs typeface="Cambri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642913" y="2899222"/>
            <a:ext cx="1637030" cy="1270000"/>
            <a:chOff x="2642913" y="2899222"/>
            <a:chExt cx="1637030" cy="1270000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42913" y="2899222"/>
              <a:ext cx="382396" cy="121958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746684" y="3040125"/>
              <a:ext cx="158115" cy="1005840"/>
            </a:xfrm>
            <a:custGeom>
              <a:avLst/>
              <a:gdLst/>
              <a:ahLst/>
              <a:cxnLst/>
              <a:rect l="l" t="t" r="r" b="b"/>
              <a:pathLst>
                <a:path w="158114" h="1005839">
                  <a:moveTo>
                    <a:pt x="0" y="1005681"/>
                  </a:moveTo>
                  <a:lnTo>
                    <a:pt x="155942" y="12546"/>
                  </a:lnTo>
                  <a:lnTo>
                    <a:pt x="157912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842405" y="2932226"/>
              <a:ext cx="120650" cy="130175"/>
            </a:xfrm>
            <a:custGeom>
              <a:avLst/>
              <a:gdLst/>
              <a:ahLst/>
              <a:cxnLst/>
              <a:rect l="l" t="t" r="r" b="b"/>
              <a:pathLst>
                <a:path w="120650" h="130175">
                  <a:moveTo>
                    <a:pt x="79133" y="0"/>
                  </a:moveTo>
                  <a:lnTo>
                    <a:pt x="0" y="110989"/>
                  </a:lnTo>
                  <a:lnTo>
                    <a:pt x="120444" y="129900"/>
                  </a:lnTo>
                  <a:lnTo>
                    <a:pt x="79133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59668" y="2985746"/>
              <a:ext cx="1620144" cy="118347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746684" y="3130290"/>
              <a:ext cx="1355725" cy="915669"/>
            </a:xfrm>
            <a:custGeom>
              <a:avLst/>
              <a:gdLst/>
              <a:ahLst/>
              <a:cxnLst/>
              <a:rect l="l" t="t" r="r" b="b"/>
              <a:pathLst>
                <a:path w="1355725" h="915670">
                  <a:moveTo>
                    <a:pt x="0" y="915516"/>
                  </a:moveTo>
                  <a:lnTo>
                    <a:pt x="1345077" y="7107"/>
                  </a:lnTo>
                  <a:lnTo>
                    <a:pt x="1355601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057644" y="3069161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4" h="119380">
                  <a:moveTo>
                    <a:pt x="135154" y="0"/>
                  </a:moveTo>
                  <a:lnTo>
                    <a:pt x="0" y="17717"/>
                  </a:lnTo>
                  <a:lnTo>
                    <a:pt x="68235" y="118753"/>
                  </a:lnTo>
                  <a:lnTo>
                    <a:pt x="135154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2995965" y="3848856"/>
            <a:ext cx="246379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i="1">
                <a:latin typeface="Times New Roman"/>
                <a:cs typeface="Times New Roman"/>
              </a:rPr>
              <a:t>u</a:t>
            </a:r>
            <a:r>
              <a:rPr dirty="0" sz="2200" spc="65">
                <a:latin typeface="Cambria"/>
                <a:cs typeface="Cambria"/>
              </a:rPr>
              <a:t>′</a:t>
            </a:r>
            <a:endParaRPr sz="2200">
              <a:latin typeface="Cambria"/>
              <a:cs typeface="Cambri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659734" y="2912178"/>
            <a:ext cx="921385" cy="1257300"/>
            <a:chOff x="2659734" y="2912178"/>
            <a:chExt cx="921385" cy="1257300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81641" y="2912178"/>
              <a:ext cx="555832" cy="76518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945038" y="2952028"/>
              <a:ext cx="429259" cy="645795"/>
            </a:xfrm>
            <a:custGeom>
              <a:avLst/>
              <a:gdLst/>
              <a:ahLst/>
              <a:cxnLst/>
              <a:rect l="l" t="t" r="r" b="b"/>
              <a:pathLst>
                <a:path w="429260" h="645795">
                  <a:moveTo>
                    <a:pt x="429037" y="645488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CC8933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47020" y="3353740"/>
              <a:ext cx="333478" cy="331043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307013" y="3404262"/>
              <a:ext cx="209550" cy="121920"/>
            </a:xfrm>
            <a:custGeom>
              <a:avLst/>
              <a:gdLst/>
              <a:ahLst/>
              <a:cxnLst/>
              <a:rect l="l" t="t" r="r" b="b"/>
              <a:pathLst>
                <a:path w="209550" h="121920">
                  <a:moveTo>
                    <a:pt x="0" y="86648"/>
                  </a:moveTo>
                  <a:lnTo>
                    <a:pt x="128461" y="0"/>
                  </a:lnTo>
                  <a:lnTo>
                    <a:pt x="209450" y="121322"/>
                  </a:lnTo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59734" y="3529577"/>
              <a:ext cx="816215" cy="63967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746684" y="3674049"/>
              <a:ext cx="551815" cy="372110"/>
            </a:xfrm>
            <a:custGeom>
              <a:avLst/>
              <a:gdLst/>
              <a:ahLst/>
              <a:cxnLst/>
              <a:rect l="l" t="t" r="r" b="b"/>
              <a:pathLst>
                <a:path w="551814" h="372110">
                  <a:moveTo>
                    <a:pt x="0" y="371757"/>
                  </a:moveTo>
                  <a:lnTo>
                    <a:pt x="541205" y="7096"/>
                  </a:lnTo>
                  <a:lnTo>
                    <a:pt x="551737" y="0"/>
                  </a:lnTo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253826" y="3613019"/>
              <a:ext cx="135255" cy="118745"/>
            </a:xfrm>
            <a:custGeom>
              <a:avLst/>
              <a:gdLst/>
              <a:ahLst/>
              <a:cxnLst/>
              <a:rect l="l" t="t" r="r" b="b"/>
              <a:pathLst>
                <a:path w="135254" h="118745">
                  <a:moveTo>
                    <a:pt x="135173" y="0"/>
                  </a:moveTo>
                  <a:lnTo>
                    <a:pt x="0" y="17571"/>
                  </a:lnTo>
                  <a:lnTo>
                    <a:pt x="68127" y="118681"/>
                  </a:lnTo>
                  <a:lnTo>
                    <a:pt x="135173" y="0"/>
                  </a:lnTo>
                  <a:close/>
                </a:path>
              </a:pathLst>
            </a:custGeom>
            <a:solidFill>
              <a:srgbClr val="CC8933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69430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The</a:t>
            </a:r>
            <a:r>
              <a:rPr dirty="0" spc="-10"/>
              <a:t> </a:t>
            </a:r>
            <a:r>
              <a:rPr dirty="0"/>
              <a:t>dot</a:t>
            </a:r>
            <a:r>
              <a:rPr dirty="0" spc="-5"/>
              <a:t> </a:t>
            </a:r>
            <a:r>
              <a:rPr dirty="0"/>
              <a:t>product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659350" y="1184976"/>
            <a:ext cx="1620520" cy="1587500"/>
            <a:chOff x="2659350" y="1184976"/>
            <a:chExt cx="1620520" cy="1587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59350" y="1184976"/>
              <a:ext cx="894294" cy="69811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746684" y="1329869"/>
              <a:ext cx="629920" cy="430530"/>
            </a:xfrm>
            <a:custGeom>
              <a:avLst/>
              <a:gdLst/>
              <a:ahLst/>
              <a:cxnLst/>
              <a:rect l="l" t="t" r="r" b="b"/>
              <a:pathLst>
                <a:path w="629920" h="430530">
                  <a:moveTo>
                    <a:pt x="0" y="429937"/>
                  </a:moveTo>
                  <a:lnTo>
                    <a:pt x="618949" y="7163"/>
                  </a:lnTo>
                  <a:lnTo>
                    <a:pt x="629436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331251" y="1268265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4" h="119380">
                  <a:moveTo>
                    <a:pt x="135059" y="0"/>
                  </a:moveTo>
                  <a:lnTo>
                    <a:pt x="0" y="18428"/>
                  </a:lnTo>
                  <a:lnTo>
                    <a:pt x="68766" y="119105"/>
                  </a:lnTo>
                  <a:lnTo>
                    <a:pt x="135059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59350" y="2073976"/>
              <a:ext cx="894294" cy="69811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746684" y="2218869"/>
              <a:ext cx="629920" cy="430530"/>
            </a:xfrm>
            <a:custGeom>
              <a:avLst/>
              <a:gdLst/>
              <a:ahLst/>
              <a:cxnLst/>
              <a:rect l="l" t="t" r="r" b="b"/>
              <a:pathLst>
                <a:path w="629920" h="430530">
                  <a:moveTo>
                    <a:pt x="0" y="429937"/>
                  </a:moveTo>
                  <a:lnTo>
                    <a:pt x="618949" y="7163"/>
                  </a:lnTo>
                  <a:lnTo>
                    <a:pt x="629436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331251" y="2157265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4" h="119380">
                  <a:moveTo>
                    <a:pt x="135058" y="0"/>
                  </a:moveTo>
                  <a:lnTo>
                    <a:pt x="0" y="18428"/>
                  </a:lnTo>
                  <a:lnTo>
                    <a:pt x="68766" y="119105"/>
                  </a:lnTo>
                  <a:lnTo>
                    <a:pt x="135058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59670" y="1588747"/>
              <a:ext cx="1620144" cy="118347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746684" y="1733290"/>
              <a:ext cx="1355725" cy="915669"/>
            </a:xfrm>
            <a:custGeom>
              <a:avLst/>
              <a:gdLst/>
              <a:ahLst/>
              <a:cxnLst/>
              <a:rect l="l" t="t" r="r" b="b"/>
              <a:pathLst>
                <a:path w="1355725" h="915669">
                  <a:moveTo>
                    <a:pt x="0" y="915516"/>
                  </a:moveTo>
                  <a:lnTo>
                    <a:pt x="1345077" y="7107"/>
                  </a:lnTo>
                  <a:lnTo>
                    <a:pt x="1355601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057644" y="1672162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4" h="119380">
                  <a:moveTo>
                    <a:pt x="135154" y="0"/>
                  </a:moveTo>
                  <a:lnTo>
                    <a:pt x="0" y="17717"/>
                  </a:lnTo>
                  <a:lnTo>
                    <a:pt x="68235" y="118753"/>
                  </a:lnTo>
                  <a:lnTo>
                    <a:pt x="135154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4622021" y="1285234"/>
            <a:ext cx="2363470" cy="10001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dirty="0" sz="1800" spc="70">
                <a:latin typeface="Cambria"/>
                <a:cs typeface="Cambria"/>
              </a:rPr>
              <a:t>⟨</a:t>
            </a:r>
            <a:r>
              <a:rPr dirty="0" sz="1800" spc="40" i="1">
                <a:latin typeface="Times New Roman"/>
                <a:cs typeface="Times New Roman"/>
              </a:rPr>
              <a:t>u</a:t>
            </a:r>
            <a:r>
              <a:rPr dirty="0" sz="1800" spc="80">
                <a:latin typeface="Cambria"/>
                <a:cs typeface="Cambria"/>
              </a:rPr>
              <a:t>,</a:t>
            </a:r>
            <a:r>
              <a:rPr dirty="0" sz="1800" spc="-1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70">
                <a:latin typeface="Cambria"/>
                <a:cs typeface="Cambria"/>
              </a:rPr>
              <a:t>⟩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-250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baseline="35555" sz="1875" spc="-82">
                <a:latin typeface="Cambria"/>
                <a:cs typeface="Cambria"/>
              </a:rPr>
              <a:t>2</a:t>
            </a:r>
            <a:r>
              <a:rPr dirty="0" baseline="35555" sz="1875">
                <a:latin typeface="Cambria"/>
                <a:cs typeface="Cambria"/>
              </a:rPr>
              <a:t> </a:t>
            </a:r>
            <a:r>
              <a:rPr dirty="0" baseline="35555" sz="1875" spc="-82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-250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⋅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-250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endParaRPr sz="1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850">
              <a:latin typeface="Cambria"/>
              <a:cs typeface="Cambria"/>
            </a:endParaRPr>
          </a:p>
          <a:p>
            <a:pPr marL="50800">
              <a:lnSpc>
                <a:spcPct val="100000"/>
              </a:lnSpc>
            </a:pPr>
            <a:r>
              <a:rPr dirty="0" sz="1800" spc="70">
                <a:latin typeface="Cambria"/>
                <a:cs typeface="Cambria"/>
              </a:rPr>
              <a:t>⟨</a:t>
            </a:r>
            <a:r>
              <a:rPr dirty="0" sz="1800" spc="40" i="1">
                <a:latin typeface="Times New Roman"/>
                <a:cs typeface="Times New Roman"/>
              </a:rPr>
              <a:t>u</a:t>
            </a:r>
            <a:r>
              <a:rPr dirty="0" sz="1800" spc="80">
                <a:latin typeface="Cambria"/>
                <a:cs typeface="Cambria"/>
              </a:rPr>
              <a:t>,</a:t>
            </a:r>
            <a:r>
              <a:rPr dirty="0" sz="1800" spc="-1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v</a:t>
            </a:r>
            <a:r>
              <a:rPr dirty="0" sz="1800" spc="70">
                <a:latin typeface="Cambria"/>
                <a:cs typeface="Cambria"/>
              </a:rPr>
              <a:t>⟩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-250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⋅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v</a:t>
            </a:r>
            <a:r>
              <a:rPr dirty="0" sz="1800" spc="-250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endParaRPr sz="1800">
              <a:latin typeface="Cambria"/>
              <a:cs typeface="Cambri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642913" y="2899222"/>
            <a:ext cx="1637030" cy="1270000"/>
            <a:chOff x="2642913" y="2899222"/>
            <a:chExt cx="1637030" cy="1270000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42913" y="2899222"/>
              <a:ext cx="382396" cy="121958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746684" y="3040125"/>
              <a:ext cx="158115" cy="1005840"/>
            </a:xfrm>
            <a:custGeom>
              <a:avLst/>
              <a:gdLst/>
              <a:ahLst/>
              <a:cxnLst/>
              <a:rect l="l" t="t" r="r" b="b"/>
              <a:pathLst>
                <a:path w="158114" h="1005839">
                  <a:moveTo>
                    <a:pt x="0" y="1005681"/>
                  </a:moveTo>
                  <a:lnTo>
                    <a:pt x="155942" y="12546"/>
                  </a:lnTo>
                  <a:lnTo>
                    <a:pt x="157912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842405" y="2932226"/>
              <a:ext cx="120650" cy="130175"/>
            </a:xfrm>
            <a:custGeom>
              <a:avLst/>
              <a:gdLst/>
              <a:ahLst/>
              <a:cxnLst/>
              <a:rect l="l" t="t" r="r" b="b"/>
              <a:pathLst>
                <a:path w="120650" h="130175">
                  <a:moveTo>
                    <a:pt x="79133" y="0"/>
                  </a:moveTo>
                  <a:lnTo>
                    <a:pt x="0" y="110989"/>
                  </a:lnTo>
                  <a:lnTo>
                    <a:pt x="120444" y="129900"/>
                  </a:lnTo>
                  <a:lnTo>
                    <a:pt x="79133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59668" y="2985746"/>
              <a:ext cx="1620144" cy="118347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746684" y="3130290"/>
              <a:ext cx="1355725" cy="915669"/>
            </a:xfrm>
            <a:custGeom>
              <a:avLst/>
              <a:gdLst/>
              <a:ahLst/>
              <a:cxnLst/>
              <a:rect l="l" t="t" r="r" b="b"/>
              <a:pathLst>
                <a:path w="1355725" h="915670">
                  <a:moveTo>
                    <a:pt x="0" y="915516"/>
                  </a:moveTo>
                  <a:lnTo>
                    <a:pt x="1345077" y="7107"/>
                  </a:lnTo>
                  <a:lnTo>
                    <a:pt x="1355601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057644" y="3069161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4" h="119380">
                  <a:moveTo>
                    <a:pt x="135154" y="0"/>
                  </a:moveTo>
                  <a:lnTo>
                    <a:pt x="0" y="17717"/>
                  </a:lnTo>
                  <a:lnTo>
                    <a:pt x="68235" y="118753"/>
                  </a:lnTo>
                  <a:lnTo>
                    <a:pt x="135154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4660121" y="3382192"/>
            <a:ext cx="16262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70">
                <a:latin typeface="Cambria"/>
                <a:cs typeface="Cambria"/>
              </a:rPr>
              <a:t>⟨</a:t>
            </a:r>
            <a:r>
              <a:rPr dirty="0" sz="1800" spc="40" i="1">
                <a:latin typeface="Times New Roman"/>
                <a:cs typeface="Times New Roman"/>
              </a:rPr>
              <a:t>u</a:t>
            </a:r>
            <a:r>
              <a:rPr dirty="0" sz="1800" spc="80">
                <a:latin typeface="Cambria"/>
                <a:cs typeface="Cambria"/>
              </a:rPr>
              <a:t>,</a:t>
            </a:r>
            <a:r>
              <a:rPr dirty="0" sz="1800" spc="-1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v</a:t>
            </a:r>
            <a:r>
              <a:rPr dirty="0" sz="1800" spc="70">
                <a:latin typeface="Cambria"/>
                <a:cs typeface="Cambria"/>
              </a:rPr>
              <a:t>⟩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55">
                <a:latin typeface="Cambria"/>
                <a:cs typeface="Cambria"/>
              </a:rPr>
              <a:t>′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⋅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v</a:t>
            </a:r>
            <a:r>
              <a:rPr dirty="0" sz="1800" spc="-250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95965" y="3848856"/>
            <a:ext cx="246379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i="1">
                <a:latin typeface="Times New Roman"/>
                <a:cs typeface="Times New Roman"/>
              </a:rPr>
              <a:t>u</a:t>
            </a:r>
            <a:r>
              <a:rPr dirty="0" sz="2200" spc="65">
                <a:latin typeface="Cambria"/>
                <a:cs typeface="Cambria"/>
              </a:rPr>
              <a:t>′</a:t>
            </a:r>
            <a:endParaRPr sz="2200">
              <a:latin typeface="Cambria"/>
              <a:cs typeface="Cambri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659734" y="2912178"/>
            <a:ext cx="921385" cy="1257300"/>
            <a:chOff x="2659734" y="2912178"/>
            <a:chExt cx="921385" cy="1257300"/>
          </a:xfrm>
        </p:grpSpPr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81641" y="2912178"/>
              <a:ext cx="555832" cy="76518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945038" y="2952028"/>
              <a:ext cx="429259" cy="645795"/>
            </a:xfrm>
            <a:custGeom>
              <a:avLst/>
              <a:gdLst/>
              <a:ahLst/>
              <a:cxnLst/>
              <a:rect l="l" t="t" r="r" b="b"/>
              <a:pathLst>
                <a:path w="429260" h="645795">
                  <a:moveTo>
                    <a:pt x="429037" y="645488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CC8933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47020" y="3353740"/>
              <a:ext cx="333478" cy="33104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307013" y="3404262"/>
              <a:ext cx="209550" cy="121920"/>
            </a:xfrm>
            <a:custGeom>
              <a:avLst/>
              <a:gdLst/>
              <a:ahLst/>
              <a:cxnLst/>
              <a:rect l="l" t="t" r="r" b="b"/>
              <a:pathLst>
                <a:path w="209550" h="121920">
                  <a:moveTo>
                    <a:pt x="0" y="86648"/>
                  </a:moveTo>
                  <a:lnTo>
                    <a:pt x="128461" y="0"/>
                  </a:lnTo>
                  <a:lnTo>
                    <a:pt x="209450" y="121322"/>
                  </a:lnTo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59734" y="3529577"/>
              <a:ext cx="816215" cy="639671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746684" y="3674049"/>
              <a:ext cx="551815" cy="372110"/>
            </a:xfrm>
            <a:custGeom>
              <a:avLst/>
              <a:gdLst/>
              <a:ahLst/>
              <a:cxnLst/>
              <a:rect l="l" t="t" r="r" b="b"/>
              <a:pathLst>
                <a:path w="551814" h="372110">
                  <a:moveTo>
                    <a:pt x="0" y="371757"/>
                  </a:moveTo>
                  <a:lnTo>
                    <a:pt x="541205" y="7096"/>
                  </a:lnTo>
                  <a:lnTo>
                    <a:pt x="551737" y="0"/>
                  </a:lnTo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253826" y="3613019"/>
              <a:ext cx="135255" cy="118745"/>
            </a:xfrm>
            <a:custGeom>
              <a:avLst/>
              <a:gdLst/>
              <a:ahLst/>
              <a:cxnLst/>
              <a:rect l="l" t="t" r="r" b="b"/>
              <a:pathLst>
                <a:path w="135254" h="118745">
                  <a:moveTo>
                    <a:pt x="135173" y="0"/>
                  </a:moveTo>
                  <a:lnTo>
                    <a:pt x="0" y="17571"/>
                  </a:lnTo>
                  <a:lnTo>
                    <a:pt x="68127" y="118681"/>
                  </a:lnTo>
                  <a:lnTo>
                    <a:pt x="135173" y="0"/>
                  </a:lnTo>
                  <a:close/>
                </a:path>
              </a:pathLst>
            </a:custGeom>
            <a:solidFill>
              <a:srgbClr val="CC8933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69430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The</a:t>
            </a:r>
            <a:r>
              <a:rPr dirty="0" spc="-10"/>
              <a:t> </a:t>
            </a:r>
            <a:r>
              <a:rPr dirty="0"/>
              <a:t>dot</a:t>
            </a:r>
            <a:r>
              <a:rPr dirty="0" spc="-5"/>
              <a:t> </a:t>
            </a:r>
            <a:r>
              <a:rPr dirty="0"/>
              <a:t>product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659350" y="1184976"/>
            <a:ext cx="1620520" cy="1587500"/>
            <a:chOff x="2659350" y="1184976"/>
            <a:chExt cx="1620520" cy="1587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59350" y="1184976"/>
              <a:ext cx="894294" cy="69811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746684" y="1329869"/>
              <a:ext cx="629920" cy="430530"/>
            </a:xfrm>
            <a:custGeom>
              <a:avLst/>
              <a:gdLst/>
              <a:ahLst/>
              <a:cxnLst/>
              <a:rect l="l" t="t" r="r" b="b"/>
              <a:pathLst>
                <a:path w="629920" h="430530">
                  <a:moveTo>
                    <a:pt x="0" y="429937"/>
                  </a:moveTo>
                  <a:lnTo>
                    <a:pt x="618949" y="7163"/>
                  </a:lnTo>
                  <a:lnTo>
                    <a:pt x="629436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331251" y="1268265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4" h="119380">
                  <a:moveTo>
                    <a:pt x="135059" y="0"/>
                  </a:moveTo>
                  <a:lnTo>
                    <a:pt x="0" y="18428"/>
                  </a:lnTo>
                  <a:lnTo>
                    <a:pt x="68766" y="119105"/>
                  </a:lnTo>
                  <a:lnTo>
                    <a:pt x="135059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59350" y="2073976"/>
              <a:ext cx="894294" cy="69811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746684" y="2218869"/>
              <a:ext cx="629920" cy="430530"/>
            </a:xfrm>
            <a:custGeom>
              <a:avLst/>
              <a:gdLst/>
              <a:ahLst/>
              <a:cxnLst/>
              <a:rect l="l" t="t" r="r" b="b"/>
              <a:pathLst>
                <a:path w="629920" h="430530">
                  <a:moveTo>
                    <a:pt x="0" y="429937"/>
                  </a:moveTo>
                  <a:lnTo>
                    <a:pt x="618949" y="7163"/>
                  </a:lnTo>
                  <a:lnTo>
                    <a:pt x="629436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331251" y="2157265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4" h="119380">
                  <a:moveTo>
                    <a:pt x="135058" y="0"/>
                  </a:moveTo>
                  <a:lnTo>
                    <a:pt x="0" y="18428"/>
                  </a:lnTo>
                  <a:lnTo>
                    <a:pt x="68766" y="119105"/>
                  </a:lnTo>
                  <a:lnTo>
                    <a:pt x="135058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59670" y="1588747"/>
              <a:ext cx="1620144" cy="118347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746684" y="1733290"/>
              <a:ext cx="1355725" cy="915669"/>
            </a:xfrm>
            <a:custGeom>
              <a:avLst/>
              <a:gdLst/>
              <a:ahLst/>
              <a:cxnLst/>
              <a:rect l="l" t="t" r="r" b="b"/>
              <a:pathLst>
                <a:path w="1355725" h="915669">
                  <a:moveTo>
                    <a:pt x="0" y="915516"/>
                  </a:moveTo>
                  <a:lnTo>
                    <a:pt x="1345077" y="7107"/>
                  </a:lnTo>
                  <a:lnTo>
                    <a:pt x="1355601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057644" y="1672162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4" h="119380">
                  <a:moveTo>
                    <a:pt x="135154" y="0"/>
                  </a:moveTo>
                  <a:lnTo>
                    <a:pt x="0" y="17717"/>
                  </a:lnTo>
                  <a:lnTo>
                    <a:pt x="68235" y="118753"/>
                  </a:lnTo>
                  <a:lnTo>
                    <a:pt x="135154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4622021" y="1285234"/>
            <a:ext cx="2363470" cy="10001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dirty="0" sz="1800" spc="70">
                <a:latin typeface="Cambria"/>
                <a:cs typeface="Cambria"/>
              </a:rPr>
              <a:t>⟨</a:t>
            </a:r>
            <a:r>
              <a:rPr dirty="0" sz="1800" spc="40" i="1">
                <a:latin typeface="Times New Roman"/>
                <a:cs typeface="Times New Roman"/>
              </a:rPr>
              <a:t>u</a:t>
            </a:r>
            <a:r>
              <a:rPr dirty="0" sz="1800" spc="80">
                <a:latin typeface="Cambria"/>
                <a:cs typeface="Cambria"/>
              </a:rPr>
              <a:t>,</a:t>
            </a:r>
            <a:r>
              <a:rPr dirty="0" sz="1800" spc="-1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70">
                <a:latin typeface="Cambria"/>
                <a:cs typeface="Cambria"/>
              </a:rPr>
              <a:t>⟩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-250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baseline="35555" sz="1875" spc="-82">
                <a:latin typeface="Cambria"/>
                <a:cs typeface="Cambria"/>
              </a:rPr>
              <a:t>2</a:t>
            </a:r>
            <a:r>
              <a:rPr dirty="0" baseline="35555" sz="1875">
                <a:latin typeface="Cambria"/>
                <a:cs typeface="Cambria"/>
              </a:rPr>
              <a:t> </a:t>
            </a:r>
            <a:r>
              <a:rPr dirty="0" baseline="35555" sz="1875" spc="-82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-250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⋅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-250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endParaRPr sz="1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850">
              <a:latin typeface="Cambria"/>
              <a:cs typeface="Cambria"/>
            </a:endParaRPr>
          </a:p>
          <a:p>
            <a:pPr marL="50800">
              <a:lnSpc>
                <a:spcPct val="100000"/>
              </a:lnSpc>
            </a:pPr>
            <a:r>
              <a:rPr dirty="0" sz="1800" spc="70">
                <a:latin typeface="Cambria"/>
                <a:cs typeface="Cambria"/>
              </a:rPr>
              <a:t>⟨</a:t>
            </a:r>
            <a:r>
              <a:rPr dirty="0" sz="1800" spc="40" i="1">
                <a:latin typeface="Times New Roman"/>
                <a:cs typeface="Times New Roman"/>
              </a:rPr>
              <a:t>u</a:t>
            </a:r>
            <a:r>
              <a:rPr dirty="0" sz="1800" spc="80">
                <a:latin typeface="Cambria"/>
                <a:cs typeface="Cambria"/>
              </a:rPr>
              <a:t>,</a:t>
            </a:r>
            <a:r>
              <a:rPr dirty="0" sz="1800" spc="-1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v</a:t>
            </a:r>
            <a:r>
              <a:rPr dirty="0" sz="1800" spc="70">
                <a:latin typeface="Cambria"/>
                <a:cs typeface="Cambria"/>
              </a:rPr>
              <a:t>⟩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-250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⋅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v</a:t>
            </a:r>
            <a:r>
              <a:rPr dirty="0" sz="1800" spc="-250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endParaRPr sz="1800">
              <a:latin typeface="Cambria"/>
              <a:cs typeface="Cambri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642913" y="2899222"/>
            <a:ext cx="1637030" cy="1270635"/>
            <a:chOff x="2642913" y="2899222"/>
            <a:chExt cx="1637030" cy="1270635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42913" y="2899222"/>
              <a:ext cx="382396" cy="121958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746684" y="3040125"/>
              <a:ext cx="158115" cy="1005840"/>
            </a:xfrm>
            <a:custGeom>
              <a:avLst/>
              <a:gdLst/>
              <a:ahLst/>
              <a:cxnLst/>
              <a:rect l="l" t="t" r="r" b="b"/>
              <a:pathLst>
                <a:path w="158114" h="1005839">
                  <a:moveTo>
                    <a:pt x="0" y="1005681"/>
                  </a:moveTo>
                  <a:lnTo>
                    <a:pt x="155942" y="12546"/>
                  </a:lnTo>
                  <a:lnTo>
                    <a:pt x="157912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842405" y="2932226"/>
              <a:ext cx="120650" cy="130175"/>
            </a:xfrm>
            <a:custGeom>
              <a:avLst/>
              <a:gdLst/>
              <a:ahLst/>
              <a:cxnLst/>
              <a:rect l="l" t="t" r="r" b="b"/>
              <a:pathLst>
                <a:path w="120650" h="130175">
                  <a:moveTo>
                    <a:pt x="79133" y="0"/>
                  </a:moveTo>
                  <a:lnTo>
                    <a:pt x="0" y="110989"/>
                  </a:lnTo>
                  <a:lnTo>
                    <a:pt x="120444" y="129900"/>
                  </a:lnTo>
                  <a:lnTo>
                    <a:pt x="79133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59668" y="2985746"/>
              <a:ext cx="1620144" cy="118347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746684" y="3130290"/>
              <a:ext cx="1355725" cy="915669"/>
            </a:xfrm>
            <a:custGeom>
              <a:avLst/>
              <a:gdLst/>
              <a:ahLst/>
              <a:cxnLst/>
              <a:rect l="l" t="t" r="r" b="b"/>
              <a:pathLst>
                <a:path w="1355725" h="915670">
                  <a:moveTo>
                    <a:pt x="0" y="915516"/>
                  </a:moveTo>
                  <a:lnTo>
                    <a:pt x="1345077" y="7107"/>
                  </a:lnTo>
                  <a:lnTo>
                    <a:pt x="1355601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057644" y="3069161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4" h="119380">
                  <a:moveTo>
                    <a:pt x="135154" y="0"/>
                  </a:moveTo>
                  <a:lnTo>
                    <a:pt x="0" y="17717"/>
                  </a:lnTo>
                  <a:lnTo>
                    <a:pt x="68235" y="118753"/>
                  </a:lnTo>
                  <a:lnTo>
                    <a:pt x="135154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81641" y="2912178"/>
              <a:ext cx="555832" cy="76518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945038" y="2952028"/>
              <a:ext cx="429259" cy="645795"/>
            </a:xfrm>
            <a:custGeom>
              <a:avLst/>
              <a:gdLst/>
              <a:ahLst/>
              <a:cxnLst/>
              <a:rect l="l" t="t" r="r" b="b"/>
              <a:pathLst>
                <a:path w="429260" h="645795">
                  <a:moveTo>
                    <a:pt x="429037" y="645488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CC8933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47020" y="3353740"/>
              <a:ext cx="333478" cy="33104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307013" y="3404262"/>
              <a:ext cx="209550" cy="121920"/>
            </a:xfrm>
            <a:custGeom>
              <a:avLst/>
              <a:gdLst/>
              <a:ahLst/>
              <a:cxnLst/>
              <a:rect l="l" t="t" r="r" b="b"/>
              <a:pathLst>
                <a:path w="209550" h="121920">
                  <a:moveTo>
                    <a:pt x="0" y="86648"/>
                  </a:moveTo>
                  <a:lnTo>
                    <a:pt x="128461" y="0"/>
                  </a:lnTo>
                  <a:lnTo>
                    <a:pt x="209450" y="121322"/>
                  </a:lnTo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59734" y="3529577"/>
              <a:ext cx="816215" cy="63967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746684" y="3674049"/>
              <a:ext cx="551815" cy="372110"/>
            </a:xfrm>
            <a:custGeom>
              <a:avLst/>
              <a:gdLst/>
              <a:ahLst/>
              <a:cxnLst/>
              <a:rect l="l" t="t" r="r" b="b"/>
              <a:pathLst>
                <a:path w="551814" h="372110">
                  <a:moveTo>
                    <a:pt x="0" y="371757"/>
                  </a:moveTo>
                  <a:lnTo>
                    <a:pt x="541205" y="7096"/>
                  </a:lnTo>
                  <a:lnTo>
                    <a:pt x="551737" y="0"/>
                  </a:lnTo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253826" y="3613019"/>
              <a:ext cx="135255" cy="118745"/>
            </a:xfrm>
            <a:custGeom>
              <a:avLst/>
              <a:gdLst/>
              <a:ahLst/>
              <a:cxnLst/>
              <a:rect l="l" t="t" r="r" b="b"/>
              <a:pathLst>
                <a:path w="135254" h="118745">
                  <a:moveTo>
                    <a:pt x="135173" y="0"/>
                  </a:moveTo>
                  <a:lnTo>
                    <a:pt x="0" y="17571"/>
                  </a:lnTo>
                  <a:lnTo>
                    <a:pt x="68127" y="118681"/>
                  </a:lnTo>
                  <a:lnTo>
                    <a:pt x="135173" y="0"/>
                  </a:lnTo>
                  <a:close/>
                </a:path>
              </a:pathLst>
            </a:custGeom>
            <a:solidFill>
              <a:srgbClr val="CC89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38546" y="3678849"/>
              <a:ext cx="333127" cy="23154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783188" y="3710581"/>
              <a:ext cx="238760" cy="138430"/>
            </a:xfrm>
            <a:custGeom>
              <a:avLst/>
              <a:gdLst/>
              <a:ahLst/>
              <a:cxnLst/>
              <a:rect l="l" t="t" r="r" b="b"/>
              <a:pathLst>
                <a:path w="238760" h="138429">
                  <a:moveTo>
                    <a:pt x="0" y="35944"/>
                  </a:moveTo>
                  <a:lnTo>
                    <a:pt x="49084" y="11451"/>
                  </a:lnTo>
                  <a:lnTo>
                    <a:pt x="93147" y="0"/>
                  </a:lnTo>
                  <a:lnTo>
                    <a:pt x="132188" y="1590"/>
                  </a:lnTo>
                  <a:lnTo>
                    <a:pt x="166207" y="16223"/>
                  </a:lnTo>
                  <a:lnTo>
                    <a:pt x="195204" y="43898"/>
                  </a:lnTo>
                  <a:lnTo>
                    <a:pt x="219179" y="84615"/>
                  </a:lnTo>
                  <a:lnTo>
                    <a:pt x="238133" y="138374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4660121" y="3382192"/>
            <a:ext cx="16262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70">
                <a:latin typeface="Cambria"/>
                <a:cs typeface="Cambria"/>
              </a:rPr>
              <a:t>⟨</a:t>
            </a:r>
            <a:r>
              <a:rPr dirty="0" sz="1800" spc="40" i="1">
                <a:latin typeface="Times New Roman"/>
                <a:cs typeface="Times New Roman"/>
              </a:rPr>
              <a:t>u</a:t>
            </a:r>
            <a:r>
              <a:rPr dirty="0" sz="1800" spc="80">
                <a:latin typeface="Cambria"/>
                <a:cs typeface="Cambria"/>
              </a:rPr>
              <a:t>,</a:t>
            </a:r>
            <a:r>
              <a:rPr dirty="0" sz="1800" spc="-1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v</a:t>
            </a:r>
            <a:r>
              <a:rPr dirty="0" sz="1800" spc="70">
                <a:latin typeface="Cambria"/>
                <a:cs typeface="Cambria"/>
              </a:rPr>
              <a:t>⟩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55">
                <a:latin typeface="Cambria"/>
                <a:cs typeface="Cambria"/>
              </a:rPr>
              <a:t>′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⋅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v</a:t>
            </a:r>
            <a:r>
              <a:rPr dirty="0" sz="1800" spc="-250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938675" y="3306636"/>
            <a:ext cx="303530" cy="902969"/>
          </a:xfrm>
          <a:prstGeom prst="rect">
            <a:avLst/>
          </a:prstGeom>
        </p:spPr>
        <p:txBody>
          <a:bodyPr wrap="square" lIns="0" tIns="1162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dirty="0" sz="2200" spc="-140" i="1">
                <a:latin typeface="Arial"/>
                <a:cs typeface="Arial"/>
              </a:rPr>
              <a:t>θ</a:t>
            </a:r>
            <a:endParaRPr sz="2200">
              <a:latin typeface="Arial"/>
              <a:cs typeface="Arial"/>
            </a:endParaRPr>
          </a:p>
          <a:p>
            <a:pPr marL="69850">
              <a:lnSpc>
                <a:spcPct val="100000"/>
              </a:lnSpc>
              <a:spcBef>
                <a:spcPts val="815"/>
              </a:spcBef>
            </a:pPr>
            <a:r>
              <a:rPr dirty="0" sz="2200" i="1">
                <a:latin typeface="Times New Roman"/>
                <a:cs typeface="Times New Roman"/>
              </a:rPr>
              <a:t>u</a:t>
            </a:r>
            <a:r>
              <a:rPr dirty="0" sz="2200" spc="65">
                <a:latin typeface="Cambria"/>
                <a:cs typeface="Cambria"/>
              </a:rPr>
              <a:t>′</a:t>
            </a:r>
            <a:endParaRPr sz="22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69430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The</a:t>
            </a:r>
            <a:r>
              <a:rPr dirty="0" spc="-10"/>
              <a:t> </a:t>
            </a:r>
            <a:r>
              <a:rPr dirty="0"/>
              <a:t>dot</a:t>
            </a:r>
            <a:r>
              <a:rPr dirty="0" spc="-5"/>
              <a:t> </a:t>
            </a:r>
            <a:r>
              <a:rPr dirty="0"/>
              <a:t>product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659350" y="1184976"/>
            <a:ext cx="1620520" cy="1587500"/>
            <a:chOff x="2659350" y="1184976"/>
            <a:chExt cx="1620520" cy="1587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59350" y="1184976"/>
              <a:ext cx="894294" cy="69811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746684" y="1329869"/>
              <a:ext cx="629920" cy="430530"/>
            </a:xfrm>
            <a:custGeom>
              <a:avLst/>
              <a:gdLst/>
              <a:ahLst/>
              <a:cxnLst/>
              <a:rect l="l" t="t" r="r" b="b"/>
              <a:pathLst>
                <a:path w="629920" h="430530">
                  <a:moveTo>
                    <a:pt x="0" y="429937"/>
                  </a:moveTo>
                  <a:lnTo>
                    <a:pt x="618949" y="7163"/>
                  </a:lnTo>
                  <a:lnTo>
                    <a:pt x="629436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331251" y="1268265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4" h="119380">
                  <a:moveTo>
                    <a:pt x="135059" y="0"/>
                  </a:moveTo>
                  <a:lnTo>
                    <a:pt x="0" y="18428"/>
                  </a:lnTo>
                  <a:lnTo>
                    <a:pt x="68766" y="119105"/>
                  </a:lnTo>
                  <a:lnTo>
                    <a:pt x="135059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59350" y="2073976"/>
              <a:ext cx="894294" cy="69811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746684" y="2218869"/>
              <a:ext cx="629920" cy="430530"/>
            </a:xfrm>
            <a:custGeom>
              <a:avLst/>
              <a:gdLst/>
              <a:ahLst/>
              <a:cxnLst/>
              <a:rect l="l" t="t" r="r" b="b"/>
              <a:pathLst>
                <a:path w="629920" h="430530">
                  <a:moveTo>
                    <a:pt x="0" y="429937"/>
                  </a:moveTo>
                  <a:lnTo>
                    <a:pt x="618949" y="7163"/>
                  </a:lnTo>
                  <a:lnTo>
                    <a:pt x="629436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331251" y="2157265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4" h="119380">
                  <a:moveTo>
                    <a:pt x="135058" y="0"/>
                  </a:moveTo>
                  <a:lnTo>
                    <a:pt x="0" y="18428"/>
                  </a:lnTo>
                  <a:lnTo>
                    <a:pt x="68766" y="119105"/>
                  </a:lnTo>
                  <a:lnTo>
                    <a:pt x="135058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59670" y="1588747"/>
              <a:ext cx="1620144" cy="118347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746684" y="1733290"/>
              <a:ext cx="1355725" cy="915669"/>
            </a:xfrm>
            <a:custGeom>
              <a:avLst/>
              <a:gdLst/>
              <a:ahLst/>
              <a:cxnLst/>
              <a:rect l="l" t="t" r="r" b="b"/>
              <a:pathLst>
                <a:path w="1355725" h="915669">
                  <a:moveTo>
                    <a:pt x="0" y="915516"/>
                  </a:moveTo>
                  <a:lnTo>
                    <a:pt x="1345077" y="7107"/>
                  </a:lnTo>
                  <a:lnTo>
                    <a:pt x="1355601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057644" y="1672162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4" h="119380">
                  <a:moveTo>
                    <a:pt x="135154" y="0"/>
                  </a:moveTo>
                  <a:lnTo>
                    <a:pt x="0" y="17717"/>
                  </a:lnTo>
                  <a:lnTo>
                    <a:pt x="68235" y="118753"/>
                  </a:lnTo>
                  <a:lnTo>
                    <a:pt x="135154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4622021" y="1285234"/>
            <a:ext cx="2363470" cy="10001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dirty="0" sz="1800" spc="70">
                <a:latin typeface="Cambria"/>
                <a:cs typeface="Cambria"/>
              </a:rPr>
              <a:t>⟨</a:t>
            </a:r>
            <a:r>
              <a:rPr dirty="0" sz="1800" spc="40" i="1">
                <a:latin typeface="Times New Roman"/>
                <a:cs typeface="Times New Roman"/>
              </a:rPr>
              <a:t>u</a:t>
            </a:r>
            <a:r>
              <a:rPr dirty="0" sz="1800" spc="80">
                <a:latin typeface="Cambria"/>
                <a:cs typeface="Cambria"/>
              </a:rPr>
              <a:t>,</a:t>
            </a:r>
            <a:r>
              <a:rPr dirty="0" sz="1800" spc="-1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70">
                <a:latin typeface="Cambria"/>
                <a:cs typeface="Cambria"/>
              </a:rPr>
              <a:t>⟩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-250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baseline="35555" sz="1875" spc="-82">
                <a:latin typeface="Cambria"/>
                <a:cs typeface="Cambria"/>
              </a:rPr>
              <a:t>2</a:t>
            </a:r>
            <a:r>
              <a:rPr dirty="0" baseline="35555" sz="1875">
                <a:latin typeface="Cambria"/>
                <a:cs typeface="Cambria"/>
              </a:rPr>
              <a:t> </a:t>
            </a:r>
            <a:r>
              <a:rPr dirty="0" baseline="35555" sz="1875" spc="-82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-250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⋅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-250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endParaRPr sz="1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850">
              <a:latin typeface="Cambria"/>
              <a:cs typeface="Cambria"/>
            </a:endParaRPr>
          </a:p>
          <a:p>
            <a:pPr marL="50800">
              <a:lnSpc>
                <a:spcPct val="100000"/>
              </a:lnSpc>
            </a:pPr>
            <a:r>
              <a:rPr dirty="0" sz="1800" spc="70">
                <a:latin typeface="Cambria"/>
                <a:cs typeface="Cambria"/>
              </a:rPr>
              <a:t>⟨</a:t>
            </a:r>
            <a:r>
              <a:rPr dirty="0" sz="1800" spc="40" i="1">
                <a:latin typeface="Times New Roman"/>
                <a:cs typeface="Times New Roman"/>
              </a:rPr>
              <a:t>u</a:t>
            </a:r>
            <a:r>
              <a:rPr dirty="0" sz="1800" spc="80">
                <a:latin typeface="Cambria"/>
                <a:cs typeface="Cambria"/>
              </a:rPr>
              <a:t>,</a:t>
            </a:r>
            <a:r>
              <a:rPr dirty="0" sz="1800" spc="-1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v</a:t>
            </a:r>
            <a:r>
              <a:rPr dirty="0" sz="1800" spc="70">
                <a:latin typeface="Cambria"/>
                <a:cs typeface="Cambria"/>
              </a:rPr>
              <a:t>⟩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-250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⋅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v</a:t>
            </a:r>
            <a:r>
              <a:rPr dirty="0" sz="1800" spc="-250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endParaRPr sz="1800">
              <a:latin typeface="Cambria"/>
              <a:cs typeface="Cambri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642913" y="2899222"/>
            <a:ext cx="1637030" cy="1270635"/>
            <a:chOff x="2642913" y="2899222"/>
            <a:chExt cx="1637030" cy="1270635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42913" y="2899222"/>
              <a:ext cx="382396" cy="121958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746684" y="3040125"/>
              <a:ext cx="158115" cy="1005840"/>
            </a:xfrm>
            <a:custGeom>
              <a:avLst/>
              <a:gdLst/>
              <a:ahLst/>
              <a:cxnLst/>
              <a:rect l="l" t="t" r="r" b="b"/>
              <a:pathLst>
                <a:path w="158114" h="1005839">
                  <a:moveTo>
                    <a:pt x="0" y="1005681"/>
                  </a:moveTo>
                  <a:lnTo>
                    <a:pt x="155942" y="12546"/>
                  </a:lnTo>
                  <a:lnTo>
                    <a:pt x="157912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842405" y="2932226"/>
              <a:ext cx="120650" cy="130175"/>
            </a:xfrm>
            <a:custGeom>
              <a:avLst/>
              <a:gdLst/>
              <a:ahLst/>
              <a:cxnLst/>
              <a:rect l="l" t="t" r="r" b="b"/>
              <a:pathLst>
                <a:path w="120650" h="130175">
                  <a:moveTo>
                    <a:pt x="79133" y="0"/>
                  </a:moveTo>
                  <a:lnTo>
                    <a:pt x="0" y="110989"/>
                  </a:lnTo>
                  <a:lnTo>
                    <a:pt x="120444" y="129900"/>
                  </a:lnTo>
                  <a:lnTo>
                    <a:pt x="79133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59668" y="2985746"/>
              <a:ext cx="1620144" cy="118347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746684" y="3130290"/>
              <a:ext cx="1355725" cy="915669"/>
            </a:xfrm>
            <a:custGeom>
              <a:avLst/>
              <a:gdLst/>
              <a:ahLst/>
              <a:cxnLst/>
              <a:rect l="l" t="t" r="r" b="b"/>
              <a:pathLst>
                <a:path w="1355725" h="915670">
                  <a:moveTo>
                    <a:pt x="0" y="915516"/>
                  </a:moveTo>
                  <a:lnTo>
                    <a:pt x="1345077" y="7107"/>
                  </a:lnTo>
                  <a:lnTo>
                    <a:pt x="1355601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057644" y="3069161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4" h="119380">
                  <a:moveTo>
                    <a:pt x="135154" y="0"/>
                  </a:moveTo>
                  <a:lnTo>
                    <a:pt x="0" y="17717"/>
                  </a:lnTo>
                  <a:lnTo>
                    <a:pt x="68235" y="118753"/>
                  </a:lnTo>
                  <a:lnTo>
                    <a:pt x="135154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81641" y="2912178"/>
              <a:ext cx="555832" cy="76518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945038" y="2952028"/>
              <a:ext cx="429259" cy="645795"/>
            </a:xfrm>
            <a:custGeom>
              <a:avLst/>
              <a:gdLst/>
              <a:ahLst/>
              <a:cxnLst/>
              <a:rect l="l" t="t" r="r" b="b"/>
              <a:pathLst>
                <a:path w="429260" h="645795">
                  <a:moveTo>
                    <a:pt x="429037" y="645488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CC8933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47020" y="3353740"/>
              <a:ext cx="333478" cy="33104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307013" y="3404262"/>
              <a:ext cx="209550" cy="121920"/>
            </a:xfrm>
            <a:custGeom>
              <a:avLst/>
              <a:gdLst/>
              <a:ahLst/>
              <a:cxnLst/>
              <a:rect l="l" t="t" r="r" b="b"/>
              <a:pathLst>
                <a:path w="209550" h="121920">
                  <a:moveTo>
                    <a:pt x="0" y="86648"/>
                  </a:moveTo>
                  <a:lnTo>
                    <a:pt x="128461" y="0"/>
                  </a:lnTo>
                  <a:lnTo>
                    <a:pt x="209450" y="121322"/>
                  </a:lnTo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59734" y="3529577"/>
              <a:ext cx="816215" cy="63967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746684" y="3674049"/>
              <a:ext cx="551815" cy="372110"/>
            </a:xfrm>
            <a:custGeom>
              <a:avLst/>
              <a:gdLst/>
              <a:ahLst/>
              <a:cxnLst/>
              <a:rect l="l" t="t" r="r" b="b"/>
              <a:pathLst>
                <a:path w="551814" h="372110">
                  <a:moveTo>
                    <a:pt x="0" y="371757"/>
                  </a:moveTo>
                  <a:lnTo>
                    <a:pt x="541205" y="7096"/>
                  </a:lnTo>
                  <a:lnTo>
                    <a:pt x="551737" y="0"/>
                  </a:lnTo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253826" y="3613019"/>
              <a:ext cx="135255" cy="118745"/>
            </a:xfrm>
            <a:custGeom>
              <a:avLst/>
              <a:gdLst/>
              <a:ahLst/>
              <a:cxnLst/>
              <a:rect l="l" t="t" r="r" b="b"/>
              <a:pathLst>
                <a:path w="135254" h="118745">
                  <a:moveTo>
                    <a:pt x="135173" y="0"/>
                  </a:moveTo>
                  <a:lnTo>
                    <a:pt x="0" y="17571"/>
                  </a:lnTo>
                  <a:lnTo>
                    <a:pt x="68127" y="118681"/>
                  </a:lnTo>
                  <a:lnTo>
                    <a:pt x="135173" y="0"/>
                  </a:lnTo>
                  <a:close/>
                </a:path>
              </a:pathLst>
            </a:custGeom>
            <a:solidFill>
              <a:srgbClr val="CC89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38546" y="3678849"/>
              <a:ext cx="333127" cy="23154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783188" y="3710581"/>
              <a:ext cx="238760" cy="138430"/>
            </a:xfrm>
            <a:custGeom>
              <a:avLst/>
              <a:gdLst/>
              <a:ahLst/>
              <a:cxnLst/>
              <a:rect l="l" t="t" r="r" b="b"/>
              <a:pathLst>
                <a:path w="238760" h="138429">
                  <a:moveTo>
                    <a:pt x="0" y="35944"/>
                  </a:moveTo>
                  <a:lnTo>
                    <a:pt x="49084" y="11451"/>
                  </a:lnTo>
                  <a:lnTo>
                    <a:pt x="93147" y="0"/>
                  </a:lnTo>
                  <a:lnTo>
                    <a:pt x="132188" y="1590"/>
                  </a:lnTo>
                  <a:lnTo>
                    <a:pt x="166207" y="16223"/>
                  </a:lnTo>
                  <a:lnTo>
                    <a:pt x="195204" y="43898"/>
                  </a:lnTo>
                  <a:lnTo>
                    <a:pt x="219179" y="84615"/>
                  </a:lnTo>
                  <a:lnTo>
                    <a:pt x="238133" y="138374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4660121" y="3382192"/>
            <a:ext cx="2052320" cy="741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70">
                <a:latin typeface="Cambria"/>
                <a:cs typeface="Cambria"/>
              </a:rPr>
              <a:t>⟨</a:t>
            </a:r>
            <a:r>
              <a:rPr dirty="0" sz="1800" spc="40" i="1">
                <a:latin typeface="Times New Roman"/>
                <a:cs typeface="Times New Roman"/>
              </a:rPr>
              <a:t>u</a:t>
            </a:r>
            <a:r>
              <a:rPr dirty="0" sz="1800" spc="80">
                <a:latin typeface="Cambria"/>
                <a:cs typeface="Cambria"/>
              </a:rPr>
              <a:t>,</a:t>
            </a:r>
            <a:r>
              <a:rPr dirty="0" sz="1800" spc="-1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v</a:t>
            </a:r>
            <a:r>
              <a:rPr dirty="0" sz="1800" spc="70">
                <a:latin typeface="Cambria"/>
                <a:cs typeface="Cambria"/>
              </a:rPr>
              <a:t>⟩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55">
                <a:latin typeface="Cambria"/>
                <a:cs typeface="Cambria"/>
              </a:rPr>
              <a:t>′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⋅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v</a:t>
            </a:r>
            <a:r>
              <a:rPr dirty="0" sz="1800" spc="-250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endParaRPr sz="1800">
              <a:latin typeface="Cambria"/>
              <a:cs typeface="Cambria"/>
            </a:endParaRPr>
          </a:p>
          <a:p>
            <a:pPr marL="574040">
              <a:lnSpc>
                <a:spcPct val="100000"/>
              </a:lnSpc>
              <a:spcBef>
                <a:spcPts val="1315"/>
              </a:spcBef>
            </a:pP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-250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v</a:t>
            </a:r>
            <a:r>
              <a:rPr dirty="0" sz="1800" spc="-250" i="1">
                <a:latin typeface="Times New Roman"/>
                <a:cs typeface="Times New Roman"/>
              </a:rPr>
              <a:t> </a:t>
            </a:r>
            <a:r>
              <a:rPr dirty="0" sz="1800" spc="204">
                <a:latin typeface="Cambria"/>
                <a:cs typeface="Cambria"/>
              </a:rPr>
              <a:t>|</a:t>
            </a:r>
            <a:r>
              <a:rPr dirty="0" sz="1800" spc="-45">
                <a:latin typeface="Cambria"/>
                <a:cs typeface="Cambria"/>
              </a:rPr>
              <a:t>cos</a:t>
            </a:r>
            <a:r>
              <a:rPr dirty="0" sz="1800" spc="-90">
                <a:latin typeface="Cambria"/>
                <a:cs typeface="Cambria"/>
              </a:rPr>
              <a:t>(</a:t>
            </a:r>
            <a:r>
              <a:rPr dirty="0" sz="1800" spc="20" i="1">
                <a:latin typeface="Arial"/>
                <a:cs typeface="Arial"/>
              </a:rPr>
              <a:t>θ</a:t>
            </a:r>
            <a:r>
              <a:rPr dirty="0" sz="1800" spc="-90">
                <a:latin typeface="Cambria"/>
                <a:cs typeface="Cambria"/>
              </a:rPr>
              <a:t>)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938675" y="3306636"/>
            <a:ext cx="303530" cy="902969"/>
          </a:xfrm>
          <a:prstGeom prst="rect">
            <a:avLst/>
          </a:prstGeom>
        </p:spPr>
        <p:txBody>
          <a:bodyPr wrap="square" lIns="0" tIns="1162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dirty="0" sz="2200" spc="-140" i="1">
                <a:latin typeface="Arial"/>
                <a:cs typeface="Arial"/>
              </a:rPr>
              <a:t>θ</a:t>
            </a:r>
            <a:endParaRPr sz="2200">
              <a:latin typeface="Arial"/>
              <a:cs typeface="Arial"/>
            </a:endParaRPr>
          </a:p>
          <a:p>
            <a:pPr marL="69850">
              <a:lnSpc>
                <a:spcPct val="100000"/>
              </a:lnSpc>
              <a:spcBef>
                <a:spcPts val="815"/>
              </a:spcBef>
            </a:pPr>
            <a:r>
              <a:rPr dirty="0" sz="2200" i="1">
                <a:latin typeface="Times New Roman"/>
                <a:cs typeface="Times New Roman"/>
              </a:rPr>
              <a:t>u</a:t>
            </a:r>
            <a:r>
              <a:rPr dirty="0" sz="2200" spc="65">
                <a:latin typeface="Cambria"/>
                <a:cs typeface="Cambria"/>
              </a:rPr>
              <a:t>′</a:t>
            </a:r>
            <a:endParaRPr sz="22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11368"/>
            <a:ext cx="9144000" cy="4032250"/>
            <a:chOff x="0" y="1111368"/>
            <a:chExt cx="9144000" cy="4032250"/>
          </a:xfrm>
        </p:grpSpPr>
        <p:sp>
          <p:nvSpPr>
            <p:cNvPr id="3" name="object 3"/>
            <p:cNvSpPr/>
            <p:nvPr/>
          </p:nvSpPr>
          <p:spPr>
            <a:xfrm>
              <a:off x="862012" y="12430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790251"/>
              <a:ext cx="3510967" cy="1524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18653" y="2846451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49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48792" y="2808350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78" y="38100"/>
                  </a:moveTo>
                  <a:lnTo>
                    <a:pt x="3358578" y="0"/>
                  </a:lnTo>
                  <a:lnTo>
                    <a:pt x="3358578" y="76200"/>
                  </a:lnTo>
                  <a:lnTo>
                    <a:pt x="3434778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1111368"/>
              <a:ext cx="152400" cy="351016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466187" y="1199318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428087" y="1129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79539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Geometric </a:t>
            </a:r>
            <a:r>
              <a:rPr dirty="0"/>
              <a:t>dot</a:t>
            </a:r>
            <a:r>
              <a:rPr dirty="0" spc="-5"/>
              <a:t> </a:t>
            </a:r>
            <a:r>
              <a:rPr dirty="0"/>
              <a:t>product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11368"/>
            <a:ext cx="9144000" cy="4032250"/>
            <a:chOff x="0" y="1111368"/>
            <a:chExt cx="9144000" cy="4032250"/>
          </a:xfrm>
        </p:grpSpPr>
        <p:sp>
          <p:nvSpPr>
            <p:cNvPr id="3" name="object 3"/>
            <p:cNvSpPr/>
            <p:nvPr/>
          </p:nvSpPr>
          <p:spPr>
            <a:xfrm>
              <a:off x="862012" y="12430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790251"/>
              <a:ext cx="3510967" cy="1524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18653" y="2846451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49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48792" y="2808350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78" y="38100"/>
                  </a:moveTo>
                  <a:lnTo>
                    <a:pt x="3358578" y="0"/>
                  </a:lnTo>
                  <a:lnTo>
                    <a:pt x="3358578" y="76200"/>
                  </a:lnTo>
                  <a:lnTo>
                    <a:pt x="3434778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1111368"/>
              <a:ext cx="152400" cy="351016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466187" y="1199318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428087" y="1129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05598" y="2240726"/>
              <a:ext cx="1736210" cy="73879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472737" y="2360850"/>
              <a:ext cx="1498600" cy="492759"/>
            </a:xfrm>
            <a:custGeom>
              <a:avLst/>
              <a:gdLst/>
              <a:ahLst/>
              <a:cxnLst/>
              <a:rect l="l" t="t" r="r" b="b"/>
              <a:pathLst>
                <a:path w="1498600" h="492760">
                  <a:moveTo>
                    <a:pt x="0" y="492663"/>
                  </a:moveTo>
                  <a:lnTo>
                    <a:pt x="1486115" y="3967"/>
                  </a:lnTo>
                  <a:lnTo>
                    <a:pt x="1498179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939809" y="2306908"/>
              <a:ext cx="135255" cy="116205"/>
            </a:xfrm>
            <a:custGeom>
              <a:avLst/>
              <a:gdLst/>
              <a:ahLst/>
              <a:cxnLst/>
              <a:rect l="l" t="t" r="r" b="b"/>
              <a:pathLst>
                <a:path w="135254" h="116205">
                  <a:moveTo>
                    <a:pt x="0" y="0"/>
                  </a:moveTo>
                  <a:lnTo>
                    <a:pt x="38086" y="115818"/>
                  </a:lnTo>
                  <a:lnTo>
                    <a:pt x="134861" y="19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102276" y="2173356"/>
              <a:ext cx="469900" cy="288925"/>
            </a:xfrm>
            <a:custGeom>
              <a:avLst/>
              <a:gdLst/>
              <a:ahLst/>
              <a:cxnLst/>
              <a:rect l="l" t="t" r="r" b="b"/>
              <a:pathLst>
                <a:path w="469900" h="288925">
                  <a:moveTo>
                    <a:pt x="469723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469723" y="288823"/>
                  </a:lnTo>
                  <a:lnTo>
                    <a:pt x="469723" y="0"/>
                  </a:lnTo>
                  <a:close/>
                </a:path>
              </a:pathLst>
            </a:custGeom>
            <a:solidFill>
              <a:srgbClr val="A1C2F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79539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Geometric </a:t>
            </a:r>
            <a:r>
              <a:rPr dirty="0"/>
              <a:t>dot</a:t>
            </a:r>
            <a:r>
              <a:rPr dirty="0" spc="-5"/>
              <a:t> </a:t>
            </a:r>
            <a:r>
              <a:rPr dirty="0"/>
              <a:t>product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135296" y="2188281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(6,2)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11368"/>
            <a:ext cx="9144000" cy="4032250"/>
            <a:chOff x="0" y="1111368"/>
            <a:chExt cx="9144000" cy="4032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790251"/>
              <a:ext cx="3510967" cy="1524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48803" y="280835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1111368"/>
              <a:ext cx="152400" cy="351016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428087" y="1129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79539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Geometric </a:t>
            </a:r>
            <a:r>
              <a:rPr dirty="0"/>
              <a:t>dot</a:t>
            </a:r>
            <a:r>
              <a:rPr dirty="0" spc="-5"/>
              <a:t> </a:t>
            </a:r>
            <a:r>
              <a:rPr dirty="0"/>
              <a:t>product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2098565" y="1999058"/>
            <a:ext cx="2085339" cy="981075"/>
            <a:chOff x="2098565" y="1999058"/>
            <a:chExt cx="2085339" cy="981075"/>
          </a:xfrm>
        </p:grpSpPr>
        <p:sp>
          <p:nvSpPr>
            <p:cNvPr id="9" name="object 9"/>
            <p:cNvSpPr/>
            <p:nvPr/>
          </p:nvSpPr>
          <p:spPr>
            <a:xfrm>
              <a:off x="4107370" y="280835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76217" y="2608825"/>
              <a:ext cx="304741" cy="29896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428213" y="2652894"/>
              <a:ext cx="192405" cy="139065"/>
            </a:xfrm>
            <a:custGeom>
              <a:avLst/>
              <a:gdLst/>
              <a:ahLst/>
              <a:cxnLst/>
              <a:rect l="l" t="t" r="r" b="b"/>
              <a:pathLst>
                <a:path w="192405" h="139064">
                  <a:moveTo>
                    <a:pt x="0" y="48140"/>
                  </a:moveTo>
                  <a:lnTo>
                    <a:pt x="147284" y="0"/>
                  </a:lnTo>
                  <a:lnTo>
                    <a:pt x="191937" y="138868"/>
                  </a:lnTo>
                </a:path>
              </a:pathLst>
            </a:custGeom>
            <a:ln w="25399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05598" y="2240726"/>
              <a:ext cx="1736210" cy="73879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472736" y="2360850"/>
              <a:ext cx="1498600" cy="492759"/>
            </a:xfrm>
            <a:custGeom>
              <a:avLst/>
              <a:gdLst/>
              <a:ahLst/>
              <a:cxnLst/>
              <a:rect l="l" t="t" r="r" b="b"/>
              <a:pathLst>
                <a:path w="1498600" h="492760">
                  <a:moveTo>
                    <a:pt x="0" y="492663"/>
                  </a:moveTo>
                  <a:lnTo>
                    <a:pt x="1486115" y="3967"/>
                  </a:lnTo>
                  <a:lnTo>
                    <a:pt x="1498179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939809" y="2306907"/>
              <a:ext cx="135255" cy="116205"/>
            </a:xfrm>
            <a:custGeom>
              <a:avLst/>
              <a:gdLst/>
              <a:ahLst/>
              <a:cxnLst/>
              <a:rect l="l" t="t" r="r" b="b"/>
              <a:pathLst>
                <a:path w="135254" h="116205">
                  <a:moveTo>
                    <a:pt x="0" y="0"/>
                  </a:moveTo>
                  <a:lnTo>
                    <a:pt x="38086" y="115818"/>
                  </a:lnTo>
                  <a:lnTo>
                    <a:pt x="134861" y="19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98565" y="1999058"/>
              <a:ext cx="480021" cy="94450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238889" y="2150039"/>
              <a:ext cx="233679" cy="706755"/>
            </a:xfrm>
            <a:custGeom>
              <a:avLst/>
              <a:gdLst/>
              <a:ahLst/>
              <a:cxnLst/>
              <a:rect l="l" t="t" r="r" b="b"/>
              <a:pathLst>
                <a:path w="233680" h="706755">
                  <a:moveTo>
                    <a:pt x="233683" y="706232"/>
                  </a:moveTo>
                  <a:lnTo>
                    <a:pt x="3989" y="12057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0B1B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185004" y="2046348"/>
              <a:ext cx="116205" cy="135255"/>
            </a:xfrm>
            <a:custGeom>
              <a:avLst/>
              <a:gdLst/>
              <a:ahLst/>
              <a:cxnLst/>
              <a:rect l="l" t="t" r="r" b="b"/>
              <a:pathLst>
                <a:path w="116205" h="135255">
                  <a:moveTo>
                    <a:pt x="19574" y="0"/>
                  </a:moveTo>
                  <a:lnTo>
                    <a:pt x="0" y="134898"/>
                  </a:lnTo>
                  <a:lnTo>
                    <a:pt x="115747" y="96598"/>
                  </a:lnTo>
                  <a:lnTo>
                    <a:pt x="19574" y="0"/>
                  </a:lnTo>
                  <a:close/>
                </a:path>
              </a:pathLst>
            </a:custGeom>
            <a:solidFill>
              <a:srgbClr val="40B1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6204184" y="2307212"/>
            <a:ext cx="415925" cy="279400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-1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04184" y="2586242"/>
            <a:ext cx="415925" cy="279400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732062" y="2441561"/>
            <a:ext cx="1593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=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327917" y="2462186"/>
            <a:ext cx="835025" cy="278130"/>
          </a:xfrm>
          <a:custGeom>
            <a:avLst/>
            <a:gdLst/>
            <a:ahLst/>
            <a:cxnLst/>
            <a:rect l="l" t="t" r="r" b="b"/>
            <a:pathLst>
              <a:path w="835025" h="278130">
                <a:moveTo>
                  <a:pt x="834428" y="0"/>
                </a:moveTo>
                <a:lnTo>
                  <a:pt x="417207" y="0"/>
                </a:lnTo>
                <a:lnTo>
                  <a:pt x="0" y="0"/>
                </a:lnTo>
                <a:lnTo>
                  <a:pt x="0" y="277660"/>
                </a:lnTo>
                <a:lnTo>
                  <a:pt x="417207" y="277660"/>
                </a:lnTo>
                <a:lnTo>
                  <a:pt x="834428" y="277660"/>
                </a:lnTo>
                <a:lnTo>
                  <a:pt x="834428" y="0"/>
                </a:lnTo>
                <a:close/>
              </a:path>
            </a:pathLst>
          </a:custGeom>
          <a:solidFill>
            <a:srgbClr val="A1C2F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5474382" y="2475834"/>
            <a:ext cx="54165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9259" algn="l"/>
              </a:tabLst>
            </a:pPr>
            <a:r>
              <a:rPr dirty="0" sz="1400">
                <a:latin typeface="Arial MT"/>
                <a:cs typeface="Arial MT"/>
              </a:rPr>
              <a:t>6	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321566" y="2455829"/>
            <a:ext cx="847725" cy="290830"/>
          </a:xfrm>
          <a:custGeom>
            <a:avLst/>
            <a:gdLst/>
            <a:ahLst/>
            <a:cxnLst/>
            <a:rect l="l" t="t" r="r" b="b"/>
            <a:pathLst>
              <a:path w="847725" h="290830">
                <a:moveTo>
                  <a:pt x="423565" y="0"/>
                </a:moveTo>
                <a:lnTo>
                  <a:pt x="423565" y="290365"/>
                </a:lnTo>
              </a:path>
              <a:path w="847725" h="290830">
                <a:moveTo>
                  <a:pt x="6350" y="0"/>
                </a:moveTo>
                <a:lnTo>
                  <a:pt x="6350" y="290365"/>
                </a:lnTo>
              </a:path>
              <a:path w="847725" h="290830">
                <a:moveTo>
                  <a:pt x="840780" y="0"/>
                </a:moveTo>
                <a:lnTo>
                  <a:pt x="840780" y="290365"/>
                </a:lnTo>
              </a:path>
              <a:path w="847725" h="290830">
                <a:moveTo>
                  <a:pt x="0" y="6350"/>
                </a:moveTo>
                <a:lnTo>
                  <a:pt x="847130" y="6350"/>
                </a:lnTo>
              </a:path>
              <a:path w="847725" h="290830">
                <a:moveTo>
                  <a:pt x="0" y="284015"/>
                </a:moveTo>
                <a:lnTo>
                  <a:pt x="847130" y="284015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7003153" y="2462179"/>
            <a:ext cx="415925" cy="279400"/>
          </a:xfrm>
          <a:prstGeom prst="rect">
            <a:avLst/>
          </a:prstGeom>
          <a:solidFill>
            <a:srgbClr val="FFC070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862012" y="1243012"/>
          <a:ext cx="3713479" cy="3200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335"/>
                <a:gridCol w="267335"/>
                <a:gridCol w="267335"/>
                <a:gridCol w="267334"/>
                <a:gridCol w="267334"/>
                <a:gridCol w="266065"/>
                <a:gridCol w="269240"/>
                <a:gridCol w="267969"/>
                <a:gridCol w="267969"/>
                <a:gridCol w="267969"/>
                <a:gridCol w="267969"/>
                <a:gridCol w="267969"/>
                <a:gridCol w="501014"/>
              </a:tblGrid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</a:tcPr>
                </a:tc>
              </a:tr>
              <a:tr h="2545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</a:tcPr>
                </a:tc>
              </a:tr>
              <a:tr h="2782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43815">
                        <a:lnSpc>
                          <a:spcPts val="1620"/>
                        </a:lnSpc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(-1,3)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B w="3175">
                      <a:solidFill>
                        <a:srgbClr val="C6C6C6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</a:tcPr>
                </a:tc>
              </a:tr>
              <a:tr h="129521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</a:tcPr>
                </a:tc>
              </a:tr>
              <a:tr h="13688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(6,2)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7305">
                    <a:lnL w="3175">
                      <a:solidFill>
                        <a:srgbClr val="C6C6C6"/>
                      </a:solidFill>
                      <a:prstDash val="solid"/>
                    </a:lnL>
                    <a:solidFill>
                      <a:srgbClr val="A1C2FA"/>
                    </a:solidFill>
                  </a:tcPr>
                </a:tc>
              </a:tr>
              <a:tr h="151933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7305">
                    <a:lnL w="3175">
                      <a:solidFill>
                        <a:srgbClr val="C6C6C6"/>
                      </a:solidFill>
                      <a:prstDash val="solid"/>
                    </a:lnL>
                    <a:solidFill>
                      <a:srgbClr val="A1C2FA"/>
                    </a:solidFill>
                  </a:tcPr>
                </a:tc>
              </a:tr>
              <a:tr h="114477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</a:tcPr>
                </a:tc>
              </a:tr>
              <a:tr h="2697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</a:tcPr>
                </a:tc>
              </a:tr>
              <a:tr h="26302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</a:tcPr>
                </a:tc>
              </a:tr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</a:tcPr>
                </a:tc>
              </a:tr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</a:tcPr>
                </a:tc>
              </a:tr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</a:tcPr>
                </a:tc>
              </a:tr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</a:tcPr>
                </a:tc>
              </a:tr>
              <a:tr h="2664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129667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65"/>
              <a:t>V</a:t>
            </a:r>
            <a:r>
              <a:rPr dirty="0"/>
              <a:t>ec</a:t>
            </a:r>
            <a:r>
              <a:rPr dirty="0" spc="-5"/>
              <a:t>t</a:t>
            </a:r>
            <a:r>
              <a:rPr dirty="0"/>
              <a:t>ors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10703" y="984368"/>
            <a:ext cx="3511550" cy="3510279"/>
            <a:chOff x="710703" y="984368"/>
            <a:chExt cx="3511550" cy="3510279"/>
          </a:xfrm>
        </p:grpSpPr>
        <p:sp>
          <p:nvSpPr>
            <p:cNvPr id="4" name="object 4"/>
            <p:cNvSpPr/>
            <p:nvPr/>
          </p:nvSpPr>
          <p:spPr>
            <a:xfrm>
              <a:off x="862012" y="11160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269582"/>
                  </a:lnTo>
                  <a:lnTo>
                    <a:pt x="3208210" y="532815"/>
                  </a:lnTo>
                  <a:lnTo>
                    <a:pt x="3195459" y="532815"/>
                  </a:lnTo>
                  <a:lnTo>
                    <a:pt x="3195459" y="535990"/>
                  </a:lnTo>
                  <a:lnTo>
                    <a:pt x="3208210" y="535990"/>
                  </a:lnTo>
                  <a:lnTo>
                    <a:pt x="3208210" y="799223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766102"/>
                  </a:lnTo>
                  <a:lnTo>
                    <a:pt x="2940862" y="76610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725737" y="535990"/>
                  </a:lnTo>
                  <a:lnTo>
                    <a:pt x="2725737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477278"/>
                  </a:lnTo>
                  <a:lnTo>
                    <a:pt x="2944037" y="477278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663251"/>
              <a:ext cx="3510967" cy="152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18653" y="2719451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49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48792" y="2681350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78" y="38100"/>
                  </a:moveTo>
                  <a:lnTo>
                    <a:pt x="3358578" y="0"/>
                  </a:lnTo>
                  <a:lnTo>
                    <a:pt x="3358578" y="76200"/>
                  </a:lnTo>
                  <a:lnTo>
                    <a:pt x="3434778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984368"/>
              <a:ext cx="152400" cy="35101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66187" y="1072318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28087" y="1002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8657" y="1850967"/>
              <a:ext cx="188912" cy="1889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71518" y="1870829"/>
              <a:ext cx="103188" cy="1031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66757" y="1866066"/>
              <a:ext cx="112712" cy="1127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82132" y="1878931"/>
              <a:ext cx="1176531" cy="96932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472737" y="2027278"/>
              <a:ext cx="909319" cy="699770"/>
            </a:xfrm>
            <a:custGeom>
              <a:avLst/>
              <a:gdLst/>
              <a:ahLst/>
              <a:cxnLst/>
              <a:rect l="l" t="t" r="r" b="b"/>
              <a:pathLst>
                <a:path w="909320" h="699769">
                  <a:moveTo>
                    <a:pt x="0" y="699235"/>
                  </a:moveTo>
                  <a:lnTo>
                    <a:pt x="898695" y="7744"/>
                  </a:lnTo>
                  <a:lnTo>
                    <a:pt x="908761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334258" y="1960674"/>
              <a:ext cx="133985" cy="123189"/>
            </a:xfrm>
            <a:custGeom>
              <a:avLst/>
              <a:gdLst/>
              <a:ahLst/>
              <a:cxnLst/>
              <a:rect l="l" t="t" r="r" b="b"/>
              <a:pathLst>
                <a:path w="133985" h="123189">
                  <a:moveTo>
                    <a:pt x="133802" y="0"/>
                  </a:moveTo>
                  <a:lnTo>
                    <a:pt x="0" y="26034"/>
                  </a:lnTo>
                  <a:lnTo>
                    <a:pt x="74349" y="122661"/>
                  </a:lnTo>
                  <a:lnTo>
                    <a:pt x="13380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24053" y="1974661"/>
              <a:ext cx="198120" cy="78793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523113" y="2011557"/>
              <a:ext cx="0" cy="674370"/>
            </a:xfrm>
            <a:custGeom>
              <a:avLst/>
              <a:gdLst/>
              <a:ahLst/>
              <a:cxnLst/>
              <a:rect l="l" t="t" r="r" b="b"/>
              <a:pathLst>
                <a:path w="0" h="674369">
                  <a:moveTo>
                    <a:pt x="0" y="0"/>
                  </a:moveTo>
                  <a:lnTo>
                    <a:pt x="0" y="674138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462153" y="2008000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20" h="0">
                  <a:moveTo>
                    <a:pt x="121920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462153" y="2689251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20" h="0">
                  <a:moveTo>
                    <a:pt x="0" y="0"/>
                  </a:moveTo>
                  <a:lnTo>
                    <a:pt x="121920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3614512" y="2219139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450628" y="1847020"/>
            <a:ext cx="1031875" cy="198120"/>
            <a:chOff x="2450628" y="1847020"/>
            <a:chExt cx="1031875" cy="198120"/>
          </a:xfrm>
        </p:grpSpPr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50628" y="1847020"/>
              <a:ext cx="1031795" cy="19812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507524" y="1926080"/>
              <a:ext cx="918210" cy="0"/>
            </a:xfrm>
            <a:custGeom>
              <a:avLst/>
              <a:gdLst/>
              <a:ahLst/>
              <a:cxnLst/>
              <a:rect l="l" t="t" r="r" b="b"/>
              <a:pathLst>
                <a:path w="918210" h="0">
                  <a:moveTo>
                    <a:pt x="0" y="0"/>
                  </a:moveTo>
                  <a:lnTo>
                    <a:pt x="12700" y="0"/>
                  </a:lnTo>
                  <a:lnTo>
                    <a:pt x="905303" y="0"/>
                  </a:lnTo>
                  <a:lnTo>
                    <a:pt x="918003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429083" y="1865120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w="0" h="121919">
                  <a:moveTo>
                    <a:pt x="0" y="12192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503968" y="1865120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w="0" h="121919">
                  <a:moveTo>
                    <a:pt x="0" y="0"/>
                  </a:moveTo>
                  <a:lnTo>
                    <a:pt x="0" y="12192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2917029" y="1661476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587755" y="1593293"/>
            <a:ext cx="469900" cy="288925"/>
          </a:xfrm>
          <a:custGeom>
            <a:avLst/>
            <a:gdLst/>
            <a:ahLst/>
            <a:cxnLst/>
            <a:rect l="l" t="t" r="r" b="b"/>
            <a:pathLst>
              <a:path w="469900" h="288925">
                <a:moveTo>
                  <a:pt x="469723" y="0"/>
                </a:moveTo>
                <a:lnTo>
                  <a:pt x="0" y="0"/>
                </a:lnTo>
                <a:lnTo>
                  <a:pt x="0" y="288823"/>
                </a:lnTo>
                <a:lnTo>
                  <a:pt x="469723" y="288823"/>
                </a:lnTo>
                <a:lnTo>
                  <a:pt x="4697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3620775" y="1608218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(4,3)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102847" y="1062607"/>
            <a:ext cx="3354704" cy="3354070"/>
            <a:chOff x="5102847" y="1062607"/>
            <a:chExt cx="3354704" cy="3354070"/>
          </a:xfrm>
        </p:grpSpPr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02847" y="2663250"/>
              <a:ext cx="3354451" cy="15240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210797" y="2719450"/>
              <a:ext cx="3138805" cy="0"/>
            </a:xfrm>
            <a:custGeom>
              <a:avLst/>
              <a:gdLst/>
              <a:ahLst/>
              <a:cxnLst/>
              <a:rect l="l" t="t" r="r" b="b"/>
              <a:pathLst>
                <a:path w="3138804" h="0">
                  <a:moveTo>
                    <a:pt x="0" y="0"/>
                  </a:moveTo>
                  <a:lnTo>
                    <a:pt x="6350" y="0"/>
                  </a:lnTo>
                  <a:lnTo>
                    <a:pt x="3132201" y="0"/>
                  </a:lnTo>
                  <a:lnTo>
                    <a:pt x="3138551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140947" y="2681350"/>
              <a:ext cx="3278504" cy="76200"/>
            </a:xfrm>
            <a:custGeom>
              <a:avLst/>
              <a:gdLst/>
              <a:ahLst/>
              <a:cxnLst/>
              <a:rect l="l" t="t" r="r" b="b"/>
              <a:pathLst>
                <a:path w="3278504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278504" h="76200">
                  <a:moveTo>
                    <a:pt x="3278251" y="38100"/>
                  </a:moveTo>
                  <a:lnTo>
                    <a:pt x="3202051" y="0"/>
                  </a:lnTo>
                  <a:lnTo>
                    <a:pt x="3202051" y="76200"/>
                  </a:lnTo>
                  <a:lnTo>
                    <a:pt x="3278251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03871" y="1062607"/>
              <a:ext cx="152400" cy="335368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780071" y="1150557"/>
              <a:ext cx="0" cy="3138170"/>
            </a:xfrm>
            <a:custGeom>
              <a:avLst/>
              <a:gdLst/>
              <a:ahLst/>
              <a:cxnLst/>
              <a:rect l="l" t="t" r="r" b="b"/>
              <a:pathLst>
                <a:path w="0" h="3138170">
                  <a:moveTo>
                    <a:pt x="0" y="0"/>
                  </a:moveTo>
                  <a:lnTo>
                    <a:pt x="0" y="3137786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741960" y="1080718"/>
              <a:ext cx="76200" cy="3277870"/>
            </a:xfrm>
            <a:custGeom>
              <a:avLst/>
              <a:gdLst/>
              <a:ahLst/>
              <a:cxnLst/>
              <a:rect l="l" t="t" r="r" b="b"/>
              <a:pathLst>
                <a:path w="76200" h="3277870">
                  <a:moveTo>
                    <a:pt x="76200" y="3201276"/>
                  </a:moveTo>
                  <a:lnTo>
                    <a:pt x="0" y="3201276"/>
                  </a:lnTo>
                  <a:lnTo>
                    <a:pt x="38100" y="3277476"/>
                  </a:lnTo>
                  <a:lnTo>
                    <a:pt x="76200" y="3201276"/>
                  </a:lnTo>
                  <a:close/>
                </a:path>
                <a:path w="76200" h="3277870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91407" y="1550785"/>
              <a:ext cx="2377330" cy="237733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5721620" y="1660999"/>
              <a:ext cx="2117090" cy="2117090"/>
            </a:xfrm>
            <a:custGeom>
              <a:avLst/>
              <a:gdLst/>
              <a:ahLst/>
              <a:cxnLst/>
              <a:rect l="l" t="t" r="r" b="b"/>
              <a:pathLst>
                <a:path w="2117090" h="2117090">
                  <a:moveTo>
                    <a:pt x="0" y="2116902"/>
                  </a:moveTo>
                  <a:lnTo>
                    <a:pt x="4490" y="2112412"/>
                  </a:lnTo>
                  <a:lnTo>
                    <a:pt x="2112412" y="4490"/>
                  </a:lnTo>
                  <a:lnTo>
                    <a:pt x="2116902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5672226" y="1611617"/>
              <a:ext cx="2216150" cy="2216150"/>
            </a:xfrm>
            <a:custGeom>
              <a:avLst/>
              <a:gdLst/>
              <a:ahLst/>
              <a:cxnLst/>
              <a:rect l="l" t="t" r="r" b="b"/>
              <a:pathLst>
                <a:path w="2216150" h="2216150">
                  <a:moveTo>
                    <a:pt x="80822" y="2188743"/>
                  </a:moveTo>
                  <a:lnTo>
                    <a:pt x="26936" y="2134857"/>
                  </a:lnTo>
                  <a:lnTo>
                    <a:pt x="0" y="2215680"/>
                  </a:lnTo>
                  <a:lnTo>
                    <a:pt x="80822" y="2188743"/>
                  </a:lnTo>
                  <a:close/>
                </a:path>
                <a:path w="2216150" h="2216150">
                  <a:moveTo>
                    <a:pt x="2215680" y="0"/>
                  </a:moveTo>
                  <a:lnTo>
                    <a:pt x="2134857" y="26936"/>
                  </a:lnTo>
                  <a:lnTo>
                    <a:pt x="2188743" y="80822"/>
                  </a:lnTo>
                  <a:lnTo>
                    <a:pt x="221568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01825" y="2165972"/>
              <a:ext cx="903885" cy="684338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6787817" y="2309384"/>
              <a:ext cx="640715" cy="417195"/>
            </a:xfrm>
            <a:custGeom>
              <a:avLst/>
              <a:gdLst/>
              <a:ahLst/>
              <a:cxnLst/>
              <a:rect l="l" t="t" r="r" b="b"/>
              <a:pathLst>
                <a:path w="640715" h="417194">
                  <a:moveTo>
                    <a:pt x="0" y="417129"/>
                  </a:moveTo>
                  <a:lnTo>
                    <a:pt x="629743" y="6931"/>
                  </a:lnTo>
                  <a:lnTo>
                    <a:pt x="640385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7384289" y="2249771"/>
              <a:ext cx="135890" cy="118110"/>
            </a:xfrm>
            <a:custGeom>
              <a:avLst/>
              <a:gdLst/>
              <a:ahLst/>
              <a:cxnLst/>
              <a:rect l="l" t="t" r="r" b="b"/>
              <a:pathLst>
                <a:path w="135890" h="118110">
                  <a:moveTo>
                    <a:pt x="135430" y="0"/>
                  </a:moveTo>
                  <a:lnTo>
                    <a:pt x="0" y="15464"/>
                  </a:lnTo>
                  <a:lnTo>
                    <a:pt x="66542" y="117623"/>
                  </a:lnTo>
                  <a:lnTo>
                    <a:pt x="13543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81012" y="1989620"/>
              <a:ext cx="198120" cy="78793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780072" y="2026516"/>
              <a:ext cx="0" cy="674370"/>
            </a:xfrm>
            <a:custGeom>
              <a:avLst/>
              <a:gdLst/>
              <a:ahLst/>
              <a:cxnLst/>
              <a:rect l="l" t="t" r="r" b="b"/>
              <a:pathLst>
                <a:path w="0" h="674369">
                  <a:moveTo>
                    <a:pt x="0" y="0"/>
                  </a:moveTo>
                  <a:lnTo>
                    <a:pt x="0" y="674138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6719112" y="2022960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20" h="0">
                  <a:moveTo>
                    <a:pt x="121920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6719112" y="2704211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20" h="0">
                  <a:moveTo>
                    <a:pt x="0" y="0"/>
                  </a:moveTo>
                  <a:lnTo>
                    <a:pt x="121920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6871472" y="2234098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6383645" y="2617063"/>
            <a:ext cx="1390650" cy="519430"/>
            <a:chOff x="6383645" y="2617063"/>
            <a:chExt cx="1390650" cy="519430"/>
          </a:xfrm>
        </p:grpSpPr>
        <p:pic>
          <p:nvPicPr>
            <p:cNvPr id="49" name="object 4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41972" y="2648224"/>
              <a:ext cx="1031795" cy="19811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6798868" y="2727284"/>
              <a:ext cx="918210" cy="0"/>
            </a:xfrm>
            <a:custGeom>
              <a:avLst/>
              <a:gdLst/>
              <a:ahLst/>
              <a:cxnLst/>
              <a:rect l="l" t="t" r="r" b="b"/>
              <a:pathLst>
                <a:path w="918209" h="0">
                  <a:moveTo>
                    <a:pt x="0" y="0"/>
                  </a:moveTo>
                  <a:lnTo>
                    <a:pt x="12699" y="0"/>
                  </a:lnTo>
                  <a:lnTo>
                    <a:pt x="905303" y="0"/>
                  </a:lnTo>
                  <a:lnTo>
                    <a:pt x="918003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7720427" y="2666324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w="0" h="121919">
                  <a:moveTo>
                    <a:pt x="0" y="12192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6795312" y="2666324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w="0" h="121919">
                  <a:moveTo>
                    <a:pt x="0" y="0"/>
                  </a:moveTo>
                  <a:lnTo>
                    <a:pt x="0" y="12192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83645" y="2617063"/>
              <a:ext cx="519306" cy="519306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6493922" y="2707341"/>
              <a:ext cx="299085" cy="299085"/>
            </a:xfrm>
            <a:custGeom>
              <a:avLst/>
              <a:gdLst/>
              <a:ahLst/>
              <a:cxnLst/>
              <a:rect l="l" t="t" r="r" b="b"/>
              <a:pathLst>
                <a:path w="299084" h="299085">
                  <a:moveTo>
                    <a:pt x="0" y="298751"/>
                  </a:moveTo>
                  <a:lnTo>
                    <a:pt x="8980" y="289771"/>
                  </a:lnTo>
                  <a:lnTo>
                    <a:pt x="289771" y="8980"/>
                  </a:lnTo>
                  <a:lnTo>
                    <a:pt x="298751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6439319" y="2652750"/>
              <a:ext cx="408305" cy="408305"/>
            </a:xfrm>
            <a:custGeom>
              <a:avLst/>
              <a:gdLst/>
              <a:ahLst/>
              <a:cxnLst/>
              <a:rect l="l" t="t" r="r" b="b"/>
              <a:pathLst>
                <a:path w="408304" h="408305">
                  <a:moveTo>
                    <a:pt x="104165" y="389991"/>
                  </a:moveTo>
                  <a:lnTo>
                    <a:pt x="17957" y="303771"/>
                  </a:lnTo>
                  <a:lnTo>
                    <a:pt x="0" y="321741"/>
                  </a:lnTo>
                  <a:lnTo>
                    <a:pt x="86207" y="407949"/>
                  </a:lnTo>
                  <a:lnTo>
                    <a:pt x="104165" y="389991"/>
                  </a:lnTo>
                  <a:close/>
                </a:path>
                <a:path w="408304" h="408305">
                  <a:moveTo>
                    <a:pt x="407949" y="86207"/>
                  </a:moveTo>
                  <a:lnTo>
                    <a:pt x="321741" y="0"/>
                  </a:lnTo>
                  <a:lnTo>
                    <a:pt x="303784" y="17957"/>
                  </a:lnTo>
                  <a:lnTo>
                    <a:pt x="389991" y="104165"/>
                  </a:lnTo>
                  <a:lnTo>
                    <a:pt x="407949" y="86207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 txBox="1"/>
          <p:nvPr/>
        </p:nvSpPr>
        <p:spPr>
          <a:xfrm>
            <a:off x="6677269" y="2351924"/>
            <a:ext cx="655955" cy="673735"/>
          </a:xfrm>
          <a:prstGeom prst="rect">
            <a:avLst/>
          </a:prstGeom>
        </p:spPr>
        <p:txBody>
          <a:bodyPr wrap="square" lIns="0" tIns="123189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969"/>
              </a:spcBef>
            </a:pPr>
            <a:r>
              <a:rPr dirty="0" sz="1400">
                <a:latin typeface="Arial MT"/>
                <a:cs typeface="Arial MT"/>
              </a:rPr>
              <a:t>4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519719" y="2105360"/>
            <a:ext cx="618490" cy="288925"/>
          </a:xfrm>
          <a:custGeom>
            <a:avLst/>
            <a:gdLst/>
            <a:ahLst/>
            <a:cxnLst/>
            <a:rect l="l" t="t" r="r" b="b"/>
            <a:pathLst>
              <a:path w="618490" h="288925">
                <a:moveTo>
                  <a:pt x="618006" y="0"/>
                </a:moveTo>
                <a:lnTo>
                  <a:pt x="0" y="0"/>
                </a:lnTo>
                <a:lnTo>
                  <a:pt x="0" y="288823"/>
                </a:lnTo>
                <a:lnTo>
                  <a:pt x="618006" y="288823"/>
                </a:lnTo>
                <a:lnTo>
                  <a:pt x="6180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7552739" y="2120285"/>
            <a:ext cx="5397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(4,3,1)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11368"/>
            <a:ext cx="9144000" cy="4032250"/>
            <a:chOff x="0" y="1111368"/>
            <a:chExt cx="9144000" cy="4032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790251"/>
              <a:ext cx="3510967" cy="1524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48803" y="280835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1111368"/>
              <a:ext cx="152400" cy="351016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428087" y="1129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79539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Geometric </a:t>
            </a:r>
            <a:r>
              <a:rPr dirty="0"/>
              <a:t>dot</a:t>
            </a:r>
            <a:r>
              <a:rPr dirty="0" spc="-5"/>
              <a:t> </a:t>
            </a:r>
            <a:r>
              <a:rPr dirty="0"/>
              <a:t>product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2098565" y="1714943"/>
            <a:ext cx="2085339" cy="1264920"/>
            <a:chOff x="2098565" y="1714943"/>
            <a:chExt cx="2085339" cy="1264920"/>
          </a:xfrm>
        </p:grpSpPr>
        <p:sp>
          <p:nvSpPr>
            <p:cNvPr id="9" name="object 9"/>
            <p:cNvSpPr/>
            <p:nvPr/>
          </p:nvSpPr>
          <p:spPr>
            <a:xfrm>
              <a:off x="4107370" y="280835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76217" y="2608825"/>
              <a:ext cx="304741" cy="29896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428213" y="2652894"/>
              <a:ext cx="192405" cy="139065"/>
            </a:xfrm>
            <a:custGeom>
              <a:avLst/>
              <a:gdLst/>
              <a:ahLst/>
              <a:cxnLst/>
              <a:rect l="l" t="t" r="r" b="b"/>
              <a:pathLst>
                <a:path w="192405" h="139064">
                  <a:moveTo>
                    <a:pt x="0" y="48140"/>
                  </a:moveTo>
                  <a:lnTo>
                    <a:pt x="147284" y="0"/>
                  </a:lnTo>
                  <a:lnTo>
                    <a:pt x="191937" y="138868"/>
                  </a:lnTo>
                </a:path>
              </a:pathLst>
            </a:custGeom>
            <a:ln w="25399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05598" y="2240726"/>
              <a:ext cx="1736210" cy="73879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472736" y="2360850"/>
              <a:ext cx="1498600" cy="492759"/>
            </a:xfrm>
            <a:custGeom>
              <a:avLst/>
              <a:gdLst/>
              <a:ahLst/>
              <a:cxnLst/>
              <a:rect l="l" t="t" r="r" b="b"/>
              <a:pathLst>
                <a:path w="1498600" h="492760">
                  <a:moveTo>
                    <a:pt x="0" y="492663"/>
                  </a:moveTo>
                  <a:lnTo>
                    <a:pt x="1486115" y="3967"/>
                  </a:lnTo>
                  <a:lnTo>
                    <a:pt x="1498179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939809" y="2306908"/>
              <a:ext cx="135255" cy="116205"/>
            </a:xfrm>
            <a:custGeom>
              <a:avLst/>
              <a:gdLst/>
              <a:ahLst/>
              <a:cxnLst/>
              <a:rect l="l" t="t" r="r" b="b"/>
              <a:pathLst>
                <a:path w="135254" h="116205">
                  <a:moveTo>
                    <a:pt x="0" y="0"/>
                  </a:moveTo>
                  <a:lnTo>
                    <a:pt x="38086" y="115818"/>
                  </a:lnTo>
                  <a:lnTo>
                    <a:pt x="134861" y="19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66696" y="1714943"/>
              <a:ext cx="718453" cy="123776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472573" y="1870342"/>
              <a:ext cx="461009" cy="986155"/>
            </a:xfrm>
            <a:custGeom>
              <a:avLst/>
              <a:gdLst/>
              <a:ahLst/>
              <a:cxnLst/>
              <a:rect l="l" t="t" r="r" b="b"/>
              <a:pathLst>
                <a:path w="461010" h="986155">
                  <a:moveTo>
                    <a:pt x="0" y="985929"/>
                  </a:moveTo>
                  <a:lnTo>
                    <a:pt x="455107" y="11506"/>
                  </a:lnTo>
                  <a:lnTo>
                    <a:pt x="460481" y="0"/>
                  </a:lnTo>
                </a:path>
              </a:pathLst>
            </a:custGeom>
            <a:ln w="25399">
              <a:solidFill>
                <a:srgbClr val="BECC3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872447" y="1771383"/>
              <a:ext cx="110489" cy="136525"/>
            </a:xfrm>
            <a:custGeom>
              <a:avLst/>
              <a:gdLst/>
              <a:ahLst/>
              <a:cxnLst/>
              <a:rect l="l" t="t" r="r" b="b"/>
              <a:pathLst>
                <a:path w="110489" h="136525">
                  <a:moveTo>
                    <a:pt x="106826" y="0"/>
                  </a:moveTo>
                  <a:lnTo>
                    <a:pt x="0" y="84669"/>
                  </a:lnTo>
                  <a:lnTo>
                    <a:pt x="110464" y="136262"/>
                  </a:lnTo>
                  <a:lnTo>
                    <a:pt x="106826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98565" y="1999058"/>
              <a:ext cx="480021" cy="94450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238889" y="2150039"/>
              <a:ext cx="233679" cy="706755"/>
            </a:xfrm>
            <a:custGeom>
              <a:avLst/>
              <a:gdLst/>
              <a:ahLst/>
              <a:cxnLst/>
              <a:rect l="l" t="t" r="r" b="b"/>
              <a:pathLst>
                <a:path w="233680" h="706755">
                  <a:moveTo>
                    <a:pt x="233683" y="706232"/>
                  </a:moveTo>
                  <a:lnTo>
                    <a:pt x="3989" y="12057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0B1B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185004" y="2046348"/>
              <a:ext cx="116205" cy="135255"/>
            </a:xfrm>
            <a:custGeom>
              <a:avLst/>
              <a:gdLst/>
              <a:ahLst/>
              <a:cxnLst/>
              <a:rect l="l" t="t" r="r" b="b"/>
              <a:pathLst>
                <a:path w="116205" h="135255">
                  <a:moveTo>
                    <a:pt x="19574" y="0"/>
                  </a:moveTo>
                  <a:lnTo>
                    <a:pt x="0" y="134898"/>
                  </a:lnTo>
                  <a:lnTo>
                    <a:pt x="115747" y="96598"/>
                  </a:lnTo>
                  <a:lnTo>
                    <a:pt x="19574" y="0"/>
                  </a:lnTo>
                  <a:close/>
                </a:path>
              </a:pathLst>
            </a:custGeom>
            <a:solidFill>
              <a:srgbClr val="40B1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6204184" y="2307212"/>
            <a:ext cx="415925" cy="279400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-1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204184" y="2586242"/>
            <a:ext cx="415925" cy="279400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732062" y="2441561"/>
            <a:ext cx="1593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=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27916" y="2462179"/>
            <a:ext cx="417830" cy="27813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6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45131" y="2462179"/>
            <a:ext cx="417830" cy="27813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003153" y="2462179"/>
            <a:ext cx="415925" cy="279400"/>
          </a:xfrm>
          <a:prstGeom prst="rect">
            <a:avLst/>
          </a:prstGeom>
          <a:solidFill>
            <a:srgbClr val="FFC070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204184" y="1316454"/>
            <a:ext cx="415925" cy="279400"/>
          </a:xfrm>
          <a:prstGeom prst="rect">
            <a:avLst/>
          </a:prstGeom>
          <a:solidFill>
            <a:srgbClr val="EEFF41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204184" y="1595484"/>
            <a:ext cx="415925" cy="279400"/>
          </a:xfrm>
          <a:prstGeom prst="rect">
            <a:avLst/>
          </a:prstGeom>
          <a:solidFill>
            <a:srgbClr val="EEFF41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732062" y="1450803"/>
            <a:ext cx="1593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=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327916" y="1471420"/>
            <a:ext cx="417830" cy="27813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6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745131" y="1471420"/>
            <a:ext cx="417830" cy="27813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003153" y="1471420"/>
            <a:ext cx="415925" cy="279400"/>
          </a:xfrm>
          <a:prstGeom prst="rect">
            <a:avLst/>
          </a:prstGeom>
          <a:solidFill>
            <a:srgbClr val="FFC070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20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862012" y="1243012"/>
          <a:ext cx="3713479" cy="3200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335"/>
                <a:gridCol w="267335"/>
                <a:gridCol w="267335"/>
                <a:gridCol w="267334"/>
                <a:gridCol w="267334"/>
                <a:gridCol w="266065"/>
                <a:gridCol w="269240"/>
                <a:gridCol w="267969"/>
                <a:gridCol w="189864"/>
                <a:gridCol w="78739"/>
                <a:gridCol w="267969"/>
                <a:gridCol w="267969"/>
                <a:gridCol w="267969"/>
                <a:gridCol w="501015"/>
              </a:tblGrid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</a:tcPr>
                </a:tc>
              </a:tr>
              <a:tr h="2545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2384">
                        <a:lnSpc>
                          <a:spcPts val="1675"/>
                        </a:lnSpc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(2,4)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B w="3175">
                      <a:solidFill>
                        <a:srgbClr val="C6C6C6"/>
                      </a:solidFill>
                      <a:prstDash val="solid"/>
                    </a:lnB>
                    <a:solidFill>
                      <a:srgbClr val="F7FFA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</a:tcPr>
                </a:tc>
              </a:tr>
              <a:tr h="2782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43815">
                        <a:lnSpc>
                          <a:spcPts val="1620"/>
                        </a:lnSpc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(-1,3)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B w="3175">
                      <a:solidFill>
                        <a:srgbClr val="C6C6C6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</a:tcPr>
                </a:tc>
              </a:tr>
              <a:tr h="129521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</a:tcPr>
                </a:tc>
              </a:tr>
              <a:tr h="13688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(6,2)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7305">
                    <a:lnL w="3175">
                      <a:solidFill>
                        <a:srgbClr val="C6C6C6"/>
                      </a:solidFill>
                      <a:prstDash val="solid"/>
                    </a:lnL>
                    <a:solidFill>
                      <a:srgbClr val="A1C2FA"/>
                    </a:solidFill>
                  </a:tcPr>
                </a:tc>
              </a:tr>
              <a:tr h="151933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7305">
                    <a:lnL w="3175">
                      <a:solidFill>
                        <a:srgbClr val="C6C6C6"/>
                      </a:solidFill>
                      <a:prstDash val="solid"/>
                    </a:lnL>
                    <a:solidFill>
                      <a:srgbClr val="A1C2FA"/>
                    </a:solidFill>
                  </a:tcPr>
                </a:tc>
              </a:tr>
              <a:tr h="114477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</a:tcPr>
                </a:tc>
              </a:tr>
              <a:tr h="2697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</a:tcPr>
                </a:tc>
              </a:tr>
              <a:tr h="26302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</a:tcPr>
                </a:tc>
              </a:tr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</a:tcPr>
                </a:tc>
              </a:tr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</a:tcPr>
                </a:tc>
              </a:tr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</a:tcPr>
                </a:tc>
              </a:tr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</a:tcPr>
                </a:tc>
              </a:tr>
              <a:tr h="2664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11368"/>
            <a:ext cx="9144000" cy="4032250"/>
            <a:chOff x="0" y="1111368"/>
            <a:chExt cx="9144000" cy="4032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790251"/>
              <a:ext cx="3510967" cy="1524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48803" y="280835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1111368"/>
              <a:ext cx="152400" cy="351016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428087" y="1129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79539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Geometric </a:t>
            </a:r>
            <a:r>
              <a:rPr dirty="0"/>
              <a:t>dot</a:t>
            </a:r>
            <a:r>
              <a:rPr dirty="0" spc="-5"/>
              <a:t> </a:t>
            </a:r>
            <a:r>
              <a:rPr dirty="0"/>
              <a:t>product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1332105" y="1714943"/>
            <a:ext cx="2851785" cy="1266825"/>
            <a:chOff x="1332105" y="1714943"/>
            <a:chExt cx="2851785" cy="1266825"/>
          </a:xfrm>
        </p:grpSpPr>
        <p:sp>
          <p:nvSpPr>
            <p:cNvPr id="9" name="object 9"/>
            <p:cNvSpPr/>
            <p:nvPr/>
          </p:nvSpPr>
          <p:spPr>
            <a:xfrm>
              <a:off x="4107370" y="280835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76217" y="2608825"/>
              <a:ext cx="304741" cy="29896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428213" y="2652894"/>
              <a:ext cx="192405" cy="139065"/>
            </a:xfrm>
            <a:custGeom>
              <a:avLst/>
              <a:gdLst/>
              <a:ahLst/>
              <a:cxnLst/>
              <a:rect l="l" t="t" r="r" b="b"/>
              <a:pathLst>
                <a:path w="192405" h="139064">
                  <a:moveTo>
                    <a:pt x="0" y="48140"/>
                  </a:moveTo>
                  <a:lnTo>
                    <a:pt x="147284" y="0"/>
                  </a:lnTo>
                  <a:lnTo>
                    <a:pt x="191937" y="138868"/>
                  </a:lnTo>
                </a:path>
              </a:pathLst>
            </a:custGeom>
            <a:ln w="25399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05598" y="2240726"/>
              <a:ext cx="1736210" cy="73879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472736" y="2360850"/>
              <a:ext cx="1498600" cy="492759"/>
            </a:xfrm>
            <a:custGeom>
              <a:avLst/>
              <a:gdLst/>
              <a:ahLst/>
              <a:cxnLst/>
              <a:rect l="l" t="t" r="r" b="b"/>
              <a:pathLst>
                <a:path w="1498600" h="492760">
                  <a:moveTo>
                    <a:pt x="0" y="492663"/>
                  </a:moveTo>
                  <a:lnTo>
                    <a:pt x="1486115" y="3967"/>
                  </a:lnTo>
                  <a:lnTo>
                    <a:pt x="1498179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939809" y="2306908"/>
              <a:ext cx="135255" cy="116205"/>
            </a:xfrm>
            <a:custGeom>
              <a:avLst/>
              <a:gdLst/>
              <a:ahLst/>
              <a:cxnLst/>
              <a:rect l="l" t="t" r="r" b="b"/>
              <a:pathLst>
                <a:path w="135254" h="116205">
                  <a:moveTo>
                    <a:pt x="0" y="0"/>
                  </a:moveTo>
                  <a:lnTo>
                    <a:pt x="38086" y="115818"/>
                  </a:lnTo>
                  <a:lnTo>
                    <a:pt x="134861" y="19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66696" y="1714943"/>
              <a:ext cx="718453" cy="123776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472573" y="1870342"/>
              <a:ext cx="461009" cy="986155"/>
            </a:xfrm>
            <a:custGeom>
              <a:avLst/>
              <a:gdLst/>
              <a:ahLst/>
              <a:cxnLst/>
              <a:rect l="l" t="t" r="r" b="b"/>
              <a:pathLst>
                <a:path w="461010" h="986155">
                  <a:moveTo>
                    <a:pt x="0" y="985929"/>
                  </a:moveTo>
                  <a:lnTo>
                    <a:pt x="455107" y="11506"/>
                  </a:lnTo>
                  <a:lnTo>
                    <a:pt x="460481" y="0"/>
                  </a:lnTo>
                </a:path>
              </a:pathLst>
            </a:custGeom>
            <a:ln w="25399">
              <a:solidFill>
                <a:srgbClr val="BECC3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872447" y="1771383"/>
              <a:ext cx="110489" cy="136525"/>
            </a:xfrm>
            <a:custGeom>
              <a:avLst/>
              <a:gdLst/>
              <a:ahLst/>
              <a:cxnLst/>
              <a:rect l="l" t="t" r="r" b="b"/>
              <a:pathLst>
                <a:path w="110489" h="136525">
                  <a:moveTo>
                    <a:pt x="106826" y="0"/>
                  </a:moveTo>
                  <a:lnTo>
                    <a:pt x="0" y="84669"/>
                  </a:lnTo>
                  <a:lnTo>
                    <a:pt x="110464" y="136262"/>
                  </a:lnTo>
                  <a:lnTo>
                    <a:pt x="106826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98565" y="1999058"/>
              <a:ext cx="480021" cy="94450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238889" y="2150039"/>
              <a:ext cx="233679" cy="706755"/>
            </a:xfrm>
            <a:custGeom>
              <a:avLst/>
              <a:gdLst/>
              <a:ahLst/>
              <a:cxnLst/>
              <a:rect l="l" t="t" r="r" b="b"/>
              <a:pathLst>
                <a:path w="233680" h="706755">
                  <a:moveTo>
                    <a:pt x="233683" y="706232"/>
                  </a:moveTo>
                  <a:lnTo>
                    <a:pt x="3989" y="12057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0B1B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185004" y="2046348"/>
              <a:ext cx="116205" cy="135255"/>
            </a:xfrm>
            <a:custGeom>
              <a:avLst/>
              <a:gdLst/>
              <a:ahLst/>
              <a:cxnLst/>
              <a:rect l="l" t="t" r="r" b="b"/>
              <a:pathLst>
                <a:path w="116205" h="135255">
                  <a:moveTo>
                    <a:pt x="19574" y="0"/>
                  </a:moveTo>
                  <a:lnTo>
                    <a:pt x="0" y="134898"/>
                  </a:lnTo>
                  <a:lnTo>
                    <a:pt x="115747" y="96598"/>
                  </a:lnTo>
                  <a:lnTo>
                    <a:pt x="19574" y="0"/>
                  </a:lnTo>
                  <a:close/>
                </a:path>
              </a:pathLst>
            </a:custGeom>
            <a:solidFill>
              <a:srgbClr val="40B1B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2105" y="2505572"/>
              <a:ext cx="1201109" cy="47599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498811" y="2616932"/>
              <a:ext cx="974090" cy="239395"/>
            </a:xfrm>
            <a:custGeom>
              <a:avLst/>
              <a:gdLst/>
              <a:ahLst/>
              <a:cxnLst/>
              <a:rect l="l" t="t" r="r" b="b"/>
              <a:pathLst>
                <a:path w="974089" h="239394">
                  <a:moveTo>
                    <a:pt x="973760" y="239339"/>
                  </a:moveTo>
                  <a:lnTo>
                    <a:pt x="12332" y="3031"/>
                  </a:lnTo>
                  <a:lnTo>
                    <a:pt x="0" y="0"/>
                  </a:lnTo>
                </a:path>
              </a:pathLst>
            </a:custGeom>
            <a:ln w="25399">
              <a:solidFill>
                <a:srgbClr val="60737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392747" y="2560764"/>
              <a:ext cx="133350" cy="118745"/>
            </a:xfrm>
            <a:custGeom>
              <a:avLst/>
              <a:gdLst/>
              <a:ahLst/>
              <a:cxnLst/>
              <a:rect l="l" t="t" r="r" b="b"/>
              <a:pathLst>
                <a:path w="133350" h="118744">
                  <a:moveTo>
                    <a:pt x="132947" y="0"/>
                  </a:moveTo>
                  <a:lnTo>
                    <a:pt x="0" y="30097"/>
                  </a:lnTo>
                  <a:lnTo>
                    <a:pt x="103846" y="118397"/>
                  </a:lnTo>
                  <a:lnTo>
                    <a:pt x="132947" y="0"/>
                  </a:lnTo>
                  <a:close/>
                </a:path>
              </a:pathLst>
            </a:custGeom>
            <a:solidFill>
              <a:srgbClr val="60737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6204184" y="2307212"/>
            <a:ext cx="415925" cy="279400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-1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204184" y="2586242"/>
            <a:ext cx="415925" cy="279400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732062" y="2441561"/>
            <a:ext cx="1593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=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327916" y="2462179"/>
            <a:ext cx="417830" cy="27813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6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745131" y="2462179"/>
            <a:ext cx="417830" cy="27813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003153" y="2462179"/>
            <a:ext cx="415925" cy="279400"/>
          </a:xfrm>
          <a:prstGeom prst="rect">
            <a:avLst/>
          </a:prstGeom>
          <a:solidFill>
            <a:srgbClr val="FFC070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204184" y="1316454"/>
            <a:ext cx="415925" cy="279400"/>
          </a:xfrm>
          <a:prstGeom prst="rect">
            <a:avLst/>
          </a:prstGeom>
          <a:solidFill>
            <a:srgbClr val="EEFF41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204184" y="1595484"/>
            <a:ext cx="415925" cy="279400"/>
          </a:xfrm>
          <a:prstGeom prst="rect">
            <a:avLst/>
          </a:prstGeom>
          <a:solidFill>
            <a:srgbClr val="EEFF41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732062" y="1450803"/>
            <a:ext cx="1593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=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327916" y="1471420"/>
            <a:ext cx="417830" cy="27813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6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745131" y="1471420"/>
            <a:ext cx="417830" cy="27813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003153" y="1471420"/>
            <a:ext cx="415925" cy="279400"/>
          </a:xfrm>
          <a:prstGeom prst="rect">
            <a:avLst/>
          </a:prstGeom>
          <a:solidFill>
            <a:srgbClr val="FFC070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20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204184" y="3297970"/>
            <a:ext cx="415925" cy="279400"/>
          </a:xfrm>
          <a:prstGeom prst="rect">
            <a:avLst/>
          </a:prstGeom>
          <a:solidFill>
            <a:srgbClr val="A7A7A7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-4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204184" y="3577000"/>
            <a:ext cx="415925" cy="279400"/>
          </a:xfrm>
          <a:prstGeom prst="rect">
            <a:avLst/>
          </a:prstGeom>
          <a:solidFill>
            <a:srgbClr val="A7A7A7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732062" y="3432318"/>
            <a:ext cx="1593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=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327916" y="3452936"/>
            <a:ext cx="417830" cy="27813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6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745131" y="3452936"/>
            <a:ext cx="417830" cy="27813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003153" y="3452936"/>
            <a:ext cx="415925" cy="279400"/>
          </a:xfrm>
          <a:prstGeom prst="rect">
            <a:avLst/>
          </a:prstGeom>
          <a:solidFill>
            <a:srgbClr val="FFC070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marL="78740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-22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862012" y="1243012"/>
          <a:ext cx="3713479" cy="3200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335"/>
                <a:gridCol w="267335"/>
                <a:gridCol w="267335"/>
                <a:gridCol w="267334"/>
                <a:gridCol w="267334"/>
                <a:gridCol w="266065"/>
                <a:gridCol w="269240"/>
                <a:gridCol w="267969"/>
                <a:gridCol w="189864"/>
                <a:gridCol w="78739"/>
                <a:gridCol w="267969"/>
                <a:gridCol w="267969"/>
                <a:gridCol w="267969"/>
                <a:gridCol w="501015"/>
              </a:tblGrid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</a:tcPr>
                </a:tc>
              </a:tr>
              <a:tr h="2545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2384">
                        <a:lnSpc>
                          <a:spcPts val="1675"/>
                        </a:lnSpc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(2,4)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B w="3175">
                      <a:solidFill>
                        <a:srgbClr val="C6C6C6"/>
                      </a:solidFill>
                      <a:prstDash val="solid"/>
                    </a:lnB>
                    <a:solidFill>
                      <a:srgbClr val="F7FFA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</a:tcPr>
                </a:tc>
              </a:tr>
              <a:tr h="2782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43815">
                        <a:lnSpc>
                          <a:spcPts val="1620"/>
                        </a:lnSpc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(-1,3)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B w="3175">
                      <a:solidFill>
                        <a:srgbClr val="C6C6C6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</a:tcPr>
                </a:tc>
              </a:tr>
              <a:tr h="129521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</a:tcPr>
                </a:tc>
              </a:tr>
              <a:tr h="13688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(6,2)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7305">
                    <a:lnL w="3175">
                      <a:solidFill>
                        <a:srgbClr val="C6C6C6"/>
                      </a:solidFill>
                      <a:prstDash val="solid"/>
                    </a:lnL>
                    <a:solidFill>
                      <a:srgbClr val="A1C2FA"/>
                    </a:solidFill>
                  </a:tcPr>
                </a:tc>
              </a:tr>
              <a:tr h="1353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7305">
                    <a:lnL w="3175">
                      <a:solidFill>
                        <a:srgbClr val="C6C6C6"/>
                      </a:solidFill>
                      <a:prstDash val="solid"/>
                    </a:lnL>
                    <a:solidFill>
                      <a:srgbClr val="A1C2FA"/>
                    </a:solidFill>
                  </a:tcPr>
                </a:tc>
              </a:tr>
              <a:tr h="131017">
                <a:tc gridSpan="2" rowSpan="2"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(-4,1)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0795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solidFill>
                      <a:srgbClr val="A7A7A7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</a:tcPr>
                </a:tc>
              </a:tr>
              <a:tr h="141265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0795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solidFill>
                      <a:srgbClr val="A7A7A7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 gridSpan="2"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</a:tcPr>
                </a:tc>
              </a:tr>
              <a:tr h="1285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</a:tcPr>
                </a:tc>
              </a:tr>
              <a:tr h="26302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</a:tcPr>
                </a:tc>
              </a:tr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</a:tcPr>
                </a:tc>
              </a:tr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</a:tcPr>
                </a:tc>
              </a:tr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</a:tcPr>
                </a:tc>
              </a:tr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</a:tcPr>
                </a:tc>
              </a:tr>
              <a:tr h="2664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11368"/>
            <a:ext cx="9144000" cy="4032250"/>
            <a:chOff x="0" y="1111368"/>
            <a:chExt cx="9144000" cy="4032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790251"/>
              <a:ext cx="3510967" cy="1524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48803" y="280835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1111368"/>
              <a:ext cx="152400" cy="351016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428087" y="1129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79539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Geometric </a:t>
            </a:r>
            <a:r>
              <a:rPr dirty="0"/>
              <a:t>dot</a:t>
            </a:r>
            <a:r>
              <a:rPr dirty="0" spc="-5"/>
              <a:t> </a:t>
            </a:r>
            <a:r>
              <a:rPr dirty="0"/>
              <a:t>product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1332105" y="1714943"/>
            <a:ext cx="2851785" cy="1266825"/>
            <a:chOff x="1332105" y="1714943"/>
            <a:chExt cx="2851785" cy="1266825"/>
          </a:xfrm>
        </p:grpSpPr>
        <p:sp>
          <p:nvSpPr>
            <p:cNvPr id="9" name="object 9"/>
            <p:cNvSpPr/>
            <p:nvPr/>
          </p:nvSpPr>
          <p:spPr>
            <a:xfrm>
              <a:off x="4107370" y="280835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76217" y="2608825"/>
              <a:ext cx="304741" cy="29896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428213" y="2652894"/>
              <a:ext cx="192405" cy="139065"/>
            </a:xfrm>
            <a:custGeom>
              <a:avLst/>
              <a:gdLst/>
              <a:ahLst/>
              <a:cxnLst/>
              <a:rect l="l" t="t" r="r" b="b"/>
              <a:pathLst>
                <a:path w="192405" h="139064">
                  <a:moveTo>
                    <a:pt x="0" y="48140"/>
                  </a:moveTo>
                  <a:lnTo>
                    <a:pt x="147284" y="0"/>
                  </a:lnTo>
                  <a:lnTo>
                    <a:pt x="191937" y="138868"/>
                  </a:lnTo>
                </a:path>
              </a:pathLst>
            </a:custGeom>
            <a:ln w="25399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05598" y="2240726"/>
              <a:ext cx="1736210" cy="73879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472736" y="2360850"/>
              <a:ext cx="1498600" cy="492759"/>
            </a:xfrm>
            <a:custGeom>
              <a:avLst/>
              <a:gdLst/>
              <a:ahLst/>
              <a:cxnLst/>
              <a:rect l="l" t="t" r="r" b="b"/>
              <a:pathLst>
                <a:path w="1498600" h="492760">
                  <a:moveTo>
                    <a:pt x="0" y="492663"/>
                  </a:moveTo>
                  <a:lnTo>
                    <a:pt x="1486115" y="3967"/>
                  </a:lnTo>
                  <a:lnTo>
                    <a:pt x="1498179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939809" y="2306908"/>
              <a:ext cx="135255" cy="116205"/>
            </a:xfrm>
            <a:custGeom>
              <a:avLst/>
              <a:gdLst/>
              <a:ahLst/>
              <a:cxnLst/>
              <a:rect l="l" t="t" r="r" b="b"/>
              <a:pathLst>
                <a:path w="135254" h="116205">
                  <a:moveTo>
                    <a:pt x="0" y="0"/>
                  </a:moveTo>
                  <a:lnTo>
                    <a:pt x="38086" y="115818"/>
                  </a:lnTo>
                  <a:lnTo>
                    <a:pt x="134861" y="19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66696" y="1714943"/>
              <a:ext cx="718453" cy="123776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472573" y="1870342"/>
              <a:ext cx="461009" cy="986155"/>
            </a:xfrm>
            <a:custGeom>
              <a:avLst/>
              <a:gdLst/>
              <a:ahLst/>
              <a:cxnLst/>
              <a:rect l="l" t="t" r="r" b="b"/>
              <a:pathLst>
                <a:path w="461010" h="986155">
                  <a:moveTo>
                    <a:pt x="0" y="985929"/>
                  </a:moveTo>
                  <a:lnTo>
                    <a:pt x="455107" y="11506"/>
                  </a:lnTo>
                  <a:lnTo>
                    <a:pt x="460481" y="0"/>
                  </a:lnTo>
                </a:path>
              </a:pathLst>
            </a:custGeom>
            <a:ln w="25399">
              <a:solidFill>
                <a:srgbClr val="BECC3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872447" y="1771383"/>
              <a:ext cx="110489" cy="136525"/>
            </a:xfrm>
            <a:custGeom>
              <a:avLst/>
              <a:gdLst/>
              <a:ahLst/>
              <a:cxnLst/>
              <a:rect l="l" t="t" r="r" b="b"/>
              <a:pathLst>
                <a:path w="110489" h="136525">
                  <a:moveTo>
                    <a:pt x="106826" y="0"/>
                  </a:moveTo>
                  <a:lnTo>
                    <a:pt x="0" y="84669"/>
                  </a:lnTo>
                  <a:lnTo>
                    <a:pt x="110464" y="136262"/>
                  </a:lnTo>
                  <a:lnTo>
                    <a:pt x="106826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98565" y="1999058"/>
              <a:ext cx="480021" cy="94450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238889" y="2150039"/>
              <a:ext cx="233679" cy="706755"/>
            </a:xfrm>
            <a:custGeom>
              <a:avLst/>
              <a:gdLst/>
              <a:ahLst/>
              <a:cxnLst/>
              <a:rect l="l" t="t" r="r" b="b"/>
              <a:pathLst>
                <a:path w="233680" h="706755">
                  <a:moveTo>
                    <a:pt x="233683" y="706232"/>
                  </a:moveTo>
                  <a:lnTo>
                    <a:pt x="3989" y="12057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0B1B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185004" y="2046348"/>
              <a:ext cx="116205" cy="135255"/>
            </a:xfrm>
            <a:custGeom>
              <a:avLst/>
              <a:gdLst/>
              <a:ahLst/>
              <a:cxnLst/>
              <a:rect l="l" t="t" r="r" b="b"/>
              <a:pathLst>
                <a:path w="116205" h="135255">
                  <a:moveTo>
                    <a:pt x="19574" y="0"/>
                  </a:moveTo>
                  <a:lnTo>
                    <a:pt x="0" y="134898"/>
                  </a:lnTo>
                  <a:lnTo>
                    <a:pt x="115747" y="96598"/>
                  </a:lnTo>
                  <a:lnTo>
                    <a:pt x="19574" y="0"/>
                  </a:lnTo>
                  <a:close/>
                </a:path>
              </a:pathLst>
            </a:custGeom>
            <a:solidFill>
              <a:srgbClr val="40B1B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2105" y="2505572"/>
              <a:ext cx="1201109" cy="47599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498811" y="2616932"/>
              <a:ext cx="974090" cy="239395"/>
            </a:xfrm>
            <a:custGeom>
              <a:avLst/>
              <a:gdLst/>
              <a:ahLst/>
              <a:cxnLst/>
              <a:rect l="l" t="t" r="r" b="b"/>
              <a:pathLst>
                <a:path w="974089" h="239394">
                  <a:moveTo>
                    <a:pt x="973760" y="239339"/>
                  </a:moveTo>
                  <a:lnTo>
                    <a:pt x="12332" y="3031"/>
                  </a:lnTo>
                  <a:lnTo>
                    <a:pt x="0" y="0"/>
                  </a:lnTo>
                </a:path>
              </a:pathLst>
            </a:custGeom>
            <a:ln w="25399">
              <a:solidFill>
                <a:srgbClr val="60737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392747" y="2560764"/>
              <a:ext cx="133350" cy="118745"/>
            </a:xfrm>
            <a:custGeom>
              <a:avLst/>
              <a:gdLst/>
              <a:ahLst/>
              <a:cxnLst/>
              <a:rect l="l" t="t" r="r" b="b"/>
              <a:pathLst>
                <a:path w="133350" h="118744">
                  <a:moveTo>
                    <a:pt x="132947" y="0"/>
                  </a:moveTo>
                  <a:lnTo>
                    <a:pt x="0" y="30097"/>
                  </a:lnTo>
                  <a:lnTo>
                    <a:pt x="103846" y="118397"/>
                  </a:lnTo>
                  <a:lnTo>
                    <a:pt x="132947" y="0"/>
                  </a:lnTo>
                  <a:close/>
                </a:path>
              </a:pathLst>
            </a:custGeom>
            <a:solidFill>
              <a:srgbClr val="60737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6204184" y="2307212"/>
            <a:ext cx="415925" cy="279400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-1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204184" y="2586242"/>
            <a:ext cx="415925" cy="279400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732062" y="2441561"/>
            <a:ext cx="1593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=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327916" y="2462179"/>
            <a:ext cx="417830" cy="27813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6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745131" y="2462179"/>
            <a:ext cx="417830" cy="27813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003153" y="2462179"/>
            <a:ext cx="415925" cy="279400"/>
          </a:xfrm>
          <a:prstGeom prst="rect">
            <a:avLst/>
          </a:prstGeom>
          <a:solidFill>
            <a:srgbClr val="FFC070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204184" y="1316454"/>
            <a:ext cx="415925" cy="279400"/>
          </a:xfrm>
          <a:prstGeom prst="rect">
            <a:avLst/>
          </a:prstGeom>
          <a:solidFill>
            <a:srgbClr val="EEFF41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204184" y="1595484"/>
            <a:ext cx="415925" cy="279400"/>
          </a:xfrm>
          <a:prstGeom prst="rect">
            <a:avLst/>
          </a:prstGeom>
          <a:solidFill>
            <a:srgbClr val="EEFF41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732062" y="1450803"/>
            <a:ext cx="1593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=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327916" y="1471420"/>
            <a:ext cx="417830" cy="27813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6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745131" y="1471420"/>
            <a:ext cx="417830" cy="27813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003153" y="1471420"/>
            <a:ext cx="415925" cy="279400"/>
          </a:xfrm>
          <a:prstGeom prst="rect">
            <a:avLst/>
          </a:prstGeom>
          <a:solidFill>
            <a:srgbClr val="FFC070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20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204184" y="3297970"/>
            <a:ext cx="415925" cy="279400"/>
          </a:xfrm>
          <a:prstGeom prst="rect">
            <a:avLst/>
          </a:prstGeom>
          <a:solidFill>
            <a:srgbClr val="A7A7A7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-4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204184" y="3577000"/>
            <a:ext cx="415925" cy="279400"/>
          </a:xfrm>
          <a:prstGeom prst="rect">
            <a:avLst/>
          </a:prstGeom>
          <a:solidFill>
            <a:srgbClr val="A7A7A7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732062" y="3432318"/>
            <a:ext cx="1593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=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327916" y="3452936"/>
            <a:ext cx="417830" cy="27813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6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745131" y="3452936"/>
            <a:ext cx="417830" cy="27813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003153" y="3452936"/>
            <a:ext cx="415925" cy="279400"/>
          </a:xfrm>
          <a:prstGeom prst="rect">
            <a:avLst/>
          </a:prstGeom>
          <a:solidFill>
            <a:srgbClr val="FFC070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marL="78740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-22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862012" y="1243012"/>
          <a:ext cx="3713479" cy="3200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335"/>
                <a:gridCol w="267335"/>
                <a:gridCol w="267335"/>
                <a:gridCol w="267334"/>
                <a:gridCol w="267334"/>
                <a:gridCol w="266065"/>
                <a:gridCol w="269240"/>
                <a:gridCol w="267969"/>
                <a:gridCol w="189864"/>
                <a:gridCol w="78739"/>
                <a:gridCol w="267969"/>
                <a:gridCol w="267969"/>
                <a:gridCol w="267969"/>
                <a:gridCol w="501015"/>
              </a:tblGrid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</a:tcPr>
                </a:tc>
              </a:tr>
              <a:tr h="2545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2384">
                        <a:lnSpc>
                          <a:spcPts val="1675"/>
                        </a:lnSpc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(2,4)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B w="3175">
                      <a:solidFill>
                        <a:srgbClr val="C6C6C6"/>
                      </a:solidFill>
                      <a:prstDash val="solid"/>
                    </a:lnB>
                    <a:solidFill>
                      <a:srgbClr val="F7FFA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</a:tcPr>
                </a:tc>
              </a:tr>
              <a:tr h="2782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43815">
                        <a:lnSpc>
                          <a:spcPts val="1620"/>
                        </a:lnSpc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(-1,3)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B w="3175">
                      <a:solidFill>
                        <a:srgbClr val="C6C6C6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</a:tcPr>
                </a:tc>
              </a:tr>
              <a:tr h="129521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</a:tcPr>
                </a:tc>
              </a:tr>
              <a:tr h="13688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(6,2)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7305">
                    <a:lnL w="3175">
                      <a:solidFill>
                        <a:srgbClr val="C6C6C6"/>
                      </a:solidFill>
                      <a:prstDash val="solid"/>
                    </a:lnL>
                    <a:solidFill>
                      <a:srgbClr val="A1C2FA"/>
                    </a:solidFill>
                  </a:tcPr>
                </a:tc>
              </a:tr>
              <a:tr h="1353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7305">
                    <a:lnL w="3175">
                      <a:solidFill>
                        <a:srgbClr val="C6C6C6"/>
                      </a:solidFill>
                      <a:prstDash val="solid"/>
                    </a:lnL>
                    <a:solidFill>
                      <a:srgbClr val="A1C2FA"/>
                    </a:solidFill>
                  </a:tcPr>
                </a:tc>
              </a:tr>
              <a:tr h="131017">
                <a:tc gridSpan="2" rowSpan="2"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(-4,1)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0795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solidFill>
                      <a:srgbClr val="A7A7A7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row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</a:tcPr>
                </a:tc>
              </a:tr>
              <a:tr h="141265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0795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solidFill>
                      <a:srgbClr val="A7A7A7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 gridSpan="2"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</a:tcPr>
                </a:tc>
              </a:tr>
              <a:tr h="1285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</a:tcPr>
                </a:tc>
              </a:tr>
              <a:tr h="26302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</a:tcPr>
                </a:tc>
              </a:tr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</a:tcPr>
                </a:tc>
              </a:tr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</a:tcPr>
                </a:tc>
              </a:tr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</a:tcPr>
                </a:tc>
              </a:tr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</a:tcPr>
                </a:tc>
              </a:tr>
              <a:tr h="2664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sp>
        <p:nvSpPr>
          <p:cNvPr id="43" name="object 43"/>
          <p:cNvSpPr txBox="1"/>
          <p:nvPr/>
        </p:nvSpPr>
        <p:spPr>
          <a:xfrm>
            <a:off x="7751609" y="1466367"/>
            <a:ext cx="6483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Positive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11368"/>
            <a:ext cx="9144000" cy="4032250"/>
            <a:chOff x="0" y="1111368"/>
            <a:chExt cx="9144000" cy="4032250"/>
          </a:xfrm>
        </p:grpSpPr>
        <p:sp>
          <p:nvSpPr>
            <p:cNvPr id="3" name="object 3"/>
            <p:cNvSpPr/>
            <p:nvPr/>
          </p:nvSpPr>
          <p:spPr>
            <a:xfrm>
              <a:off x="862012" y="12430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266407"/>
                  </a:lnTo>
                  <a:lnTo>
                    <a:pt x="2329700" y="266407"/>
                  </a:lnTo>
                  <a:lnTo>
                    <a:pt x="2329700" y="269582"/>
                  </a:lnTo>
                  <a:lnTo>
                    <a:pt x="2406154" y="269582"/>
                  </a:lnTo>
                  <a:lnTo>
                    <a:pt x="2406154" y="532815"/>
                  </a:lnTo>
                  <a:lnTo>
                    <a:pt x="2406154" y="535990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528358"/>
                  </a:lnTo>
                  <a:lnTo>
                    <a:pt x="2138807" y="528358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528358"/>
                  </a:lnTo>
                  <a:lnTo>
                    <a:pt x="1871459" y="528358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59965" y="269582"/>
                  </a:lnTo>
                  <a:lnTo>
                    <a:pt x="1859965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239547"/>
                  </a:lnTo>
                  <a:lnTo>
                    <a:pt x="1874634" y="23954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239547"/>
                  </a:lnTo>
                  <a:lnTo>
                    <a:pt x="2141982" y="23954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266407"/>
                  </a:lnTo>
                  <a:lnTo>
                    <a:pt x="1604098" y="269582"/>
                  </a:lnTo>
                  <a:lnTo>
                    <a:pt x="1604098" y="532815"/>
                  </a:lnTo>
                  <a:lnTo>
                    <a:pt x="1598396" y="532815"/>
                  </a:lnTo>
                  <a:lnTo>
                    <a:pt x="1598396" y="535990"/>
                  </a:lnTo>
                  <a:lnTo>
                    <a:pt x="1604098" y="535990"/>
                  </a:lnTo>
                  <a:lnTo>
                    <a:pt x="1604098" y="799223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775843"/>
                  </a:lnTo>
                  <a:lnTo>
                    <a:pt x="1336751" y="775843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487019"/>
                  </a:lnTo>
                  <a:lnTo>
                    <a:pt x="1339926" y="487019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1332052"/>
                  </a:lnTo>
                  <a:lnTo>
                    <a:pt x="528993" y="1332052"/>
                  </a:lnTo>
                  <a:lnTo>
                    <a:pt x="528993" y="1335227"/>
                  </a:lnTo>
                  <a:lnTo>
                    <a:pt x="534695" y="1335227"/>
                  </a:lnTo>
                  <a:lnTo>
                    <a:pt x="534695" y="1598460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474901"/>
                  </a:lnTo>
                  <a:lnTo>
                    <a:pt x="267347" y="1474901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186078"/>
                  </a:lnTo>
                  <a:lnTo>
                    <a:pt x="270522" y="1186078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790251"/>
              <a:ext cx="3510967" cy="1524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18653" y="2846451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49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48792" y="2808350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78" y="38100"/>
                  </a:moveTo>
                  <a:lnTo>
                    <a:pt x="3358578" y="0"/>
                  </a:lnTo>
                  <a:lnTo>
                    <a:pt x="3358578" y="76200"/>
                  </a:lnTo>
                  <a:lnTo>
                    <a:pt x="3434778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1111368"/>
              <a:ext cx="152400" cy="351016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466187" y="1199318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428087" y="1129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76217" y="2608825"/>
              <a:ext cx="304741" cy="29896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428213" y="2652894"/>
              <a:ext cx="192405" cy="139065"/>
            </a:xfrm>
            <a:custGeom>
              <a:avLst/>
              <a:gdLst/>
              <a:ahLst/>
              <a:cxnLst/>
              <a:rect l="l" t="t" r="r" b="b"/>
              <a:pathLst>
                <a:path w="192405" h="139064">
                  <a:moveTo>
                    <a:pt x="0" y="48140"/>
                  </a:moveTo>
                  <a:lnTo>
                    <a:pt x="147284" y="0"/>
                  </a:lnTo>
                  <a:lnTo>
                    <a:pt x="191937" y="138868"/>
                  </a:lnTo>
                </a:path>
              </a:pathLst>
            </a:custGeom>
            <a:ln w="25399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05598" y="2240726"/>
              <a:ext cx="1736210" cy="73879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472737" y="2360850"/>
              <a:ext cx="1498600" cy="492759"/>
            </a:xfrm>
            <a:custGeom>
              <a:avLst/>
              <a:gdLst/>
              <a:ahLst/>
              <a:cxnLst/>
              <a:rect l="l" t="t" r="r" b="b"/>
              <a:pathLst>
                <a:path w="1498600" h="492760">
                  <a:moveTo>
                    <a:pt x="0" y="492663"/>
                  </a:moveTo>
                  <a:lnTo>
                    <a:pt x="1486115" y="3967"/>
                  </a:lnTo>
                  <a:lnTo>
                    <a:pt x="1498179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939809" y="2306908"/>
              <a:ext cx="135255" cy="116205"/>
            </a:xfrm>
            <a:custGeom>
              <a:avLst/>
              <a:gdLst/>
              <a:ahLst/>
              <a:cxnLst/>
              <a:rect l="l" t="t" r="r" b="b"/>
              <a:pathLst>
                <a:path w="135254" h="116205">
                  <a:moveTo>
                    <a:pt x="0" y="0"/>
                  </a:moveTo>
                  <a:lnTo>
                    <a:pt x="38086" y="115818"/>
                  </a:lnTo>
                  <a:lnTo>
                    <a:pt x="134861" y="19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102276" y="2173356"/>
              <a:ext cx="469900" cy="288925"/>
            </a:xfrm>
            <a:custGeom>
              <a:avLst/>
              <a:gdLst/>
              <a:ahLst/>
              <a:cxnLst/>
              <a:rect l="l" t="t" r="r" b="b"/>
              <a:pathLst>
                <a:path w="469900" h="288925">
                  <a:moveTo>
                    <a:pt x="469723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469723" y="288823"/>
                  </a:lnTo>
                  <a:lnTo>
                    <a:pt x="469723" y="0"/>
                  </a:lnTo>
                  <a:close/>
                </a:path>
              </a:pathLst>
            </a:custGeom>
            <a:solidFill>
              <a:srgbClr val="A1C2F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79539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Geometric </a:t>
            </a:r>
            <a:r>
              <a:rPr dirty="0"/>
              <a:t>dot</a:t>
            </a:r>
            <a:r>
              <a:rPr dirty="0" spc="-5"/>
              <a:t> </a:t>
            </a:r>
            <a:r>
              <a:rPr dirty="0"/>
              <a:t>product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204184" y="2307212"/>
            <a:ext cx="415925" cy="279400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-1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204184" y="2586242"/>
            <a:ext cx="415925" cy="279400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732062" y="2441561"/>
            <a:ext cx="1593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=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27916" y="2462179"/>
            <a:ext cx="417830" cy="27813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6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745131" y="2462179"/>
            <a:ext cx="417830" cy="27813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003153" y="2462179"/>
            <a:ext cx="415925" cy="279400"/>
          </a:xfrm>
          <a:prstGeom prst="rect">
            <a:avLst/>
          </a:prstGeom>
          <a:solidFill>
            <a:srgbClr val="FFC070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204184" y="1316454"/>
            <a:ext cx="415925" cy="279400"/>
          </a:xfrm>
          <a:prstGeom prst="rect">
            <a:avLst/>
          </a:prstGeom>
          <a:solidFill>
            <a:srgbClr val="EEFF41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204184" y="1595484"/>
            <a:ext cx="415925" cy="279400"/>
          </a:xfrm>
          <a:prstGeom prst="rect">
            <a:avLst/>
          </a:prstGeom>
          <a:solidFill>
            <a:srgbClr val="EEFF41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732062" y="1450803"/>
            <a:ext cx="1593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=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327916" y="1471420"/>
            <a:ext cx="417830" cy="27813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6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745131" y="1471420"/>
            <a:ext cx="417830" cy="27813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003153" y="1471420"/>
            <a:ext cx="415925" cy="279400"/>
          </a:xfrm>
          <a:prstGeom prst="rect">
            <a:avLst/>
          </a:prstGeom>
          <a:solidFill>
            <a:srgbClr val="FFC070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20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204184" y="3297970"/>
            <a:ext cx="415925" cy="279400"/>
          </a:xfrm>
          <a:prstGeom prst="rect">
            <a:avLst/>
          </a:prstGeom>
          <a:solidFill>
            <a:srgbClr val="A7A7A7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-4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204184" y="3577000"/>
            <a:ext cx="415925" cy="279400"/>
          </a:xfrm>
          <a:prstGeom prst="rect">
            <a:avLst/>
          </a:prstGeom>
          <a:solidFill>
            <a:srgbClr val="A7A7A7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732062" y="3432318"/>
            <a:ext cx="1593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=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327916" y="3452936"/>
            <a:ext cx="417830" cy="27813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6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745131" y="3452936"/>
            <a:ext cx="417830" cy="27813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003153" y="3452936"/>
            <a:ext cx="415925" cy="279400"/>
          </a:xfrm>
          <a:prstGeom prst="rect">
            <a:avLst/>
          </a:prstGeom>
          <a:solidFill>
            <a:srgbClr val="FFC070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marL="78740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-22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135296" y="2188281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(6,2)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366696" y="1482559"/>
            <a:ext cx="825500" cy="1470660"/>
            <a:chOff x="2366696" y="1482559"/>
            <a:chExt cx="825500" cy="1470660"/>
          </a:xfrm>
        </p:grpSpPr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66696" y="1714943"/>
              <a:ext cx="718453" cy="1237768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2472573" y="1870342"/>
              <a:ext cx="461009" cy="986155"/>
            </a:xfrm>
            <a:custGeom>
              <a:avLst/>
              <a:gdLst/>
              <a:ahLst/>
              <a:cxnLst/>
              <a:rect l="l" t="t" r="r" b="b"/>
              <a:pathLst>
                <a:path w="461010" h="986155">
                  <a:moveTo>
                    <a:pt x="0" y="985929"/>
                  </a:moveTo>
                  <a:lnTo>
                    <a:pt x="455107" y="11506"/>
                  </a:lnTo>
                  <a:lnTo>
                    <a:pt x="460481" y="0"/>
                  </a:lnTo>
                </a:path>
              </a:pathLst>
            </a:custGeom>
            <a:ln w="25399">
              <a:solidFill>
                <a:srgbClr val="BECC3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872447" y="1771383"/>
              <a:ext cx="110489" cy="136525"/>
            </a:xfrm>
            <a:custGeom>
              <a:avLst/>
              <a:gdLst/>
              <a:ahLst/>
              <a:cxnLst/>
              <a:rect l="l" t="t" r="r" b="b"/>
              <a:pathLst>
                <a:path w="110489" h="136525">
                  <a:moveTo>
                    <a:pt x="106826" y="0"/>
                  </a:moveTo>
                  <a:lnTo>
                    <a:pt x="0" y="84669"/>
                  </a:lnTo>
                  <a:lnTo>
                    <a:pt x="110464" y="136262"/>
                  </a:lnTo>
                  <a:lnTo>
                    <a:pt x="106826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721989" y="1482559"/>
              <a:ext cx="469900" cy="288925"/>
            </a:xfrm>
            <a:custGeom>
              <a:avLst/>
              <a:gdLst/>
              <a:ahLst/>
              <a:cxnLst/>
              <a:rect l="l" t="t" r="r" b="b"/>
              <a:pathLst>
                <a:path w="469900" h="288925">
                  <a:moveTo>
                    <a:pt x="469723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469723" y="288823"/>
                  </a:lnTo>
                  <a:lnTo>
                    <a:pt x="469723" y="0"/>
                  </a:lnTo>
                  <a:close/>
                </a:path>
              </a:pathLst>
            </a:custGeom>
            <a:solidFill>
              <a:srgbClr val="F7FFA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2755009" y="1497484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(2,4)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1931484" y="1730036"/>
            <a:ext cx="647700" cy="1214120"/>
            <a:chOff x="1931484" y="1730036"/>
            <a:chExt cx="647700" cy="1214120"/>
          </a:xfrm>
        </p:grpSpPr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98565" y="1999058"/>
              <a:ext cx="480021" cy="944502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238889" y="2150039"/>
              <a:ext cx="233679" cy="706755"/>
            </a:xfrm>
            <a:custGeom>
              <a:avLst/>
              <a:gdLst/>
              <a:ahLst/>
              <a:cxnLst/>
              <a:rect l="l" t="t" r="r" b="b"/>
              <a:pathLst>
                <a:path w="233680" h="706755">
                  <a:moveTo>
                    <a:pt x="233683" y="706232"/>
                  </a:moveTo>
                  <a:lnTo>
                    <a:pt x="3989" y="12057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0B1B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2185004" y="2046348"/>
              <a:ext cx="116205" cy="135255"/>
            </a:xfrm>
            <a:custGeom>
              <a:avLst/>
              <a:gdLst/>
              <a:ahLst/>
              <a:cxnLst/>
              <a:rect l="l" t="t" r="r" b="b"/>
              <a:pathLst>
                <a:path w="116205" h="135255">
                  <a:moveTo>
                    <a:pt x="19574" y="0"/>
                  </a:moveTo>
                  <a:lnTo>
                    <a:pt x="0" y="134898"/>
                  </a:lnTo>
                  <a:lnTo>
                    <a:pt x="115747" y="96598"/>
                  </a:lnTo>
                  <a:lnTo>
                    <a:pt x="19574" y="0"/>
                  </a:lnTo>
                  <a:close/>
                </a:path>
              </a:pathLst>
            </a:custGeom>
            <a:solidFill>
              <a:srgbClr val="40B1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931484" y="1730036"/>
              <a:ext cx="528955" cy="288925"/>
            </a:xfrm>
            <a:custGeom>
              <a:avLst/>
              <a:gdLst/>
              <a:ahLst/>
              <a:cxnLst/>
              <a:rect l="l" t="t" r="r" b="b"/>
              <a:pathLst>
                <a:path w="528955" h="288925">
                  <a:moveTo>
                    <a:pt x="528932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528932" y="288823"/>
                  </a:lnTo>
                  <a:lnTo>
                    <a:pt x="528932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1964504" y="1744962"/>
            <a:ext cx="4508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(-1,3)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862078" y="2429099"/>
            <a:ext cx="1671320" cy="553085"/>
            <a:chOff x="862078" y="2429099"/>
            <a:chExt cx="1671320" cy="553085"/>
          </a:xfrm>
        </p:grpSpPr>
        <p:pic>
          <p:nvPicPr>
            <p:cNvPr id="49" name="object 4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2105" y="2505572"/>
              <a:ext cx="1201109" cy="47599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498811" y="2616932"/>
              <a:ext cx="974090" cy="239395"/>
            </a:xfrm>
            <a:custGeom>
              <a:avLst/>
              <a:gdLst/>
              <a:ahLst/>
              <a:cxnLst/>
              <a:rect l="l" t="t" r="r" b="b"/>
              <a:pathLst>
                <a:path w="974089" h="239394">
                  <a:moveTo>
                    <a:pt x="973760" y="239339"/>
                  </a:moveTo>
                  <a:lnTo>
                    <a:pt x="12332" y="3031"/>
                  </a:lnTo>
                  <a:lnTo>
                    <a:pt x="0" y="0"/>
                  </a:lnTo>
                </a:path>
              </a:pathLst>
            </a:custGeom>
            <a:ln w="25399">
              <a:solidFill>
                <a:srgbClr val="60737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392748" y="2560764"/>
              <a:ext cx="133350" cy="118745"/>
            </a:xfrm>
            <a:custGeom>
              <a:avLst/>
              <a:gdLst/>
              <a:ahLst/>
              <a:cxnLst/>
              <a:rect l="l" t="t" r="r" b="b"/>
              <a:pathLst>
                <a:path w="133350" h="118744">
                  <a:moveTo>
                    <a:pt x="132947" y="0"/>
                  </a:moveTo>
                  <a:lnTo>
                    <a:pt x="0" y="30097"/>
                  </a:lnTo>
                  <a:lnTo>
                    <a:pt x="103846" y="118397"/>
                  </a:lnTo>
                  <a:lnTo>
                    <a:pt x="132947" y="0"/>
                  </a:lnTo>
                  <a:close/>
                </a:path>
              </a:pathLst>
            </a:custGeom>
            <a:solidFill>
              <a:srgbClr val="6073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862078" y="2429099"/>
              <a:ext cx="528955" cy="288925"/>
            </a:xfrm>
            <a:custGeom>
              <a:avLst/>
              <a:gdLst/>
              <a:ahLst/>
              <a:cxnLst/>
              <a:rect l="l" t="t" r="r" b="b"/>
              <a:pathLst>
                <a:path w="528955" h="288925">
                  <a:moveTo>
                    <a:pt x="528932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528932" y="288823"/>
                  </a:lnTo>
                  <a:lnTo>
                    <a:pt x="528932" y="0"/>
                  </a:lnTo>
                  <a:close/>
                </a:path>
              </a:pathLst>
            </a:custGeom>
            <a:solidFill>
              <a:srgbClr val="A7A7A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895098" y="2444024"/>
            <a:ext cx="4508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(-4,1)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2891373" y="1755684"/>
            <a:ext cx="398780" cy="1052830"/>
            <a:chOff x="2891373" y="1755684"/>
            <a:chExt cx="398780" cy="1052830"/>
          </a:xfrm>
        </p:grpSpPr>
        <p:pic>
          <p:nvPicPr>
            <p:cNvPr id="55" name="object 5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08576" y="1755684"/>
              <a:ext cx="381538" cy="898631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2968735" y="1787744"/>
              <a:ext cx="261620" cy="795020"/>
            </a:xfrm>
            <a:custGeom>
              <a:avLst/>
              <a:gdLst/>
              <a:ahLst/>
              <a:cxnLst/>
              <a:rect l="l" t="t" r="r" b="b"/>
              <a:pathLst>
                <a:path w="261619" h="795019">
                  <a:moveTo>
                    <a:pt x="261221" y="79451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BECC34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2891373" y="2519527"/>
              <a:ext cx="208279" cy="288925"/>
            </a:xfrm>
            <a:custGeom>
              <a:avLst/>
              <a:gdLst/>
              <a:ahLst/>
              <a:cxnLst/>
              <a:rect l="l" t="t" r="r" b="b"/>
              <a:pathLst>
                <a:path w="208280" h="288925">
                  <a:moveTo>
                    <a:pt x="207972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207972" y="288823"/>
                  </a:lnTo>
                  <a:lnTo>
                    <a:pt x="207972" y="0"/>
                  </a:lnTo>
                  <a:close/>
                </a:path>
              </a:pathLst>
            </a:custGeom>
            <a:solidFill>
              <a:srgbClr val="F7FFA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2924393" y="2534452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+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7751609" y="1466367"/>
            <a:ext cx="6483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Positive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11368"/>
            <a:ext cx="9144000" cy="4032250"/>
            <a:chOff x="0" y="1111368"/>
            <a:chExt cx="9144000" cy="4032250"/>
          </a:xfrm>
        </p:grpSpPr>
        <p:sp>
          <p:nvSpPr>
            <p:cNvPr id="3" name="object 3"/>
            <p:cNvSpPr/>
            <p:nvPr/>
          </p:nvSpPr>
          <p:spPr>
            <a:xfrm>
              <a:off x="862012" y="12430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266407"/>
                  </a:lnTo>
                  <a:lnTo>
                    <a:pt x="2329700" y="266407"/>
                  </a:lnTo>
                  <a:lnTo>
                    <a:pt x="2329700" y="269582"/>
                  </a:lnTo>
                  <a:lnTo>
                    <a:pt x="2406154" y="269582"/>
                  </a:lnTo>
                  <a:lnTo>
                    <a:pt x="2406154" y="532815"/>
                  </a:lnTo>
                  <a:lnTo>
                    <a:pt x="2406154" y="535990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528358"/>
                  </a:lnTo>
                  <a:lnTo>
                    <a:pt x="2138807" y="528358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528358"/>
                  </a:lnTo>
                  <a:lnTo>
                    <a:pt x="1871459" y="528358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59965" y="269582"/>
                  </a:lnTo>
                  <a:lnTo>
                    <a:pt x="1859965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239547"/>
                  </a:lnTo>
                  <a:lnTo>
                    <a:pt x="1874634" y="23954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239547"/>
                  </a:lnTo>
                  <a:lnTo>
                    <a:pt x="2141982" y="23954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266407"/>
                  </a:lnTo>
                  <a:lnTo>
                    <a:pt x="1604098" y="269582"/>
                  </a:lnTo>
                  <a:lnTo>
                    <a:pt x="1604098" y="532815"/>
                  </a:lnTo>
                  <a:lnTo>
                    <a:pt x="1598396" y="532815"/>
                  </a:lnTo>
                  <a:lnTo>
                    <a:pt x="1598396" y="535990"/>
                  </a:lnTo>
                  <a:lnTo>
                    <a:pt x="1604098" y="535990"/>
                  </a:lnTo>
                  <a:lnTo>
                    <a:pt x="1604098" y="799223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775843"/>
                  </a:lnTo>
                  <a:lnTo>
                    <a:pt x="1336751" y="775843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487019"/>
                  </a:lnTo>
                  <a:lnTo>
                    <a:pt x="1339926" y="487019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1332052"/>
                  </a:lnTo>
                  <a:lnTo>
                    <a:pt x="528993" y="1332052"/>
                  </a:lnTo>
                  <a:lnTo>
                    <a:pt x="528993" y="1335227"/>
                  </a:lnTo>
                  <a:lnTo>
                    <a:pt x="534695" y="1335227"/>
                  </a:lnTo>
                  <a:lnTo>
                    <a:pt x="534695" y="1598460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474901"/>
                  </a:lnTo>
                  <a:lnTo>
                    <a:pt x="267347" y="1474901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186078"/>
                  </a:lnTo>
                  <a:lnTo>
                    <a:pt x="270522" y="1186078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790251"/>
              <a:ext cx="3510967" cy="1524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18653" y="2846451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49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48792" y="2808350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78" y="38100"/>
                  </a:moveTo>
                  <a:lnTo>
                    <a:pt x="3358578" y="0"/>
                  </a:lnTo>
                  <a:lnTo>
                    <a:pt x="3358578" y="76200"/>
                  </a:lnTo>
                  <a:lnTo>
                    <a:pt x="3434778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1111368"/>
              <a:ext cx="152400" cy="351016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466187" y="1199318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428087" y="1129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76217" y="2608825"/>
              <a:ext cx="304741" cy="29896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428213" y="2652894"/>
              <a:ext cx="192405" cy="139065"/>
            </a:xfrm>
            <a:custGeom>
              <a:avLst/>
              <a:gdLst/>
              <a:ahLst/>
              <a:cxnLst/>
              <a:rect l="l" t="t" r="r" b="b"/>
              <a:pathLst>
                <a:path w="192405" h="139064">
                  <a:moveTo>
                    <a:pt x="0" y="48140"/>
                  </a:moveTo>
                  <a:lnTo>
                    <a:pt x="147284" y="0"/>
                  </a:lnTo>
                  <a:lnTo>
                    <a:pt x="191937" y="138868"/>
                  </a:lnTo>
                </a:path>
              </a:pathLst>
            </a:custGeom>
            <a:ln w="25399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05598" y="2240726"/>
              <a:ext cx="1736210" cy="73879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472737" y="2360850"/>
              <a:ext cx="1498600" cy="492759"/>
            </a:xfrm>
            <a:custGeom>
              <a:avLst/>
              <a:gdLst/>
              <a:ahLst/>
              <a:cxnLst/>
              <a:rect l="l" t="t" r="r" b="b"/>
              <a:pathLst>
                <a:path w="1498600" h="492760">
                  <a:moveTo>
                    <a:pt x="0" y="492663"/>
                  </a:moveTo>
                  <a:lnTo>
                    <a:pt x="1486115" y="3967"/>
                  </a:lnTo>
                  <a:lnTo>
                    <a:pt x="1498179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939809" y="2306908"/>
              <a:ext cx="135255" cy="116205"/>
            </a:xfrm>
            <a:custGeom>
              <a:avLst/>
              <a:gdLst/>
              <a:ahLst/>
              <a:cxnLst/>
              <a:rect l="l" t="t" r="r" b="b"/>
              <a:pathLst>
                <a:path w="135254" h="116205">
                  <a:moveTo>
                    <a:pt x="0" y="0"/>
                  </a:moveTo>
                  <a:lnTo>
                    <a:pt x="38086" y="115818"/>
                  </a:lnTo>
                  <a:lnTo>
                    <a:pt x="134861" y="19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102276" y="2173356"/>
              <a:ext cx="469900" cy="288925"/>
            </a:xfrm>
            <a:custGeom>
              <a:avLst/>
              <a:gdLst/>
              <a:ahLst/>
              <a:cxnLst/>
              <a:rect l="l" t="t" r="r" b="b"/>
              <a:pathLst>
                <a:path w="469900" h="288925">
                  <a:moveTo>
                    <a:pt x="469723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469723" y="288823"/>
                  </a:lnTo>
                  <a:lnTo>
                    <a:pt x="469723" y="0"/>
                  </a:lnTo>
                  <a:close/>
                </a:path>
              </a:pathLst>
            </a:custGeom>
            <a:solidFill>
              <a:srgbClr val="A1C2F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79539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Geometric </a:t>
            </a:r>
            <a:r>
              <a:rPr dirty="0"/>
              <a:t>dot</a:t>
            </a:r>
            <a:r>
              <a:rPr dirty="0" spc="-5"/>
              <a:t> </a:t>
            </a:r>
            <a:r>
              <a:rPr dirty="0"/>
              <a:t>product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204184" y="2307212"/>
            <a:ext cx="415925" cy="279400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-1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204184" y="2586242"/>
            <a:ext cx="415925" cy="279400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732062" y="2441561"/>
            <a:ext cx="1593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=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27916" y="2462179"/>
            <a:ext cx="417830" cy="27813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6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745131" y="2462179"/>
            <a:ext cx="417830" cy="27813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003153" y="2462179"/>
            <a:ext cx="415925" cy="279400"/>
          </a:xfrm>
          <a:prstGeom prst="rect">
            <a:avLst/>
          </a:prstGeom>
          <a:solidFill>
            <a:srgbClr val="FFC070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204184" y="1316454"/>
            <a:ext cx="415925" cy="279400"/>
          </a:xfrm>
          <a:prstGeom prst="rect">
            <a:avLst/>
          </a:prstGeom>
          <a:solidFill>
            <a:srgbClr val="EEFF41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204184" y="1595484"/>
            <a:ext cx="415925" cy="279400"/>
          </a:xfrm>
          <a:prstGeom prst="rect">
            <a:avLst/>
          </a:prstGeom>
          <a:solidFill>
            <a:srgbClr val="EEFF41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732062" y="1450803"/>
            <a:ext cx="1593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=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327916" y="1471420"/>
            <a:ext cx="417830" cy="27813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6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745131" y="1471420"/>
            <a:ext cx="417830" cy="27813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003153" y="1471420"/>
            <a:ext cx="415925" cy="279400"/>
          </a:xfrm>
          <a:prstGeom prst="rect">
            <a:avLst/>
          </a:prstGeom>
          <a:solidFill>
            <a:srgbClr val="FFC070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20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204184" y="3297970"/>
            <a:ext cx="415925" cy="279400"/>
          </a:xfrm>
          <a:prstGeom prst="rect">
            <a:avLst/>
          </a:prstGeom>
          <a:solidFill>
            <a:srgbClr val="A7A7A7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-4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204184" y="3577000"/>
            <a:ext cx="415925" cy="279400"/>
          </a:xfrm>
          <a:prstGeom prst="rect">
            <a:avLst/>
          </a:prstGeom>
          <a:solidFill>
            <a:srgbClr val="A7A7A7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732062" y="3432318"/>
            <a:ext cx="1593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=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327916" y="3452936"/>
            <a:ext cx="417830" cy="27813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6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745131" y="3452936"/>
            <a:ext cx="417830" cy="27813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003153" y="3452936"/>
            <a:ext cx="415925" cy="279400"/>
          </a:xfrm>
          <a:prstGeom prst="rect">
            <a:avLst/>
          </a:prstGeom>
          <a:solidFill>
            <a:srgbClr val="FFC070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marL="78740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-22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135296" y="2188281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(6,2)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366696" y="1482559"/>
            <a:ext cx="825500" cy="1470660"/>
            <a:chOff x="2366696" y="1482559"/>
            <a:chExt cx="825500" cy="1470660"/>
          </a:xfrm>
        </p:grpSpPr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66696" y="1714943"/>
              <a:ext cx="718453" cy="1237768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2472573" y="1870342"/>
              <a:ext cx="461009" cy="986155"/>
            </a:xfrm>
            <a:custGeom>
              <a:avLst/>
              <a:gdLst/>
              <a:ahLst/>
              <a:cxnLst/>
              <a:rect l="l" t="t" r="r" b="b"/>
              <a:pathLst>
                <a:path w="461010" h="986155">
                  <a:moveTo>
                    <a:pt x="0" y="985929"/>
                  </a:moveTo>
                  <a:lnTo>
                    <a:pt x="455107" y="11506"/>
                  </a:lnTo>
                  <a:lnTo>
                    <a:pt x="460481" y="0"/>
                  </a:lnTo>
                </a:path>
              </a:pathLst>
            </a:custGeom>
            <a:ln w="25399">
              <a:solidFill>
                <a:srgbClr val="BECC3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872447" y="1771383"/>
              <a:ext cx="110489" cy="136525"/>
            </a:xfrm>
            <a:custGeom>
              <a:avLst/>
              <a:gdLst/>
              <a:ahLst/>
              <a:cxnLst/>
              <a:rect l="l" t="t" r="r" b="b"/>
              <a:pathLst>
                <a:path w="110489" h="136525">
                  <a:moveTo>
                    <a:pt x="106826" y="0"/>
                  </a:moveTo>
                  <a:lnTo>
                    <a:pt x="0" y="84669"/>
                  </a:lnTo>
                  <a:lnTo>
                    <a:pt x="110464" y="136262"/>
                  </a:lnTo>
                  <a:lnTo>
                    <a:pt x="106826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721989" y="1482559"/>
              <a:ext cx="469900" cy="288925"/>
            </a:xfrm>
            <a:custGeom>
              <a:avLst/>
              <a:gdLst/>
              <a:ahLst/>
              <a:cxnLst/>
              <a:rect l="l" t="t" r="r" b="b"/>
              <a:pathLst>
                <a:path w="469900" h="288925">
                  <a:moveTo>
                    <a:pt x="469723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469723" y="288823"/>
                  </a:lnTo>
                  <a:lnTo>
                    <a:pt x="469723" y="0"/>
                  </a:lnTo>
                  <a:close/>
                </a:path>
              </a:pathLst>
            </a:custGeom>
            <a:solidFill>
              <a:srgbClr val="F7FFA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2755009" y="1497484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(2,4)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1931484" y="1730036"/>
            <a:ext cx="647700" cy="1214120"/>
            <a:chOff x="1931484" y="1730036"/>
            <a:chExt cx="647700" cy="1214120"/>
          </a:xfrm>
        </p:grpSpPr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98565" y="1999058"/>
              <a:ext cx="480021" cy="944502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238889" y="2150039"/>
              <a:ext cx="233679" cy="706755"/>
            </a:xfrm>
            <a:custGeom>
              <a:avLst/>
              <a:gdLst/>
              <a:ahLst/>
              <a:cxnLst/>
              <a:rect l="l" t="t" r="r" b="b"/>
              <a:pathLst>
                <a:path w="233680" h="706755">
                  <a:moveTo>
                    <a:pt x="233683" y="706232"/>
                  </a:moveTo>
                  <a:lnTo>
                    <a:pt x="3989" y="12057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0B1B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2185004" y="2046348"/>
              <a:ext cx="116205" cy="135255"/>
            </a:xfrm>
            <a:custGeom>
              <a:avLst/>
              <a:gdLst/>
              <a:ahLst/>
              <a:cxnLst/>
              <a:rect l="l" t="t" r="r" b="b"/>
              <a:pathLst>
                <a:path w="116205" h="135255">
                  <a:moveTo>
                    <a:pt x="19574" y="0"/>
                  </a:moveTo>
                  <a:lnTo>
                    <a:pt x="0" y="134898"/>
                  </a:lnTo>
                  <a:lnTo>
                    <a:pt x="115747" y="96598"/>
                  </a:lnTo>
                  <a:lnTo>
                    <a:pt x="19574" y="0"/>
                  </a:lnTo>
                  <a:close/>
                </a:path>
              </a:pathLst>
            </a:custGeom>
            <a:solidFill>
              <a:srgbClr val="40B1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931484" y="1730036"/>
              <a:ext cx="528955" cy="288925"/>
            </a:xfrm>
            <a:custGeom>
              <a:avLst/>
              <a:gdLst/>
              <a:ahLst/>
              <a:cxnLst/>
              <a:rect l="l" t="t" r="r" b="b"/>
              <a:pathLst>
                <a:path w="528955" h="288925">
                  <a:moveTo>
                    <a:pt x="528932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528932" y="288823"/>
                  </a:lnTo>
                  <a:lnTo>
                    <a:pt x="528932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1964504" y="1744962"/>
            <a:ext cx="4508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(-1,3)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862078" y="2429099"/>
            <a:ext cx="1671320" cy="553085"/>
            <a:chOff x="862078" y="2429099"/>
            <a:chExt cx="1671320" cy="553085"/>
          </a:xfrm>
        </p:grpSpPr>
        <p:pic>
          <p:nvPicPr>
            <p:cNvPr id="49" name="object 4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2105" y="2505572"/>
              <a:ext cx="1201109" cy="47599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498811" y="2616932"/>
              <a:ext cx="974090" cy="239395"/>
            </a:xfrm>
            <a:custGeom>
              <a:avLst/>
              <a:gdLst/>
              <a:ahLst/>
              <a:cxnLst/>
              <a:rect l="l" t="t" r="r" b="b"/>
              <a:pathLst>
                <a:path w="974089" h="239394">
                  <a:moveTo>
                    <a:pt x="973760" y="239339"/>
                  </a:moveTo>
                  <a:lnTo>
                    <a:pt x="12332" y="3031"/>
                  </a:lnTo>
                  <a:lnTo>
                    <a:pt x="0" y="0"/>
                  </a:lnTo>
                </a:path>
              </a:pathLst>
            </a:custGeom>
            <a:ln w="25399">
              <a:solidFill>
                <a:srgbClr val="60737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392748" y="2560764"/>
              <a:ext cx="133350" cy="118745"/>
            </a:xfrm>
            <a:custGeom>
              <a:avLst/>
              <a:gdLst/>
              <a:ahLst/>
              <a:cxnLst/>
              <a:rect l="l" t="t" r="r" b="b"/>
              <a:pathLst>
                <a:path w="133350" h="118744">
                  <a:moveTo>
                    <a:pt x="132947" y="0"/>
                  </a:moveTo>
                  <a:lnTo>
                    <a:pt x="0" y="30097"/>
                  </a:lnTo>
                  <a:lnTo>
                    <a:pt x="103846" y="118397"/>
                  </a:lnTo>
                  <a:lnTo>
                    <a:pt x="132947" y="0"/>
                  </a:lnTo>
                  <a:close/>
                </a:path>
              </a:pathLst>
            </a:custGeom>
            <a:solidFill>
              <a:srgbClr val="6073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862078" y="2429099"/>
              <a:ext cx="528955" cy="288925"/>
            </a:xfrm>
            <a:custGeom>
              <a:avLst/>
              <a:gdLst/>
              <a:ahLst/>
              <a:cxnLst/>
              <a:rect l="l" t="t" r="r" b="b"/>
              <a:pathLst>
                <a:path w="528955" h="288925">
                  <a:moveTo>
                    <a:pt x="528932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528932" y="288823"/>
                  </a:lnTo>
                  <a:lnTo>
                    <a:pt x="528932" y="0"/>
                  </a:lnTo>
                  <a:close/>
                </a:path>
              </a:pathLst>
            </a:custGeom>
            <a:solidFill>
              <a:srgbClr val="A7A7A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895098" y="2444024"/>
            <a:ext cx="4508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(-4,1)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2891373" y="1755684"/>
            <a:ext cx="398780" cy="1052830"/>
            <a:chOff x="2891373" y="1755684"/>
            <a:chExt cx="398780" cy="1052830"/>
          </a:xfrm>
        </p:grpSpPr>
        <p:pic>
          <p:nvPicPr>
            <p:cNvPr id="55" name="object 5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08576" y="1755684"/>
              <a:ext cx="381538" cy="898631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2968735" y="1787744"/>
              <a:ext cx="261620" cy="795020"/>
            </a:xfrm>
            <a:custGeom>
              <a:avLst/>
              <a:gdLst/>
              <a:ahLst/>
              <a:cxnLst/>
              <a:rect l="l" t="t" r="r" b="b"/>
              <a:pathLst>
                <a:path w="261619" h="795019">
                  <a:moveTo>
                    <a:pt x="261221" y="79451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BECC34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2891373" y="2519527"/>
              <a:ext cx="208279" cy="288925"/>
            </a:xfrm>
            <a:custGeom>
              <a:avLst/>
              <a:gdLst/>
              <a:ahLst/>
              <a:cxnLst/>
              <a:rect l="l" t="t" r="r" b="b"/>
              <a:pathLst>
                <a:path w="208280" h="288925">
                  <a:moveTo>
                    <a:pt x="207972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207972" y="288823"/>
                  </a:lnTo>
                  <a:lnTo>
                    <a:pt x="207972" y="0"/>
                  </a:lnTo>
                  <a:close/>
                </a:path>
              </a:pathLst>
            </a:custGeom>
            <a:solidFill>
              <a:srgbClr val="F7FFA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2924393" y="2534452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+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7751609" y="1466367"/>
            <a:ext cx="6483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Positive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712021" y="3447883"/>
            <a:ext cx="7277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Negative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11368"/>
            <a:ext cx="9144000" cy="4032250"/>
            <a:chOff x="0" y="1111368"/>
            <a:chExt cx="9144000" cy="4032250"/>
          </a:xfrm>
        </p:grpSpPr>
        <p:sp>
          <p:nvSpPr>
            <p:cNvPr id="3" name="object 3"/>
            <p:cNvSpPr/>
            <p:nvPr/>
          </p:nvSpPr>
          <p:spPr>
            <a:xfrm>
              <a:off x="862012" y="12430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266407"/>
                  </a:lnTo>
                  <a:lnTo>
                    <a:pt x="2329700" y="266407"/>
                  </a:lnTo>
                  <a:lnTo>
                    <a:pt x="2329700" y="269582"/>
                  </a:lnTo>
                  <a:lnTo>
                    <a:pt x="2406154" y="269582"/>
                  </a:lnTo>
                  <a:lnTo>
                    <a:pt x="2406154" y="532815"/>
                  </a:lnTo>
                  <a:lnTo>
                    <a:pt x="2406154" y="535990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528358"/>
                  </a:lnTo>
                  <a:lnTo>
                    <a:pt x="2138807" y="528358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528358"/>
                  </a:lnTo>
                  <a:lnTo>
                    <a:pt x="1871459" y="528358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59965" y="269582"/>
                  </a:lnTo>
                  <a:lnTo>
                    <a:pt x="1859965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239547"/>
                  </a:lnTo>
                  <a:lnTo>
                    <a:pt x="1874634" y="23954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239547"/>
                  </a:lnTo>
                  <a:lnTo>
                    <a:pt x="2141982" y="23954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266407"/>
                  </a:lnTo>
                  <a:lnTo>
                    <a:pt x="1604098" y="269582"/>
                  </a:lnTo>
                  <a:lnTo>
                    <a:pt x="1604098" y="532815"/>
                  </a:lnTo>
                  <a:lnTo>
                    <a:pt x="1598396" y="532815"/>
                  </a:lnTo>
                  <a:lnTo>
                    <a:pt x="1598396" y="535990"/>
                  </a:lnTo>
                  <a:lnTo>
                    <a:pt x="1604098" y="535990"/>
                  </a:lnTo>
                  <a:lnTo>
                    <a:pt x="1604098" y="799223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775843"/>
                  </a:lnTo>
                  <a:lnTo>
                    <a:pt x="1336751" y="775843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487019"/>
                  </a:lnTo>
                  <a:lnTo>
                    <a:pt x="1339926" y="487019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1332052"/>
                  </a:lnTo>
                  <a:lnTo>
                    <a:pt x="528993" y="1332052"/>
                  </a:lnTo>
                  <a:lnTo>
                    <a:pt x="528993" y="1335227"/>
                  </a:lnTo>
                  <a:lnTo>
                    <a:pt x="534695" y="1335227"/>
                  </a:lnTo>
                  <a:lnTo>
                    <a:pt x="534695" y="1598460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474901"/>
                  </a:lnTo>
                  <a:lnTo>
                    <a:pt x="267347" y="1474901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186078"/>
                  </a:lnTo>
                  <a:lnTo>
                    <a:pt x="270522" y="1186078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790251"/>
              <a:ext cx="3510967" cy="1524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18653" y="2846451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49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48792" y="2808350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78" y="38100"/>
                  </a:moveTo>
                  <a:lnTo>
                    <a:pt x="3358578" y="0"/>
                  </a:lnTo>
                  <a:lnTo>
                    <a:pt x="3358578" y="76200"/>
                  </a:lnTo>
                  <a:lnTo>
                    <a:pt x="3434778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1111368"/>
              <a:ext cx="152400" cy="351016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466187" y="1199318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428087" y="1129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76217" y="2608825"/>
              <a:ext cx="304741" cy="29896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428213" y="2652894"/>
              <a:ext cx="192405" cy="139065"/>
            </a:xfrm>
            <a:custGeom>
              <a:avLst/>
              <a:gdLst/>
              <a:ahLst/>
              <a:cxnLst/>
              <a:rect l="l" t="t" r="r" b="b"/>
              <a:pathLst>
                <a:path w="192405" h="139064">
                  <a:moveTo>
                    <a:pt x="0" y="48140"/>
                  </a:moveTo>
                  <a:lnTo>
                    <a:pt x="147284" y="0"/>
                  </a:lnTo>
                  <a:lnTo>
                    <a:pt x="191937" y="138868"/>
                  </a:lnTo>
                </a:path>
              </a:pathLst>
            </a:custGeom>
            <a:ln w="25399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05598" y="2240726"/>
              <a:ext cx="1736210" cy="73879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472737" y="2360850"/>
              <a:ext cx="1498600" cy="492759"/>
            </a:xfrm>
            <a:custGeom>
              <a:avLst/>
              <a:gdLst/>
              <a:ahLst/>
              <a:cxnLst/>
              <a:rect l="l" t="t" r="r" b="b"/>
              <a:pathLst>
                <a:path w="1498600" h="492760">
                  <a:moveTo>
                    <a:pt x="0" y="492663"/>
                  </a:moveTo>
                  <a:lnTo>
                    <a:pt x="1486115" y="3967"/>
                  </a:lnTo>
                  <a:lnTo>
                    <a:pt x="1498179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939809" y="2306908"/>
              <a:ext cx="135255" cy="116205"/>
            </a:xfrm>
            <a:custGeom>
              <a:avLst/>
              <a:gdLst/>
              <a:ahLst/>
              <a:cxnLst/>
              <a:rect l="l" t="t" r="r" b="b"/>
              <a:pathLst>
                <a:path w="135254" h="116205">
                  <a:moveTo>
                    <a:pt x="0" y="0"/>
                  </a:moveTo>
                  <a:lnTo>
                    <a:pt x="38086" y="115818"/>
                  </a:lnTo>
                  <a:lnTo>
                    <a:pt x="134861" y="19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102276" y="2173356"/>
              <a:ext cx="469900" cy="288925"/>
            </a:xfrm>
            <a:custGeom>
              <a:avLst/>
              <a:gdLst/>
              <a:ahLst/>
              <a:cxnLst/>
              <a:rect l="l" t="t" r="r" b="b"/>
              <a:pathLst>
                <a:path w="469900" h="288925">
                  <a:moveTo>
                    <a:pt x="469723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469723" y="288823"/>
                  </a:lnTo>
                  <a:lnTo>
                    <a:pt x="469723" y="0"/>
                  </a:lnTo>
                  <a:close/>
                </a:path>
              </a:pathLst>
            </a:custGeom>
            <a:solidFill>
              <a:srgbClr val="A1C2F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79539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Geometric </a:t>
            </a:r>
            <a:r>
              <a:rPr dirty="0"/>
              <a:t>dot</a:t>
            </a:r>
            <a:r>
              <a:rPr dirty="0" spc="-5"/>
              <a:t> </a:t>
            </a:r>
            <a:r>
              <a:rPr dirty="0"/>
              <a:t>product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204184" y="2307212"/>
            <a:ext cx="415925" cy="279400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-1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204184" y="2586242"/>
            <a:ext cx="415925" cy="279400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732062" y="2441561"/>
            <a:ext cx="1593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=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27916" y="2462179"/>
            <a:ext cx="417830" cy="27813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6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745131" y="2462179"/>
            <a:ext cx="417830" cy="27813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003153" y="2462179"/>
            <a:ext cx="415925" cy="279400"/>
          </a:xfrm>
          <a:prstGeom prst="rect">
            <a:avLst/>
          </a:prstGeom>
          <a:solidFill>
            <a:srgbClr val="FFC070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204184" y="1316454"/>
            <a:ext cx="415925" cy="279400"/>
          </a:xfrm>
          <a:prstGeom prst="rect">
            <a:avLst/>
          </a:prstGeom>
          <a:solidFill>
            <a:srgbClr val="EEFF41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204184" y="1595484"/>
            <a:ext cx="415925" cy="279400"/>
          </a:xfrm>
          <a:prstGeom prst="rect">
            <a:avLst/>
          </a:prstGeom>
          <a:solidFill>
            <a:srgbClr val="EEFF41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732062" y="1450803"/>
            <a:ext cx="1593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=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327916" y="1471420"/>
            <a:ext cx="417830" cy="27813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6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745131" y="1471420"/>
            <a:ext cx="417830" cy="27813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003153" y="1471420"/>
            <a:ext cx="415925" cy="279400"/>
          </a:xfrm>
          <a:prstGeom prst="rect">
            <a:avLst/>
          </a:prstGeom>
          <a:solidFill>
            <a:srgbClr val="FFC070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20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204184" y="3297970"/>
            <a:ext cx="415925" cy="279400"/>
          </a:xfrm>
          <a:prstGeom prst="rect">
            <a:avLst/>
          </a:prstGeom>
          <a:solidFill>
            <a:srgbClr val="A7A7A7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-4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204184" y="3577000"/>
            <a:ext cx="415925" cy="279400"/>
          </a:xfrm>
          <a:prstGeom prst="rect">
            <a:avLst/>
          </a:prstGeom>
          <a:solidFill>
            <a:srgbClr val="A7A7A7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732062" y="3432318"/>
            <a:ext cx="1593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=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327916" y="3452936"/>
            <a:ext cx="417830" cy="27813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6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745131" y="3452936"/>
            <a:ext cx="417830" cy="27813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003153" y="3452936"/>
            <a:ext cx="415925" cy="279400"/>
          </a:xfrm>
          <a:prstGeom prst="rect">
            <a:avLst/>
          </a:prstGeom>
          <a:solidFill>
            <a:srgbClr val="FFC070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marL="78740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-22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135296" y="2188281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(6,2)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366696" y="1482559"/>
            <a:ext cx="825500" cy="1470660"/>
            <a:chOff x="2366696" y="1482559"/>
            <a:chExt cx="825500" cy="1470660"/>
          </a:xfrm>
        </p:grpSpPr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66696" y="1714943"/>
              <a:ext cx="718453" cy="1237768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2472573" y="1870342"/>
              <a:ext cx="461009" cy="986155"/>
            </a:xfrm>
            <a:custGeom>
              <a:avLst/>
              <a:gdLst/>
              <a:ahLst/>
              <a:cxnLst/>
              <a:rect l="l" t="t" r="r" b="b"/>
              <a:pathLst>
                <a:path w="461010" h="986155">
                  <a:moveTo>
                    <a:pt x="0" y="985929"/>
                  </a:moveTo>
                  <a:lnTo>
                    <a:pt x="455107" y="11506"/>
                  </a:lnTo>
                  <a:lnTo>
                    <a:pt x="460481" y="0"/>
                  </a:lnTo>
                </a:path>
              </a:pathLst>
            </a:custGeom>
            <a:ln w="25399">
              <a:solidFill>
                <a:srgbClr val="BECC3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872447" y="1771383"/>
              <a:ext cx="110489" cy="136525"/>
            </a:xfrm>
            <a:custGeom>
              <a:avLst/>
              <a:gdLst/>
              <a:ahLst/>
              <a:cxnLst/>
              <a:rect l="l" t="t" r="r" b="b"/>
              <a:pathLst>
                <a:path w="110489" h="136525">
                  <a:moveTo>
                    <a:pt x="106826" y="0"/>
                  </a:moveTo>
                  <a:lnTo>
                    <a:pt x="0" y="84669"/>
                  </a:lnTo>
                  <a:lnTo>
                    <a:pt x="110464" y="136262"/>
                  </a:lnTo>
                  <a:lnTo>
                    <a:pt x="106826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721989" y="1482559"/>
              <a:ext cx="469900" cy="288925"/>
            </a:xfrm>
            <a:custGeom>
              <a:avLst/>
              <a:gdLst/>
              <a:ahLst/>
              <a:cxnLst/>
              <a:rect l="l" t="t" r="r" b="b"/>
              <a:pathLst>
                <a:path w="469900" h="288925">
                  <a:moveTo>
                    <a:pt x="469723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469723" y="288823"/>
                  </a:lnTo>
                  <a:lnTo>
                    <a:pt x="469723" y="0"/>
                  </a:lnTo>
                  <a:close/>
                </a:path>
              </a:pathLst>
            </a:custGeom>
            <a:solidFill>
              <a:srgbClr val="F7FFA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2755009" y="1497484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(2,4)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1931484" y="1730036"/>
            <a:ext cx="647700" cy="1214120"/>
            <a:chOff x="1931484" y="1730036"/>
            <a:chExt cx="647700" cy="1214120"/>
          </a:xfrm>
        </p:grpSpPr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98565" y="1999058"/>
              <a:ext cx="480021" cy="944502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238889" y="2150039"/>
              <a:ext cx="233679" cy="706755"/>
            </a:xfrm>
            <a:custGeom>
              <a:avLst/>
              <a:gdLst/>
              <a:ahLst/>
              <a:cxnLst/>
              <a:rect l="l" t="t" r="r" b="b"/>
              <a:pathLst>
                <a:path w="233680" h="706755">
                  <a:moveTo>
                    <a:pt x="233683" y="706232"/>
                  </a:moveTo>
                  <a:lnTo>
                    <a:pt x="3989" y="12057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0B1B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2185004" y="2046348"/>
              <a:ext cx="116205" cy="135255"/>
            </a:xfrm>
            <a:custGeom>
              <a:avLst/>
              <a:gdLst/>
              <a:ahLst/>
              <a:cxnLst/>
              <a:rect l="l" t="t" r="r" b="b"/>
              <a:pathLst>
                <a:path w="116205" h="135255">
                  <a:moveTo>
                    <a:pt x="19574" y="0"/>
                  </a:moveTo>
                  <a:lnTo>
                    <a:pt x="0" y="134898"/>
                  </a:lnTo>
                  <a:lnTo>
                    <a:pt x="115747" y="96598"/>
                  </a:lnTo>
                  <a:lnTo>
                    <a:pt x="19574" y="0"/>
                  </a:lnTo>
                  <a:close/>
                </a:path>
              </a:pathLst>
            </a:custGeom>
            <a:solidFill>
              <a:srgbClr val="40B1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931484" y="1730036"/>
              <a:ext cx="528955" cy="288925"/>
            </a:xfrm>
            <a:custGeom>
              <a:avLst/>
              <a:gdLst/>
              <a:ahLst/>
              <a:cxnLst/>
              <a:rect l="l" t="t" r="r" b="b"/>
              <a:pathLst>
                <a:path w="528955" h="288925">
                  <a:moveTo>
                    <a:pt x="528932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528932" y="288823"/>
                  </a:lnTo>
                  <a:lnTo>
                    <a:pt x="528932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1964504" y="1744962"/>
            <a:ext cx="4508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(-1,3)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862078" y="2429099"/>
            <a:ext cx="1671320" cy="553085"/>
            <a:chOff x="862078" y="2429099"/>
            <a:chExt cx="1671320" cy="553085"/>
          </a:xfrm>
        </p:grpSpPr>
        <p:pic>
          <p:nvPicPr>
            <p:cNvPr id="49" name="object 4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2105" y="2505572"/>
              <a:ext cx="1201109" cy="47599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498811" y="2616932"/>
              <a:ext cx="974090" cy="239395"/>
            </a:xfrm>
            <a:custGeom>
              <a:avLst/>
              <a:gdLst/>
              <a:ahLst/>
              <a:cxnLst/>
              <a:rect l="l" t="t" r="r" b="b"/>
              <a:pathLst>
                <a:path w="974089" h="239394">
                  <a:moveTo>
                    <a:pt x="973760" y="239339"/>
                  </a:moveTo>
                  <a:lnTo>
                    <a:pt x="12332" y="3031"/>
                  </a:lnTo>
                  <a:lnTo>
                    <a:pt x="0" y="0"/>
                  </a:lnTo>
                </a:path>
              </a:pathLst>
            </a:custGeom>
            <a:ln w="25399">
              <a:solidFill>
                <a:srgbClr val="60737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392748" y="2560764"/>
              <a:ext cx="133350" cy="118745"/>
            </a:xfrm>
            <a:custGeom>
              <a:avLst/>
              <a:gdLst/>
              <a:ahLst/>
              <a:cxnLst/>
              <a:rect l="l" t="t" r="r" b="b"/>
              <a:pathLst>
                <a:path w="133350" h="118744">
                  <a:moveTo>
                    <a:pt x="132947" y="0"/>
                  </a:moveTo>
                  <a:lnTo>
                    <a:pt x="0" y="30097"/>
                  </a:lnTo>
                  <a:lnTo>
                    <a:pt x="103846" y="118397"/>
                  </a:lnTo>
                  <a:lnTo>
                    <a:pt x="132947" y="0"/>
                  </a:lnTo>
                  <a:close/>
                </a:path>
              </a:pathLst>
            </a:custGeom>
            <a:solidFill>
              <a:srgbClr val="6073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862078" y="2429099"/>
              <a:ext cx="528955" cy="288925"/>
            </a:xfrm>
            <a:custGeom>
              <a:avLst/>
              <a:gdLst/>
              <a:ahLst/>
              <a:cxnLst/>
              <a:rect l="l" t="t" r="r" b="b"/>
              <a:pathLst>
                <a:path w="528955" h="288925">
                  <a:moveTo>
                    <a:pt x="528932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528932" y="288823"/>
                  </a:lnTo>
                  <a:lnTo>
                    <a:pt x="528932" y="0"/>
                  </a:lnTo>
                  <a:close/>
                </a:path>
              </a:pathLst>
            </a:custGeom>
            <a:solidFill>
              <a:srgbClr val="A7A7A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895098" y="2444024"/>
            <a:ext cx="4508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(-4,1)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797058" y="1755684"/>
            <a:ext cx="2493645" cy="1705610"/>
            <a:chOff x="797058" y="1755684"/>
            <a:chExt cx="2493645" cy="1705610"/>
          </a:xfrm>
        </p:grpSpPr>
        <p:pic>
          <p:nvPicPr>
            <p:cNvPr id="55" name="object 5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08576" y="1755684"/>
              <a:ext cx="381538" cy="898631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2968734" y="1787744"/>
              <a:ext cx="261620" cy="795020"/>
            </a:xfrm>
            <a:custGeom>
              <a:avLst/>
              <a:gdLst/>
              <a:ahLst/>
              <a:cxnLst/>
              <a:rect l="l" t="t" r="r" b="b"/>
              <a:pathLst>
                <a:path w="261619" h="795019">
                  <a:moveTo>
                    <a:pt x="261221" y="79451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BECC34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7665" y="2558852"/>
              <a:ext cx="294968" cy="635324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1407824" y="2590913"/>
              <a:ext cx="175260" cy="531495"/>
            </a:xfrm>
            <a:custGeom>
              <a:avLst/>
              <a:gdLst/>
              <a:ahLst/>
              <a:cxnLst/>
              <a:rect l="l" t="t" r="r" b="b"/>
              <a:pathLst>
                <a:path w="175259" h="531494">
                  <a:moveTo>
                    <a:pt x="174650" y="531203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535353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7058" y="2826003"/>
              <a:ext cx="1702092" cy="635036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847136" y="2860131"/>
              <a:ext cx="1602105" cy="527050"/>
            </a:xfrm>
            <a:custGeom>
              <a:avLst/>
              <a:gdLst/>
              <a:ahLst/>
              <a:cxnLst/>
              <a:rect l="l" t="t" r="r" b="b"/>
              <a:pathLst>
                <a:path w="1602105" h="527050">
                  <a:moveTo>
                    <a:pt x="0" y="526781"/>
                  </a:moveTo>
                  <a:lnTo>
                    <a:pt x="1601934" y="0"/>
                  </a:lnTo>
                </a:path>
              </a:pathLst>
            </a:custGeom>
            <a:ln w="126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2891373" y="2519527"/>
              <a:ext cx="208279" cy="288925"/>
            </a:xfrm>
            <a:custGeom>
              <a:avLst/>
              <a:gdLst/>
              <a:ahLst/>
              <a:cxnLst/>
              <a:rect l="l" t="t" r="r" b="b"/>
              <a:pathLst>
                <a:path w="208280" h="288925">
                  <a:moveTo>
                    <a:pt x="207972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207972" y="288823"/>
                  </a:lnTo>
                  <a:lnTo>
                    <a:pt x="207972" y="0"/>
                  </a:lnTo>
                  <a:close/>
                </a:path>
              </a:pathLst>
            </a:custGeom>
            <a:solidFill>
              <a:srgbClr val="F7FFA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 txBox="1"/>
          <p:nvPr/>
        </p:nvSpPr>
        <p:spPr>
          <a:xfrm>
            <a:off x="2924393" y="2534452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+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849809" y="2884551"/>
            <a:ext cx="163830" cy="288925"/>
          </a:xfrm>
          <a:prstGeom prst="rect">
            <a:avLst/>
          </a:prstGeom>
          <a:solidFill>
            <a:srgbClr val="A7A7A7"/>
          </a:solidFill>
        </p:spPr>
        <p:txBody>
          <a:bodyPr wrap="square" lIns="0" tIns="27305" rIns="0" bIns="0" rtlCol="0" vert="horz">
            <a:spAutoFit/>
          </a:bodyPr>
          <a:lstStyle/>
          <a:p>
            <a:pPr marL="45085">
              <a:lnSpc>
                <a:spcPct val="100000"/>
              </a:lnSpc>
              <a:spcBef>
                <a:spcPts val="215"/>
              </a:spcBef>
            </a:pPr>
            <a:r>
              <a:rPr dirty="0" sz="1400">
                <a:latin typeface="Arial MT"/>
                <a:cs typeface="Arial MT"/>
              </a:rPr>
              <a:t>-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751609" y="1466367"/>
            <a:ext cx="6483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Positive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712021" y="3447883"/>
            <a:ext cx="7277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Negative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11368"/>
            <a:ext cx="9144000" cy="4032250"/>
            <a:chOff x="0" y="1111368"/>
            <a:chExt cx="9144000" cy="4032250"/>
          </a:xfrm>
        </p:grpSpPr>
        <p:sp>
          <p:nvSpPr>
            <p:cNvPr id="3" name="object 3"/>
            <p:cNvSpPr/>
            <p:nvPr/>
          </p:nvSpPr>
          <p:spPr>
            <a:xfrm>
              <a:off x="862012" y="12430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790251"/>
              <a:ext cx="3510967" cy="1524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18653" y="2846451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49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48792" y="2808350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78" y="38100"/>
                  </a:moveTo>
                  <a:lnTo>
                    <a:pt x="3358578" y="0"/>
                  </a:lnTo>
                  <a:lnTo>
                    <a:pt x="3358578" y="76200"/>
                  </a:lnTo>
                  <a:lnTo>
                    <a:pt x="3434778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1111368"/>
              <a:ext cx="152400" cy="351016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466187" y="1199318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428087" y="1129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56558" y="2250716"/>
              <a:ext cx="188912" cy="18891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99420" y="2270578"/>
              <a:ext cx="103188" cy="10318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94658" y="2265817"/>
              <a:ext cx="112712" cy="11271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05717" y="2269463"/>
              <a:ext cx="1655962" cy="71004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472737" y="2389430"/>
              <a:ext cx="1418590" cy="464184"/>
            </a:xfrm>
            <a:custGeom>
              <a:avLst/>
              <a:gdLst/>
              <a:ahLst/>
              <a:cxnLst/>
              <a:rect l="l" t="t" r="r" b="b"/>
              <a:pathLst>
                <a:path w="1418589" h="464185">
                  <a:moveTo>
                    <a:pt x="0" y="464083"/>
                  </a:moveTo>
                  <a:lnTo>
                    <a:pt x="1406048" y="3949"/>
                  </a:lnTo>
                  <a:lnTo>
                    <a:pt x="1418118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859826" y="2335443"/>
              <a:ext cx="135255" cy="116205"/>
            </a:xfrm>
            <a:custGeom>
              <a:avLst/>
              <a:gdLst/>
              <a:ahLst/>
              <a:cxnLst/>
              <a:rect l="l" t="t" r="r" b="b"/>
              <a:pathLst>
                <a:path w="135254" h="116205">
                  <a:moveTo>
                    <a:pt x="0" y="0"/>
                  </a:moveTo>
                  <a:lnTo>
                    <a:pt x="37919" y="115873"/>
                  </a:lnTo>
                  <a:lnTo>
                    <a:pt x="134832" y="20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79539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Geometric </a:t>
            </a:r>
            <a:r>
              <a:rPr dirty="0"/>
              <a:t>dot</a:t>
            </a:r>
            <a:r>
              <a:rPr dirty="0" spc="-5"/>
              <a:t> </a:t>
            </a:r>
            <a:r>
              <a:rPr dirty="0"/>
              <a:t>product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37231"/>
            <a:ext cx="9144000" cy="4206875"/>
            <a:chOff x="0" y="937231"/>
            <a:chExt cx="9144000" cy="4206875"/>
          </a:xfrm>
        </p:grpSpPr>
        <p:sp>
          <p:nvSpPr>
            <p:cNvPr id="3" name="object 3"/>
            <p:cNvSpPr/>
            <p:nvPr/>
          </p:nvSpPr>
          <p:spPr>
            <a:xfrm>
              <a:off x="862012" y="12430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790250"/>
              <a:ext cx="3510967" cy="1524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18653" y="2846450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49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48792" y="2808350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78" y="38100"/>
                  </a:moveTo>
                  <a:lnTo>
                    <a:pt x="3358578" y="0"/>
                  </a:lnTo>
                  <a:lnTo>
                    <a:pt x="3358578" y="76200"/>
                  </a:lnTo>
                  <a:lnTo>
                    <a:pt x="3434778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1111368"/>
              <a:ext cx="152400" cy="351016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466187" y="1199318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428087" y="1129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56558" y="2250716"/>
              <a:ext cx="188912" cy="18891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99420" y="2270578"/>
              <a:ext cx="103188" cy="10318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94658" y="2265817"/>
              <a:ext cx="112712" cy="11271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78216" y="937231"/>
              <a:ext cx="1299740" cy="36137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856447" y="975147"/>
              <a:ext cx="1143635" cy="3498215"/>
            </a:xfrm>
            <a:custGeom>
              <a:avLst/>
              <a:gdLst/>
              <a:ahLst/>
              <a:cxnLst/>
              <a:rect l="l" t="t" r="r" b="b"/>
              <a:pathLst>
                <a:path w="1143635" h="3498215">
                  <a:moveTo>
                    <a:pt x="1143279" y="3497869"/>
                  </a:moveTo>
                  <a:lnTo>
                    <a:pt x="0" y="0"/>
                  </a:lnTo>
                </a:path>
              </a:pathLst>
            </a:custGeom>
            <a:ln w="63499">
              <a:solidFill>
                <a:srgbClr val="40B1B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05717" y="2269463"/>
              <a:ext cx="1655962" cy="71004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472737" y="2389430"/>
              <a:ext cx="1418590" cy="464184"/>
            </a:xfrm>
            <a:custGeom>
              <a:avLst/>
              <a:gdLst/>
              <a:ahLst/>
              <a:cxnLst/>
              <a:rect l="l" t="t" r="r" b="b"/>
              <a:pathLst>
                <a:path w="1418589" h="464185">
                  <a:moveTo>
                    <a:pt x="0" y="464083"/>
                  </a:moveTo>
                  <a:lnTo>
                    <a:pt x="1406048" y="3949"/>
                  </a:lnTo>
                  <a:lnTo>
                    <a:pt x="1418118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859826" y="2335443"/>
              <a:ext cx="135255" cy="116205"/>
            </a:xfrm>
            <a:custGeom>
              <a:avLst/>
              <a:gdLst/>
              <a:ahLst/>
              <a:cxnLst/>
              <a:rect l="l" t="t" r="r" b="b"/>
              <a:pathLst>
                <a:path w="135254" h="116205">
                  <a:moveTo>
                    <a:pt x="0" y="0"/>
                  </a:moveTo>
                  <a:lnTo>
                    <a:pt x="37919" y="115873"/>
                  </a:lnTo>
                  <a:lnTo>
                    <a:pt x="134832" y="20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76217" y="2608825"/>
              <a:ext cx="304741" cy="29896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428213" y="2652894"/>
              <a:ext cx="192405" cy="139065"/>
            </a:xfrm>
            <a:custGeom>
              <a:avLst/>
              <a:gdLst/>
              <a:ahLst/>
              <a:cxnLst/>
              <a:rect l="l" t="t" r="r" b="b"/>
              <a:pathLst>
                <a:path w="192405" h="139064">
                  <a:moveTo>
                    <a:pt x="0" y="48140"/>
                  </a:moveTo>
                  <a:lnTo>
                    <a:pt x="147284" y="0"/>
                  </a:lnTo>
                  <a:lnTo>
                    <a:pt x="191937" y="138868"/>
                  </a:lnTo>
                </a:path>
              </a:pathLst>
            </a:custGeom>
            <a:ln w="25399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79539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Geometric </a:t>
            </a:r>
            <a:r>
              <a:rPr dirty="0"/>
              <a:t>dot</a:t>
            </a:r>
            <a:r>
              <a:rPr dirty="0" spc="-5"/>
              <a:t> </a:t>
            </a:r>
            <a:r>
              <a:rPr dirty="0"/>
              <a:t>product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37231"/>
            <a:ext cx="9144000" cy="4206875"/>
            <a:chOff x="0" y="937231"/>
            <a:chExt cx="9144000" cy="4206875"/>
          </a:xfrm>
        </p:grpSpPr>
        <p:sp>
          <p:nvSpPr>
            <p:cNvPr id="3" name="object 3"/>
            <p:cNvSpPr/>
            <p:nvPr/>
          </p:nvSpPr>
          <p:spPr>
            <a:xfrm>
              <a:off x="862012" y="12430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790250"/>
              <a:ext cx="3510967" cy="1524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18653" y="2846450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49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48792" y="2808350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78" y="38100"/>
                  </a:moveTo>
                  <a:lnTo>
                    <a:pt x="3358578" y="0"/>
                  </a:lnTo>
                  <a:lnTo>
                    <a:pt x="3358578" y="76200"/>
                  </a:lnTo>
                  <a:lnTo>
                    <a:pt x="3434778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1111368"/>
              <a:ext cx="152400" cy="351016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466187" y="1199318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428087" y="1129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56558" y="2250716"/>
              <a:ext cx="188912" cy="18891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99420" y="2270578"/>
              <a:ext cx="103188" cy="10318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94658" y="2265817"/>
              <a:ext cx="112712" cy="11271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78216" y="937231"/>
              <a:ext cx="1299740" cy="36137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856447" y="975147"/>
              <a:ext cx="1143635" cy="3498215"/>
            </a:xfrm>
            <a:custGeom>
              <a:avLst/>
              <a:gdLst/>
              <a:ahLst/>
              <a:cxnLst/>
              <a:rect l="l" t="t" r="r" b="b"/>
              <a:pathLst>
                <a:path w="1143635" h="3498215">
                  <a:moveTo>
                    <a:pt x="1143279" y="3497869"/>
                  </a:moveTo>
                  <a:lnTo>
                    <a:pt x="0" y="0"/>
                  </a:lnTo>
                </a:path>
              </a:pathLst>
            </a:custGeom>
            <a:ln w="63499">
              <a:solidFill>
                <a:srgbClr val="40B1B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05717" y="2269463"/>
              <a:ext cx="1655962" cy="71004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472737" y="2389430"/>
              <a:ext cx="1418590" cy="464184"/>
            </a:xfrm>
            <a:custGeom>
              <a:avLst/>
              <a:gdLst/>
              <a:ahLst/>
              <a:cxnLst/>
              <a:rect l="l" t="t" r="r" b="b"/>
              <a:pathLst>
                <a:path w="1418589" h="464185">
                  <a:moveTo>
                    <a:pt x="0" y="464083"/>
                  </a:moveTo>
                  <a:lnTo>
                    <a:pt x="1406048" y="3949"/>
                  </a:lnTo>
                  <a:lnTo>
                    <a:pt x="1418118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859826" y="2335443"/>
              <a:ext cx="135255" cy="116205"/>
            </a:xfrm>
            <a:custGeom>
              <a:avLst/>
              <a:gdLst/>
              <a:ahLst/>
              <a:cxnLst/>
              <a:rect l="l" t="t" r="r" b="b"/>
              <a:pathLst>
                <a:path w="135254" h="116205">
                  <a:moveTo>
                    <a:pt x="0" y="0"/>
                  </a:moveTo>
                  <a:lnTo>
                    <a:pt x="37919" y="115873"/>
                  </a:lnTo>
                  <a:lnTo>
                    <a:pt x="134832" y="20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76217" y="2608825"/>
              <a:ext cx="304741" cy="29896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428213" y="2652894"/>
              <a:ext cx="192405" cy="139065"/>
            </a:xfrm>
            <a:custGeom>
              <a:avLst/>
              <a:gdLst/>
              <a:ahLst/>
              <a:cxnLst/>
              <a:rect l="l" t="t" r="r" b="b"/>
              <a:pathLst>
                <a:path w="192405" h="139064">
                  <a:moveTo>
                    <a:pt x="0" y="48140"/>
                  </a:moveTo>
                  <a:lnTo>
                    <a:pt x="147284" y="0"/>
                  </a:lnTo>
                  <a:lnTo>
                    <a:pt x="191937" y="138868"/>
                  </a:lnTo>
                </a:path>
              </a:pathLst>
            </a:custGeom>
            <a:ln w="25399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47908" y="4158351"/>
              <a:ext cx="2056853" cy="38407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90770" y="4178214"/>
              <a:ext cx="1971128" cy="29834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590770" y="4178214"/>
              <a:ext cx="1971675" cy="298450"/>
            </a:xfrm>
            <a:custGeom>
              <a:avLst/>
              <a:gdLst/>
              <a:ahLst/>
              <a:cxnLst/>
              <a:rect l="l" t="t" r="r" b="b"/>
              <a:pathLst>
                <a:path w="1971675" h="298450">
                  <a:moveTo>
                    <a:pt x="0" y="0"/>
                  </a:moveTo>
                  <a:lnTo>
                    <a:pt x="1971128" y="0"/>
                  </a:lnTo>
                  <a:lnTo>
                    <a:pt x="1971128" y="298348"/>
                  </a:lnTo>
                  <a:lnTo>
                    <a:pt x="0" y="29834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3C81F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79539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Geometric </a:t>
            </a:r>
            <a:r>
              <a:rPr dirty="0"/>
              <a:t>dot</a:t>
            </a:r>
            <a:r>
              <a:rPr dirty="0" spc="-5"/>
              <a:t> </a:t>
            </a:r>
            <a:r>
              <a:rPr dirty="0"/>
              <a:t>product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2628553" y="4197901"/>
            <a:ext cx="17602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Dot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product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with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u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161225" y="1987885"/>
            <a:ext cx="1593850" cy="654050"/>
            <a:chOff x="6161225" y="1987885"/>
            <a:chExt cx="1593850" cy="654050"/>
          </a:xfrm>
        </p:grpSpPr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61225" y="1987885"/>
              <a:ext cx="1593730" cy="65365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04088" y="2007748"/>
              <a:ext cx="1508005" cy="567928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6204088" y="2007749"/>
            <a:ext cx="1508125" cy="568325"/>
          </a:xfrm>
          <a:prstGeom prst="rect">
            <a:avLst/>
          </a:prstGeom>
          <a:ln w="9525">
            <a:solidFill>
              <a:srgbClr val="3C81F3"/>
            </a:solidFill>
          </a:ln>
        </p:spPr>
        <p:txBody>
          <a:bodyPr wrap="square" lIns="0" tIns="36195" rIns="0" bIns="0" rtlCol="0" vert="horz">
            <a:spAutoFit/>
          </a:bodyPr>
          <a:lstStyle/>
          <a:p>
            <a:pPr marL="100965">
              <a:lnSpc>
                <a:spcPct val="100000"/>
              </a:lnSpc>
              <a:spcBef>
                <a:spcPts val="285"/>
              </a:spcBef>
            </a:pPr>
            <a:r>
              <a:rPr dirty="0" sz="2600" spc="105">
                <a:latin typeface="Cambria"/>
                <a:cs typeface="Cambria"/>
              </a:rPr>
              <a:t>⟨</a:t>
            </a:r>
            <a:r>
              <a:rPr dirty="0" sz="2600" spc="105" i="1">
                <a:latin typeface="Times New Roman"/>
                <a:cs typeface="Times New Roman"/>
              </a:rPr>
              <a:t>u</a:t>
            </a:r>
            <a:r>
              <a:rPr dirty="0" sz="2600" spc="114">
                <a:latin typeface="Cambria"/>
                <a:cs typeface="Cambria"/>
              </a:rPr>
              <a:t>,</a:t>
            </a:r>
            <a:r>
              <a:rPr dirty="0" sz="2600" spc="-140">
                <a:latin typeface="Cambria"/>
                <a:cs typeface="Cambria"/>
              </a:rPr>
              <a:t> </a:t>
            </a:r>
            <a:r>
              <a:rPr dirty="0" sz="2600" i="1">
                <a:latin typeface="Times New Roman"/>
                <a:cs typeface="Times New Roman"/>
              </a:rPr>
              <a:t>v</a:t>
            </a:r>
            <a:r>
              <a:rPr dirty="0" sz="2600" spc="105">
                <a:latin typeface="Cambria"/>
                <a:cs typeface="Cambria"/>
              </a:rPr>
              <a:t>⟩</a:t>
            </a:r>
            <a:r>
              <a:rPr dirty="0" sz="2600" spc="145">
                <a:latin typeface="Cambria"/>
                <a:cs typeface="Cambria"/>
              </a:rPr>
              <a:t> </a:t>
            </a:r>
            <a:r>
              <a:rPr dirty="0" sz="2600" spc="340">
                <a:latin typeface="Cambria"/>
                <a:cs typeface="Cambria"/>
              </a:rPr>
              <a:t>=</a:t>
            </a:r>
            <a:r>
              <a:rPr dirty="0" sz="2600" spc="145">
                <a:latin typeface="Cambria"/>
                <a:cs typeface="Cambria"/>
              </a:rPr>
              <a:t> </a:t>
            </a:r>
            <a:r>
              <a:rPr dirty="0" sz="2600" spc="-140">
                <a:latin typeface="Cambria"/>
                <a:cs typeface="Cambria"/>
              </a:rPr>
              <a:t>0</a:t>
            </a:r>
            <a:endParaRPr sz="26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24004"/>
            <a:ext cx="9144000" cy="4819650"/>
            <a:chOff x="0" y="324004"/>
            <a:chExt cx="9144000" cy="48196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1395" y="324004"/>
              <a:ext cx="3117980" cy="421825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69447" y="349055"/>
              <a:ext cx="3021965" cy="4122420"/>
            </a:xfrm>
            <a:custGeom>
              <a:avLst/>
              <a:gdLst/>
              <a:ahLst/>
              <a:cxnLst/>
              <a:rect l="l" t="t" r="r" b="b"/>
              <a:pathLst>
                <a:path w="3021965" h="4122420">
                  <a:moveTo>
                    <a:pt x="1874841" y="0"/>
                  </a:moveTo>
                  <a:lnTo>
                    <a:pt x="0" y="612792"/>
                  </a:lnTo>
                  <a:lnTo>
                    <a:pt x="1147034" y="4122149"/>
                  </a:lnTo>
                  <a:lnTo>
                    <a:pt x="3021876" y="3509356"/>
                  </a:lnTo>
                  <a:lnTo>
                    <a:pt x="1874841" y="0"/>
                  </a:lnTo>
                  <a:close/>
                </a:path>
              </a:pathLst>
            </a:custGeom>
            <a:solidFill>
              <a:srgbClr val="F7FFA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79539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Geometric </a:t>
            </a:r>
            <a:r>
              <a:rPr dirty="0"/>
              <a:t>dot</a:t>
            </a:r>
            <a:r>
              <a:rPr dirty="0" spc="-5"/>
              <a:t> </a:t>
            </a:r>
            <a:r>
              <a:rPr dirty="0"/>
              <a:t>product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862012" y="913523"/>
          <a:ext cx="4779645" cy="3552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335"/>
                <a:gridCol w="267335"/>
                <a:gridCol w="267335"/>
                <a:gridCol w="267334"/>
                <a:gridCol w="267334"/>
                <a:gridCol w="266065"/>
                <a:gridCol w="125095"/>
                <a:gridCol w="181610"/>
                <a:gridCol w="267969"/>
                <a:gridCol w="267969"/>
                <a:gridCol w="292735"/>
                <a:gridCol w="271145"/>
                <a:gridCol w="277494"/>
                <a:gridCol w="490855"/>
                <a:gridCol w="996314"/>
              </a:tblGrid>
              <a:tr h="310743">
                <a:tc gridSpan="1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3C81F3"/>
                      </a:solidFill>
                      <a:prstDash val="solid"/>
                    </a:lnR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Dot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product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with</a:t>
                      </a:r>
                      <a:r>
                        <a:rPr dirty="0" sz="14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u</a:t>
                      </a:r>
                      <a:r>
                        <a:rPr dirty="0" sz="14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&gt;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2384">
                    <a:lnL w="9525">
                      <a:solidFill>
                        <a:srgbClr val="3C81F3"/>
                      </a:solidFill>
                      <a:prstDash val="solid"/>
                    </a:lnL>
                    <a:lnR w="9525">
                      <a:solidFill>
                        <a:srgbClr val="3C81F3"/>
                      </a:solidFill>
                      <a:prstDash val="solid"/>
                    </a:lnR>
                    <a:lnT w="9525">
                      <a:solidFill>
                        <a:srgbClr val="3C81F3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8198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R="30480"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9525">
                      <a:solidFill>
                        <a:srgbClr val="3C81F3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9525">
                      <a:solidFill>
                        <a:srgbClr val="3C81F3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 rowSpan="1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T w="9525">
                      <a:solidFill>
                        <a:srgbClr val="3C81F3"/>
                      </a:solidFill>
                      <a:prstDash val="solid"/>
                    </a:lnT>
                  </a:tcPr>
                </a:tc>
                <a:tc rowSpan="11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R="30480"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T w="9525">
                      <a:solidFill>
                        <a:srgbClr val="3C81F3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R="30480"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T w="9525">
                      <a:solidFill>
                        <a:srgbClr val="3C81F3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R="30480"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T w="9525">
                      <a:solidFill>
                        <a:srgbClr val="3C81F3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R="30480"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T w="9525">
                      <a:solidFill>
                        <a:srgbClr val="3C81F3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697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R="30480"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T w="9525">
                      <a:solidFill>
                        <a:srgbClr val="3C81F3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6302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R="30480"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T w="9525">
                      <a:solidFill>
                        <a:srgbClr val="3C81F3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R="30480"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T w="9525">
                      <a:solidFill>
                        <a:srgbClr val="3C81F3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R="30480"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T w="9525">
                      <a:solidFill>
                        <a:srgbClr val="3C81F3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R="30480"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T w="9525">
                      <a:solidFill>
                        <a:srgbClr val="3C81F3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R="30480"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9525">
                      <a:solidFill>
                        <a:srgbClr val="3C81F3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9525">
                      <a:solidFill>
                        <a:srgbClr val="3C81F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9525">
                      <a:solidFill>
                        <a:srgbClr val="3C81F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9525">
                      <a:solidFill>
                        <a:srgbClr val="3C81F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9525">
                      <a:solidFill>
                        <a:srgbClr val="3C81F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9525">
                      <a:solidFill>
                        <a:srgbClr val="3C81F3"/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T w="9525">
                      <a:solidFill>
                        <a:srgbClr val="3C81F3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855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9525">
                      <a:solidFill>
                        <a:srgbClr val="3C81F3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5560">
                    <a:lnL w="9525">
                      <a:solidFill>
                        <a:srgbClr val="3C81F3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9525">
                      <a:solidFill>
                        <a:srgbClr val="3C81F3"/>
                      </a:solidFill>
                      <a:prstDash val="solid"/>
                    </a:lnT>
                    <a:lnB w="9525">
                      <a:solidFill>
                        <a:srgbClr val="3C81F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ot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556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9525">
                      <a:solidFill>
                        <a:srgbClr val="3C81F3"/>
                      </a:solidFill>
                      <a:prstDash val="solid"/>
                    </a:lnT>
                    <a:lnB w="9525">
                      <a:solidFill>
                        <a:srgbClr val="3C81F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pro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556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9525">
                      <a:solidFill>
                        <a:srgbClr val="3C81F3"/>
                      </a:solidFill>
                      <a:prstDash val="solid"/>
                    </a:lnT>
                    <a:lnB w="9525">
                      <a:solidFill>
                        <a:srgbClr val="3C81F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duct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556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9525">
                      <a:solidFill>
                        <a:srgbClr val="3C81F3"/>
                      </a:solidFill>
                      <a:prstDash val="solid"/>
                    </a:lnT>
                    <a:lnB w="9525">
                      <a:solidFill>
                        <a:srgbClr val="3C81F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wit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556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9525">
                      <a:solidFill>
                        <a:srgbClr val="3C81F3"/>
                      </a:solidFill>
                      <a:prstDash val="solid"/>
                    </a:lnT>
                    <a:lnB w="9525">
                      <a:solidFill>
                        <a:srgbClr val="3C81F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h</a:t>
                      </a:r>
                      <a:r>
                        <a:rPr dirty="0" sz="140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u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556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9525">
                      <a:solidFill>
                        <a:srgbClr val="3C81F3"/>
                      </a:solidFill>
                      <a:prstDash val="solid"/>
                    </a:lnT>
                    <a:lnB w="9525">
                      <a:solidFill>
                        <a:srgbClr val="3C81F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=</a:t>
                      </a:r>
                      <a:r>
                        <a:rPr dirty="0" sz="14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5560">
                    <a:lnL w="3175">
                      <a:solidFill>
                        <a:srgbClr val="C6C6C6"/>
                      </a:solidFill>
                      <a:prstDash val="solid"/>
                    </a:lnL>
                    <a:lnR w="9525">
                      <a:solidFill>
                        <a:srgbClr val="3C81F3"/>
                      </a:solidFill>
                      <a:prstDash val="solid"/>
                    </a:lnR>
                    <a:lnT w="9525">
                      <a:solidFill>
                        <a:srgbClr val="3C81F3"/>
                      </a:solidFill>
                      <a:prstDash val="solid"/>
                    </a:lnT>
                    <a:lnB w="9525">
                      <a:solidFill>
                        <a:srgbClr val="3C81F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3C81F3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4107370" y="2808351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2376217" y="2250716"/>
            <a:ext cx="1769745" cy="728980"/>
            <a:chOff x="2376217" y="2250716"/>
            <a:chExt cx="1769745" cy="72898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56558" y="2250716"/>
              <a:ext cx="188912" cy="18891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9420" y="2270578"/>
              <a:ext cx="103188" cy="10318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94658" y="2265817"/>
              <a:ext cx="112712" cy="1127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05717" y="2269463"/>
              <a:ext cx="1655962" cy="71004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472736" y="2389430"/>
              <a:ext cx="1418590" cy="464184"/>
            </a:xfrm>
            <a:custGeom>
              <a:avLst/>
              <a:gdLst/>
              <a:ahLst/>
              <a:cxnLst/>
              <a:rect l="l" t="t" r="r" b="b"/>
              <a:pathLst>
                <a:path w="1418589" h="464185">
                  <a:moveTo>
                    <a:pt x="0" y="464083"/>
                  </a:moveTo>
                  <a:lnTo>
                    <a:pt x="1406048" y="3949"/>
                  </a:lnTo>
                  <a:lnTo>
                    <a:pt x="1418118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859825" y="2335443"/>
              <a:ext cx="135255" cy="116205"/>
            </a:xfrm>
            <a:custGeom>
              <a:avLst/>
              <a:gdLst/>
              <a:ahLst/>
              <a:cxnLst/>
              <a:rect l="l" t="t" r="r" b="b"/>
              <a:pathLst>
                <a:path w="135254" h="116205">
                  <a:moveTo>
                    <a:pt x="0" y="0"/>
                  </a:moveTo>
                  <a:lnTo>
                    <a:pt x="37919" y="115873"/>
                  </a:lnTo>
                  <a:lnTo>
                    <a:pt x="134832" y="20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76217" y="2608825"/>
              <a:ext cx="304741" cy="29896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428213" y="2652894"/>
              <a:ext cx="192405" cy="139065"/>
            </a:xfrm>
            <a:custGeom>
              <a:avLst/>
              <a:gdLst/>
              <a:ahLst/>
              <a:cxnLst/>
              <a:rect l="l" t="t" r="r" b="b"/>
              <a:pathLst>
                <a:path w="192405" h="139064">
                  <a:moveTo>
                    <a:pt x="0" y="48140"/>
                  </a:moveTo>
                  <a:lnTo>
                    <a:pt x="147284" y="0"/>
                  </a:lnTo>
                  <a:lnTo>
                    <a:pt x="191937" y="138868"/>
                  </a:lnTo>
                </a:path>
              </a:pathLst>
            </a:custGeom>
            <a:ln w="25399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586435" y="918286"/>
            <a:ext cx="1971128" cy="298348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710703" y="898423"/>
            <a:ext cx="4890135" cy="3723640"/>
            <a:chOff x="710703" y="898423"/>
            <a:chExt cx="4890135" cy="3723640"/>
          </a:xfrm>
        </p:grpSpPr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0703" y="2790250"/>
              <a:ext cx="3510967" cy="1524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48803" y="280835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89987" y="1111368"/>
              <a:ext cx="152400" cy="351016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428087" y="1129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78216" y="937231"/>
              <a:ext cx="1299740" cy="36137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856447" y="975147"/>
              <a:ext cx="1143635" cy="3498215"/>
            </a:xfrm>
            <a:custGeom>
              <a:avLst/>
              <a:gdLst/>
              <a:ahLst/>
              <a:cxnLst/>
              <a:rect l="l" t="t" r="r" b="b"/>
              <a:pathLst>
                <a:path w="1143635" h="3498215">
                  <a:moveTo>
                    <a:pt x="1143279" y="3497869"/>
                  </a:moveTo>
                  <a:lnTo>
                    <a:pt x="0" y="0"/>
                  </a:lnTo>
                </a:path>
              </a:pathLst>
            </a:custGeom>
            <a:ln w="63499">
              <a:solidFill>
                <a:srgbClr val="40B1B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43573" y="898423"/>
              <a:ext cx="2056853" cy="38407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47908" y="4158351"/>
              <a:ext cx="2056853" cy="384073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590770" y="4178214"/>
            <a:ext cx="1971128" cy="298348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6161225" y="1152375"/>
            <a:ext cx="1593850" cy="654050"/>
            <a:chOff x="6161225" y="1152375"/>
            <a:chExt cx="1593850" cy="654050"/>
          </a:xfrm>
        </p:grpSpPr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61225" y="1152375"/>
              <a:ext cx="1593730" cy="65365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04088" y="1172238"/>
              <a:ext cx="1508005" cy="567928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6204088" y="1172239"/>
            <a:ext cx="1508125" cy="568325"/>
          </a:xfrm>
          <a:prstGeom prst="rect">
            <a:avLst/>
          </a:prstGeom>
          <a:ln w="9525">
            <a:solidFill>
              <a:srgbClr val="3C81F3"/>
            </a:solidFill>
          </a:ln>
        </p:spPr>
        <p:txBody>
          <a:bodyPr wrap="square" lIns="0" tIns="36195" rIns="0" bIns="0" rtlCol="0" vert="horz">
            <a:spAutoFit/>
          </a:bodyPr>
          <a:lstStyle/>
          <a:p>
            <a:pPr marL="100965">
              <a:lnSpc>
                <a:spcPct val="100000"/>
              </a:lnSpc>
              <a:spcBef>
                <a:spcPts val="285"/>
              </a:spcBef>
            </a:pPr>
            <a:r>
              <a:rPr dirty="0" sz="2600" spc="105">
                <a:latin typeface="Cambria"/>
                <a:cs typeface="Cambria"/>
              </a:rPr>
              <a:t>⟨</a:t>
            </a:r>
            <a:r>
              <a:rPr dirty="0" sz="2600" spc="105" i="1">
                <a:latin typeface="Times New Roman"/>
                <a:cs typeface="Times New Roman"/>
              </a:rPr>
              <a:t>u</a:t>
            </a:r>
            <a:r>
              <a:rPr dirty="0" sz="2600" spc="114">
                <a:latin typeface="Cambria"/>
                <a:cs typeface="Cambria"/>
              </a:rPr>
              <a:t>,</a:t>
            </a:r>
            <a:r>
              <a:rPr dirty="0" sz="2600" spc="-140">
                <a:latin typeface="Cambria"/>
                <a:cs typeface="Cambria"/>
              </a:rPr>
              <a:t> </a:t>
            </a:r>
            <a:r>
              <a:rPr dirty="0" sz="2600" i="1">
                <a:latin typeface="Times New Roman"/>
                <a:cs typeface="Times New Roman"/>
              </a:rPr>
              <a:t>v</a:t>
            </a:r>
            <a:r>
              <a:rPr dirty="0" sz="2600" spc="105">
                <a:latin typeface="Cambria"/>
                <a:cs typeface="Cambria"/>
              </a:rPr>
              <a:t>⟩</a:t>
            </a:r>
            <a:r>
              <a:rPr dirty="0" sz="2600" spc="145">
                <a:latin typeface="Cambria"/>
                <a:cs typeface="Cambria"/>
              </a:rPr>
              <a:t> </a:t>
            </a:r>
            <a:r>
              <a:rPr dirty="0" sz="2600" spc="340">
                <a:latin typeface="Cambria"/>
                <a:cs typeface="Cambria"/>
              </a:rPr>
              <a:t>&gt;</a:t>
            </a:r>
            <a:r>
              <a:rPr dirty="0" sz="2600" spc="145">
                <a:latin typeface="Cambria"/>
                <a:cs typeface="Cambria"/>
              </a:rPr>
              <a:t> </a:t>
            </a:r>
            <a:r>
              <a:rPr dirty="0" sz="2600" spc="-140">
                <a:latin typeface="Cambria"/>
                <a:cs typeface="Cambria"/>
              </a:rPr>
              <a:t>0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161225" y="1987885"/>
            <a:ext cx="1593850" cy="654050"/>
            <a:chOff x="6161225" y="1987885"/>
            <a:chExt cx="1593850" cy="654050"/>
          </a:xfrm>
        </p:grpSpPr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61225" y="1987885"/>
              <a:ext cx="1593730" cy="65365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04088" y="2007748"/>
              <a:ext cx="1508005" cy="567928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6204088" y="2007749"/>
            <a:ext cx="1508125" cy="568325"/>
          </a:xfrm>
          <a:prstGeom prst="rect">
            <a:avLst/>
          </a:prstGeom>
          <a:ln w="9525">
            <a:solidFill>
              <a:srgbClr val="3C81F3"/>
            </a:solidFill>
          </a:ln>
        </p:spPr>
        <p:txBody>
          <a:bodyPr wrap="square" lIns="0" tIns="36195" rIns="0" bIns="0" rtlCol="0" vert="horz">
            <a:spAutoFit/>
          </a:bodyPr>
          <a:lstStyle/>
          <a:p>
            <a:pPr marL="100965">
              <a:lnSpc>
                <a:spcPct val="100000"/>
              </a:lnSpc>
              <a:spcBef>
                <a:spcPts val="285"/>
              </a:spcBef>
            </a:pPr>
            <a:r>
              <a:rPr dirty="0" sz="2600" spc="105">
                <a:latin typeface="Cambria"/>
                <a:cs typeface="Cambria"/>
              </a:rPr>
              <a:t>⟨</a:t>
            </a:r>
            <a:r>
              <a:rPr dirty="0" sz="2600" spc="105" i="1">
                <a:latin typeface="Times New Roman"/>
                <a:cs typeface="Times New Roman"/>
              </a:rPr>
              <a:t>u</a:t>
            </a:r>
            <a:r>
              <a:rPr dirty="0" sz="2600" spc="114">
                <a:latin typeface="Cambria"/>
                <a:cs typeface="Cambria"/>
              </a:rPr>
              <a:t>,</a:t>
            </a:r>
            <a:r>
              <a:rPr dirty="0" sz="2600" spc="-140">
                <a:latin typeface="Cambria"/>
                <a:cs typeface="Cambria"/>
              </a:rPr>
              <a:t> </a:t>
            </a:r>
            <a:r>
              <a:rPr dirty="0" sz="2600" i="1">
                <a:latin typeface="Times New Roman"/>
                <a:cs typeface="Times New Roman"/>
              </a:rPr>
              <a:t>v</a:t>
            </a:r>
            <a:r>
              <a:rPr dirty="0" sz="2600" spc="105">
                <a:latin typeface="Cambria"/>
                <a:cs typeface="Cambria"/>
              </a:rPr>
              <a:t>⟩</a:t>
            </a:r>
            <a:r>
              <a:rPr dirty="0" sz="2600" spc="145">
                <a:latin typeface="Cambria"/>
                <a:cs typeface="Cambria"/>
              </a:rPr>
              <a:t> </a:t>
            </a:r>
            <a:r>
              <a:rPr dirty="0" sz="2600" spc="340">
                <a:latin typeface="Cambria"/>
                <a:cs typeface="Cambria"/>
              </a:rPr>
              <a:t>=</a:t>
            </a:r>
            <a:r>
              <a:rPr dirty="0" sz="2600" spc="145">
                <a:latin typeface="Cambria"/>
                <a:cs typeface="Cambria"/>
              </a:rPr>
              <a:t> </a:t>
            </a:r>
            <a:r>
              <a:rPr dirty="0" sz="2600" spc="-140">
                <a:latin typeface="Cambria"/>
                <a:cs typeface="Cambria"/>
              </a:rPr>
              <a:t>0</a:t>
            </a:r>
            <a:endParaRPr sz="26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45769" y="3532464"/>
            <a:ext cx="568960" cy="518795"/>
            <a:chOff x="1945769" y="3532464"/>
            <a:chExt cx="568960" cy="5187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45769" y="3532464"/>
              <a:ext cx="568648" cy="51860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90219" y="3553914"/>
              <a:ext cx="480059" cy="429895"/>
            </a:xfrm>
            <a:custGeom>
              <a:avLst/>
              <a:gdLst/>
              <a:ahLst/>
              <a:cxnLst/>
              <a:rect l="l" t="t" r="r" b="b"/>
              <a:pathLst>
                <a:path w="480060" h="429895">
                  <a:moveTo>
                    <a:pt x="403340" y="237491"/>
                  </a:moveTo>
                  <a:lnTo>
                    <a:pt x="75328" y="237491"/>
                  </a:lnTo>
                  <a:lnTo>
                    <a:pt x="75328" y="429702"/>
                  </a:lnTo>
                  <a:lnTo>
                    <a:pt x="196270" y="429702"/>
                  </a:lnTo>
                  <a:lnTo>
                    <a:pt x="196270" y="274913"/>
                  </a:lnTo>
                  <a:lnTo>
                    <a:pt x="403340" y="274913"/>
                  </a:lnTo>
                  <a:lnTo>
                    <a:pt x="403340" y="237491"/>
                  </a:lnTo>
                  <a:close/>
                </a:path>
                <a:path w="480060" h="429895">
                  <a:moveTo>
                    <a:pt x="403340" y="274913"/>
                  </a:moveTo>
                  <a:lnTo>
                    <a:pt x="281951" y="274913"/>
                  </a:lnTo>
                  <a:lnTo>
                    <a:pt x="281951" y="429702"/>
                  </a:lnTo>
                  <a:lnTo>
                    <a:pt x="403340" y="429702"/>
                  </a:lnTo>
                  <a:lnTo>
                    <a:pt x="403340" y="274913"/>
                  </a:lnTo>
                  <a:close/>
                </a:path>
                <a:path w="480060" h="429895">
                  <a:moveTo>
                    <a:pt x="239873" y="0"/>
                  </a:moveTo>
                  <a:lnTo>
                    <a:pt x="0" y="237491"/>
                  </a:lnTo>
                  <a:lnTo>
                    <a:pt x="479748" y="237491"/>
                  </a:lnTo>
                  <a:lnTo>
                    <a:pt x="403340" y="161827"/>
                  </a:lnTo>
                  <a:lnTo>
                    <a:pt x="403340" y="119043"/>
                  </a:lnTo>
                  <a:lnTo>
                    <a:pt x="360221" y="119043"/>
                  </a:lnTo>
                  <a:lnTo>
                    <a:pt x="239873" y="0"/>
                  </a:lnTo>
                  <a:close/>
                </a:path>
                <a:path w="480060" h="429895">
                  <a:moveTo>
                    <a:pt x="403340" y="70672"/>
                  </a:moveTo>
                  <a:lnTo>
                    <a:pt x="360221" y="70672"/>
                  </a:lnTo>
                  <a:lnTo>
                    <a:pt x="360221" y="119043"/>
                  </a:lnTo>
                  <a:lnTo>
                    <a:pt x="403340" y="119043"/>
                  </a:lnTo>
                  <a:lnTo>
                    <a:pt x="403340" y="70672"/>
                  </a:lnTo>
                  <a:close/>
                </a:path>
              </a:pathLst>
            </a:custGeom>
            <a:solidFill>
              <a:srgbClr val="A1C2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990219" y="3553914"/>
              <a:ext cx="480059" cy="429895"/>
            </a:xfrm>
            <a:custGeom>
              <a:avLst/>
              <a:gdLst/>
              <a:ahLst/>
              <a:cxnLst/>
              <a:rect l="l" t="t" r="r" b="b"/>
              <a:pathLst>
                <a:path w="480060" h="429895">
                  <a:moveTo>
                    <a:pt x="239874" y="0"/>
                  </a:moveTo>
                  <a:lnTo>
                    <a:pt x="0" y="237491"/>
                  </a:lnTo>
                  <a:lnTo>
                    <a:pt x="75328" y="237491"/>
                  </a:lnTo>
                  <a:lnTo>
                    <a:pt x="75328" y="429703"/>
                  </a:lnTo>
                  <a:lnTo>
                    <a:pt x="196271" y="429703"/>
                  </a:lnTo>
                  <a:lnTo>
                    <a:pt x="196271" y="274913"/>
                  </a:lnTo>
                  <a:lnTo>
                    <a:pt x="281951" y="274913"/>
                  </a:lnTo>
                  <a:lnTo>
                    <a:pt x="281951" y="429703"/>
                  </a:lnTo>
                  <a:lnTo>
                    <a:pt x="403340" y="429703"/>
                  </a:lnTo>
                  <a:lnTo>
                    <a:pt x="403340" y="237491"/>
                  </a:lnTo>
                  <a:lnTo>
                    <a:pt x="479748" y="237491"/>
                  </a:lnTo>
                  <a:lnTo>
                    <a:pt x="403340" y="161827"/>
                  </a:lnTo>
                  <a:lnTo>
                    <a:pt x="403340" y="70673"/>
                  </a:lnTo>
                  <a:lnTo>
                    <a:pt x="360221" y="70673"/>
                  </a:lnTo>
                  <a:lnTo>
                    <a:pt x="360221" y="119043"/>
                  </a:lnTo>
                  <a:lnTo>
                    <a:pt x="239874" y="0"/>
                  </a:lnTo>
                  <a:close/>
                </a:path>
              </a:pathLst>
            </a:custGeom>
            <a:ln w="12700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5665955" y="1481252"/>
            <a:ext cx="732155" cy="613410"/>
            <a:chOff x="5665955" y="1481252"/>
            <a:chExt cx="732155" cy="61341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5955" y="1481252"/>
              <a:ext cx="731587" cy="61330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710405" y="1502703"/>
              <a:ext cx="643255" cy="524510"/>
            </a:xfrm>
            <a:custGeom>
              <a:avLst/>
              <a:gdLst/>
              <a:ahLst/>
              <a:cxnLst/>
              <a:rect l="l" t="t" r="r" b="b"/>
              <a:pathLst>
                <a:path w="643254" h="524510">
                  <a:moveTo>
                    <a:pt x="578051" y="116221"/>
                  </a:moveTo>
                  <a:lnTo>
                    <a:pt x="64684" y="116221"/>
                  </a:lnTo>
                  <a:lnTo>
                    <a:pt x="0" y="236509"/>
                  </a:lnTo>
                  <a:lnTo>
                    <a:pt x="1852" y="245653"/>
                  </a:lnTo>
                  <a:lnTo>
                    <a:pt x="6901" y="253118"/>
                  </a:lnTo>
                  <a:lnTo>
                    <a:pt x="14383" y="258149"/>
                  </a:lnTo>
                  <a:lnTo>
                    <a:pt x="23534" y="259994"/>
                  </a:lnTo>
                  <a:lnTo>
                    <a:pt x="31505" y="258608"/>
                  </a:lnTo>
                  <a:lnTo>
                    <a:pt x="38295" y="254771"/>
                  </a:lnTo>
                  <a:lnTo>
                    <a:pt x="43425" y="248966"/>
                  </a:lnTo>
                  <a:lnTo>
                    <a:pt x="46418" y="241678"/>
                  </a:lnTo>
                  <a:lnTo>
                    <a:pt x="641643" y="241678"/>
                  </a:lnTo>
                  <a:lnTo>
                    <a:pt x="642686" y="236509"/>
                  </a:lnTo>
                  <a:lnTo>
                    <a:pt x="578051" y="116221"/>
                  </a:lnTo>
                  <a:close/>
                </a:path>
                <a:path w="643254" h="524510">
                  <a:moveTo>
                    <a:pt x="92235" y="241678"/>
                  </a:moveTo>
                  <a:lnTo>
                    <a:pt x="46418" y="241678"/>
                  </a:lnTo>
                  <a:lnTo>
                    <a:pt x="49418" y="248966"/>
                  </a:lnTo>
                  <a:lnTo>
                    <a:pt x="54566" y="254771"/>
                  </a:lnTo>
                  <a:lnTo>
                    <a:pt x="61373" y="258608"/>
                  </a:lnTo>
                  <a:lnTo>
                    <a:pt x="69352" y="259994"/>
                  </a:lnTo>
                  <a:lnTo>
                    <a:pt x="77322" y="258608"/>
                  </a:lnTo>
                  <a:lnTo>
                    <a:pt x="84111" y="254771"/>
                  </a:lnTo>
                  <a:lnTo>
                    <a:pt x="89241" y="248966"/>
                  </a:lnTo>
                  <a:lnTo>
                    <a:pt x="92235" y="241678"/>
                  </a:lnTo>
                  <a:close/>
                </a:path>
                <a:path w="643254" h="524510">
                  <a:moveTo>
                    <a:pt x="138051" y="241678"/>
                  </a:moveTo>
                  <a:lnTo>
                    <a:pt x="92235" y="241678"/>
                  </a:lnTo>
                  <a:lnTo>
                    <a:pt x="95235" y="248966"/>
                  </a:lnTo>
                  <a:lnTo>
                    <a:pt x="100382" y="254771"/>
                  </a:lnTo>
                  <a:lnTo>
                    <a:pt x="107189" y="258608"/>
                  </a:lnTo>
                  <a:lnTo>
                    <a:pt x="115168" y="259994"/>
                  </a:lnTo>
                  <a:lnTo>
                    <a:pt x="123138" y="258608"/>
                  </a:lnTo>
                  <a:lnTo>
                    <a:pt x="129928" y="254771"/>
                  </a:lnTo>
                  <a:lnTo>
                    <a:pt x="135058" y="248966"/>
                  </a:lnTo>
                  <a:lnTo>
                    <a:pt x="138051" y="241678"/>
                  </a:lnTo>
                  <a:close/>
                </a:path>
                <a:path w="643254" h="524510">
                  <a:moveTo>
                    <a:pt x="183868" y="241678"/>
                  </a:moveTo>
                  <a:lnTo>
                    <a:pt x="138051" y="241678"/>
                  </a:lnTo>
                  <a:lnTo>
                    <a:pt x="141051" y="248966"/>
                  </a:lnTo>
                  <a:lnTo>
                    <a:pt x="146199" y="254771"/>
                  </a:lnTo>
                  <a:lnTo>
                    <a:pt x="153006" y="258608"/>
                  </a:lnTo>
                  <a:lnTo>
                    <a:pt x="160985" y="259994"/>
                  </a:lnTo>
                  <a:lnTo>
                    <a:pt x="168955" y="258608"/>
                  </a:lnTo>
                  <a:lnTo>
                    <a:pt x="175745" y="254771"/>
                  </a:lnTo>
                  <a:lnTo>
                    <a:pt x="180875" y="248966"/>
                  </a:lnTo>
                  <a:lnTo>
                    <a:pt x="183868" y="241678"/>
                  </a:lnTo>
                  <a:close/>
                </a:path>
                <a:path w="643254" h="524510">
                  <a:moveTo>
                    <a:pt x="229735" y="241678"/>
                  </a:moveTo>
                  <a:lnTo>
                    <a:pt x="183868" y="241678"/>
                  </a:lnTo>
                  <a:lnTo>
                    <a:pt x="186868" y="248966"/>
                  </a:lnTo>
                  <a:lnTo>
                    <a:pt x="192015" y="254771"/>
                  </a:lnTo>
                  <a:lnTo>
                    <a:pt x="198822" y="258608"/>
                  </a:lnTo>
                  <a:lnTo>
                    <a:pt x="206801" y="259994"/>
                  </a:lnTo>
                  <a:lnTo>
                    <a:pt x="214780" y="258608"/>
                  </a:lnTo>
                  <a:lnTo>
                    <a:pt x="221587" y="254771"/>
                  </a:lnTo>
                  <a:lnTo>
                    <a:pt x="226734" y="248966"/>
                  </a:lnTo>
                  <a:lnTo>
                    <a:pt x="229735" y="241678"/>
                  </a:lnTo>
                  <a:close/>
                </a:path>
                <a:path w="643254" h="524510">
                  <a:moveTo>
                    <a:pt x="275551" y="241678"/>
                  </a:moveTo>
                  <a:lnTo>
                    <a:pt x="229735" y="241678"/>
                  </a:lnTo>
                  <a:lnTo>
                    <a:pt x="232727" y="248966"/>
                  </a:lnTo>
                  <a:lnTo>
                    <a:pt x="237857" y="254771"/>
                  </a:lnTo>
                  <a:lnTo>
                    <a:pt x="244647" y="258608"/>
                  </a:lnTo>
                  <a:lnTo>
                    <a:pt x="252618" y="259994"/>
                  </a:lnTo>
                  <a:lnTo>
                    <a:pt x="260596" y="258608"/>
                  </a:lnTo>
                  <a:lnTo>
                    <a:pt x="267403" y="254771"/>
                  </a:lnTo>
                  <a:lnTo>
                    <a:pt x="272551" y="248966"/>
                  </a:lnTo>
                  <a:lnTo>
                    <a:pt x="275551" y="241678"/>
                  </a:lnTo>
                  <a:close/>
                </a:path>
                <a:path w="643254" h="524510">
                  <a:moveTo>
                    <a:pt x="321368" y="241678"/>
                  </a:moveTo>
                  <a:lnTo>
                    <a:pt x="275551" y="241678"/>
                  </a:lnTo>
                  <a:lnTo>
                    <a:pt x="278544" y="248966"/>
                  </a:lnTo>
                  <a:lnTo>
                    <a:pt x="283674" y="254771"/>
                  </a:lnTo>
                  <a:lnTo>
                    <a:pt x="290463" y="258608"/>
                  </a:lnTo>
                  <a:lnTo>
                    <a:pt x="298434" y="259994"/>
                  </a:lnTo>
                  <a:lnTo>
                    <a:pt x="306413" y="258608"/>
                  </a:lnTo>
                  <a:lnTo>
                    <a:pt x="313220" y="254771"/>
                  </a:lnTo>
                  <a:lnTo>
                    <a:pt x="318367" y="248966"/>
                  </a:lnTo>
                  <a:lnTo>
                    <a:pt x="321368" y="241678"/>
                  </a:lnTo>
                  <a:close/>
                </a:path>
                <a:path w="643254" h="524510">
                  <a:moveTo>
                    <a:pt x="367184" y="241678"/>
                  </a:moveTo>
                  <a:lnTo>
                    <a:pt x="321368" y="241678"/>
                  </a:lnTo>
                  <a:lnTo>
                    <a:pt x="324360" y="248966"/>
                  </a:lnTo>
                  <a:lnTo>
                    <a:pt x="329490" y="254771"/>
                  </a:lnTo>
                  <a:lnTo>
                    <a:pt x="336280" y="258608"/>
                  </a:lnTo>
                  <a:lnTo>
                    <a:pt x="344251" y="259994"/>
                  </a:lnTo>
                  <a:lnTo>
                    <a:pt x="352229" y="258608"/>
                  </a:lnTo>
                  <a:lnTo>
                    <a:pt x="359036" y="254771"/>
                  </a:lnTo>
                  <a:lnTo>
                    <a:pt x="364184" y="248966"/>
                  </a:lnTo>
                  <a:lnTo>
                    <a:pt x="367184" y="241678"/>
                  </a:lnTo>
                  <a:close/>
                </a:path>
                <a:path w="643254" h="524510">
                  <a:moveTo>
                    <a:pt x="413001" y="241678"/>
                  </a:moveTo>
                  <a:lnTo>
                    <a:pt x="367184" y="241678"/>
                  </a:lnTo>
                  <a:lnTo>
                    <a:pt x="370177" y="248966"/>
                  </a:lnTo>
                  <a:lnTo>
                    <a:pt x="375307" y="254771"/>
                  </a:lnTo>
                  <a:lnTo>
                    <a:pt x="382096" y="258608"/>
                  </a:lnTo>
                  <a:lnTo>
                    <a:pt x="390067" y="259994"/>
                  </a:lnTo>
                  <a:lnTo>
                    <a:pt x="398047" y="258608"/>
                  </a:lnTo>
                  <a:lnTo>
                    <a:pt x="404854" y="254771"/>
                  </a:lnTo>
                  <a:lnTo>
                    <a:pt x="410001" y="248966"/>
                  </a:lnTo>
                  <a:lnTo>
                    <a:pt x="413001" y="241678"/>
                  </a:lnTo>
                  <a:close/>
                </a:path>
                <a:path w="643254" h="524510">
                  <a:moveTo>
                    <a:pt x="458817" y="241678"/>
                  </a:moveTo>
                  <a:lnTo>
                    <a:pt x="413001" y="241678"/>
                  </a:lnTo>
                  <a:lnTo>
                    <a:pt x="415993" y="248966"/>
                  </a:lnTo>
                  <a:lnTo>
                    <a:pt x="421123" y="254771"/>
                  </a:lnTo>
                  <a:lnTo>
                    <a:pt x="427913" y="258608"/>
                  </a:lnTo>
                  <a:lnTo>
                    <a:pt x="435884" y="259994"/>
                  </a:lnTo>
                  <a:lnTo>
                    <a:pt x="443862" y="258608"/>
                  </a:lnTo>
                  <a:lnTo>
                    <a:pt x="450669" y="254771"/>
                  </a:lnTo>
                  <a:lnTo>
                    <a:pt x="455817" y="248966"/>
                  </a:lnTo>
                  <a:lnTo>
                    <a:pt x="458817" y="241678"/>
                  </a:lnTo>
                  <a:close/>
                </a:path>
                <a:path w="643254" h="524510">
                  <a:moveTo>
                    <a:pt x="504634" y="241678"/>
                  </a:moveTo>
                  <a:lnTo>
                    <a:pt x="458817" y="241678"/>
                  </a:lnTo>
                  <a:lnTo>
                    <a:pt x="461818" y="248966"/>
                  </a:lnTo>
                  <a:lnTo>
                    <a:pt x="466965" y="254771"/>
                  </a:lnTo>
                  <a:lnTo>
                    <a:pt x="473772" y="258608"/>
                  </a:lnTo>
                  <a:lnTo>
                    <a:pt x="481751" y="259994"/>
                  </a:lnTo>
                  <a:lnTo>
                    <a:pt x="489721" y="258608"/>
                  </a:lnTo>
                  <a:lnTo>
                    <a:pt x="496511" y="254771"/>
                  </a:lnTo>
                  <a:lnTo>
                    <a:pt x="501641" y="248966"/>
                  </a:lnTo>
                  <a:lnTo>
                    <a:pt x="504634" y="241678"/>
                  </a:lnTo>
                  <a:close/>
                </a:path>
                <a:path w="643254" h="524510">
                  <a:moveTo>
                    <a:pt x="550451" y="241678"/>
                  </a:moveTo>
                  <a:lnTo>
                    <a:pt x="504634" y="241678"/>
                  </a:lnTo>
                  <a:lnTo>
                    <a:pt x="507634" y="248966"/>
                  </a:lnTo>
                  <a:lnTo>
                    <a:pt x="512782" y="254771"/>
                  </a:lnTo>
                  <a:lnTo>
                    <a:pt x="519589" y="258608"/>
                  </a:lnTo>
                  <a:lnTo>
                    <a:pt x="527568" y="259994"/>
                  </a:lnTo>
                  <a:lnTo>
                    <a:pt x="535538" y="258608"/>
                  </a:lnTo>
                  <a:lnTo>
                    <a:pt x="542327" y="254771"/>
                  </a:lnTo>
                  <a:lnTo>
                    <a:pt x="547457" y="248966"/>
                  </a:lnTo>
                  <a:lnTo>
                    <a:pt x="550451" y="241678"/>
                  </a:lnTo>
                  <a:close/>
                </a:path>
                <a:path w="643254" h="524510">
                  <a:moveTo>
                    <a:pt x="596267" y="241678"/>
                  </a:moveTo>
                  <a:lnTo>
                    <a:pt x="550451" y="241678"/>
                  </a:lnTo>
                  <a:lnTo>
                    <a:pt x="553451" y="248966"/>
                  </a:lnTo>
                  <a:lnTo>
                    <a:pt x="558598" y="254771"/>
                  </a:lnTo>
                  <a:lnTo>
                    <a:pt x="565405" y="258608"/>
                  </a:lnTo>
                  <a:lnTo>
                    <a:pt x="573384" y="259994"/>
                  </a:lnTo>
                  <a:lnTo>
                    <a:pt x="581356" y="258608"/>
                  </a:lnTo>
                  <a:lnTo>
                    <a:pt x="588145" y="254771"/>
                  </a:lnTo>
                  <a:lnTo>
                    <a:pt x="593275" y="248966"/>
                  </a:lnTo>
                  <a:lnTo>
                    <a:pt x="596267" y="241678"/>
                  </a:lnTo>
                  <a:close/>
                </a:path>
                <a:path w="643254" h="524510">
                  <a:moveTo>
                    <a:pt x="641643" y="241678"/>
                  </a:moveTo>
                  <a:lnTo>
                    <a:pt x="596267" y="241678"/>
                  </a:lnTo>
                  <a:lnTo>
                    <a:pt x="599267" y="248966"/>
                  </a:lnTo>
                  <a:lnTo>
                    <a:pt x="604415" y="254771"/>
                  </a:lnTo>
                  <a:lnTo>
                    <a:pt x="611222" y="258608"/>
                  </a:lnTo>
                  <a:lnTo>
                    <a:pt x="619201" y="259994"/>
                  </a:lnTo>
                  <a:lnTo>
                    <a:pt x="628345" y="258149"/>
                  </a:lnTo>
                  <a:lnTo>
                    <a:pt x="635809" y="253118"/>
                  </a:lnTo>
                  <a:lnTo>
                    <a:pt x="640841" y="245653"/>
                  </a:lnTo>
                  <a:lnTo>
                    <a:pt x="641643" y="241678"/>
                  </a:lnTo>
                  <a:close/>
                </a:path>
                <a:path w="643254" h="524510">
                  <a:moveTo>
                    <a:pt x="234351" y="88069"/>
                  </a:moveTo>
                  <a:lnTo>
                    <a:pt x="209913" y="88069"/>
                  </a:lnTo>
                  <a:lnTo>
                    <a:pt x="209913" y="116221"/>
                  </a:lnTo>
                  <a:lnTo>
                    <a:pt x="234351" y="116221"/>
                  </a:lnTo>
                  <a:lnTo>
                    <a:pt x="234351" y="88069"/>
                  </a:lnTo>
                  <a:close/>
                </a:path>
                <a:path w="643254" h="524510">
                  <a:moveTo>
                    <a:pt x="432772" y="88069"/>
                  </a:moveTo>
                  <a:lnTo>
                    <a:pt x="408334" y="88069"/>
                  </a:lnTo>
                  <a:lnTo>
                    <a:pt x="408334" y="116221"/>
                  </a:lnTo>
                  <a:lnTo>
                    <a:pt x="432772" y="116221"/>
                  </a:lnTo>
                  <a:lnTo>
                    <a:pt x="432772" y="88069"/>
                  </a:lnTo>
                  <a:close/>
                </a:path>
                <a:path w="643254" h="524510">
                  <a:moveTo>
                    <a:pt x="467098" y="0"/>
                  </a:moveTo>
                  <a:lnTo>
                    <a:pt x="175587" y="0"/>
                  </a:lnTo>
                  <a:lnTo>
                    <a:pt x="175587" y="88069"/>
                  </a:lnTo>
                  <a:lnTo>
                    <a:pt x="467098" y="88069"/>
                  </a:lnTo>
                  <a:lnTo>
                    <a:pt x="467098" y="0"/>
                  </a:lnTo>
                  <a:close/>
                </a:path>
                <a:path w="643254" h="524510">
                  <a:moveTo>
                    <a:pt x="606304" y="285587"/>
                  </a:moveTo>
                  <a:lnTo>
                    <a:pt x="36432" y="285587"/>
                  </a:lnTo>
                  <a:lnTo>
                    <a:pt x="36432" y="463585"/>
                  </a:lnTo>
                  <a:lnTo>
                    <a:pt x="282174" y="463585"/>
                  </a:lnTo>
                  <a:lnTo>
                    <a:pt x="282174" y="395787"/>
                  </a:lnTo>
                  <a:lnTo>
                    <a:pt x="70556" y="395787"/>
                  </a:lnTo>
                  <a:lnTo>
                    <a:pt x="70556" y="318457"/>
                  </a:lnTo>
                  <a:lnTo>
                    <a:pt x="606304" y="318457"/>
                  </a:lnTo>
                  <a:lnTo>
                    <a:pt x="606304" y="285587"/>
                  </a:lnTo>
                  <a:close/>
                </a:path>
                <a:path w="643254" h="524510">
                  <a:moveTo>
                    <a:pt x="388010" y="318457"/>
                  </a:moveTo>
                  <a:lnTo>
                    <a:pt x="360509" y="318457"/>
                  </a:lnTo>
                  <a:lnTo>
                    <a:pt x="360509" y="463585"/>
                  </a:lnTo>
                  <a:lnTo>
                    <a:pt x="606304" y="463585"/>
                  </a:lnTo>
                  <a:lnTo>
                    <a:pt x="606304" y="395787"/>
                  </a:lnTo>
                  <a:lnTo>
                    <a:pt x="388010" y="395787"/>
                  </a:lnTo>
                  <a:lnTo>
                    <a:pt x="388010" y="318457"/>
                  </a:lnTo>
                  <a:close/>
                </a:path>
                <a:path w="643254" h="524510">
                  <a:moveTo>
                    <a:pt x="350022" y="374561"/>
                  </a:moveTo>
                  <a:lnTo>
                    <a:pt x="335318" y="374561"/>
                  </a:lnTo>
                  <a:lnTo>
                    <a:pt x="335318" y="417015"/>
                  </a:lnTo>
                  <a:lnTo>
                    <a:pt x="350022" y="417015"/>
                  </a:lnTo>
                  <a:lnTo>
                    <a:pt x="350022" y="374561"/>
                  </a:lnTo>
                  <a:close/>
                </a:path>
                <a:path w="643254" h="524510">
                  <a:moveTo>
                    <a:pt x="176390" y="318457"/>
                  </a:moveTo>
                  <a:lnTo>
                    <a:pt x="148890" y="318457"/>
                  </a:lnTo>
                  <a:lnTo>
                    <a:pt x="148890" y="395787"/>
                  </a:lnTo>
                  <a:lnTo>
                    <a:pt x="176390" y="395787"/>
                  </a:lnTo>
                  <a:lnTo>
                    <a:pt x="176390" y="318457"/>
                  </a:lnTo>
                  <a:close/>
                </a:path>
                <a:path w="643254" h="524510">
                  <a:moveTo>
                    <a:pt x="282174" y="318457"/>
                  </a:moveTo>
                  <a:lnTo>
                    <a:pt x="254725" y="318457"/>
                  </a:lnTo>
                  <a:lnTo>
                    <a:pt x="254725" y="395787"/>
                  </a:lnTo>
                  <a:lnTo>
                    <a:pt x="282174" y="395787"/>
                  </a:lnTo>
                  <a:lnTo>
                    <a:pt x="282174" y="318457"/>
                  </a:lnTo>
                  <a:close/>
                </a:path>
                <a:path w="643254" h="524510">
                  <a:moveTo>
                    <a:pt x="493844" y="318457"/>
                  </a:moveTo>
                  <a:lnTo>
                    <a:pt x="466345" y="318457"/>
                  </a:lnTo>
                  <a:lnTo>
                    <a:pt x="466345" y="395787"/>
                  </a:lnTo>
                  <a:lnTo>
                    <a:pt x="493844" y="395787"/>
                  </a:lnTo>
                  <a:lnTo>
                    <a:pt x="493844" y="318457"/>
                  </a:lnTo>
                  <a:close/>
                </a:path>
                <a:path w="643254" h="524510">
                  <a:moveTo>
                    <a:pt x="606304" y="318457"/>
                  </a:moveTo>
                  <a:lnTo>
                    <a:pt x="572179" y="318457"/>
                  </a:lnTo>
                  <a:lnTo>
                    <a:pt x="572179" y="395787"/>
                  </a:lnTo>
                  <a:lnTo>
                    <a:pt x="606304" y="395787"/>
                  </a:lnTo>
                  <a:lnTo>
                    <a:pt x="606304" y="318457"/>
                  </a:lnTo>
                  <a:close/>
                </a:path>
                <a:path w="643254" h="524510">
                  <a:moveTo>
                    <a:pt x="642134" y="492591"/>
                  </a:moveTo>
                  <a:lnTo>
                    <a:pt x="551" y="492591"/>
                  </a:lnTo>
                  <a:lnTo>
                    <a:pt x="551" y="524405"/>
                  </a:lnTo>
                  <a:lnTo>
                    <a:pt x="642134" y="524405"/>
                  </a:lnTo>
                  <a:lnTo>
                    <a:pt x="642134" y="492591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710405" y="1502703"/>
              <a:ext cx="643255" cy="524510"/>
            </a:xfrm>
            <a:custGeom>
              <a:avLst/>
              <a:gdLst/>
              <a:ahLst/>
              <a:cxnLst/>
              <a:rect l="l" t="t" r="r" b="b"/>
              <a:pathLst>
                <a:path w="643254" h="524510">
                  <a:moveTo>
                    <a:pt x="175588" y="0"/>
                  </a:moveTo>
                  <a:lnTo>
                    <a:pt x="175588" y="88070"/>
                  </a:lnTo>
                  <a:lnTo>
                    <a:pt x="209913" y="88070"/>
                  </a:lnTo>
                  <a:lnTo>
                    <a:pt x="209913" y="116222"/>
                  </a:lnTo>
                  <a:lnTo>
                    <a:pt x="64685" y="116222"/>
                  </a:lnTo>
                  <a:lnTo>
                    <a:pt x="0" y="236509"/>
                  </a:lnTo>
                  <a:lnTo>
                    <a:pt x="1852" y="245654"/>
                  </a:lnTo>
                  <a:lnTo>
                    <a:pt x="6901" y="253119"/>
                  </a:lnTo>
                  <a:lnTo>
                    <a:pt x="14383" y="258150"/>
                  </a:lnTo>
                  <a:lnTo>
                    <a:pt x="23535" y="259995"/>
                  </a:lnTo>
                  <a:lnTo>
                    <a:pt x="31506" y="258608"/>
                  </a:lnTo>
                  <a:lnTo>
                    <a:pt x="38296" y="254771"/>
                  </a:lnTo>
                  <a:lnTo>
                    <a:pt x="43426" y="248967"/>
                  </a:lnTo>
                  <a:lnTo>
                    <a:pt x="46418" y="241678"/>
                  </a:lnTo>
                  <a:lnTo>
                    <a:pt x="49419" y="248967"/>
                  </a:lnTo>
                  <a:lnTo>
                    <a:pt x="54566" y="254771"/>
                  </a:lnTo>
                  <a:lnTo>
                    <a:pt x="61373" y="258608"/>
                  </a:lnTo>
                  <a:lnTo>
                    <a:pt x="69352" y="259995"/>
                  </a:lnTo>
                  <a:lnTo>
                    <a:pt x="77322" y="258608"/>
                  </a:lnTo>
                  <a:lnTo>
                    <a:pt x="84112" y="254771"/>
                  </a:lnTo>
                  <a:lnTo>
                    <a:pt x="89242" y="248967"/>
                  </a:lnTo>
                  <a:lnTo>
                    <a:pt x="92235" y="241678"/>
                  </a:lnTo>
                  <a:lnTo>
                    <a:pt x="95235" y="248967"/>
                  </a:lnTo>
                  <a:lnTo>
                    <a:pt x="100383" y="254771"/>
                  </a:lnTo>
                  <a:lnTo>
                    <a:pt x="107190" y="258608"/>
                  </a:lnTo>
                  <a:lnTo>
                    <a:pt x="115168" y="259995"/>
                  </a:lnTo>
                  <a:lnTo>
                    <a:pt x="123139" y="258608"/>
                  </a:lnTo>
                  <a:lnTo>
                    <a:pt x="129929" y="254771"/>
                  </a:lnTo>
                  <a:lnTo>
                    <a:pt x="135059" y="248967"/>
                  </a:lnTo>
                  <a:lnTo>
                    <a:pt x="138052" y="241678"/>
                  </a:lnTo>
                  <a:lnTo>
                    <a:pt x="141052" y="248967"/>
                  </a:lnTo>
                  <a:lnTo>
                    <a:pt x="146200" y="254771"/>
                  </a:lnTo>
                  <a:lnTo>
                    <a:pt x="153006" y="258608"/>
                  </a:lnTo>
                  <a:lnTo>
                    <a:pt x="160985" y="259995"/>
                  </a:lnTo>
                  <a:lnTo>
                    <a:pt x="168956" y="258608"/>
                  </a:lnTo>
                  <a:lnTo>
                    <a:pt x="175745" y="254771"/>
                  </a:lnTo>
                  <a:lnTo>
                    <a:pt x="180875" y="248967"/>
                  </a:lnTo>
                  <a:lnTo>
                    <a:pt x="183868" y="241678"/>
                  </a:lnTo>
                  <a:lnTo>
                    <a:pt x="186869" y="248967"/>
                  </a:lnTo>
                  <a:lnTo>
                    <a:pt x="192016" y="254771"/>
                  </a:lnTo>
                  <a:lnTo>
                    <a:pt x="198823" y="258608"/>
                  </a:lnTo>
                  <a:lnTo>
                    <a:pt x="206801" y="259995"/>
                  </a:lnTo>
                  <a:lnTo>
                    <a:pt x="214781" y="258608"/>
                  </a:lnTo>
                  <a:lnTo>
                    <a:pt x="221587" y="254771"/>
                  </a:lnTo>
                  <a:lnTo>
                    <a:pt x="226735" y="248967"/>
                  </a:lnTo>
                  <a:lnTo>
                    <a:pt x="229735" y="241678"/>
                  </a:lnTo>
                  <a:lnTo>
                    <a:pt x="232728" y="248967"/>
                  </a:lnTo>
                  <a:lnTo>
                    <a:pt x="237858" y="254771"/>
                  </a:lnTo>
                  <a:lnTo>
                    <a:pt x="244647" y="258608"/>
                  </a:lnTo>
                  <a:lnTo>
                    <a:pt x="252618" y="259995"/>
                  </a:lnTo>
                  <a:lnTo>
                    <a:pt x="260597" y="258608"/>
                  </a:lnTo>
                  <a:lnTo>
                    <a:pt x="267403" y="254771"/>
                  </a:lnTo>
                  <a:lnTo>
                    <a:pt x="272551" y="248967"/>
                  </a:lnTo>
                  <a:lnTo>
                    <a:pt x="275552" y="241678"/>
                  </a:lnTo>
                  <a:lnTo>
                    <a:pt x="278544" y="248967"/>
                  </a:lnTo>
                  <a:lnTo>
                    <a:pt x="283674" y="254771"/>
                  </a:lnTo>
                  <a:lnTo>
                    <a:pt x="290464" y="258608"/>
                  </a:lnTo>
                  <a:lnTo>
                    <a:pt x="298435" y="259995"/>
                  </a:lnTo>
                  <a:lnTo>
                    <a:pt x="306413" y="258608"/>
                  </a:lnTo>
                  <a:lnTo>
                    <a:pt x="313220" y="254771"/>
                  </a:lnTo>
                  <a:lnTo>
                    <a:pt x="318368" y="248967"/>
                  </a:lnTo>
                  <a:lnTo>
                    <a:pt x="321368" y="241678"/>
                  </a:lnTo>
                  <a:lnTo>
                    <a:pt x="324361" y="248967"/>
                  </a:lnTo>
                  <a:lnTo>
                    <a:pt x="329491" y="254771"/>
                  </a:lnTo>
                  <a:lnTo>
                    <a:pt x="336281" y="258608"/>
                  </a:lnTo>
                  <a:lnTo>
                    <a:pt x="344251" y="259995"/>
                  </a:lnTo>
                  <a:lnTo>
                    <a:pt x="352230" y="258608"/>
                  </a:lnTo>
                  <a:lnTo>
                    <a:pt x="359037" y="254771"/>
                  </a:lnTo>
                  <a:lnTo>
                    <a:pt x="364184" y="248967"/>
                  </a:lnTo>
                  <a:lnTo>
                    <a:pt x="367185" y="241678"/>
                  </a:lnTo>
                  <a:lnTo>
                    <a:pt x="370177" y="248967"/>
                  </a:lnTo>
                  <a:lnTo>
                    <a:pt x="375308" y="254771"/>
                  </a:lnTo>
                  <a:lnTo>
                    <a:pt x="382097" y="258608"/>
                  </a:lnTo>
                  <a:lnTo>
                    <a:pt x="390068" y="259995"/>
                  </a:lnTo>
                  <a:lnTo>
                    <a:pt x="398047" y="258608"/>
                  </a:lnTo>
                  <a:lnTo>
                    <a:pt x="404854" y="254771"/>
                  </a:lnTo>
                  <a:lnTo>
                    <a:pt x="410001" y="248967"/>
                  </a:lnTo>
                  <a:lnTo>
                    <a:pt x="413001" y="241678"/>
                  </a:lnTo>
                  <a:lnTo>
                    <a:pt x="415994" y="248967"/>
                  </a:lnTo>
                  <a:lnTo>
                    <a:pt x="421124" y="254771"/>
                  </a:lnTo>
                  <a:lnTo>
                    <a:pt x="427914" y="258608"/>
                  </a:lnTo>
                  <a:lnTo>
                    <a:pt x="435884" y="259995"/>
                  </a:lnTo>
                  <a:lnTo>
                    <a:pt x="443863" y="258608"/>
                  </a:lnTo>
                  <a:lnTo>
                    <a:pt x="450670" y="254771"/>
                  </a:lnTo>
                  <a:lnTo>
                    <a:pt x="455817" y="248967"/>
                  </a:lnTo>
                  <a:lnTo>
                    <a:pt x="458818" y="241678"/>
                  </a:lnTo>
                  <a:lnTo>
                    <a:pt x="461818" y="248967"/>
                  </a:lnTo>
                  <a:lnTo>
                    <a:pt x="466966" y="254771"/>
                  </a:lnTo>
                  <a:lnTo>
                    <a:pt x="473773" y="258608"/>
                  </a:lnTo>
                  <a:lnTo>
                    <a:pt x="481751" y="259995"/>
                  </a:lnTo>
                  <a:lnTo>
                    <a:pt x="489722" y="258608"/>
                  </a:lnTo>
                  <a:lnTo>
                    <a:pt x="496512" y="254771"/>
                  </a:lnTo>
                  <a:lnTo>
                    <a:pt x="501642" y="248967"/>
                  </a:lnTo>
                  <a:lnTo>
                    <a:pt x="504635" y="241678"/>
                  </a:lnTo>
                  <a:lnTo>
                    <a:pt x="507635" y="248967"/>
                  </a:lnTo>
                  <a:lnTo>
                    <a:pt x="512783" y="254771"/>
                  </a:lnTo>
                  <a:lnTo>
                    <a:pt x="519589" y="258608"/>
                  </a:lnTo>
                  <a:lnTo>
                    <a:pt x="527568" y="259995"/>
                  </a:lnTo>
                  <a:lnTo>
                    <a:pt x="535539" y="258608"/>
                  </a:lnTo>
                  <a:lnTo>
                    <a:pt x="542328" y="254771"/>
                  </a:lnTo>
                  <a:lnTo>
                    <a:pt x="547458" y="248967"/>
                  </a:lnTo>
                  <a:lnTo>
                    <a:pt x="550451" y="241678"/>
                  </a:lnTo>
                  <a:lnTo>
                    <a:pt x="553452" y="248967"/>
                  </a:lnTo>
                  <a:lnTo>
                    <a:pt x="558599" y="254771"/>
                  </a:lnTo>
                  <a:lnTo>
                    <a:pt x="565406" y="258608"/>
                  </a:lnTo>
                  <a:lnTo>
                    <a:pt x="573385" y="259995"/>
                  </a:lnTo>
                  <a:lnTo>
                    <a:pt x="581356" y="258608"/>
                  </a:lnTo>
                  <a:lnTo>
                    <a:pt x="588145" y="254771"/>
                  </a:lnTo>
                  <a:lnTo>
                    <a:pt x="593275" y="248967"/>
                  </a:lnTo>
                  <a:lnTo>
                    <a:pt x="596268" y="241678"/>
                  </a:lnTo>
                  <a:lnTo>
                    <a:pt x="599268" y="248967"/>
                  </a:lnTo>
                  <a:lnTo>
                    <a:pt x="604416" y="254771"/>
                  </a:lnTo>
                  <a:lnTo>
                    <a:pt x="611223" y="258608"/>
                  </a:lnTo>
                  <a:lnTo>
                    <a:pt x="619201" y="259995"/>
                  </a:lnTo>
                  <a:lnTo>
                    <a:pt x="628345" y="258150"/>
                  </a:lnTo>
                  <a:lnTo>
                    <a:pt x="635810" y="253119"/>
                  </a:lnTo>
                  <a:lnTo>
                    <a:pt x="640842" y="245654"/>
                  </a:lnTo>
                  <a:lnTo>
                    <a:pt x="642687" y="236509"/>
                  </a:lnTo>
                  <a:lnTo>
                    <a:pt x="578051" y="116222"/>
                  </a:lnTo>
                  <a:lnTo>
                    <a:pt x="432773" y="116222"/>
                  </a:lnTo>
                  <a:lnTo>
                    <a:pt x="432773" y="88070"/>
                  </a:lnTo>
                  <a:lnTo>
                    <a:pt x="467098" y="88070"/>
                  </a:lnTo>
                  <a:lnTo>
                    <a:pt x="467098" y="0"/>
                  </a:lnTo>
                  <a:lnTo>
                    <a:pt x="175588" y="0"/>
                  </a:lnTo>
                  <a:close/>
                </a:path>
                <a:path w="643254" h="524510">
                  <a:moveTo>
                    <a:pt x="234352" y="88070"/>
                  </a:moveTo>
                  <a:lnTo>
                    <a:pt x="408334" y="88070"/>
                  </a:lnTo>
                  <a:lnTo>
                    <a:pt x="408334" y="116222"/>
                  </a:lnTo>
                  <a:lnTo>
                    <a:pt x="234352" y="116222"/>
                  </a:lnTo>
                  <a:lnTo>
                    <a:pt x="234352" y="88070"/>
                  </a:lnTo>
                  <a:close/>
                </a:path>
                <a:path w="643254" h="524510">
                  <a:moveTo>
                    <a:pt x="36432" y="285588"/>
                  </a:moveTo>
                  <a:lnTo>
                    <a:pt x="36432" y="463585"/>
                  </a:lnTo>
                  <a:lnTo>
                    <a:pt x="282176" y="463585"/>
                  </a:lnTo>
                  <a:lnTo>
                    <a:pt x="282176" y="318457"/>
                  </a:lnTo>
                  <a:lnTo>
                    <a:pt x="360510" y="318457"/>
                  </a:lnTo>
                  <a:lnTo>
                    <a:pt x="360510" y="463585"/>
                  </a:lnTo>
                  <a:lnTo>
                    <a:pt x="606304" y="463585"/>
                  </a:lnTo>
                  <a:lnTo>
                    <a:pt x="606304" y="285588"/>
                  </a:lnTo>
                  <a:lnTo>
                    <a:pt x="36432" y="285588"/>
                  </a:lnTo>
                  <a:close/>
                </a:path>
                <a:path w="643254" h="524510">
                  <a:moveTo>
                    <a:pt x="70556" y="318457"/>
                  </a:moveTo>
                  <a:lnTo>
                    <a:pt x="148891" y="318457"/>
                  </a:lnTo>
                  <a:lnTo>
                    <a:pt x="148891" y="395789"/>
                  </a:lnTo>
                  <a:lnTo>
                    <a:pt x="70556" y="395789"/>
                  </a:lnTo>
                  <a:lnTo>
                    <a:pt x="70556" y="318457"/>
                  </a:lnTo>
                  <a:close/>
                </a:path>
                <a:path w="643254" h="524510">
                  <a:moveTo>
                    <a:pt x="176391" y="318457"/>
                  </a:moveTo>
                  <a:lnTo>
                    <a:pt x="254726" y="318457"/>
                  </a:lnTo>
                  <a:lnTo>
                    <a:pt x="254726" y="395789"/>
                  </a:lnTo>
                  <a:lnTo>
                    <a:pt x="176391" y="395789"/>
                  </a:lnTo>
                  <a:lnTo>
                    <a:pt x="176391" y="318457"/>
                  </a:lnTo>
                  <a:close/>
                </a:path>
                <a:path w="643254" h="524510">
                  <a:moveTo>
                    <a:pt x="388010" y="318457"/>
                  </a:moveTo>
                  <a:lnTo>
                    <a:pt x="466345" y="318457"/>
                  </a:lnTo>
                  <a:lnTo>
                    <a:pt x="466345" y="395789"/>
                  </a:lnTo>
                  <a:lnTo>
                    <a:pt x="388010" y="395789"/>
                  </a:lnTo>
                  <a:lnTo>
                    <a:pt x="388010" y="318457"/>
                  </a:lnTo>
                  <a:close/>
                </a:path>
                <a:path w="643254" h="524510">
                  <a:moveTo>
                    <a:pt x="493845" y="318457"/>
                  </a:moveTo>
                  <a:lnTo>
                    <a:pt x="572180" y="318457"/>
                  </a:lnTo>
                  <a:lnTo>
                    <a:pt x="572180" y="395789"/>
                  </a:lnTo>
                  <a:lnTo>
                    <a:pt x="493845" y="395789"/>
                  </a:lnTo>
                  <a:lnTo>
                    <a:pt x="493845" y="318457"/>
                  </a:lnTo>
                  <a:close/>
                </a:path>
                <a:path w="643254" h="524510">
                  <a:moveTo>
                    <a:pt x="335319" y="374561"/>
                  </a:moveTo>
                  <a:lnTo>
                    <a:pt x="335319" y="417016"/>
                  </a:lnTo>
                  <a:lnTo>
                    <a:pt x="350022" y="417016"/>
                  </a:lnTo>
                  <a:lnTo>
                    <a:pt x="350022" y="374561"/>
                  </a:lnTo>
                  <a:lnTo>
                    <a:pt x="335319" y="374561"/>
                  </a:lnTo>
                  <a:close/>
                </a:path>
                <a:path w="643254" h="524510">
                  <a:moveTo>
                    <a:pt x="552" y="492591"/>
                  </a:moveTo>
                  <a:lnTo>
                    <a:pt x="552" y="524406"/>
                  </a:lnTo>
                  <a:lnTo>
                    <a:pt x="642134" y="524406"/>
                  </a:lnTo>
                  <a:lnTo>
                    <a:pt x="642134" y="492591"/>
                  </a:lnTo>
                  <a:lnTo>
                    <a:pt x="552" y="492591"/>
                  </a:lnTo>
                  <a:close/>
                </a:path>
              </a:pathLst>
            </a:custGeom>
            <a:ln w="12700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8928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dirty="0" spc="25"/>
              <a:t> </a:t>
            </a:r>
            <a:r>
              <a:rPr dirty="0" spc="-5"/>
              <a:t>to</a:t>
            </a:r>
            <a:r>
              <a:rPr dirty="0" spc="25"/>
              <a:t> </a:t>
            </a:r>
            <a:r>
              <a:rPr dirty="0"/>
              <a:t>get</a:t>
            </a:r>
            <a:r>
              <a:rPr dirty="0" spc="30"/>
              <a:t> </a:t>
            </a:r>
            <a:r>
              <a:rPr dirty="0" spc="-5"/>
              <a:t>from</a:t>
            </a:r>
            <a:r>
              <a:rPr dirty="0" spc="25"/>
              <a:t> </a:t>
            </a:r>
            <a:r>
              <a:rPr dirty="0" spc="-5"/>
              <a:t>point</a:t>
            </a:r>
            <a:r>
              <a:rPr dirty="0" spc="-135"/>
              <a:t> </a:t>
            </a:r>
            <a:r>
              <a:rPr dirty="0"/>
              <a:t>A</a:t>
            </a:r>
            <a:r>
              <a:rPr dirty="0" spc="-135"/>
              <a:t> </a:t>
            </a:r>
            <a:r>
              <a:rPr dirty="0" spc="-5"/>
              <a:t>to</a:t>
            </a:r>
            <a:r>
              <a:rPr dirty="0" spc="25"/>
              <a:t> </a:t>
            </a:r>
            <a:r>
              <a:rPr dirty="0" spc="-5"/>
              <a:t>point</a:t>
            </a:r>
            <a:r>
              <a:rPr dirty="0" spc="30"/>
              <a:t> </a:t>
            </a:r>
            <a:r>
              <a:rPr dirty="0"/>
              <a:t>B?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2553964" y="3709617"/>
            <a:ext cx="762000" cy="287020"/>
            <a:chOff x="2553964" y="3709617"/>
            <a:chExt cx="762000" cy="287020"/>
          </a:xfrm>
        </p:grpSpPr>
        <p:sp>
          <p:nvSpPr>
            <p:cNvPr id="12" name="object 12"/>
            <p:cNvSpPr/>
            <p:nvPr/>
          </p:nvSpPr>
          <p:spPr>
            <a:xfrm>
              <a:off x="2558727" y="3714380"/>
              <a:ext cx="752475" cy="277495"/>
            </a:xfrm>
            <a:custGeom>
              <a:avLst/>
              <a:gdLst/>
              <a:ahLst/>
              <a:cxnLst/>
              <a:rect l="l" t="t" r="r" b="b"/>
              <a:pathLst>
                <a:path w="752475" h="277495">
                  <a:moveTo>
                    <a:pt x="144835" y="158983"/>
                  </a:moveTo>
                  <a:lnTo>
                    <a:pt x="121840" y="163624"/>
                  </a:lnTo>
                  <a:lnTo>
                    <a:pt x="103066" y="176280"/>
                  </a:lnTo>
                  <a:lnTo>
                    <a:pt x="90409" y="195054"/>
                  </a:lnTo>
                  <a:lnTo>
                    <a:pt x="85769" y="218049"/>
                  </a:lnTo>
                  <a:lnTo>
                    <a:pt x="90409" y="241053"/>
                  </a:lnTo>
                  <a:lnTo>
                    <a:pt x="103066" y="259848"/>
                  </a:lnTo>
                  <a:lnTo>
                    <a:pt x="121841" y="272525"/>
                  </a:lnTo>
                  <a:lnTo>
                    <a:pt x="144835" y="277174"/>
                  </a:lnTo>
                  <a:lnTo>
                    <a:pt x="167830" y="272524"/>
                  </a:lnTo>
                  <a:lnTo>
                    <a:pt x="186605" y="259848"/>
                  </a:lnTo>
                  <a:lnTo>
                    <a:pt x="196056" y="245814"/>
                  </a:lnTo>
                  <a:lnTo>
                    <a:pt x="144835" y="245814"/>
                  </a:lnTo>
                  <a:lnTo>
                    <a:pt x="134031" y="243631"/>
                  </a:lnTo>
                  <a:lnTo>
                    <a:pt x="125205" y="237680"/>
                  </a:lnTo>
                  <a:lnTo>
                    <a:pt x="119253" y="228854"/>
                  </a:lnTo>
                  <a:lnTo>
                    <a:pt x="117071" y="218049"/>
                  </a:lnTo>
                  <a:lnTo>
                    <a:pt x="119253" y="207244"/>
                  </a:lnTo>
                  <a:lnTo>
                    <a:pt x="125205" y="198419"/>
                  </a:lnTo>
                  <a:lnTo>
                    <a:pt x="134031" y="192467"/>
                  </a:lnTo>
                  <a:lnTo>
                    <a:pt x="144835" y="190285"/>
                  </a:lnTo>
                  <a:lnTo>
                    <a:pt x="196046" y="190285"/>
                  </a:lnTo>
                  <a:lnTo>
                    <a:pt x="186605" y="176280"/>
                  </a:lnTo>
                  <a:lnTo>
                    <a:pt x="167830" y="163624"/>
                  </a:lnTo>
                  <a:lnTo>
                    <a:pt x="144835" y="158983"/>
                  </a:lnTo>
                  <a:close/>
                </a:path>
                <a:path w="752475" h="277495">
                  <a:moveTo>
                    <a:pt x="598618" y="158983"/>
                  </a:moveTo>
                  <a:lnTo>
                    <a:pt x="575623" y="163624"/>
                  </a:lnTo>
                  <a:lnTo>
                    <a:pt x="556849" y="176280"/>
                  </a:lnTo>
                  <a:lnTo>
                    <a:pt x="544193" y="195054"/>
                  </a:lnTo>
                  <a:lnTo>
                    <a:pt x="539553" y="218049"/>
                  </a:lnTo>
                  <a:lnTo>
                    <a:pt x="544193" y="241053"/>
                  </a:lnTo>
                  <a:lnTo>
                    <a:pt x="556849" y="259848"/>
                  </a:lnTo>
                  <a:lnTo>
                    <a:pt x="575624" y="272525"/>
                  </a:lnTo>
                  <a:lnTo>
                    <a:pt x="598618" y="277174"/>
                  </a:lnTo>
                  <a:lnTo>
                    <a:pt x="621622" y="272524"/>
                  </a:lnTo>
                  <a:lnTo>
                    <a:pt x="640417" y="259848"/>
                  </a:lnTo>
                  <a:lnTo>
                    <a:pt x="649882" y="245814"/>
                  </a:lnTo>
                  <a:lnTo>
                    <a:pt x="598618" y="245814"/>
                  </a:lnTo>
                  <a:lnTo>
                    <a:pt x="587813" y="243631"/>
                  </a:lnTo>
                  <a:lnTo>
                    <a:pt x="578988" y="237680"/>
                  </a:lnTo>
                  <a:lnTo>
                    <a:pt x="573036" y="228854"/>
                  </a:lnTo>
                  <a:lnTo>
                    <a:pt x="570853" y="218049"/>
                  </a:lnTo>
                  <a:lnTo>
                    <a:pt x="573036" y="207244"/>
                  </a:lnTo>
                  <a:lnTo>
                    <a:pt x="578988" y="198419"/>
                  </a:lnTo>
                  <a:lnTo>
                    <a:pt x="587813" y="192467"/>
                  </a:lnTo>
                  <a:lnTo>
                    <a:pt x="598618" y="190285"/>
                  </a:lnTo>
                  <a:lnTo>
                    <a:pt x="649872" y="190285"/>
                  </a:lnTo>
                  <a:lnTo>
                    <a:pt x="640417" y="176280"/>
                  </a:lnTo>
                  <a:lnTo>
                    <a:pt x="621622" y="163624"/>
                  </a:lnTo>
                  <a:lnTo>
                    <a:pt x="598618" y="158983"/>
                  </a:lnTo>
                  <a:close/>
                </a:path>
                <a:path w="752475" h="277495">
                  <a:moveTo>
                    <a:pt x="196046" y="190285"/>
                  </a:moveTo>
                  <a:lnTo>
                    <a:pt x="144835" y="190285"/>
                  </a:lnTo>
                  <a:lnTo>
                    <a:pt x="155641" y="192467"/>
                  </a:lnTo>
                  <a:lnTo>
                    <a:pt x="164466" y="198419"/>
                  </a:lnTo>
                  <a:lnTo>
                    <a:pt x="170418" y="207244"/>
                  </a:lnTo>
                  <a:lnTo>
                    <a:pt x="172600" y="218049"/>
                  </a:lnTo>
                  <a:lnTo>
                    <a:pt x="170417" y="228854"/>
                  </a:lnTo>
                  <a:lnTo>
                    <a:pt x="164466" y="237680"/>
                  </a:lnTo>
                  <a:lnTo>
                    <a:pt x="155640" y="243631"/>
                  </a:lnTo>
                  <a:lnTo>
                    <a:pt x="144835" y="245814"/>
                  </a:lnTo>
                  <a:lnTo>
                    <a:pt x="196056" y="245814"/>
                  </a:lnTo>
                  <a:lnTo>
                    <a:pt x="199261" y="241053"/>
                  </a:lnTo>
                  <a:lnTo>
                    <a:pt x="203902" y="218049"/>
                  </a:lnTo>
                  <a:lnTo>
                    <a:pt x="199261" y="195054"/>
                  </a:lnTo>
                  <a:lnTo>
                    <a:pt x="196046" y="190285"/>
                  </a:lnTo>
                  <a:close/>
                </a:path>
                <a:path w="752475" h="277495">
                  <a:moveTo>
                    <a:pt x="649872" y="190285"/>
                  </a:moveTo>
                  <a:lnTo>
                    <a:pt x="598618" y="190285"/>
                  </a:lnTo>
                  <a:lnTo>
                    <a:pt x="609423" y="192467"/>
                  </a:lnTo>
                  <a:lnTo>
                    <a:pt x="618249" y="198419"/>
                  </a:lnTo>
                  <a:lnTo>
                    <a:pt x="624200" y="207244"/>
                  </a:lnTo>
                  <a:lnTo>
                    <a:pt x="626383" y="218049"/>
                  </a:lnTo>
                  <a:lnTo>
                    <a:pt x="624200" y="228854"/>
                  </a:lnTo>
                  <a:lnTo>
                    <a:pt x="618248" y="237680"/>
                  </a:lnTo>
                  <a:lnTo>
                    <a:pt x="609422" y="243631"/>
                  </a:lnTo>
                  <a:lnTo>
                    <a:pt x="598618" y="245814"/>
                  </a:lnTo>
                  <a:lnTo>
                    <a:pt x="649882" y="245814"/>
                  </a:lnTo>
                  <a:lnTo>
                    <a:pt x="653093" y="241053"/>
                  </a:lnTo>
                  <a:lnTo>
                    <a:pt x="657743" y="218049"/>
                  </a:lnTo>
                  <a:lnTo>
                    <a:pt x="653093" y="195054"/>
                  </a:lnTo>
                  <a:lnTo>
                    <a:pt x="649872" y="190285"/>
                  </a:lnTo>
                  <a:close/>
                </a:path>
                <a:path w="752475" h="277495">
                  <a:moveTo>
                    <a:pt x="735553" y="146015"/>
                  </a:moveTo>
                  <a:lnTo>
                    <a:pt x="598618" y="146015"/>
                  </a:lnTo>
                  <a:lnTo>
                    <a:pt x="626677" y="151673"/>
                  </a:lnTo>
                  <a:lnTo>
                    <a:pt x="649593" y="167104"/>
                  </a:lnTo>
                  <a:lnTo>
                    <a:pt x="665045" y="190000"/>
                  </a:lnTo>
                  <a:lnTo>
                    <a:pt x="670712" y="218049"/>
                  </a:lnTo>
                  <a:lnTo>
                    <a:pt x="670712" y="223340"/>
                  </a:lnTo>
                  <a:lnTo>
                    <a:pt x="670142" y="228527"/>
                  </a:lnTo>
                  <a:lnTo>
                    <a:pt x="669061" y="233494"/>
                  </a:lnTo>
                  <a:lnTo>
                    <a:pt x="746216" y="233494"/>
                  </a:lnTo>
                  <a:lnTo>
                    <a:pt x="752177" y="227470"/>
                  </a:lnTo>
                  <a:lnTo>
                    <a:pt x="752182" y="157812"/>
                  </a:lnTo>
                  <a:lnTo>
                    <a:pt x="746213" y="151791"/>
                  </a:lnTo>
                  <a:lnTo>
                    <a:pt x="735554" y="151791"/>
                  </a:lnTo>
                  <a:lnTo>
                    <a:pt x="735553" y="146015"/>
                  </a:lnTo>
                  <a:close/>
                </a:path>
                <a:path w="752475" h="277495">
                  <a:moveTo>
                    <a:pt x="432090" y="0"/>
                  </a:moveTo>
                  <a:lnTo>
                    <a:pt x="229014" y="0"/>
                  </a:lnTo>
                  <a:lnTo>
                    <a:pt x="219941" y="702"/>
                  </a:lnTo>
                  <a:lnTo>
                    <a:pt x="176195" y="26752"/>
                  </a:lnTo>
                  <a:lnTo>
                    <a:pt x="138901" y="64408"/>
                  </a:lnTo>
                  <a:lnTo>
                    <a:pt x="126503" y="75336"/>
                  </a:lnTo>
                  <a:lnTo>
                    <a:pt x="121653" y="78426"/>
                  </a:lnTo>
                  <a:lnTo>
                    <a:pt x="116297" y="80721"/>
                  </a:lnTo>
                  <a:lnTo>
                    <a:pt x="110587" y="81408"/>
                  </a:lnTo>
                  <a:lnTo>
                    <a:pt x="38139" y="96734"/>
                  </a:lnTo>
                  <a:lnTo>
                    <a:pt x="16564" y="150966"/>
                  </a:lnTo>
                  <a:lnTo>
                    <a:pt x="6023" y="150966"/>
                  </a:lnTo>
                  <a:lnTo>
                    <a:pt x="0" y="156989"/>
                  </a:lnTo>
                  <a:lnTo>
                    <a:pt x="0" y="226645"/>
                  </a:lnTo>
                  <a:lnTo>
                    <a:pt x="6023" y="232668"/>
                  </a:lnTo>
                  <a:lnTo>
                    <a:pt x="74216" y="232668"/>
                  </a:lnTo>
                  <a:lnTo>
                    <a:pt x="73249" y="227960"/>
                  </a:lnTo>
                  <a:lnTo>
                    <a:pt x="72773" y="223340"/>
                  </a:lnTo>
                  <a:lnTo>
                    <a:pt x="93861" y="167104"/>
                  </a:lnTo>
                  <a:lnTo>
                    <a:pt x="144835" y="146015"/>
                  </a:lnTo>
                  <a:lnTo>
                    <a:pt x="735553" y="146015"/>
                  </a:lnTo>
                  <a:lnTo>
                    <a:pt x="735550" y="128113"/>
                  </a:lnTo>
                  <a:lnTo>
                    <a:pt x="730501" y="121926"/>
                  </a:lnTo>
                  <a:lnTo>
                    <a:pt x="562778" y="89011"/>
                  </a:lnTo>
                  <a:lnTo>
                    <a:pt x="201310" y="89011"/>
                  </a:lnTo>
                  <a:lnTo>
                    <a:pt x="197684" y="83755"/>
                  </a:lnTo>
                  <a:lnTo>
                    <a:pt x="221527" y="35192"/>
                  </a:lnTo>
                  <a:lnTo>
                    <a:pt x="247228" y="19335"/>
                  </a:lnTo>
                  <a:lnTo>
                    <a:pt x="474111" y="19335"/>
                  </a:lnTo>
                  <a:lnTo>
                    <a:pt x="467400" y="12792"/>
                  </a:lnTo>
                  <a:lnTo>
                    <a:pt x="460310" y="7270"/>
                  </a:lnTo>
                  <a:lnTo>
                    <a:pt x="451962" y="3264"/>
                  </a:lnTo>
                  <a:lnTo>
                    <a:pt x="442506" y="824"/>
                  </a:lnTo>
                  <a:lnTo>
                    <a:pt x="432090" y="0"/>
                  </a:lnTo>
                  <a:close/>
                </a:path>
                <a:path w="752475" h="277495">
                  <a:moveTo>
                    <a:pt x="598618" y="146015"/>
                  </a:moveTo>
                  <a:lnTo>
                    <a:pt x="144835" y="146015"/>
                  </a:lnTo>
                  <a:lnTo>
                    <a:pt x="172894" y="151673"/>
                  </a:lnTo>
                  <a:lnTo>
                    <a:pt x="195810" y="167104"/>
                  </a:lnTo>
                  <a:lnTo>
                    <a:pt x="211263" y="190000"/>
                  </a:lnTo>
                  <a:lnTo>
                    <a:pt x="216929" y="218049"/>
                  </a:lnTo>
                  <a:lnTo>
                    <a:pt x="216899" y="223340"/>
                  </a:lnTo>
                  <a:lnTo>
                    <a:pt x="216421" y="227960"/>
                  </a:lnTo>
                  <a:lnTo>
                    <a:pt x="215455" y="232668"/>
                  </a:lnTo>
                  <a:lnTo>
                    <a:pt x="528058" y="232668"/>
                  </a:lnTo>
                  <a:lnTo>
                    <a:pt x="527091" y="227960"/>
                  </a:lnTo>
                  <a:lnTo>
                    <a:pt x="526614" y="223340"/>
                  </a:lnTo>
                  <a:lnTo>
                    <a:pt x="526583" y="218049"/>
                  </a:lnTo>
                  <a:lnTo>
                    <a:pt x="532241" y="190000"/>
                  </a:lnTo>
                  <a:lnTo>
                    <a:pt x="547673" y="167104"/>
                  </a:lnTo>
                  <a:lnTo>
                    <a:pt x="570569" y="151672"/>
                  </a:lnTo>
                  <a:lnTo>
                    <a:pt x="598618" y="146015"/>
                  </a:lnTo>
                  <a:close/>
                </a:path>
                <a:path w="752475" h="277495">
                  <a:moveTo>
                    <a:pt x="343208" y="19335"/>
                  </a:moveTo>
                  <a:lnTo>
                    <a:pt x="313592" y="19335"/>
                  </a:lnTo>
                  <a:lnTo>
                    <a:pt x="316569" y="22180"/>
                  </a:lnTo>
                  <a:lnTo>
                    <a:pt x="319347" y="85177"/>
                  </a:lnTo>
                  <a:lnTo>
                    <a:pt x="315666" y="89011"/>
                  </a:lnTo>
                  <a:lnTo>
                    <a:pt x="350488" y="89011"/>
                  </a:lnTo>
                  <a:lnTo>
                    <a:pt x="346853" y="85821"/>
                  </a:lnTo>
                  <a:lnTo>
                    <a:pt x="340164" y="22658"/>
                  </a:lnTo>
                  <a:lnTo>
                    <a:pt x="343208" y="19335"/>
                  </a:lnTo>
                  <a:close/>
                </a:path>
                <a:path w="752475" h="277495">
                  <a:moveTo>
                    <a:pt x="474111" y="19335"/>
                  </a:moveTo>
                  <a:lnTo>
                    <a:pt x="436157" y="19335"/>
                  </a:lnTo>
                  <a:lnTo>
                    <a:pt x="443388" y="19990"/>
                  </a:lnTo>
                  <a:lnTo>
                    <a:pt x="449834" y="21916"/>
                  </a:lnTo>
                  <a:lnTo>
                    <a:pt x="455365" y="25057"/>
                  </a:lnTo>
                  <a:lnTo>
                    <a:pt x="459854" y="29357"/>
                  </a:lnTo>
                  <a:lnTo>
                    <a:pt x="502622" y="82283"/>
                  </a:lnTo>
                  <a:lnTo>
                    <a:pt x="497568" y="89011"/>
                  </a:lnTo>
                  <a:lnTo>
                    <a:pt x="562778" y="89011"/>
                  </a:lnTo>
                  <a:lnTo>
                    <a:pt x="545063" y="85572"/>
                  </a:lnTo>
                  <a:lnTo>
                    <a:pt x="538605" y="82213"/>
                  </a:lnTo>
                  <a:lnTo>
                    <a:pt x="474111" y="19335"/>
                  </a:lnTo>
                  <a:close/>
                </a:path>
              </a:pathLst>
            </a:custGeom>
            <a:solidFill>
              <a:srgbClr val="00798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558727" y="3714380"/>
              <a:ext cx="752475" cy="233679"/>
            </a:xfrm>
            <a:custGeom>
              <a:avLst/>
              <a:gdLst/>
              <a:ahLst/>
              <a:cxnLst/>
              <a:rect l="l" t="t" r="r" b="b"/>
              <a:pathLst>
                <a:path w="752475" h="233679">
                  <a:moveTo>
                    <a:pt x="229013" y="0"/>
                  </a:moveTo>
                  <a:lnTo>
                    <a:pt x="176194" y="26751"/>
                  </a:lnTo>
                  <a:lnTo>
                    <a:pt x="138901" y="64407"/>
                  </a:lnTo>
                  <a:lnTo>
                    <a:pt x="126502" y="75335"/>
                  </a:lnTo>
                  <a:lnTo>
                    <a:pt x="121652" y="78425"/>
                  </a:lnTo>
                  <a:lnTo>
                    <a:pt x="116296" y="80720"/>
                  </a:lnTo>
                  <a:lnTo>
                    <a:pt x="110586" y="81407"/>
                  </a:lnTo>
                  <a:lnTo>
                    <a:pt x="38139" y="96733"/>
                  </a:lnTo>
                  <a:lnTo>
                    <a:pt x="16564" y="150966"/>
                  </a:lnTo>
                  <a:lnTo>
                    <a:pt x="13440" y="150966"/>
                  </a:lnTo>
                  <a:lnTo>
                    <a:pt x="6023" y="150966"/>
                  </a:lnTo>
                  <a:lnTo>
                    <a:pt x="0" y="156989"/>
                  </a:lnTo>
                  <a:lnTo>
                    <a:pt x="0" y="164406"/>
                  </a:lnTo>
                  <a:lnTo>
                    <a:pt x="0" y="219228"/>
                  </a:lnTo>
                  <a:lnTo>
                    <a:pt x="0" y="226645"/>
                  </a:lnTo>
                  <a:lnTo>
                    <a:pt x="6023" y="232668"/>
                  </a:lnTo>
                  <a:lnTo>
                    <a:pt x="13440" y="232668"/>
                  </a:lnTo>
                  <a:lnTo>
                    <a:pt x="45743" y="232668"/>
                  </a:lnTo>
                  <a:lnTo>
                    <a:pt x="74215" y="232668"/>
                  </a:lnTo>
                  <a:lnTo>
                    <a:pt x="73249" y="227961"/>
                  </a:lnTo>
                  <a:lnTo>
                    <a:pt x="72741" y="223042"/>
                  </a:lnTo>
                  <a:lnTo>
                    <a:pt x="93860" y="167103"/>
                  </a:lnTo>
                  <a:lnTo>
                    <a:pt x="144835" y="146014"/>
                  </a:lnTo>
                  <a:lnTo>
                    <a:pt x="172893" y="151672"/>
                  </a:lnTo>
                  <a:lnTo>
                    <a:pt x="195810" y="167104"/>
                  </a:lnTo>
                  <a:lnTo>
                    <a:pt x="211262" y="189999"/>
                  </a:lnTo>
                  <a:lnTo>
                    <a:pt x="216929" y="218049"/>
                  </a:lnTo>
                  <a:lnTo>
                    <a:pt x="216929" y="223042"/>
                  </a:lnTo>
                  <a:lnTo>
                    <a:pt x="216421" y="227959"/>
                  </a:lnTo>
                  <a:lnTo>
                    <a:pt x="215455" y="232668"/>
                  </a:lnTo>
                  <a:lnTo>
                    <a:pt x="528057" y="232668"/>
                  </a:lnTo>
                  <a:lnTo>
                    <a:pt x="527091" y="227961"/>
                  </a:lnTo>
                  <a:lnTo>
                    <a:pt x="526583" y="223042"/>
                  </a:lnTo>
                  <a:lnTo>
                    <a:pt x="526583" y="218049"/>
                  </a:lnTo>
                  <a:lnTo>
                    <a:pt x="532241" y="189999"/>
                  </a:lnTo>
                  <a:lnTo>
                    <a:pt x="547673" y="167103"/>
                  </a:lnTo>
                  <a:lnTo>
                    <a:pt x="570569" y="151671"/>
                  </a:lnTo>
                  <a:lnTo>
                    <a:pt x="598618" y="146014"/>
                  </a:lnTo>
                  <a:lnTo>
                    <a:pt x="626676" y="151672"/>
                  </a:lnTo>
                  <a:lnTo>
                    <a:pt x="649592" y="167104"/>
                  </a:lnTo>
                  <a:lnTo>
                    <a:pt x="665045" y="189999"/>
                  </a:lnTo>
                  <a:lnTo>
                    <a:pt x="670711" y="218049"/>
                  </a:lnTo>
                  <a:lnTo>
                    <a:pt x="670711" y="223340"/>
                  </a:lnTo>
                  <a:lnTo>
                    <a:pt x="670141" y="228526"/>
                  </a:lnTo>
                  <a:lnTo>
                    <a:pt x="669061" y="233493"/>
                  </a:lnTo>
                  <a:lnTo>
                    <a:pt x="706493" y="233493"/>
                  </a:lnTo>
                  <a:lnTo>
                    <a:pt x="728952" y="233493"/>
                  </a:lnTo>
                  <a:lnTo>
                    <a:pt x="738796" y="233493"/>
                  </a:lnTo>
                  <a:lnTo>
                    <a:pt x="746215" y="233493"/>
                  </a:lnTo>
                  <a:lnTo>
                    <a:pt x="752177" y="227470"/>
                  </a:lnTo>
                  <a:lnTo>
                    <a:pt x="752177" y="220053"/>
                  </a:lnTo>
                  <a:lnTo>
                    <a:pt x="752177" y="165231"/>
                  </a:lnTo>
                  <a:lnTo>
                    <a:pt x="752181" y="157812"/>
                  </a:lnTo>
                  <a:lnTo>
                    <a:pt x="746213" y="151791"/>
                  </a:lnTo>
                  <a:lnTo>
                    <a:pt x="738796" y="151791"/>
                  </a:lnTo>
                  <a:lnTo>
                    <a:pt x="735554" y="151791"/>
                  </a:lnTo>
                  <a:lnTo>
                    <a:pt x="735554" y="135344"/>
                  </a:lnTo>
                  <a:lnTo>
                    <a:pt x="735550" y="128112"/>
                  </a:lnTo>
                  <a:lnTo>
                    <a:pt x="687569" y="113368"/>
                  </a:lnTo>
                  <a:lnTo>
                    <a:pt x="638221" y="103695"/>
                  </a:lnTo>
                  <a:lnTo>
                    <a:pt x="588656" y="94035"/>
                  </a:lnTo>
                  <a:lnTo>
                    <a:pt x="545063" y="85571"/>
                  </a:lnTo>
                  <a:lnTo>
                    <a:pt x="538605" y="82212"/>
                  </a:lnTo>
                  <a:lnTo>
                    <a:pt x="500032" y="44622"/>
                  </a:lnTo>
                  <a:lnTo>
                    <a:pt x="467399" y="12791"/>
                  </a:lnTo>
                  <a:lnTo>
                    <a:pt x="460309" y="7269"/>
                  </a:lnTo>
                  <a:lnTo>
                    <a:pt x="451961" y="3263"/>
                  </a:lnTo>
                  <a:lnTo>
                    <a:pt x="442505" y="824"/>
                  </a:lnTo>
                  <a:lnTo>
                    <a:pt x="432089" y="0"/>
                  </a:lnTo>
                  <a:lnTo>
                    <a:pt x="303405" y="0"/>
                  </a:lnTo>
                  <a:lnTo>
                    <a:pt x="229013" y="0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51648" y="3728952"/>
              <a:ext cx="314463" cy="7920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644496" y="3873363"/>
              <a:ext cx="572135" cy="118745"/>
            </a:xfrm>
            <a:custGeom>
              <a:avLst/>
              <a:gdLst/>
              <a:ahLst/>
              <a:cxnLst/>
              <a:rect l="l" t="t" r="r" b="b"/>
              <a:pathLst>
                <a:path w="572135" h="118745">
                  <a:moveTo>
                    <a:pt x="59065" y="0"/>
                  </a:moveTo>
                  <a:lnTo>
                    <a:pt x="36071" y="4640"/>
                  </a:lnTo>
                  <a:lnTo>
                    <a:pt x="17296" y="17296"/>
                  </a:lnTo>
                  <a:lnTo>
                    <a:pt x="4640" y="36071"/>
                  </a:lnTo>
                  <a:lnTo>
                    <a:pt x="0" y="59066"/>
                  </a:lnTo>
                  <a:lnTo>
                    <a:pt x="4640" y="82070"/>
                  </a:lnTo>
                  <a:lnTo>
                    <a:pt x="17296" y="100864"/>
                  </a:lnTo>
                  <a:lnTo>
                    <a:pt x="36071" y="113541"/>
                  </a:lnTo>
                  <a:lnTo>
                    <a:pt x="59065" y="118191"/>
                  </a:lnTo>
                  <a:lnTo>
                    <a:pt x="82060" y="113541"/>
                  </a:lnTo>
                  <a:lnTo>
                    <a:pt x="100835" y="100864"/>
                  </a:lnTo>
                  <a:lnTo>
                    <a:pt x="113491" y="82070"/>
                  </a:lnTo>
                  <a:lnTo>
                    <a:pt x="118132" y="59066"/>
                  </a:lnTo>
                  <a:lnTo>
                    <a:pt x="113491" y="36071"/>
                  </a:lnTo>
                  <a:lnTo>
                    <a:pt x="100835" y="17296"/>
                  </a:lnTo>
                  <a:lnTo>
                    <a:pt x="82060" y="4640"/>
                  </a:lnTo>
                  <a:lnTo>
                    <a:pt x="59065" y="0"/>
                  </a:lnTo>
                  <a:close/>
                </a:path>
                <a:path w="572135" h="118745">
                  <a:moveTo>
                    <a:pt x="512848" y="0"/>
                  </a:moveTo>
                  <a:lnTo>
                    <a:pt x="489853" y="4640"/>
                  </a:lnTo>
                  <a:lnTo>
                    <a:pt x="471079" y="17296"/>
                  </a:lnTo>
                  <a:lnTo>
                    <a:pt x="458423" y="36071"/>
                  </a:lnTo>
                  <a:lnTo>
                    <a:pt x="453782" y="59066"/>
                  </a:lnTo>
                  <a:lnTo>
                    <a:pt x="458423" y="82070"/>
                  </a:lnTo>
                  <a:lnTo>
                    <a:pt x="471079" y="100864"/>
                  </a:lnTo>
                  <a:lnTo>
                    <a:pt x="489853" y="113541"/>
                  </a:lnTo>
                  <a:lnTo>
                    <a:pt x="512848" y="118191"/>
                  </a:lnTo>
                  <a:lnTo>
                    <a:pt x="535852" y="113541"/>
                  </a:lnTo>
                  <a:lnTo>
                    <a:pt x="554647" y="100864"/>
                  </a:lnTo>
                  <a:lnTo>
                    <a:pt x="567323" y="82070"/>
                  </a:lnTo>
                  <a:lnTo>
                    <a:pt x="571973" y="59066"/>
                  </a:lnTo>
                  <a:lnTo>
                    <a:pt x="567323" y="36071"/>
                  </a:lnTo>
                  <a:lnTo>
                    <a:pt x="554647" y="17296"/>
                  </a:lnTo>
                  <a:lnTo>
                    <a:pt x="535852" y="4640"/>
                  </a:lnTo>
                  <a:lnTo>
                    <a:pt x="512848" y="0"/>
                  </a:lnTo>
                  <a:close/>
                </a:path>
                <a:path w="572135" h="118745">
                  <a:moveTo>
                    <a:pt x="59065" y="31301"/>
                  </a:moveTo>
                  <a:lnTo>
                    <a:pt x="69870" y="33484"/>
                  </a:lnTo>
                  <a:lnTo>
                    <a:pt x="78696" y="39435"/>
                  </a:lnTo>
                  <a:lnTo>
                    <a:pt x="84647" y="48261"/>
                  </a:lnTo>
                  <a:lnTo>
                    <a:pt x="86830" y="59066"/>
                  </a:lnTo>
                  <a:lnTo>
                    <a:pt x="84647" y="69870"/>
                  </a:lnTo>
                  <a:lnTo>
                    <a:pt x="78696" y="78696"/>
                  </a:lnTo>
                  <a:lnTo>
                    <a:pt x="69870" y="84647"/>
                  </a:lnTo>
                  <a:lnTo>
                    <a:pt x="59065" y="86830"/>
                  </a:lnTo>
                  <a:lnTo>
                    <a:pt x="48261" y="84647"/>
                  </a:lnTo>
                  <a:lnTo>
                    <a:pt x="39435" y="78696"/>
                  </a:lnTo>
                  <a:lnTo>
                    <a:pt x="33484" y="69870"/>
                  </a:lnTo>
                  <a:lnTo>
                    <a:pt x="31301" y="59066"/>
                  </a:lnTo>
                  <a:lnTo>
                    <a:pt x="33484" y="48261"/>
                  </a:lnTo>
                  <a:lnTo>
                    <a:pt x="39435" y="39435"/>
                  </a:lnTo>
                  <a:lnTo>
                    <a:pt x="48261" y="33484"/>
                  </a:lnTo>
                  <a:lnTo>
                    <a:pt x="59065" y="31301"/>
                  </a:lnTo>
                  <a:close/>
                </a:path>
                <a:path w="572135" h="118745">
                  <a:moveTo>
                    <a:pt x="512848" y="31301"/>
                  </a:moveTo>
                  <a:lnTo>
                    <a:pt x="523653" y="33484"/>
                  </a:lnTo>
                  <a:lnTo>
                    <a:pt x="532479" y="39435"/>
                  </a:lnTo>
                  <a:lnTo>
                    <a:pt x="538430" y="48261"/>
                  </a:lnTo>
                  <a:lnTo>
                    <a:pt x="540613" y="59066"/>
                  </a:lnTo>
                  <a:lnTo>
                    <a:pt x="538430" y="69870"/>
                  </a:lnTo>
                  <a:lnTo>
                    <a:pt x="532479" y="78696"/>
                  </a:lnTo>
                  <a:lnTo>
                    <a:pt x="523653" y="84647"/>
                  </a:lnTo>
                  <a:lnTo>
                    <a:pt x="512848" y="86830"/>
                  </a:lnTo>
                  <a:lnTo>
                    <a:pt x="502043" y="84647"/>
                  </a:lnTo>
                  <a:lnTo>
                    <a:pt x="493218" y="78696"/>
                  </a:lnTo>
                  <a:lnTo>
                    <a:pt x="487266" y="69870"/>
                  </a:lnTo>
                  <a:lnTo>
                    <a:pt x="485084" y="59066"/>
                  </a:lnTo>
                  <a:lnTo>
                    <a:pt x="487266" y="48261"/>
                  </a:lnTo>
                  <a:lnTo>
                    <a:pt x="493218" y="39435"/>
                  </a:lnTo>
                  <a:lnTo>
                    <a:pt x="502043" y="33484"/>
                  </a:lnTo>
                  <a:lnTo>
                    <a:pt x="512848" y="31301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24004"/>
            <a:ext cx="9144000" cy="4819650"/>
            <a:chOff x="0" y="324004"/>
            <a:chExt cx="9144000" cy="48196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1395" y="324004"/>
              <a:ext cx="3117980" cy="421825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69447" y="349055"/>
              <a:ext cx="3021965" cy="4122420"/>
            </a:xfrm>
            <a:custGeom>
              <a:avLst/>
              <a:gdLst/>
              <a:ahLst/>
              <a:cxnLst/>
              <a:rect l="l" t="t" r="r" b="b"/>
              <a:pathLst>
                <a:path w="3021965" h="4122420">
                  <a:moveTo>
                    <a:pt x="1874841" y="0"/>
                  </a:moveTo>
                  <a:lnTo>
                    <a:pt x="0" y="612792"/>
                  </a:lnTo>
                  <a:lnTo>
                    <a:pt x="1147034" y="4122149"/>
                  </a:lnTo>
                  <a:lnTo>
                    <a:pt x="3021876" y="3509356"/>
                  </a:lnTo>
                  <a:lnTo>
                    <a:pt x="1874841" y="0"/>
                  </a:lnTo>
                  <a:close/>
                </a:path>
              </a:pathLst>
            </a:custGeom>
            <a:solidFill>
              <a:srgbClr val="F7FFA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60735"/>
              <a:ext cx="3025153" cy="418276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985786"/>
              <a:ext cx="2977515" cy="4122420"/>
            </a:xfrm>
            <a:custGeom>
              <a:avLst/>
              <a:gdLst/>
              <a:ahLst/>
              <a:cxnLst/>
              <a:rect l="l" t="t" r="r" b="b"/>
              <a:pathLst>
                <a:path w="2977515" h="4122420">
                  <a:moveTo>
                    <a:pt x="1830068" y="0"/>
                  </a:moveTo>
                  <a:lnTo>
                    <a:pt x="0" y="598158"/>
                  </a:lnTo>
                  <a:lnTo>
                    <a:pt x="0" y="749778"/>
                  </a:lnTo>
                  <a:lnTo>
                    <a:pt x="1102260" y="4122150"/>
                  </a:lnTo>
                  <a:lnTo>
                    <a:pt x="2977103" y="3509357"/>
                  </a:lnTo>
                  <a:lnTo>
                    <a:pt x="1830068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79539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Geometric </a:t>
            </a:r>
            <a:r>
              <a:rPr dirty="0"/>
              <a:t>dot</a:t>
            </a:r>
            <a:r>
              <a:rPr dirty="0" spc="-5"/>
              <a:t> </a:t>
            </a:r>
            <a:r>
              <a:rPr dirty="0"/>
              <a:t>product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710703" y="898423"/>
            <a:ext cx="4890135" cy="3723640"/>
            <a:chOff x="710703" y="898423"/>
            <a:chExt cx="4890135" cy="3723640"/>
          </a:xfrm>
        </p:grpSpPr>
        <p:sp>
          <p:nvSpPr>
            <p:cNvPr id="9" name="object 9"/>
            <p:cNvSpPr/>
            <p:nvPr/>
          </p:nvSpPr>
          <p:spPr>
            <a:xfrm>
              <a:off x="862012" y="12430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0703" y="2790250"/>
              <a:ext cx="3510967" cy="1524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18653" y="2846450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49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48792" y="2808350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78" y="38100"/>
                  </a:moveTo>
                  <a:lnTo>
                    <a:pt x="3358578" y="0"/>
                  </a:lnTo>
                  <a:lnTo>
                    <a:pt x="3358578" y="76200"/>
                  </a:lnTo>
                  <a:lnTo>
                    <a:pt x="3434778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89987" y="1111368"/>
              <a:ext cx="152400" cy="351016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466187" y="1199318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428087" y="1129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56558" y="2250716"/>
              <a:ext cx="188912" cy="18891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99420" y="2270578"/>
              <a:ext cx="103188" cy="10318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94657" y="2265817"/>
              <a:ext cx="112712" cy="11271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78216" y="937231"/>
              <a:ext cx="1299740" cy="36137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856447" y="975147"/>
              <a:ext cx="1143635" cy="3498215"/>
            </a:xfrm>
            <a:custGeom>
              <a:avLst/>
              <a:gdLst/>
              <a:ahLst/>
              <a:cxnLst/>
              <a:rect l="l" t="t" r="r" b="b"/>
              <a:pathLst>
                <a:path w="1143635" h="3498215">
                  <a:moveTo>
                    <a:pt x="1143279" y="3497869"/>
                  </a:moveTo>
                  <a:lnTo>
                    <a:pt x="0" y="0"/>
                  </a:lnTo>
                </a:path>
              </a:pathLst>
            </a:custGeom>
            <a:ln w="63499">
              <a:solidFill>
                <a:srgbClr val="40B1B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05717" y="2269463"/>
              <a:ext cx="1655962" cy="71004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472737" y="2389430"/>
              <a:ext cx="1418590" cy="464184"/>
            </a:xfrm>
            <a:custGeom>
              <a:avLst/>
              <a:gdLst/>
              <a:ahLst/>
              <a:cxnLst/>
              <a:rect l="l" t="t" r="r" b="b"/>
              <a:pathLst>
                <a:path w="1418589" h="464185">
                  <a:moveTo>
                    <a:pt x="0" y="464083"/>
                  </a:moveTo>
                  <a:lnTo>
                    <a:pt x="1406048" y="3949"/>
                  </a:lnTo>
                  <a:lnTo>
                    <a:pt x="1418118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859826" y="2335443"/>
              <a:ext cx="135255" cy="116205"/>
            </a:xfrm>
            <a:custGeom>
              <a:avLst/>
              <a:gdLst/>
              <a:ahLst/>
              <a:cxnLst/>
              <a:rect l="l" t="t" r="r" b="b"/>
              <a:pathLst>
                <a:path w="135254" h="116205">
                  <a:moveTo>
                    <a:pt x="0" y="0"/>
                  </a:moveTo>
                  <a:lnTo>
                    <a:pt x="37919" y="115873"/>
                  </a:lnTo>
                  <a:lnTo>
                    <a:pt x="134832" y="20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76217" y="2608825"/>
              <a:ext cx="304741" cy="29896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428213" y="2652894"/>
              <a:ext cx="192405" cy="139065"/>
            </a:xfrm>
            <a:custGeom>
              <a:avLst/>
              <a:gdLst/>
              <a:ahLst/>
              <a:cxnLst/>
              <a:rect l="l" t="t" r="r" b="b"/>
              <a:pathLst>
                <a:path w="192405" h="139064">
                  <a:moveTo>
                    <a:pt x="0" y="48140"/>
                  </a:moveTo>
                  <a:lnTo>
                    <a:pt x="147284" y="0"/>
                  </a:lnTo>
                  <a:lnTo>
                    <a:pt x="191937" y="138868"/>
                  </a:lnTo>
                </a:path>
              </a:pathLst>
            </a:custGeom>
            <a:ln w="25399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43573" y="898423"/>
              <a:ext cx="2056853" cy="38407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86435" y="918286"/>
              <a:ext cx="1971128" cy="29834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586435" y="918286"/>
              <a:ext cx="1971675" cy="298450"/>
            </a:xfrm>
            <a:custGeom>
              <a:avLst/>
              <a:gdLst/>
              <a:ahLst/>
              <a:cxnLst/>
              <a:rect l="l" t="t" r="r" b="b"/>
              <a:pathLst>
                <a:path w="1971675" h="298450">
                  <a:moveTo>
                    <a:pt x="0" y="0"/>
                  </a:moveTo>
                  <a:lnTo>
                    <a:pt x="1971128" y="0"/>
                  </a:lnTo>
                  <a:lnTo>
                    <a:pt x="1971128" y="298348"/>
                  </a:lnTo>
                  <a:lnTo>
                    <a:pt x="0" y="29834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3C81F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3561774" y="918286"/>
            <a:ext cx="1995805" cy="311150"/>
          </a:xfrm>
          <a:prstGeom prst="rect">
            <a:avLst/>
          </a:prstGeom>
          <a:ln w="9525">
            <a:solidFill>
              <a:srgbClr val="3C81F3"/>
            </a:solidFill>
          </a:ln>
        </p:spPr>
        <p:txBody>
          <a:bodyPr wrap="square" lIns="0" tIns="32384" rIns="0" bIns="0" rtlCol="0" vert="horz">
            <a:spAutoFit/>
          </a:bodyPr>
          <a:lstStyle/>
          <a:p>
            <a:pPr marL="74930">
              <a:lnSpc>
                <a:spcPct val="100000"/>
              </a:lnSpc>
              <a:spcBef>
                <a:spcPts val="254"/>
              </a:spcBef>
            </a:pPr>
            <a:r>
              <a:rPr dirty="0" sz="1400">
                <a:latin typeface="Arial MT"/>
                <a:cs typeface="Arial MT"/>
              </a:rPr>
              <a:t>Dot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product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with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u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&gt;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68526" y="3761715"/>
            <a:ext cx="2057400" cy="384175"/>
            <a:chOff x="168526" y="3761715"/>
            <a:chExt cx="2057400" cy="384175"/>
          </a:xfrm>
        </p:grpSpPr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8526" y="3761715"/>
              <a:ext cx="2056853" cy="38407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1389" y="3781577"/>
              <a:ext cx="1971128" cy="29834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11389" y="3781577"/>
              <a:ext cx="1971675" cy="298450"/>
            </a:xfrm>
            <a:custGeom>
              <a:avLst/>
              <a:gdLst/>
              <a:ahLst/>
              <a:cxnLst/>
              <a:rect l="l" t="t" r="r" b="b"/>
              <a:pathLst>
                <a:path w="1971675" h="298450">
                  <a:moveTo>
                    <a:pt x="0" y="0"/>
                  </a:moveTo>
                  <a:lnTo>
                    <a:pt x="1971128" y="0"/>
                  </a:lnTo>
                  <a:lnTo>
                    <a:pt x="1971128" y="298348"/>
                  </a:lnTo>
                  <a:lnTo>
                    <a:pt x="0" y="29834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3C81F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216151" y="3801265"/>
            <a:ext cx="6464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572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Dot</a:t>
            </a:r>
            <a:r>
              <a:rPr dirty="0" sz="1400" spc="-8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pro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44974" y="3801265"/>
            <a:ext cx="13538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duct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with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u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&lt;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547908" y="4158351"/>
            <a:ext cx="2057400" cy="384175"/>
            <a:chOff x="2547908" y="4158351"/>
            <a:chExt cx="2057400" cy="384175"/>
          </a:xfrm>
        </p:grpSpPr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47908" y="4158351"/>
              <a:ext cx="2056853" cy="38407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90770" y="4178214"/>
              <a:ext cx="1971128" cy="298348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590770" y="4178214"/>
              <a:ext cx="1971675" cy="298450"/>
            </a:xfrm>
            <a:custGeom>
              <a:avLst/>
              <a:gdLst/>
              <a:ahLst/>
              <a:cxnLst/>
              <a:rect l="l" t="t" r="r" b="b"/>
              <a:pathLst>
                <a:path w="1971675" h="298450">
                  <a:moveTo>
                    <a:pt x="0" y="0"/>
                  </a:moveTo>
                  <a:lnTo>
                    <a:pt x="1971128" y="0"/>
                  </a:lnTo>
                  <a:lnTo>
                    <a:pt x="1971128" y="298348"/>
                  </a:lnTo>
                  <a:lnTo>
                    <a:pt x="0" y="29834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3C81F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2595533" y="4197901"/>
            <a:ext cx="19621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5085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Dot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product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with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u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6161225" y="1152375"/>
            <a:ext cx="1593850" cy="654050"/>
            <a:chOff x="6161225" y="1152375"/>
            <a:chExt cx="1593850" cy="654050"/>
          </a:xfrm>
        </p:grpSpPr>
        <p:pic>
          <p:nvPicPr>
            <p:cNvPr id="42" name="object 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61225" y="1152375"/>
              <a:ext cx="1593730" cy="65365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04088" y="1172238"/>
              <a:ext cx="1508005" cy="567928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6204088" y="1172239"/>
            <a:ext cx="1508125" cy="568325"/>
          </a:xfrm>
          <a:prstGeom prst="rect">
            <a:avLst/>
          </a:prstGeom>
          <a:ln w="9525">
            <a:solidFill>
              <a:srgbClr val="3C81F3"/>
            </a:solidFill>
          </a:ln>
        </p:spPr>
        <p:txBody>
          <a:bodyPr wrap="square" lIns="0" tIns="36195" rIns="0" bIns="0" rtlCol="0" vert="horz">
            <a:spAutoFit/>
          </a:bodyPr>
          <a:lstStyle/>
          <a:p>
            <a:pPr marL="100965">
              <a:lnSpc>
                <a:spcPct val="100000"/>
              </a:lnSpc>
              <a:spcBef>
                <a:spcPts val="285"/>
              </a:spcBef>
            </a:pPr>
            <a:r>
              <a:rPr dirty="0" sz="2600" spc="105">
                <a:latin typeface="Cambria"/>
                <a:cs typeface="Cambria"/>
              </a:rPr>
              <a:t>⟨</a:t>
            </a:r>
            <a:r>
              <a:rPr dirty="0" sz="2600" spc="105" i="1">
                <a:latin typeface="Times New Roman"/>
                <a:cs typeface="Times New Roman"/>
              </a:rPr>
              <a:t>u</a:t>
            </a:r>
            <a:r>
              <a:rPr dirty="0" sz="2600" spc="114">
                <a:latin typeface="Cambria"/>
                <a:cs typeface="Cambria"/>
              </a:rPr>
              <a:t>,</a:t>
            </a:r>
            <a:r>
              <a:rPr dirty="0" sz="2600" spc="-140">
                <a:latin typeface="Cambria"/>
                <a:cs typeface="Cambria"/>
              </a:rPr>
              <a:t> </a:t>
            </a:r>
            <a:r>
              <a:rPr dirty="0" sz="2600" i="1">
                <a:latin typeface="Times New Roman"/>
                <a:cs typeface="Times New Roman"/>
              </a:rPr>
              <a:t>v</a:t>
            </a:r>
            <a:r>
              <a:rPr dirty="0" sz="2600" spc="105">
                <a:latin typeface="Cambria"/>
                <a:cs typeface="Cambria"/>
              </a:rPr>
              <a:t>⟩</a:t>
            </a:r>
            <a:r>
              <a:rPr dirty="0" sz="2600" spc="145">
                <a:latin typeface="Cambria"/>
                <a:cs typeface="Cambria"/>
              </a:rPr>
              <a:t> </a:t>
            </a:r>
            <a:r>
              <a:rPr dirty="0" sz="2600" spc="340">
                <a:latin typeface="Cambria"/>
                <a:cs typeface="Cambria"/>
              </a:rPr>
              <a:t>&gt;</a:t>
            </a:r>
            <a:r>
              <a:rPr dirty="0" sz="2600" spc="145">
                <a:latin typeface="Cambria"/>
                <a:cs typeface="Cambria"/>
              </a:rPr>
              <a:t> </a:t>
            </a:r>
            <a:r>
              <a:rPr dirty="0" sz="2600" spc="-140">
                <a:latin typeface="Cambria"/>
                <a:cs typeface="Cambria"/>
              </a:rPr>
              <a:t>0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6161225" y="1987885"/>
            <a:ext cx="1593850" cy="654050"/>
            <a:chOff x="6161225" y="1987885"/>
            <a:chExt cx="1593850" cy="654050"/>
          </a:xfrm>
        </p:grpSpPr>
        <p:pic>
          <p:nvPicPr>
            <p:cNvPr id="46" name="object 4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61225" y="1987885"/>
              <a:ext cx="1593730" cy="65365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04088" y="2007748"/>
              <a:ext cx="1508005" cy="567928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6204088" y="2007749"/>
            <a:ext cx="1508125" cy="568325"/>
          </a:xfrm>
          <a:prstGeom prst="rect">
            <a:avLst/>
          </a:prstGeom>
          <a:ln w="9525">
            <a:solidFill>
              <a:srgbClr val="3C81F3"/>
            </a:solidFill>
          </a:ln>
        </p:spPr>
        <p:txBody>
          <a:bodyPr wrap="square" lIns="0" tIns="36195" rIns="0" bIns="0" rtlCol="0" vert="horz">
            <a:spAutoFit/>
          </a:bodyPr>
          <a:lstStyle/>
          <a:p>
            <a:pPr marL="100965">
              <a:lnSpc>
                <a:spcPct val="100000"/>
              </a:lnSpc>
              <a:spcBef>
                <a:spcPts val="285"/>
              </a:spcBef>
            </a:pPr>
            <a:r>
              <a:rPr dirty="0" sz="2600" spc="105">
                <a:latin typeface="Cambria"/>
                <a:cs typeface="Cambria"/>
              </a:rPr>
              <a:t>⟨</a:t>
            </a:r>
            <a:r>
              <a:rPr dirty="0" sz="2600" spc="105" i="1">
                <a:latin typeface="Times New Roman"/>
                <a:cs typeface="Times New Roman"/>
              </a:rPr>
              <a:t>u</a:t>
            </a:r>
            <a:r>
              <a:rPr dirty="0" sz="2600" spc="114">
                <a:latin typeface="Cambria"/>
                <a:cs typeface="Cambria"/>
              </a:rPr>
              <a:t>,</a:t>
            </a:r>
            <a:r>
              <a:rPr dirty="0" sz="2600" spc="-140">
                <a:latin typeface="Cambria"/>
                <a:cs typeface="Cambria"/>
              </a:rPr>
              <a:t> </a:t>
            </a:r>
            <a:r>
              <a:rPr dirty="0" sz="2600" i="1">
                <a:latin typeface="Times New Roman"/>
                <a:cs typeface="Times New Roman"/>
              </a:rPr>
              <a:t>v</a:t>
            </a:r>
            <a:r>
              <a:rPr dirty="0" sz="2600" spc="105">
                <a:latin typeface="Cambria"/>
                <a:cs typeface="Cambria"/>
              </a:rPr>
              <a:t>⟩</a:t>
            </a:r>
            <a:r>
              <a:rPr dirty="0" sz="2600" spc="145">
                <a:latin typeface="Cambria"/>
                <a:cs typeface="Cambria"/>
              </a:rPr>
              <a:t> </a:t>
            </a:r>
            <a:r>
              <a:rPr dirty="0" sz="2600" spc="340">
                <a:latin typeface="Cambria"/>
                <a:cs typeface="Cambria"/>
              </a:rPr>
              <a:t>=</a:t>
            </a:r>
            <a:r>
              <a:rPr dirty="0" sz="2600" spc="145">
                <a:latin typeface="Cambria"/>
                <a:cs typeface="Cambria"/>
              </a:rPr>
              <a:t> </a:t>
            </a:r>
            <a:r>
              <a:rPr dirty="0" sz="2600" spc="-140">
                <a:latin typeface="Cambria"/>
                <a:cs typeface="Cambria"/>
              </a:rPr>
              <a:t>0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6161225" y="2823397"/>
            <a:ext cx="1593850" cy="654050"/>
            <a:chOff x="6161225" y="2823397"/>
            <a:chExt cx="1593850" cy="654050"/>
          </a:xfrm>
        </p:grpSpPr>
        <p:pic>
          <p:nvPicPr>
            <p:cNvPr id="50" name="object 5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61225" y="2823397"/>
              <a:ext cx="1593730" cy="653653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04088" y="2843258"/>
              <a:ext cx="1508005" cy="567928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6204088" y="2843259"/>
            <a:ext cx="1508125" cy="568325"/>
          </a:xfrm>
          <a:prstGeom prst="rect">
            <a:avLst/>
          </a:prstGeom>
          <a:ln w="9525">
            <a:solidFill>
              <a:srgbClr val="3C81F3"/>
            </a:solidFill>
          </a:ln>
        </p:spPr>
        <p:txBody>
          <a:bodyPr wrap="square" lIns="0" tIns="36195" rIns="0" bIns="0" rtlCol="0" vert="horz">
            <a:spAutoFit/>
          </a:bodyPr>
          <a:lstStyle/>
          <a:p>
            <a:pPr marL="100965">
              <a:lnSpc>
                <a:spcPct val="100000"/>
              </a:lnSpc>
              <a:spcBef>
                <a:spcPts val="285"/>
              </a:spcBef>
            </a:pPr>
            <a:r>
              <a:rPr dirty="0" sz="2600" spc="105">
                <a:latin typeface="Cambria"/>
                <a:cs typeface="Cambria"/>
              </a:rPr>
              <a:t>⟨</a:t>
            </a:r>
            <a:r>
              <a:rPr dirty="0" sz="2600" spc="105" i="1">
                <a:latin typeface="Times New Roman"/>
                <a:cs typeface="Times New Roman"/>
              </a:rPr>
              <a:t>u</a:t>
            </a:r>
            <a:r>
              <a:rPr dirty="0" sz="2600" spc="114">
                <a:latin typeface="Cambria"/>
                <a:cs typeface="Cambria"/>
              </a:rPr>
              <a:t>,</a:t>
            </a:r>
            <a:r>
              <a:rPr dirty="0" sz="2600" spc="-140">
                <a:latin typeface="Cambria"/>
                <a:cs typeface="Cambria"/>
              </a:rPr>
              <a:t> </a:t>
            </a:r>
            <a:r>
              <a:rPr dirty="0" sz="2600" i="1">
                <a:latin typeface="Times New Roman"/>
                <a:cs typeface="Times New Roman"/>
              </a:rPr>
              <a:t>v</a:t>
            </a:r>
            <a:r>
              <a:rPr dirty="0" sz="2600" spc="105">
                <a:latin typeface="Cambria"/>
                <a:cs typeface="Cambria"/>
              </a:rPr>
              <a:t>⟩</a:t>
            </a:r>
            <a:r>
              <a:rPr dirty="0" sz="2600" spc="145">
                <a:latin typeface="Cambria"/>
                <a:cs typeface="Cambria"/>
              </a:rPr>
              <a:t> </a:t>
            </a:r>
            <a:r>
              <a:rPr dirty="0" sz="2600" spc="340">
                <a:latin typeface="Cambria"/>
                <a:cs typeface="Cambria"/>
              </a:rPr>
              <a:t>&lt;</a:t>
            </a:r>
            <a:r>
              <a:rPr dirty="0" sz="2600" spc="145">
                <a:latin typeface="Cambria"/>
                <a:cs typeface="Cambria"/>
              </a:rPr>
              <a:t> </a:t>
            </a:r>
            <a:r>
              <a:rPr dirty="0" sz="2600" spc="-140">
                <a:latin typeface="Cambria"/>
                <a:cs typeface="Cambria"/>
              </a:rPr>
              <a:t>0</a:t>
            </a:r>
            <a:endParaRPr sz="26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587" y="0"/>
            <a:ext cx="9147175" cy="5146675"/>
          </a:xfrm>
          <a:custGeom>
            <a:avLst/>
            <a:gdLst/>
            <a:ahLst/>
            <a:cxnLst/>
            <a:rect l="l" t="t" r="r" b="b"/>
            <a:pathLst>
              <a:path w="9147175" h="5146675">
                <a:moveTo>
                  <a:pt x="0" y="5146675"/>
                </a:moveTo>
                <a:lnTo>
                  <a:pt x="9147175" y="5146675"/>
                </a:lnTo>
                <a:lnTo>
                  <a:pt x="9147175" y="0"/>
                </a:lnTo>
                <a:lnTo>
                  <a:pt x="0" y="0"/>
                </a:lnTo>
                <a:lnTo>
                  <a:pt x="0" y="514667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2693670" cy="5143500"/>
            <a:chOff x="0" y="0"/>
            <a:chExt cx="2693670" cy="5143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693237" cy="51435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812" y="1615912"/>
              <a:ext cx="1911676" cy="1911676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3045250" y="2584450"/>
            <a:ext cx="5787390" cy="0"/>
          </a:xfrm>
          <a:custGeom>
            <a:avLst/>
            <a:gdLst/>
            <a:ahLst/>
            <a:cxnLst/>
            <a:rect l="l" t="t" r="r" b="b"/>
            <a:pathLst>
              <a:path w="5787390" h="0">
                <a:moveTo>
                  <a:pt x="0" y="0"/>
                </a:moveTo>
                <a:lnTo>
                  <a:pt x="5787024" y="0"/>
                </a:lnTo>
              </a:path>
            </a:pathLst>
          </a:custGeom>
          <a:ln w="25400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689041" y="3202877"/>
            <a:ext cx="447167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3000" spc="-5" b="1">
                <a:solidFill>
                  <a:srgbClr val="595959"/>
                </a:solidFill>
                <a:latin typeface="Arial"/>
                <a:cs typeface="Arial"/>
              </a:rPr>
              <a:t>Multiplying</a:t>
            </a:r>
            <a:r>
              <a:rPr dirty="0" sz="3000" spc="-2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dirty="0" sz="3000" spc="-1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3000" spc="-5" b="1">
                <a:solidFill>
                  <a:srgbClr val="595959"/>
                </a:solidFill>
                <a:latin typeface="Arial"/>
                <a:cs typeface="Arial"/>
              </a:rPr>
              <a:t>matrix</a:t>
            </a:r>
            <a:r>
              <a:rPr dirty="0" sz="3000" spc="-1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3000" spc="-5" b="1">
                <a:solidFill>
                  <a:srgbClr val="595959"/>
                </a:solidFill>
                <a:latin typeface="Arial"/>
                <a:cs typeface="Arial"/>
              </a:rPr>
              <a:t>by</a:t>
            </a:r>
            <a:r>
              <a:rPr dirty="0" sz="3000" spc="-1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595959"/>
                </a:solidFill>
                <a:latin typeface="Arial"/>
                <a:cs typeface="Arial"/>
              </a:rPr>
              <a:t>a</a:t>
            </a:r>
            <a:endParaRPr sz="3000">
              <a:latin typeface="Arial"/>
              <a:cs typeface="Arial"/>
            </a:endParaRPr>
          </a:p>
          <a:p>
            <a:pPr algn="ctr" marL="342900">
              <a:lnSpc>
                <a:spcPct val="100000"/>
              </a:lnSpc>
            </a:pPr>
            <a:r>
              <a:rPr dirty="0" sz="3000" spc="-5" b="1">
                <a:solidFill>
                  <a:srgbClr val="595959"/>
                </a:solidFill>
                <a:latin typeface="Arial"/>
                <a:cs typeface="Arial"/>
              </a:rPr>
              <a:t>vector</a:t>
            </a:r>
            <a:endParaRPr sz="3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027739" y="1585169"/>
            <a:ext cx="5680075" cy="45529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800" spc="-15">
                <a:solidFill>
                  <a:srgbClr val="0070EA"/>
                </a:solidFill>
              </a:rPr>
              <a:t>Vectors</a:t>
            </a:r>
            <a:r>
              <a:rPr dirty="0" sz="2800" spc="15">
                <a:solidFill>
                  <a:srgbClr val="0070EA"/>
                </a:solidFill>
              </a:rPr>
              <a:t> </a:t>
            </a:r>
            <a:r>
              <a:rPr dirty="0" sz="2800" spc="10">
                <a:solidFill>
                  <a:srgbClr val="0070EA"/>
                </a:solidFill>
              </a:rPr>
              <a:t>and</a:t>
            </a:r>
            <a:r>
              <a:rPr dirty="0" sz="2800" spc="15">
                <a:solidFill>
                  <a:srgbClr val="0070EA"/>
                </a:solidFill>
              </a:rPr>
              <a:t> </a:t>
            </a:r>
            <a:r>
              <a:rPr dirty="0" sz="2800" spc="5">
                <a:solidFill>
                  <a:srgbClr val="0070EA"/>
                </a:solidFill>
              </a:rPr>
              <a:t>Linear</a:t>
            </a:r>
            <a:r>
              <a:rPr dirty="0" sz="2800" spc="-30">
                <a:solidFill>
                  <a:srgbClr val="0070EA"/>
                </a:solidFill>
              </a:rPr>
              <a:t> </a:t>
            </a:r>
            <a:r>
              <a:rPr dirty="0" sz="2800">
                <a:solidFill>
                  <a:srgbClr val="0070EA"/>
                </a:solidFill>
              </a:rPr>
              <a:t>Transformations</a:t>
            </a:r>
            <a:endParaRPr sz="280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424116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Equations</a:t>
            </a:r>
            <a:r>
              <a:rPr dirty="0" spc="10"/>
              <a:t> </a:t>
            </a:r>
            <a:r>
              <a:rPr dirty="0"/>
              <a:t>as</a:t>
            </a:r>
            <a:r>
              <a:rPr dirty="0" spc="10"/>
              <a:t> </a:t>
            </a:r>
            <a:r>
              <a:rPr dirty="0"/>
              <a:t>dot</a:t>
            </a:r>
            <a:r>
              <a:rPr dirty="0" spc="10"/>
              <a:t> </a:t>
            </a:r>
            <a:r>
              <a:rPr dirty="0"/>
              <a:t>product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570952" y="2066602"/>
          <a:ext cx="52197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4322856" y="2143419"/>
            <a:ext cx="265430" cy="967105"/>
            <a:chOff x="4322856" y="2143419"/>
            <a:chExt cx="265430" cy="9671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35060" y="2143419"/>
              <a:ext cx="253135" cy="2762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73160" y="2158532"/>
              <a:ext cx="176167" cy="19948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22856" y="2462841"/>
              <a:ext cx="265340" cy="2762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60956" y="2477855"/>
              <a:ext cx="189140" cy="19996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79466" y="2744797"/>
              <a:ext cx="208730" cy="36512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422412" y="2764721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37081" y="164727"/>
                  </a:moveTo>
                  <a:lnTo>
                    <a:pt x="11629" y="181858"/>
                  </a:lnTo>
                  <a:lnTo>
                    <a:pt x="0" y="217304"/>
                  </a:lnTo>
                  <a:lnTo>
                    <a:pt x="10565" y="254770"/>
                  </a:lnTo>
                  <a:lnTo>
                    <a:pt x="51696" y="277960"/>
                  </a:lnTo>
                  <a:lnTo>
                    <a:pt x="96964" y="270998"/>
                  </a:lnTo>
                  <a:lnTo>
                    <a:pt x="119350" y="240906"/>
                  </a:lnTo>
                  <a:lnTo>
                    <a:pt x="121552" y="204887"/>
                  </a:lnTo>
                  <a:lnTo>
                    <a:pt x="106268" y="180144"/>
                  </a:lnTo>
                  <a:lnTo>
                    <a:pt x="96792" y="174664"/>
                  </a:lnTo>
                  <a:lnTo>
                    <a:pt x="91800" y="173908"/>
                  </a:lnTo>
                  <a:lnTo>
                    <a:pt x="83158" y="173908"/>
                  </a:lnTo>
                  <a:lnTo>
                    <a:pt x="83273" y="173479"/>
                  </a:lnTo>
                  <a:lnTo>
                    <a:pt x="67456" y="173479"/>
                  </a:lnTo>
                  <a:lnTo>
                    <a:pt x="62890" y="170102"/>
                  </a:lnTo>
                  <a:lnTo>
                    <a:pt x="56394" y="166976"/>
                  </a:lnTo>
                  <a:lnTo>
                    <a:pt x="47836" y="164914"/>
                  </a:lnTo>
                  <a:lnTo>
                    <a:pt x="37081" y="164727"/>
                  </a:lnTo>
                  <a:close/>
                </a:path>
                <a:path w="121920" h="278130">
                  <a:moveTo>
                    <a:pt x="88973" y="173480"/>
                  </a:moveTo>
                  <a:lnTo>
                    <a:pt x="83158" y="173908"/>
                  </a:lnTo>
                  <a:lnTo>
                    <a:pt x="91800" y="173908"/>
                  </a:lnTo>
                  <a:lnTo>
                    <a:pt x="88973" y="173480"/>
                  </a:lnTo>
                  <a:close/>
                </a:path>
                <a:path w="121920" h="278130">
                  <a:moveTo>
                    <a:pt x="87292" y="0"/>
                  </a:moveTo>
                  <a:lnTo>
                    <a:pt x="82843" y="1784"/>
                  </a:lnTo>
                  <a:lnTo>
                    <a:pt x="81072" y="4218"/>
                  </a:lnTo>
                  <a:lnTo>
                    <a:pt x="77900" y="7044"/>
                  </a:lnTo>
                  <a:lnTo>
                    <a:pt x="73749" y="10135"/>
                  </a:lnTo>
                  <a:lnTo>
                    <a:pt x="62250" y="17943"/>
                  </a:lnTo>
                  <a:lnTo>
                    <a:pt x="72695" y="20568"/>
                  </a:lnTo>
                  <a:lnTo>
                    <a:pt x="83304" y="66344"/>
                  </a:lnTo>
                  <a:lnTo>
                    <a:pt x="84321" y="102708"/>
                  </a:lnTo>
                  <a:lnTo>
                    <a:pt x="79022" y="138699"/>
                  </a:lnTo>
                  <a:lnTo>
                    <a:pt x="67456" y="173479"/>
                  </a:lnTo>
                  <a:lnTo>
                    <a:pt x="83273" y="173479"/>
                  </a:lnTo>
                  <a:lnTo>
                    <a:pt x="92876" y="131218"/>
                  </a:lnTo>
                  <a:lnTo>
                    <a:pt x="97551" y="92241"/>
                  </a:lnTo>
                  <a:lnTo>
                    <a:pt x="98109" y="71292"/>
                  </a:lnTo>
                  <a:lnTo>
                    <a:pt x="96929" y="50123"/>
                  </a:lnTo>
                  <a:lnTo>
                    <a:pt x="93598" y="29298"/>
                  </a:lnTo>
                  <a:lnTo>
                    <a:pt x="91712" y="21706"/>
                  </a:lnTo>
                  <a:lnTo>
                    <a:pt x="96607" y="13582"/>
                  </a:lnTo>
                  <a:lnTo>
                    <a:pt x="97860" y="10279"/>
                  </a:lnTo>
                  <a:lnTo>
                    <a:pt x="96684" y="6675"/>
                  </a:lnTo>
                  <a:lnTo>
                    <a:pt x="92533" y="2439"/>
                  </a:lnTo>
                  <a:lnTo>
                    <a:pt x="87292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22411" y="2764721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4223542" y="2058654"/>
            <a:ext cx="124460" cy="941705"/>
          </a:xfrm>
          <a:prstGeom prst="rect">
            <a:avLst/>
          </a:prstGeom>
        </p:spPr>
        <p:txBody>
          <a:bodyPr wrap="square" lIns="0" tIns="1009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40464" y="2331364"/>
            <a:ext cx="895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514035" y="2038496"/>
            <a:ext cx="208915" cy="365125"/>
            <a:chOff x="3514035" y="2038496"/>
            <a:chExt cx="208915" cy="365125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14035" y="2038496"/>
              <a:ext cx="208730" cy="36512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556981" y="2058419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37082" y="164727"/>
                  </a:moveTo>
                  <a:lnTo>
                    <a:pt x="11629" y="181857"/>
                  </a:lnTo>
                  <a:lnTo>
                    <a:pt x="0" y="217303"/>
                  </a:lnTo>
                  <a:lnTo>
                    <a:pt x="10565" y="254769"/>
                  </a:lnTo>
                  <a:lnTo>
                    <a:pt x="51697" y="277961"/>
                  </a:lnTo>
                  <a:lnTo>
                    <a:pt x="96965" y="270998"/>
                  </a:lnTo>
                  <a:lnTo>
                    <a:pt x="119350" y="240905"/>
                  </a:lnTo>
                  <a:lnTo>
                    <a:pt x="121552" y="204886"/>
                  </a:lnTo>
                  <a:lnTo>
                    <a:pt x="106269" y="180143"/>
                  </a:lnTo>
                  <a:lnTo>
                    <a:pt x="96792" y="174664"/>
                  </a:lnTo>
                  <a:lnTo>
                    <a:pt x="91800" y="173908"/>
                  </a:lnTo>
                  <a:lnTo>
                    <a:pt x="83159" y="173908"/>
                  </a:lnTo>
                  <a:lnTo>
                    <a:pt x="83274" y="173479"/>
                  </a:lnTo>
                  <a:lnTo>
                    <a:pt x="67456" y="173479"/>
                  </a:lnTo>
                  <a:lnTo>
                    <a:pt x="62890" y="170102"/>
                  </a:lnTo>
                  <a:lnTo>
                    <a:pt x="56394" y="166976"/>
                  </a:lnTo>
                  <a:lnTo>
                    <a:pt x="47836" y="164913"/>
                  </a:lnTo>
                  <a:lnTo>
                    <a:pt x="37082" y="164727"/>
                  </a:lnTo>
                  <a:close/>
                </a:path>
                <a:path w="121920" h="278130">
                  <a:moveTo>
                    <a:pt x="88973" y="173480"/>
                  </a:moveTo>
                  <a:lnTo>
                    <a:pt x="83159" y="173908"/>
                  </a:lnTo>
                  <a:lnTo>
                    <a:pt x="91800" y="173908"/>
                  </a:lnTo>
                  <a:lnTo>
                    <a:pt x="88973" y="173480"/>
                  </a:lnTo>
                  <a:close/>
                </a:path>
                <a:path w="121920" h="278130">
                  <a:moveTo>
                    <a:pt x="87292" y="0"/>
                  </a:moveTo>
                  <a:lnTo>
                    <a:pt x="82844" y="1784"/>
                  </a:lnTo>
                  <a:lnTo>
                    <a:pt x="81072" y="4218"/>
                  </a:lnTo>
                  <a:lnTo>
                    <a:pt x="77901" y="7043"/>
                  </a:lnTo>
                  <a:lnTo>
                    <a:pt x="73748" y="10135"/>
                  </a:lnTo>
                  <a:lnTo>
                    <a:pt x="62251" y="17943"/>
                  </a:lnTo>
                  <a:lnTo>
                    <a:pt x="72695" y="20567"/>
                  </a:lnTo>
                  <a:lnTo>
                    <a:pt x="83304" y="66344"/>
                  </a:lnTo>
                  <a:lnTo>
                    <a:pt x="84321" y="102708"/>
                  </a:lnTo>
                  <a:lnTo>
                    <a:pt x="79022" y="138699"/>
                  </a:lnTo>
                  <a:lnTo>
                    <a:pt x="67456" y="173479"/>
                  </a:lnTo>
                  <a:lnTo>
                    <a:pt x="83274" y="173479"/>
                  </a:lnTo>
                  <a:lnTo>
                    <a:pt x="92876" y="131218"/>
                  </a:lnTo>
                  <a:lnTo>
                    <a:pt x="97552" y="92241"/>
                  </a:lnTo>
                  <a:lnTo>
                    <a:pt x="98109" y="71292"/>
                  </a:lnTo>
                  <a:lnTo>
                    <a:pt x="96929" y="50123"/>
                  </a:lnTo>
                  <a:lnTo>
                    <a:pt x="93598" y="29298"/>
                  </a:lnTo>
                  <a:lnTo>
                    <a:pt x="91712" y="21706"/>
                  </a:lnTo>
                  <a:lnTo>
                    <a:pt x="96608" y="13582"/>
                  </a:lnTo>
                  <a:lnTo>
                    <a:pt x="97860" y="10278"/>
                  </a:lnTo>
                  <a:lnTo>
                    <a:pt x="96684" y="6674"/>
                  </a:lnTo>
                  <a:lnTo>
                    <a:pt x="92534" y="2439"/>
                  </a:lnTo>
                  <a:lnTo>
                    <a:pt x="87292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556980" y="2058419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/>
          <p:cNvGrpSpPr/>
          <p:nvPr/>
        </p:nvGrpSpPr>
        <p:grpSpPr>
          <a:xfrm>
            <a:off x="2514008" y="1927371"/>
            <a:ext cx="253365" cy="476250"/>
            <a:chOff x="2514008" y="1927371"/>
            <a:chExt cx="253365" cy="476250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4008" y="2127396"/>
              <a:ext cx="253135" cy="27622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52108" y="2142508"/>
              <a:ext cx="176167" cy="19948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4008" y="1927371"/>
              <a:ext cx="253135" cy="27622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52108" y="1942483"/>
              <a:ext cx="176167" cy="199481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2990769" y="1698450"/>
            <a:ext cx="269875" cy="705485"/>
            <a:chOff x="2990769" y="1698450"/>
            <a:chExt cx="269875" cy="705485"/>
          </a:xfrm>
        </p:grpSpPr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90769" y="1698450"/>
              <a:ext cx="265340" cy="27622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28869" y="1713466"/>
              <a:ext cx="189140" cy="19996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90769" y="2127396"/>
              <a:ext cx="265340" cy="27622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28869" y="2142410"/>
              <a:ext cx="189140" cy="19996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90769" y="1982933"/>
              <a:ext cx="265340" cy="27622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033632" y="2002711"/>
              <a:ext cx="179705" cy="190500"/>
            </a:xfrm>
            <a:custGeom>
              <a:avLst/>
              <a:gdLst/>
              <a:ahLst/>
              <a:cxnLst/>
              <a:rect l="l" t="t" r="r" b="b"/>
              <a:pathLst>
                <a:path w="179705" h="190500">
                  <a:moveTo>
                    <a:pt x="162256" y="0"/>
                  </a:moveTo>
                  <a:lnTo>
                    <a:pt x="156387" y="251"/>
                  </a:lnTo>
                  <a:lnTo>
                    <a:pt x="151701" y="2335"/>
                  </a:lnTo>
                  <a:lnTo>
                    <a:pt x="151979" y="4400"/>
                  </a:lnTo>
                  <a:lnTo>
                    <a:pt x="153856" y="22780"/>
                  </a:lnTo>
                  <a:lnTo>
                    <a:pt x="153817" y="35165"/>
                  </a:lnTo>
                  <a:lnTo>
                    <a:pt x="152178" y="43042"/>
                  </a:lnTo>
                  <a:lnTo>
                    <a:pt x="149252" y="47898"/>
                  </a:lnTo>
                  <a:lnTo>
                    <a:pt x="126408" y="77600"/>
                  </a:lnTo>
                  <a:lnTo>
                    <a:pt x="108935" y="101684"/>
                  </a:lnTo>
                  <a:lnTo>
                    <a:pt x="82398" y="123500"/>
                  </a:lnTo>
                  <a:lnTo>
                    <a:pt x="32365" y="146396"/>
                  </a:lnTo>
                  <a:lnTo>
                    <a:pt x="20602" y="151498"/>
                  </a:lnTo>
                  <a:lnTo>
                    <a:pt x="11325" y="157564"/>
                  </a:lnTo>
                  <a:lnTo>
                    <a:pt x="4477" y="164767"/>
                  </a:lnTo>
                  <a:lnTo>
                    <a:pt x="0" y="173278"/>
                  </a:lnTo>
                  <a:lnTo>
                    <a:pt x="2249" y="180343"/>
                  </a:lnTo>
                  <a:lnTo>
                    <a:pt x="4946" y="184320"/>
                  </a:lnTo>
                  <a:lnTo>
                    <a:pt x="11739" y="187023"/>
                  </a:lnTo>
                  <a:lnTo>
                    <a:pt x="31141" y="190436"/>
                  </a:lnTo>
                  <a:lnTo>
                    <a:pt x="61682" y="187512"/>
                  </a:lnTo>
                  <a:lnTo>
                    <a:pt x="101895" y="171207"/>
                  </a:lnTo>
                  <a:lnTo>
                    <a:pt x="142712" y="142261"/>
                  </a:lnTo>
                  <a:lnTo>
                    <a:pt x="169761" y="109537"/>
                  </a:lnTo>
                  <a:lnTo>
                    <a:pt x="179615" y="74753"/>
                  </a:lnTo>
                  <a:lnTo>
                    <a:pt x="168847" y="39627"/>
                  </a:lnTo>
                  <a:lnTo>
                    <a:pt x="166909" y="24339"/>
                  </a:lnTo>
                  <a:lnTo>
                    <a:pt x="165380" y="11934"/>
                  </a:lnTo>
                  <a:lnTo>
                    <a:pt x="164273" y="2313"/>
                  </a:lnTo>
                  <a:lnTo>
                    <a:pt x="164095" y="594"/>
                  </a:lnTo>
                  <a:lnTo>
                    <a:pt x="162256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033632" y="2002710"/>
              <a:ext cx="179705" cy="190500"/>
            </a:xfrm>
            <a:custGeom>
              <a:avLst/>
              <a:gdLst/>
              <a:ahLst/>
              <a:cxnLst/>
              <a:rect l="l" t="t" r="r" b="b"/>
              <a:pathLst>
                <a:path w="179705" h="190500">
                  <a:moveTo>
                    <a:pt x="160056" y="9"/>
                  </a:moveTo>
                  <a:lnTo>
                    <a:pt x="156388" y="166"/>
                  </a:lnTo>
                  <a:lnTo>
                    <a:pt x="151702" y="2251"/>
                  </a:lnTo>
                  <a:lnTo>
                    <a:pt x="151979" y="4316"/>
                  </a:lnTo>
                  <a:lnTo>
                    <a:pt x="153856" y="22695"/>
                  </a:lnTo>
                  <a:lnTo>
                    <a:pt x="153818" y="35080"/>
                  </a:lnTo>
                  <a:lnTo>
                    <a:pt x="152179" y="42957"/>
                  </a:lnTo>
                  <a:lnTo>
                    <a:pt x="149252" y="47813"/>
                  </a:lnTo>
                  <a:lnTo>
                    <a:pt x="126409" y="77515"/>
                  </a:lnTo>
                  <a:lnTo>
                    <a:pt x="108935" y="101599"/>
                  </a:lnTo>
                  <a:lnTo>
                    <a:pt x="82399" y="123415"/>
                  </a:lnTo>
                  <a:lnTo>
                    <a:pt x="32365" y="146312"/>
                  </a:lnTo>
                  <a:lnTo>
                    <a:pt x="20603" y="151413"/>
                  </a:lnTo>
                  <a:lnTo>
                    <a:pt x="11326" y="157480"/>
                  </a:lnTo>
                  <a:lnTo>
                    <a:pt x="4477" y="164683"/>
                  </a:lnTo>
                  <a:lnTo>
                    <a:pt x="0" y="173194"/>
                  </a:lnTo>
                  <a:lnTo>
                    <a:pt x="2249" y="180260"/>
                  </a:lnTo>
                  <a:lnTo>
                    <a:pt x="4947" y="184236"/>
                  </a:lnTo>
                  <a:lnTo>
                    <a:pt x="11740" y="186939"/>
                  </a:lnTo>
                  <a:lnTo>
                    <a:pt x="31142" y="190352"/>
                  </a:lnTo>
                  <a:lnTo>
                    <a:pt x="61683" y="187428"/>
                  </a:lnTo>
                  <a:lnTo>
                    <a:pt x="101896" y="171122"/>
                  </a:lnTo>
                  <a:lnTo>
                    <a:pt x="142713" y="142177"/>
                  </a:lnTo>
                  <a:lnTo>
                    <a:pt x="169761" y="109453"/>
                  </a:lnTo>
                  <a:lnTo>
                    <a:pt x="179615" y="74668"/>
                  </a:lnTo>
                  <a:lnTo>
                    <a:pt x="168848" y="39543"/>
                  </a:lnTo>
                  <a:lnTo>
                    <a:pt x="168264" y="34976"/>
                  </a:lnTo>
                  <a:lnTo>
                    <a:pt x="166909" y="24255"/>
                  </a:lnTo>
                  <a:lnTo>
                    <a:pt x="165380" y="11849"/>
                  </a:lnTo>
                  <a:lnTo>
                    <a:pt x="164273" y="2229"/>
                  </a:lnTo>
                  <a:lnTo>
                    <a:pt x="164095" y="510"/>
                  </a:lnTo>
                  <a:lnTo>
                    <a:pt x="162257" y="-84"/>
                  </a:lnTo>
                  <a:lnTo>
                    <a:pt x="160056" y="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94879" y="1838471"/>
              <a:ext cx="265340" cy="27622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037742" y="1858248"/>
              <a:ext cx="179705" cy="190500"/>
            </a:xfrm>
            <a:custGeom>
              <a:avLst/>
              <a:gdLst/>
              <a:ahLst/>
              <a:cxnLst/>
              <a:rect l="l" t="t" r="r" b="b"/>
              <a:pathLst>
                <a:path w="179705" h="190500">
                  <a:moveTo>
                    <a:pt x="162256" y="0"/>
                  </a:moveTo>
                  <a:lnTo>
                    <a:pt x="156387" y="251"/>
                  </a:lnTo>
                  <a:lnTo>
                    <a:pt x="151701" y="2335"/>
                  </a:lnTo>
                  <a:lnTo>
                    <a:pt x="151979" y="4400"/>
                  </a:lnTo>
                  <a:lnTo>
                    <a:pt x="153856" y="22780"/>
                  </a:lnTo>
                  <a:lnTo>
                    <a:pt x="153818" y="35165"/>
                  </a:lnTo>
                  <a:lnTo>
                    <a:pt x="152179" y="43042"/>
                  </a:lnTo>
                  <a:lnTo>
                    <a:pt x="149252" y="47898"/>
                  </a:lnTo>
                  <a:lnTo>
                    <a:pt x="126408" y="77600"/>
                  </a:lnTo>
                  <a:lnTo>
                    <a:pt x="108935" y="101684"/>
                  </a:lnTo>
                  <a:lnTo>
                    <a:pt x="82399" y="123500"/>
                  </a:lnTo>
                  <a:lnTo>
                    <a:pt x="32365" y="146396"/>
                  </a:lnTo>
                  <a:lnTo>
                    <a:pt x="20602" y="151498"/>
                  </a:lnTo>
                  <a:lnTo>
                    <a:pt x="11325" y="157564"/>
                  </a:lnTo>
                  <a:lnTo>
                    <a:pt x="4477" y="164767"/>
                  </a:lnTo>
                  <a:lnTo>
                    <a:pt x="0" y="173278"/>
                  </a:lnTo>
                  <a:lnTo>
                    <a:pt x="2249" y="180343"/>
                  </a:lnTo>
                  <a:lnTo>
                    <a:pt x="4946" y="184320"/>
                  </a:lnTo>
                  <a:lnTo>
                    <a:pt x="11740" y="187023"/>
                  </a:lnTo>
                  <a:lnTo>
                    <a:pt x="31141" y="190436"/>
                  </a:lnTo>
                  <a:lnTo>
                    <a:pt x="61683" y="187512"/>
                  </a:lnTo>
                  <a:lnTo>
                    <a:pt x="101895" y="171207"/>
                  </a:lnTo>
                  <a:lnTo>
                    <a:pt x="142712" y="142261"/>
                  </a:lnTo>
                  <a:lnTo>
                    <a:pt x="169761" y="109537"/>
                  </a:lnTo>
                  <a:lnTo>
                    <a:pt x="179615" y="74753"/>
                  </a:lnTo>
                  <a:lnTo>
                    <a:pt x="168847" y="39627"/>
                  </a:lnTo>
                  <a:lnTo>
                    <a:pt x="166909" y="24339"/>
                  </a:lnTo>
                  <a:lnTo>
                    <a:pt x="165380" y="11934"/>
                  </a:lnTo>
                  <a:lnTo>
                    <a:pt x="164273" y="2313"/>
                  </a:lnTo>
                  <a:lnTo>
                    <a:pt x="164095" y="594"/>
                  </a:lnTo>
                  <a:lnTo>
                    <a:pt x="162256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037742" y="1858247"/>
              <a:ext cx="179705" cy="190500"/>
            </a:xfrm>
            <a:custGeom>
              <a:avLst/>
              <a:gdLst/>
              <a:ahLst/>
              <a:cxnLst/>
              <a:rect l="l" t="t" r="r" b="b"/>
              <a:pathLst>
                <a:path w="179705" h="190500">
                  <a:moveTo>
                    <a:pt x="160056" y="9"/>
                  </a:moveTo>
                  <a:lnTo>
                    <a:pt x="156388" y="166"/>
                  </a:lnTo>
                  <a:lnTo>
                    <a:pt x="151702" y="2251"/>
                  </a:lnTo>
                  <a:lnTo>
                    <a:pt x="151979" y="4316"/>
                  </a:lnTo>
                  <a:lnTo>
                    <a:pt x="153856" y="22695"/>
                  </a:lnTo>
                  <a:lnTo>
                    <a:pt x="153818" y="35080"/>
                  </a:lnTo>
                  <a:lnTo>
                    <a:pt x="152179" y="42957"/>
                  </a:lnTo>
                  <a:lnTo>
                    <a:pt x="149252" y="47813"/>
                  </a:lnTo>
                  <a:lnTo>
                    <a:pt x="126409" y="77515"/>
                  </a:lnTo>
                  <a:lnTo>
                    <a:pt x="108935" y="101599"/>
                  </a:lnTo>
                  <a:lnTo>
                    <a:pt x="82399" y="123415"/>
                  </a:lnTo>
                  <a:lnTo>
                    <a:pt x="32365" y="146312"/>
                  </a:lnTo>
                  <a:lnTo>
                    <a:pt x="20603" y="151413"/>
                  </a:lnTo>
                  <a:lnTo>
                    <a:pt x="11326" y="157480"/>
                  </a:lnTo>
                  <a:lnTo>
                    <a:pt x="4477" y="164683"/>
                  </a:lnTo>
                  <a:lnTo>
                    <a:pt x="0" y="173194"/>
                  </a:lnTo>
                  <a:lnTo>
                    <a:pt x="2249" y="180260"/>
                  </a:lnTo>
                  <a:lnTo>
                    <a:pt x="4947" y="184236"/>
                  </a:lnTo>
                  <a:lnTo>
                    <a:pt x="11740" y="186939"/>
                  </a:lnTo>
                  <a:lnTo>
                    <a:pt x="31142" y="190352"/>
                  </a:lnTo>
                  <a:lnTo>
                    <a:pt x="61683" y="187428"/>
                  </a:lnTo>
                  <a:lnTo>
                    <a:pt x="101896" y="171122"/>
                  </a:lnTo>
                  <a:lnTo>
                    <a:pt x="142713" y="142177"/>
                  </a:lnTo>
                  <a:lnTo>
                    <a:pt x="169761" y="109453"/>
                  </a:lnTo>
                  <a:lnTo>
                    <a:pt x="179615" y="74668"/>
                  </a:lnTo>
                  <a:lnTo>
                    <a:pt x="168848" y="39543"/>
                  </a:lnTo>
                  <a:lnTo>
                    <a:pt x="168264" y="34976"/>
                  </a:lnTo>
                  <a:lnTo>
                    <a:pt x="166909" y="24255"/>
                  </a:lnTo>
                  <a:lnTo>
                    <a:pt x="165380" y="11849"/>
                  </a:lnTo>
                  <a:lnTo>
                    <a:pt x="164273" y="2229"/>
                  </a:lnTo>
                  <a:lnTo>
                    <a:pt x="164095" y="510"/>
                  </a:lnTo>
                  <a:lnTo>
                    <a:pt x="162257" y="-84"/>
                  </a:lnTo>
                  <a:lnTo>
                    <a:pt x="160056" y="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2362810" y="2393950"/>
          <a:ext cx="1527810" cy="3498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4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35" name="object 35"/>
          <p:cNvSpPr txBox="1"/>
          <p:nvPr/>
        </p:nvSpPr>
        <p:spPr>
          <a:xfrm>
            <a:off x="5222647" y="2402414"/>
            <a:ext cx="4629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2580" algn="l"/>
              </a:tabLst>
            </a:pPr>
            <a:r>
              <a:rPr dirty="0" sz="1800">
                <a:latin typeface="Arial MT"/>
                <a:cs typeface="Arial MT"/>
              </a:rPr>
              <a:t>=	$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802217" y="1228859"/>
            <a:ext cx="16846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Sans Serif"/>
                <a:cs typeface="Microsoft Sans Serif"/>
              </a:rPr>
              <a:t>2a +</a:t>
            </a:r>
            <a:r>
              <a:rPr dirty="0" sz="1800" spc="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4b</a:t>
            </a:r>
            <a:r>
              <a:rPr dirty="0" sz="1800" spc="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+</a:t>
            </a:r>
            <a:r>
              <a:rPr dirty="0" sz="1800" spc="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c =</a:t>
            </a:r>
            <a:r>
              <a:rPr dirty="0" sz="1800" spc="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28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727700" y="2400300"/>
            <a:ext cx="502920" cy="337185"/>
          </a:xfrm>
          <a:prstGeom prst="rect">
            <a:avLst/>
          </a:prstGeom>
          <a:solidFill>
            <a:srgbClr val="FFC070"/>
          </a:solidFill>
          <a:ln w="12700">
            <a:solidFill>
              <a:srgbClr val="FFFFFF"/>
            </a:solidFill>
          </a:ln>
        </p:spPr>
        <p:txBody>
          <a:bodyPr wrap="square" lIns="0" tIns="51435" rIns="0" bIns="0" rtlCol="0" vert="horz">
            <a:spAutoFit/>
          </a:bodyPr>
          <a:lstStyle/>
          <a:p>
            <a:pPr marL="152400">
              <a:lnSpc>
                <a:spcPct val="100000"/>
              </a:lnSpc>
              <a:spcBef>
                <a:spcPts val="405"/>
              </a:spcBef>
            </a:pPr>
            <a:r>
              <a:rPr dirty="0" sz="1400">
                <a:latin typeface="Arial MT"/>
                <a:cs typeface="Arial MT"/>
              </a:rPr>
              <a:t>28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424116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Equations</a:t>
            </a:r>
            <a:r>
              <a:rPr dirty="0" spc="10"/>
              <a:t> </a:t>
            </a:r>
            <a:r>
              <a:rPr dirty="0"/>
              <a:t>as</a:t>
            </a:r>
            <a:r>
              <a:rPr dirty="0" spc="10"/>
              <a:t> </a:t>
            </a:r>
            <a:r>
              <a:rPr dirty="0"/>
              <a:t>dot</a:t>
            </a:r>
            <a:r>
              <a:rPr dirty="0" spc="10"/>
              <a:t> </a:t>
            </a:r>
            <a:r>
              <a:rPr dirty="0"/>
              <a:t>product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3071" y="1118081"/>
            <a:ext cx="45116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66720" algn="l"/>
              </a:tabLst>
            </a:pPr>
            <a:r>
              <a:rPr dirty="0" sz="1800">
                <a:latin typeface="Arial MT"/>
                <a:cs typeface="Arial MT"/>
              </a:rPr>
              <a:t>a + b + c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 10	a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2b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15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68411" y="1118081"/>
            <a:ext cx="15570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2c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12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018680" y="1009474"/>
            <a:ext cx="101600" cy="3397885"/>
            <a:chOff x="3018680" y="1009474"/>
            <a:chExt cx="101600" cy="339788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8680" y="1009474"/>
              <a:ext cx="101600" cy="339782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069480" y="1027574"/>
              <a:ext cx="0" cy="3321685"/>
            </a:xfrm>
            <a:custGeom>
              <a:avLst/>
              <a:gdLst/>
              <a:ahLst/>
              <a:cxnLst/>
              <a:rect l="l" t="t" r="r" b="b"/>
              <a:pathLst>
                <a:path w="0" h="3321685">
                  <a:moveTo>
                    <a:pt x="0" y="3321624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6087219" y="1009474"/>
            <a:ext cx="101600" cy="3397885"/>
            <a:chOff x="6087219" y="1009474"/>
            <a:chExt cx="101600" cy="339788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87219" y="1009474"/>
              <a:ext cx="101600" cy="339782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138019" y="1027574"/>
              <a:ext cx="0" cy="3321685"/>
            </a:xfrm>
            <a:custGeom>
              <a:avLst/>
              <a:gdLst/>
              <a:ahLst/>
              <a:cxnLst/>
              <a:rect l="l" t="t" r="r" b="b"/>
              <a:pathLst>
                <a:path w="0" h="3321685">
                  <a:moveTo>
                    <a:pt x="0" y="3321624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424116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Equations</a:t>
            </a:r>
            <a:r>
              <a:rPr dirty="0" spc="10"/>
              <a:t> </a:t>
            </a:r>
            <a:r>
              <a:rPr dirty="0"/>
              <a:t>as</a:t>
            </a:r>
            <a:r>
              <a:rPr dirty="0" spc="10"/>
              <a:t> </a:t>
            </a:r>
            <a:r>
              <a:rPr dirty="0"/>
              <a:t>dot</a:t>
            </a:r>
            <a:r>
              <a:rPr dirty="0" spc="10"/>
              <a:t> </a:t>
            </a:r>
            <a:r>
              <a:rPr dirty="0"/>
              <a:t>product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4058" y="2021474"/>
            <a:ext cx="1252220" cy="640080"/>
            <a:chOff x="74058" y="2021474"/>
            <a:chExt cx="1252220" cy="6400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405" y="2110374"/>
              <a:ext cx="253135" cy="2762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505" y="2125488"/>
              <a:ext cx="176167" cy="19948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4058" y="2383278"/>
              <a:ext cx="417830" cy="278130"/>
            </a:xfrm>
            <a:custGeom>
              <a:avLst/>
              <a:gdLst/>
              <a:ahLst/>
              <a:cxnLst/>
              <a:rect l="l" t="t" r="r" b="b"/>
              <a:pathLst>
                <a:path w="417830" h="278130">
                  <a:moveTo>
                    <a:pt x="417215" y="0"/>
                  </a:moveTo>
                  <a:lnTo>
                    <a:pt x="0" y="0"/>
                  </a:lnTo>
                  <a:lnTo>
                    <a:pt x="0" y="277666"/>
                  </a:lnTo>
                  <a:lnTo>
                    <a:pt x="417215" y="277666"/>
                  </a:lnTo>
                  <a:lnTo>
                    <a:pt x="417215" y="0"/>
                  </a:lnTo>
                  <a:close/>
                </a:path>
              </a:pathLst>
            </a:custGeom>
            <a:solidFill>
              <a:srgbClr val="A1C2F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4066" y="2110374"/>
              <a:ext cx="265340" cy="2762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2166" y="2125389"/>
              <a:ext cx="189140" cy="19996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91274" y="2383278"/>
              <a:ext cx="417830" cy="278130"/>
            </a:xfrm>
            <a:custGeom>
              <a:avLst/>
              <a:gdLst/>
              <a:ahLst/>
              <a:cxnLst/>
              <a:rect l="l" t="t" r="r" b="b"/>
              <a:pathLst>
                <a:path w="417830" h="278130">
                  <a:moveTo>
                    <a:pt x="417215" y="0"/>
                  </a:moveTo>
                  <a:lnTo>
                    <a:pt x="0" y="0"/>
                  </a:lnTo>
                  <a:lnTo>
                    <a:pt x="0" y="277666"/>
                  </a:lnTo>
                  <a:lnTo>
                    <a:pt x="417215" y="277666"/>
                  </a:lnTo>
                  <a:lnTo>
                    <a:pt x="417215" y="0"/>
                  </a:lnTo>
                  <a:close/>
                </a:path>
              </a:pathLst>
            </a:custGeom>
            <a:solidFill>
              <a:srgbClr val="A1C2F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9043" y="2021474"/>
              <a:ext cx="208730" cy="36512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091988" y="204139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19" h="278130">
                  <a:moveTo>
                    <a:pt x="37081" y="164727"/>
                  </a:moveTo>
                  <a:lnTo>
                    <a:pt x="11629" y="181858"/>
                  </a:lnTo>
                  <a:lnTo>
                    <a:pt x="0" y="217304"/>
                  </a:lnTo>
                  <a:lnTo>
                    <a:pt x="10565" y="254770"/>
                  </a:lnTo>
                  <a:lnTo>
                    <a:pt x="51697" y="277961"/>
                  </a:lnTo>
                  <a:lnTo>
                    <a:pt x="96964" y="270998"/>
                  </a:lnTo>
                  <a:lnTo>
                    <a:pt x="119350" y="240906"/>
                  </a:lnTo>
                  <a:lnTo>
                    <a:pt x="121552" y="204887"/>
                  </a:lnTo>
                  <a:lnTo>
                    <a:pt x="106269" y="180144"/>
                  </a:lnTo>
                  <a:lnTo>
                    <a:pt x="96792" y="174664"/>
                  </a:lnTo>
                  <a:lnTo>
                    <a:pt x="91800" y="173908"/>
                  </a:lnTo>
                  <a:lnTo>
                    <a:pt x="83159" y="173908"/>
                  </a:lnTo>
                  <a:lnTo>
                    <a:pt x="83274" y="173479"/>
                  </a:lnTo>
                  <a:lnTo>
                    <a:pt x="67456" y="173479"/>
                  </a:lnTo>
                  <a:lnTo>
                    <a:pt x="62891" y="170102"/>
                  </a:lnTo>
                  <a:lnTo>
                    <a:pt x="56395" y="166976"/>
                  </a:lnTo>
                  <a:lnTo>
                    <a:pt x="47836" y="164914"/>
                  </a:lnTo>
                  <a:lnTo>
                    <a:pt x="37081" y="164727"/>
                  </a:lnTo>
                  <a:close/>
                </a:path>
                <a:path w="121919" h="278130">
                  <a:moveTo>
                    <a:pt x="88973" y="173480"/>
                  </a:moveTo>
                  <a:lnTo>
                    <a:pt x="83159" y="173908"/>
                  </a:lnTo>
                  <a:lnTo>
                    <a:pt x="91800" y="173908"/>
                  </a:lnTo>
                  <a:lnTo>
                    <a:pt x="88973" y="173480"/>
                  </a:lnTo>
                  <a:close/>
                </a:path>
                <a:path w="121919" h="278130">
                  <a:moveTo>
                    <a:pt x="87292" y="0"/>
                  </a:moveTo>
                  <a:lnTo>
                    <a:pt x="82844" y="1784"/>
                  </a:lnTo>
                  <a:lnTo>
                    <a:pt x="81072" y="4218"/>
                  </a:lnTo>
                  <a:lnTo>
                    <a:pt x="77901" y="7044"/>
                  </a:lnTo>
                  <a:lnTo>
                    <a:pt x="73749" y="10135"/>
                  </a:lnTo>
                  <a:lnTo>
                    <a:pt x="62251" y="17943"/>
                  </a:lnTo>
                  <a:lnTo>
                    <a:pt x="72695" y="20568"/>
                  </a:lnTo>
                  <a:lnTo>
                    <a:pt x="83305" y="66344"/>
                  </a:lnTo>
                  <a:lnTo>
                    <a:pt x="84321" y="102708"/>
                  </a:lnTo>
                  <a:lnTo>
                    <a:pt x="79022" y="138699"/>
                  </a:lnTo>
                  <a:lnTo>
                    <a:pt x="67456" y="173479"/>
                  </a:lnTo>
                  <a:lnTo>
                    <a:pt x="83274" y="173479"/>
                  </a:lnTo>
                  <a:lnTo>
                    <a:pt x="92876" y="131218"/>
                  </a:lnTo>
                  <a:lnTo>
                    <a:pt x="97552" y="92241"/>
                  </a:lnTo>
                  <a:lnTo>
                    <a:pt x="98109" y="71292"/>
                  </a:lnTo>
                  <a:lnTo>
                    <a:pt x="96929" y="50123"/>
                  </a:lnTo>
                  <a:lnTo>
                    <a:pt x="93598" y="29298"/>
                  </a:lnTo>
                  <a:lnTo>
                    <a:pt x="91712" y="21706"/>
                  </a:lnTo>
                  <a:lnTo>
                    <a:pt x="96608" y="13582"/>
                  </a:lnTo>
                  <a:lnTo>
                    <a:pt x="97860" y="10279"/>
                  </a:lnTo>
                  <a:lnTo>
                    <a:pt x="96684" y="6675"/>
                  </a:lnTo>
                  <a:lnTo>
                    <a:pt x="92534" y="2439"/>
                  </a:lnTo>
                  <a:lnTo>
                    <a:pt x="87292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91988" y="204139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19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08489" y="2383278"/>
              <a:ext cx="417830" cy="278130"/>
            </a:xfrm>
            <a:custGeom>
              <a:avLst/>
              <a:gdLst/>
              <a:ahLst/>
              <a:cxnLst/>
              <a:rect l="l" t="t" r="r" b="b"/>
              <a:pathLst>
                <a:path w="417830" h="278130">
                  <a:moveTo>
                    <a:pt x="417215" y="0"/>
                  </a:moveTo>
                  <a:lnTo>
                    <a:pt x="0" y="0"/>
                  </a:lnTo>
                  <a:lnTo>
                    <a:pt x="0" y="277666"/>
                  </a:lnTo>
                  <a:lnTo>
                    <a:pt x="417215" y="277666"/>
                  </a:lnTo>
                  <a:lnTo>
                    <a:pt x="417215" y="0"/>
                  </a:lnTo>
                  <a:close/>
                </a:path>
              </a:pathLst>
            </a:custGeom>
            <a:solidFill>
              <a:srgbClr val="A1C2F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220524" y="2396933"/>
            <a:ext cx="9588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9259" algn="l"/>
                <a:tab pos="846455" algn="l"/>
              </a:tabLst>
            </a:pPr>
            <a:r>
              <a:rPr dirty="0" sz="1400">
                <a:latin typeface="Arial MT"/>
                <a:cs typeface="Arial MT"/>
              </a:rPr>
              <a:t>1	1	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7708" y="2376928"/>
            <a:ext cx="1264920" cy="290830"/>
          </a:xfrm>
          <a:custGeom>
            <a:avLst/>
            <a:gdLst/>
            <a:ahLst/>
            <a:cxnLst/>
            <a:rect l="l" t="t" r="r" b="b"/>
            <a:pathLst>
              <a:path w="1264920" h="290830">
                <a:moveTo>
                  <a:pt x="423565" y="0"/>
                </a:moveTo>
                <a:lnTo>
                  <a:pt x="423565" y="290365"/>
                </a:lnTo>
              </a:path>
              <a:path w="1264920" h="290830">
                <a:moveTo>
                  <a:pt x="840780" y="0"/>
                </a:moveTo>
                <a:lnTo>
                  <a:pt x="840780" y="290365"/>
                </a:lnTo>
              </a:path>
              <a:path w="1264920" h="290830">
                <a:moveTo>
                  <a:pt x="6350" y="0"/>
                </a:moveTo>
                <a:lnTo>
                  <a:pt x="6350" y="290365"/>
                </a:lnTo>
              </a:path>
              <a:path w="1264920" h="290830">
                <a:moveTo>
                  <a:pt x="1257995" y="0"/>
                </a:moveTo>
                <a:lnTo>
                  <a:pt x="1257995" y="290365"/>
                </a:lnTo>
              </a:path>
              <a:path w="1264920" h="290830">
                <a:moveTo>
                  <a:pt x="0" y="6350"/>
                </a:moveTo>
                <a:lnTo>
                  <a:pt x="1264345" y="6350"/>
                </a:lnTo>
              </a:path>
              <a:path w="1264920" h="290830">
                <a:moveTo>
                  <a:pt x="0" y="284015"/>
                </a:moveTo>
                <a:lnTo>
                  <a:pt x="1264345" y="284015"/>
                </a:lnTo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833071" y="1118081"/>
            <a:ext cx="45116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66720" algn="l"/>
              </a:tabLst>
            </a:pPr>
            <a:r>
              <a:rPr dirty="0" sz="1800">
                <a:latin typeface="Arial MT"/>
                <a:cs typeface="Arial MT"/>
              </a:rPr>
              <a:t>a + b + c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 10	a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2b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15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868411" y="1118081"/>
            <a:ext cx="15570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2c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12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018680" y="1009474"/>
            <a:ext cx="101600" cy="3397885"/>
            <a:chOff x="3018680" y="1009474"/>
            <a:chExt cx="101600" cy="3397885"/>
          </a:xfrm>
        </p:grpSpPr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680" y="1009474"/>
              <a:ext cx="101600" cy="339782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069480" y="1027574"/>
              <a:ext cx="0" cy="3321685"/>
            </a:xfrm>
            <a:custGeom>
              <a:avLst/>
              <a:gdLst/>
              <a:ahLst/>
              <a:cxnLst/>
              <a:rect l="l" t="t" r="r" b="b"/>
              <a:pathLst>
                <a:path w="0" h="3321685">
                  <a:moveTo>
                    <a:pt x="0" y="3321624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6087219" y="1009474"/>
            <a:ext cx="101600" cy="3397885"/>
            <a:chOff x="6087219" y="1009474"/>
            <a:chExt cx="101600" cy="3397885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87219" y="1009474"/>
              <a:ext cx="101600" cy="339782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138019" y="1027574"/>
              <a:ext cx="0" cy="3321685"/>
            </a:xfrm>
            <a:custGeom>
              <a:avLst/>
              <a:gdLst/>
              <a:ahLst/>
              <a:cxnLst/>
              <a:rect l="l" t="t" r="r" b="b"/>
              <a:pathLst>
                <a:path w="0" h="3321685">
                  <a:moveTo>
                    <a:pt x="0" y="3321624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424116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Equations</a:t>
            </a:r>
            <a:r>
              <a:rPr dirty="0" spc="10"/>
              <a:t> </a:t>
            </a:r>
            <a:r>
              <a:rPr dirty="0"/>
              <a:t>as</a:t>
            </a:r>
            <a:r>
              <a:rPr dirty="0" spc="10"/>
              <a:t> </a:t>
            </a:r>
            <a:r>
              <a:rPr dirty="0"/>
              <a:t>dot</a:t>
            </a:r>
            <a:r>
              <a:rPr dirty="0" spc="10"/>
              <a:t> </a:t>
            </a:r>
            <a:r>
              <a:rPr dirty="0"/>
              <a:t>product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00761" y="2106424"/>
          <a:ext cx="434975" cy="850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925"/>
              </a:tblGrid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1564869" y="2149382"/>
            <a:ext cx="253365" cy="276225"/>
            <a:chOff x="1564869" y="2149382"/>
            <a:chExt cx="253365" cy="2762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4869" y="2149382"/>
              <a:ext cx="253135" cy="2762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2969" y="2164496"/>
              <a:ext cx="176167" cy="19948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453351" y="2152843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52665" y="2421103"/>
            <a:ext cx="265430" cy="571500"/>
            <a:chOff x="1552665" y="2421103"/>
            <a:chExt cx="265430" cy="57150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2665" y="2421103"/>
              <a:ext cx="265340" cy="2762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0765" y="2436119"/>
              <a:ext cx="189140" cy="19996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275" y="2627324"/>
              <a:ext cx="208730" cy="36512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52221" y="264724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19" h="278130">
                  <a:moveTo>
                    <a:pt x="37081" y="164727"/>
                  </a:moveTo>
                  <a:lnTo>
                    <a:pt x="11629" y="181858"/>
                  </a:lnTo>
                  <a:lnTo>
                    <a:pt x="0" y="217304"/>
                  </a:lnTo>
                  <a:lnTo>
                    <a:pt x="10565" y="254770"/>
                  </a:lnTo>
                  <a:lnTo>
                    <a:pt x="51696" y="277962"/>
                  </a:lnTo>
                  <a:lnTo>
                    <a:pt x="96964" y="270999"/>
                  </a:lnTo>
                  <a:lnTo>
                    <a:pt x="119350" y="240907"/>
                  </a:lnTo>
                  <a:lnTo>
                    <a:pt x="121552" y="204887"/>
                  </a:lnTo>
                  <a:lnTo>
                    <a:pt x="106268" y="180144"/>
                  </a:lnTo>
                  <a:lnTo>
                    <a:pt x="96792" y="174665"/>
                  </a:lnTo>
                  <a:lnTo>
                    <a:pt x="91806" y="173909"/>
                  </a:lnTo>
                  <a:lnTo>
                    <a:pt x="83158" y="173909"/>
                  </a:lnTo>
                  <a:lnTo>
                    <a:pt x="83273" y="173480"/>
                  </a:lnTo>
                  <a:lnTo>
                    <a:pt x="67456" y="173480"/>
                  </a:lnTo>
                  <a:lnTo>
                    <a:pt x="62890" y="170103"/>
                  </a:lnTo>
                  <a:lnTo>
                    <a:pt x="56394" y="166977"/>
                  </a:lnTo>
                  <a:lnTo>
                    <a:pt x="47836" y="164914"/>
                  </a:lnTo>
                  <a:lnTo>
                    <a:pt x="37081" y="164727"/>
                  </a:lnTo>
                  <a:close/>
                </a:path>
                <a:path w="121919" h="278130">
                  <a:moveTo>
                    <a:pt x="88973" y="173480"/>
                  </a:moveTo>
                  <a:lnTo>
                    <a:pt x="83158" y="173909"/>
                  </a:lnTo>
                  <a:lnTo>
                    <a:pt x="91806" y="173909"/>
                  </a:lnTo>
                  <a:lnTo>
                    <a:pt x="88973" y="173480"/>
                  </a:lnTo>
                  <a:close/>
                </a:path>
                <a:path w="121919" h="278130">
                  <a:moveTo>
                    <a:pt x="87292" y="0"/>
                  </a:moveTo>
                  <a:lnTo>
                    <a:pt x="82843" y="1784"/>
                  </a:lnTo>
                  <a:lnTo>
                    <a:pt x="81072" y="4219"/>
                  </a:lnTo>
                  <a:lnTo>
                    <a:pt x="77900" y="7044"/>
                  </a:lnTo>
                  <a:lnTo>
                    <a:pt x="73749" y="10136"/>
                  </a:lnTo>
                  <a:lnTo>
                    <a:pt x="62250" y="17944"/>
                  </a:lnTo>
                  <a:lnTo>
                    <a:pt x="72695" y="20568"/>
                  </a:lnTo>
                  <a:lnTo>
                    <a:pt x="83304" y="66345"/>
                  </a:lnTo>
                  <a:lnTo>
                    <a:pt x="84321" y="102709"/>
                  </a:lnTo>
                  <a:lnTo>
                    <a:pt x="79022" y="138700"/>
                  </a:lnTo>
                  <a:lnTo>
                    <a:pt x="67456" y="173480"/>
                  </a:lnTo>
                  <a:lnTo>
                    <a:pt x="83273" y="173480"/>
                  </a:lnTo>
                  <a:lnTo>
                    <a:pt x="92876" y="131219"/>
                  </a:lnTo>
                  <a:lnTo>
                    <a:pt x="97551" y="92242"/>
                  </a:lnTo>
                  <a:lnTo>
                    <a:pt x="98109" y="71293"/>
                  </a:lnTo>
                  <a:lnTo>
                    <a:pt x="96929" y="50124"/>
                  </a:lnTo>
                  <a:lnTo>
                    <a:pt x="93598" y="29299"/>
                  </a:lnTo>
                  <a:lnTo>
                    <a:pt x="91712" y="21707"/>
                  </a:lnTo>
                  <a:lnTo>
                    <a:pt x="96607" y="13583"/>
                  </a:lnTo>
                  <a:lnTo>
                    <a:pt x="97860" y="10279"/>
                  </a:lnTo>
                  <a:lnTo>
                    <a:pt x="96684" y="6675"/>
                  </a:lnTo>
                  <a:lnTo>
                    <a:pt x="92533" y="2439"/>
                  </a:lnTo>
                  <a:lnTo>
                    <a:pt x="87292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652220" y="264724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19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339021" y="2152560"/>
            <a:ext cx="264160" cy="730250"/>
          </a:xfrm>
          <a:prstGeom prst="rect">
            <a:avLst/>
          </a:prstGeom>
        </p:spPr>
        <p:txBody>
          <a:bodyPr wrap="square" lIns="0" tIns="1346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60"/>
              </a:spcBef>
            </a:pPr>
            <a:r>
              <a:rPr dirty="0" sz="1800">
                <a:latin typeface="Arial MT"/>
                <a:cs typeface="Arial MT"/>
              </a:rPr>
              <a:t>.</a:t>
            </a:r>
            <a:r>
              <a:rPr dirty="0" sz="1800" spc="-300">
                <a:latin typeface="Arial MT"/>
                <a:cs typeface="Arial MT"/>
              </a:rPr>
              <a:t> </a:t>
            </a:r>
            <a:r>
              <a:rPr dirty="0" baseline="-25793" sz="2100">
                <a:latin typeface="Arial MT"/>
                <a:cs typeface="Arial MT"/>
              </a:rPr>
              <a:t>$</a:t>
            </a:r>
            <a:endParaRPr baseline="-25793" sz="2100">
              <a:latin typeface="Arial MT"/>
              <a:cs typeface="Arial MT"/>
            </a:endParaRPr>
          </a:p>
          <a:p>
            <a:pPr marL="127000">
              <a:lnSpc>
                <a:spcPct val="100000"/>
              </a:lnSpc>
              <a:spcBef>
                <a:spcPts val="745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55405" y="2110374"/>
            <a:ext cx="253365" cy="276225"/>
            <a:chOff x="155405" y="2110374"/>
            <a:chExt cx="253365" cy="276225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405" y="2110374"/>
              <a:ext cx="253135" cy="27622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505" y="2125488"/>
              <a:ext cx="176167" cy="199481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594066" y="2110374"/>
            <a:ext cx="265430" cy="276225"/>
            <a:chOff x="594066" y="2110374"/>
            <a:chExt cx="265430" cy="276225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4066" y="2110374"/>
              <a:ext cx="265340" cy="27622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2166" y="2125389"/>
              <a:ext cx="189140" cy="199962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1049043" y="2021474"/>
            <a:ext cx="208915" cy="365125"/>
            <a:chOff x="1049043" y="2021474"/>
            <a:chExt cx="208915" cy="365125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9043" y="2021474"/>
              <a:ext cx="208730" cy="36512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091988" y="204139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19" h="278130">
                  <a:moveTo>
                    <a:pt x="37081" y="164727"/>
                  </a:moveTo>
                  <a:lnTo>
                    <a:pt x="11629" y="181858"/>
                  </a:lnTo>
                  <a:lnTo>
                    <a:pt x="0" y="217304"/>
                  </a:lnTo>
                  <a:lnTo>
                    <a:pt x="10565" y="254770"/>
                  </a:lnTo>
                  <a:lnTo>
                    <a:pt x="51697" y="277961"/>
                  </a:lnTo>
                  <a:lnTo>
                    <a:pt x="96964" y="270998"/>
                  </a:lnTo>
                  <a:lnTo>
                    <a:pt x="119350" y="240906"/>
                  </a:lnTo>
                  <a:lnTo>
                    <a:pt x="121552" y="204887"/>
                  </a:lnTo>
                  <a:lnTo>
                    <a:pt x="106269" y="180144"/>
                  </a:lnTo>
                  <a:lnTo>
                    <a:pt x="96792" y="174664"/>
                  </a:lnTo>
                  <a:lnTo>
                    <a:pt x="91800" y="173908"/>
                  </a:lnTo>
                  <a:lnTo>
                    <a:pt x="83159" y="173908"/>
                  </a:lnTo>
                  <a:lnTo>
                    <a:pt x="83274" y="173479"/>
                  </a:lnTo>
                  <a:lnTo>
                    <a:pt x="67456" y="173479"/>
                  </a:lnTo>
                  <a:lnTo>
                    <a:pt x="62891" y="170102"/>
                  </a:lnTo>
                  <a:lnTo>
                    <a:pt x="56395" y="166976"/>
                  </a:lnTo>
                  <a:lnTo>
                    <a:pt x="47836" y="164914"/>
                  </a:lnTo>
                  <a:lnTo>
                    <a:pt x="37081" y="164727"/>
                  </a:lnTo>
                  <a:close/>
                </a:path>
                <a:path w="121919" h="278130">
                  <a:moveTo>
                    <a:pt x="88973" y="173480"/>
                  </a:moveTo>
                  <a:lnTo>
                    <a:pt x="83159" y="173908"/>
                  </a:lnTo>
                  <a:lnTo>
                    <a:pt x="91800" y="173908"/>
                  </a:lnTo>
                  <a:lnTo>
                    <a:pt x="88973" y="173480"/>
                  </a:lnTo>
                  <a:close/>
                </a:path>
                <a:path w="121919" h="278130">
                  <a:moveTo>
                    <a:pt x="87292" y="0"/>
                  </a:moveTo>
                  <a:lnTo>
                    <a:pt x="82844" y="1784"/>
                  </a:lnTo>
                  <a:lnTo>
                    <a:pt x="81072" y="4218"/>
                  </a:lnTo>
                  <a:lnTo>
                    <a:pt x="77901" y="7044"/>
                  </a:lnTo>
                  <a:lnTo>
                    <a:pt x="73749" y="10135"/>
                  </a:lnTo>
                  <a:lnTo>
                    <a:pt x="62251" y="17943"/>
                  </a:lnTo>
                  <a:lnTo>
                    <a:pt x="72695" y="20568"/>
                  </a:lnTo>
                  <a:lnTo>
                    <a:pt x="83305" y="66344"/>
                  </a:lnTo>
                  <a:lnTo>
                    <a:pt x="84321" y="102708"/>
                  </a:lnTo>
                  <a:lnTo>
                    <a:pt x="79022" y="138699"/>
                  </a:lnTo>
                  <a:lnTo>
                    <a:pt x="67456" y="173479"/>
                  </a:lnTo>
                  <a:lnTo>
                    <a:pt x="83274" y="173479"/>
                  </a:lnTo>
                  <a:lnTo>
                    <a:pt x="92876" y="131218"/>
                  </a:lnTo>
                  <a:lnTo>
                    <a:pt x="97552" y="92241"/>
                  </a:lnTo>
                  <a:lnTo>
                    <a:pt x="98109" y="71292"/>
                  </a:lnTo>
                  <a:lnTo>
                    <a:pt x="96929" y="50123"/>
                  </a:lnTo>
                  <a:lnTo>
                    <a:pt x="93598" y="29298"/>
                  </a:lnTo>
                  <a:lnTo>
                    <a:pt x="91712" y="21706"/>
                  </a:lnTo>
                  <a:lnTo>
                    <a:pt x="96608" y="13582"/>
                  </a:lnTo>
                  <a:lnTo>
                    <a:pt x="97860" y="10279"/>
                  </a:lnTo>
                  <a:lnTo>
                    <a:pt x="96684" y="6675"/>
                  </a:lnTo>
                  <a:lnTo>
                    <a:pt x="92534" y="2439"/>
                  </a:lnTo>
                  <a:lnTo>
                    <a:pt x="87292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091988" y="204139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19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74058" y="2383278"/>
            <a:ext cx="417830" cy="27813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91274" y="2383278"/>
            <a:ext cx="417830" cy="27813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08489" y="2383278"/>
            <a:ext cx="417830" cy="27813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33071" y="1118081"/>
            <a:ext cx="45116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66720" algn="l"/>
              </a:tabLst>
            </a:pPr>
            <a:r>
              <a:rPr dirty="0" sz="1800">
                <a:latin typeface="Arial MT"/>
                <a:cs typeface="Arial MT"/>
              </a:rPr>
              <a:t>a + b + c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 10	a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2b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15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868411" y="1118081"/>
            <a:ext cx="15570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2c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12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018680" y="1009474"/>
            <a:ext cx="101600" cy="3397885"/>
            <a:chOff x="3018680" y="1009474"/>
            <a:chExt cx="101600" cy="3397885"/>
          </a:xfrm>
        </p:grpSpPr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18680" y="1009474"/>
              <a:ext cx="101600" cy="339782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069480" y="1027574"/>
              <a:ext cx="0" cy="3321685"/>
            </a:xfrm>
            <a:custGeom>
              <a:avLst/>
              <a:gdLst/>
              <a:ahLst/>
              <a:cxnLst/>
              <a:rect l="l" t="t" r="r" b="b"/>
              <a:pathLst>
                <a:path w="0" h="3321685">
                  <a:moveTo>
                    <a:pt x="0" y="3321624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/>
          <p:cNvGrpSpPr/>
          <p:nvPr/>
        </p:nvGrpSpPr>
        <p:grpSpPr>
          <a:xfrm>
            <a:off x="6087219" y="1009474"/>
            <a:ext cx="101600" cy="3397885"/>
            <a:chOff x="6087219" y="1009474"/>
            <a:chExt cx="101600" cy="3397885"/>
          </a:xfrm>
        </p:grpSpPr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87219" y="1009474"/>
              <a:ext cx="101600" cy="339782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138019" y="1027574"/>
              <a:ext cx="0" cy="3321685"/>
            </a:xfrm>
            <a:custGeom>
              <a:avLst/>
              <a:gdLst/>
              <a:ahLst/>
              <a:cxnLst/>
              <a:rect l="l" t="t" r="r" b="b"/>
              <a:pathLst>
                <a:path w="0" h="3321685">
                  <a:moveTo>
                    <a:pt x="0" y="3321624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424116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Equations</a:t>
            </a:r>
            <a:r>
              <a:rPr dirty="0" spc="10"/>
              <a:t> </a:t>
            </a:r>
            <a:r>
              <a:rPr dirty="0"/>
              <a:t>as</a:t>
            </a:r>
            <a:r>
              <a:rPr dirty="0" spc="10"/>
              <a:t> </a:t>
            </a:r>
            <a:r>
              <a:rPr dirty="0"/>
              <a:t>dot</a:t>
            </a:r>
            <a:r>
              <a:rPr dirty="0" spc="10"/>
              <a:t> </a:t>
            </a:r>
            <a:r>
              <a:rPr dirty="0"/>
              <a:t>product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00761" y="2106424"/>
          <a:ext cx="434975" cy="850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925"/>
              </a:tblGrid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1564869" y="2149382"/>
            <a:ext cx="253365" cy="276225"/>
            <a:chOff x="1564869" y="2149382"/>
            <a:chExt cx="253365" cy="2762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4869" y="2149382"/>
              <a:ext cx="253135" cy="2762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2969" y="2164496"/>
              <a:ext cx="176167" cy="19948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453351" y="2152843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52665" y="2421103"/>
            <a:ext cx="265430" cy="571500"/>
            <a:chOff x="1552665" y="2421103"/>
            <a:chExt cx="265430" cy="57150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2665" y="2421103"/>
              <a:ext cx="265340" cy="2762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0765" y="2436119"/>
              <a:ext cx="189140" cy="19996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275" y="2627324"/>
              <a:ext cx="208730" cy="36512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52221" y="264724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19" h="278130">
                  <a:moveTo>
                    <a:pt x="37081" y="164727"/>
                  </a:moveTo>
                  <a:lnTo>
                    <a:pt x="11629" y="181858"/>
                  </a:lnTo>
                  <a:lnTo>
                    <a:pt x="0" y="217304"/>
                  </a:lnTo>
                  <a:lnTo>
                    <a:pt x="10565" y="254770"/>
                  </a:lnTo>
                  <a:lnTo>
                    <a:pt x="51696" y="277962"/>
                  </a:lnTo>
                  <a:lnTo>
                    <a:pt x="96964" y="270999"/>
                  </a:lnTo>
                  <a:lnTo>
                    <a:pt x="119350" y="240907"/>
                  </a:lnTo>
                  <a:lnTo>
                    <a:pt x="121552" y="204887"/>
                  </a:lnTo>
                  <a:lnTo>
                    <a:pt x="106268" y="180144"/>
                  </a:lnTo>
                  <a:lnTo>
                    <a:pt x="96792" y="174665"/>
                  </a:lnTo>
                  <a:lnTo>
                    <a:pt x="91806" y="173909"/>
                  </a:lnTo>
                  <a:lnTo>
                    <a:pt x="83158" y="173909"/>
                  </a:lnTo>
                  <a:lnTo>
                    <a:pt x="83273" y="173480"/>
                  </a:lnTo>
                  <a:lnTo>
                    <a:pt x="67456" y="173480"/>
                  </a:lnTo>
                  <a:lnTo>
                    <a:pt x="62890" y="170103"/>
                  </a:lnTo>
                  <a:lnTo>
                    <a:pt x="56394" y="166977"/>
                  </a:lnTo>
                  <a:lnTo>
                    <a:pt x="47836" y="164914"/>
                  </a:lnTo>
                  <a:lnTo>
                    <a:pt x="37081" y="164727"/>
                  </a:lnTo>
                  <a:close/>
                </a:path>
                <a:path w="121919" h="278130">
                  <a:moveTo>
                    <a:pt x="88973" y="173480"/>
                  </a:moveTo>
                  <a:lnTo>
                    <a:pt x="83158" y="173909"/>
                  </a:lnTo>
                  <a:lnTo>
                    <a:pt x="91806" y="173909"/>
                  </a:lnTo>
                  <a:lnTo>
                    <a:pt x="88973" y="173480"/>
                  </a:lnTo>
                  <a:close/>
                </a:path>
                <a:path w="121919" h="278130">
                  <a:moveTo>
                    <a:pt x="87292" y="0"/>
                  </a:moveTo>
                  <a:lnTo>
                    <a:pt x="82843" y="1784"/>
                  </a:lnTo>
                  <a:lnTo>
                    <a:pt x="81072" y="4219"/>
                  </a:lnTo>
                  <a:lnTo>
                    <a:pt x="77900" y="7044"/>
                  </a:lnTo>
                  <a:lnTo>
                    <a:pt x="73749" y="10136"/>
                  </a:lnTo>
                  <a:lnTo>
                    <a:pt x="62250" y="17944"/>
                  </a:lnTo>
                  <a:lnTo>
                    <a:pt x="72695" y="20568"/>
                  </a:lnTo>
                  <a:lnTo>
                    <a:pt x="83304" y="66345"/>
                  </a:lnTo>
                  <a:lnTo>
                    <a:pt x="84321" y="102709"/>
                  </a:lnTo>
                  <a:lnTo>
                    <a:pt x="79022" y="138700"/>
                  </a:lnTo>
                  <a:lnTo>
                    <a:pt x="67456" y="173480"/>
                  </a:lnTo>
                  <a:lnTo>
                    <a:pt x="83273" y="173480"/>
                  </a:lnTo>
                  <a:lnTo>
                    <a:pt x="92876" y="131219"/>
                  </a:lnTo>
                  <a:lnTo>
                    <a:pt x="97551" y="92242"/>
                  </a:lnTo>
                  <a:lnTo>
                    <a:pt x="98109" y="71293"/>
                  </a:lnTo>
                  <a:lnTo>
                    <a:pt x="96929" y="50124"/>
                  </a:lnTo>
                  <a:lnTo>
                    <a:pt x="93598" y="29299"/>
                  </a:lnTo>
                  <a:lnTo>
                    <a:pt x="91712" y="21707"/>
                  </a:lnTo>
                  <a:lnTo>
                    <a:pt x="96607" y="13583"/>
                  </a:lnTo>
                  <a:lnTo>
                    <a:pt x="97860" y="10279"/>
                  </a:lnTo>
                  <a:lnTo>
                    <a:pt x="96684" y="6675"/>
                  </a:lnTo>
                  <a:lnTo>
                    <a:pt x="92533" y="2439"/>
                  </a:lnTo>
                  <a:lnTo>
                    <a:pt x="87292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652220" y="264724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19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339021" y="2152560"/>
            <a:ext cx="264160" cy="730250"/>
          </a:xfrm>
          <a:prstGeom prst="rect">
            <a:avLst/>
          </a:prstGeom>
        </p:spPr>
        <p:txBody>
          <a:bodyPr wrap="square" lIns="0" tIns="1346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60"/>
              </a:spcBef>
            </a:pPr>
            <a:r>
              <a:rPr dirty="0" sz="1800">
                <a:latin typeface="Arial MT"/>
                <a:cs typeface="Arial MT"/>
              </a:rPr>
              <a:t>.</a:t>
            </a:r>
            <a:r>
              <a:rPr dirty="0" sz="1800" spc="-300">
                <a:latin typeface="Arial MT"/>
                <a:cs typeface="Arial MT"/>
              </a:rPr>
              <a:t> </a:t>
            </a:r>
            <a:r>
              <a:rPr dirty="0" baseline="-25793" sz="2100">
                <a:latin typeface="Arial MT"/>
                <a:cs typeface="Arial MT"/>
              </a:rPr>
              <a:t>$</a:t>
            </a:r>
            <a:endParaRPr baseline="-25793" sz="2100">
              <a:latin typeface="Arial MT"/>
              <a:cs typeface="Arial MT"/>
            </a:endParaRPr>
          </a:p>
          <a:p>
            <a:pPr marL="127000">
              <a:lnSpc>
                <a:spcPct val="100000"/>
              </a:lnSpc>
              <a:spcBef>
                <a:spcPts val="745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55405" y="2110374"/>
            <a:ext cx="253365" cy="276225"/>
            <a:chOff x="155405" y="2110374"/>
            <a:chExt cx="253365" cy="276225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405" y="2110374"/>
              <a:ext cx="253135" cy="27622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505" y="2125488"/>
              <a:ext cx="176167" cy="199481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594066" y="2110374"/>
            <a:ext cx="265430" cy="276225"/>
            <a:chOff x="594066" y="2110374"/>
            <a:chExt cx="265430" cy="276225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4066" y="2110374"/>
              <a:ext cx="265340" cy="27622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2166" y="2125389"/>
              <a:ext cx="189140" cy="199962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1049043" y="2021474"/>
            <a:ext cx="208915" cy="365125"/>
            <a:chOff x="1049043" y="2021474"/>
            <a:chExt cx="208915" cy="365125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9043" y="2021474"/>
              <a:ext cx="208730" cy="36512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091988" y="204139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19" h="278130">
                  <a:moveTo>
                    <a:pt x="37081" y="164727"/>
                  </a:moveTo>
                  <a:lnTo>
                    <a:pt x="11629" y="181858"/>
                  </a:lnTo>
                  <a:lnTo>
                    <a:pt x="0" y="217304"/>
                  </a:lnTo>
                  <a:lnTo>
                    <a:pt x="10565" y="254770"/>
                  </a:lnTo>
                  <a:lnTo>
                    <a:pt x="51697" y="277961"/>
                  </a:lnTo>
                  <a:lnTo>
                    <a:pt x="96964" y="270998"/>
                  </a:lnTo>
                  <a:lnTo>
                    <a:pt x="119350" y="240906"/>
                  </a:lnTo>
                  <a:lnTo>
                    <a:pt x="121552" y="204887"/>
                  </a:lnTo>
                  <a:lnTo>
                    <a:pt x="106269" y="180144"/>
                  </a:lnTo>
                  <a:lnTo>
                    <a:pt x="96792" y="174664"/>
                  </a:lnTo>
                  <a:lnTo>
                    <a:pt x="91800" y="173908"/>
                  </a:lnTo>
                  <a:lnTo>
                    <a:pt x="83159" y="173908"/>
                  </a:lnTo>
                  <a:lnTo>
                    <a:pt x="83274" y="173479"/>
                  </a:lnTo>
                  <a:lnTo>
                    <a:pt x="67456" y="173479"/>
                  </a:lnTo>
                  <a:lnTo>
                    <a:pt x="62891" y="170102"/>
                  </a:lnTo>
                  <a:lnTo>
                    <a:pt x="56395" y="166976"/>
                  </a:lnTo>
                  <a:lnTo>
                    <a:pt x="47836" y="164914"/>
                  </a:lnTo>
                  <a:lnTo>
                    <a:pt x="37081" y="164727"/>
                  </a:lnTo>
                  <a:close/>
                </a:path>
                <a:path w="121919" h="278130">
                  <a:moveTo>
                    <a:pt x="88973" y="173480"/>
                  </a:moveTo>
                  <a:lnTo>
                    <a:pt x="83159" y="173908"/>
                  </a:lnTo>
                  <a:lnTo>
                    <a:pt x="91800" y="173908"/>
                  </a:lnTo>
                  <a:lnTo>
                    <a:pt x="88973" y="173480"/>
                  </a:lnTo>
                  <a:close/>
                </a:path>
                <a:path w="121919" h="278130">
                  <a:moveTo>
                    <a:pt x="87292" y="0"/>
                  </a:moveTo>
                  <a:lnTo>
                    <a:pt x="82844" y="1784"/>
                  </a:lnTo>
                  <a:lnTo>
                    <a:pt x="81072" y="4218"/>
                  </a:lnTo>
                  <a:lnTo>
                    <a:pt x="77901" y="7044"/>
                  </a:lnTo>
                  <a:lnTo>
                    <a:pt x="73749" y="10135"/>
                  </a:lnTo>
                  <a:lnTo>
                    <a:pt x="62251" y="17943"/>
                  </a:lnTo>
                  <a:lnTo>
                    <a:pt x="72695" y="20568"/>
                  </a:lnTo>
                  <a:lnTo>
                    <a:pt x="83305" y="66344"/>
                  </a:lnTo>
                  <a:lnTo>
                    <a:pt x="84321" y="102708"/>
                  </a:lnTo>
                  <a:lnTo>
                    <a:pt x="79022" y="138699"/>
                  </a:lnTo>
                  <a:lnTo>
                    <a:pt x="67456" y="173479"/>
                  </a:lnTo>
                  <a:lnTo>
                    <a:pt x="83274" y="173479"/>
                  </a:lnTo>
                  <a:lnTo>
                    <a:pt x="92876" y="131218"/>
                  </a:lnTo>
                  <a:lnTo>
                    <a:pt x="97552" y="92241"/>
                  </a:lnTo>
                  <a:lnTo>
                    <a:pt x="98109" y="71292"/>
                  </a:lnTo>
                  <a:lnTo>
                    <a:pt x="96929" y="50123"/>
                  </a:lnTo>
                  <a:lnTo>
                    <a:pt x="93598" y="29298"/>
                  </a:lnTo>
                  <a:lnTo>
                    <a:pt x="91712" y="21706"/>
                  </a:lnTo>
                  <a:lnTo>
                    <a:pt x="96608" y="13582"/>
                  </a:lnTo>
                  <a:lnTo>
                    <a:pt x="97860" y="10279"/>
                  </a:lnTo>
                  <a:lnTo>
                    <a:pt x="96684" y="6675"/>
                  </a:lnTo>
                  <a:lnTo>
                    <a:pt x="92534" y="2439"/>
                  </a:lnTo>
                  <a:lnTo>
                    <a:pt x="87292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091988" y="204139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19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74058" y="2383278"/>
            <a:ext cx="417830" cy="27813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91274" y="2383278"/>
            <a:ext cx="417830" cy="27813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08489" y="2383278"/>
            <a:ext cx="417830" cy="27813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33071" y="1118081"/>
            <a:ext cx="45116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66720" algn="l"/>
              </a:tabLst>
            </a:pPr>
            <a:r>
              <a:rPr dirty="0" sz="1800">
                <a:latin typeface="Arial MT"/>
                <a:cs typeface="Arial MT"/>
              </a:rPr>
              <a:t>a + b + c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 10	a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2b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15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868411" y="1118081"/>
            <a:ext cx="15570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2c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12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018680" y="1009474"/>
            <a:ext cx="101600" cy="3397885"/>
            <a:chOff x="3018680" y="1009474"/>
            <a:chExt cx="101600" cy="3397885"/>
          </a:xfrm>
        </p:grpSpPr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18680" y="1009474"/>
              <a:ext cx="101600" cy="339782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069480" y="1027574"/>
              <a:ext cx="0" cy="3321685"/>
            </a:xfrm>
            <a:custGeom>
              <a:avLst/>
              <a:gdLst/>
              <a:ahLst/>
              <a:cxnLst/>
              <a:rect l="l" t="t" r="r" b="b"/>
              <a:pathLst>
                <a:path w="0" h="3321685">
                  <a:moveTo>
                    <a:pt x="0" y="3321624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/>
          <p:cNvGrpSpPr/>
          <p:nvPr/>
        </p:nvGrpSpPr>
        <p:grpSpPr>
          <a:xfrm>
            <a:off x="6087219" y="1009474"/>
            <a:ext cx="101600" cy="3397885"/>
            <a:chOff x="6087219" y="1009474"/>
            <a:chExt cx="101600" cy="3397885"/>
          </a:xfrm>
        </p:grpSpPr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87219" y="1009474"/>
              <a:ext cx="101600" cy="339782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138019" y="1027574"/>
              <a:ext cx="0" cy="3321685"/>
            </a:xfrm>
            <a:custGeom>
              <a:avLst/>
              <a:gdLst/>
              <a:ahLst/>
              <a:cxnLst/>
              <a:rect l="l" t="t" r="r" b="b"/>
              <a:pathLst>
                <a:path w="0" h="3321685">
                  <a:moveTo>
                    <a:pt x="0" y="3321624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2268517" y="2352924"/>
            <a:ext cx="3162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aseline="-4629" sz="2700">
                <a:latin typeface="Arial MT"/>
                <a:cs typeface="Arial MT"/>
              </a:rPr>
              <a:t>=</a:t>
            </a:r>
            <a:r>
              <a:rPr dirty="0" baseline="-4629" sz="2700" spc="-40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$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606079" y="2382039"/>
            <a:ext cx="415925" cy="279400"/>
          </a:xfrm>
          <a:prstGeom prst="rect">
            <a:avLst/>
          </a:prstGeom>
          <a:solidFill>
            <a:srgbClr val="FFC070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424116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Equations</a:t>
            </a:r>
            <a:r>
              <a:rPr dirty="0" spc="10"/>
              <a:t> </a:t>
            </a:r>
            <a:r>
              <a:rPr dirty="0"/>
              <a:t>as</a:t>
            </a:r>
            <a:r>
              <a:rPr dirty="0" spc="10"/>
              <a:t> </a:t>
            </a:r>
            <a:r>
              <a:rPr dirty="0"/>
              <a:t>dot</a:t>
            </a:r>
            <a:r>
              <a:rPr dirty="0" spc="10"/>
              <a:t> </a:t>
            </a:r>
            <a:r>
              <a:rPr dirty="0"/>
              <a:t>product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00761" y="2106424"/>
          <a:ext cx="434975" cy="850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925"/>
              </a:tblGrid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1564869" y="2149382"/>
            <a:ext cx="253365" cy="276225"/>
            <a:chOff x="1564869" y="2149382"/>
            <a:chExt cx="253365" cy="2762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4869" y="2149382"/>
              <a:ext cx="253135" cy="2762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2969" y="2164496"/>
              <a:ext cx="176167" cy="19948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453351" y="2152843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52665" y="2421103"/>
            <a:ext cx="265430" cy="571500"/>
            <a:chOff x="1552665" y="2421103"/>
            <a:chExt cx="265430" cy="57150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2665" y="2421103"/>
              <a:ext cx="265340" cy="2762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0765" y="2436119"/>
              <a:ext cx="189140" cy="19996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275" y="2627324"/>
              <a:ext cx="208730" cy="36512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52221" y="264724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19" h="278130">
                  <a:moveTo>
                    <a:pt x="37081" y="164727"/>
                  </a:moveTo>
                  <a:lnTo>
                    <a:pt x="11629" y="181858"/>
                  </a:lnTo>
                  <a:lnTo>
                    <a:pt x="0" y="217304"/>
                  </a:lnTo>
                  <a:lnTo>
                    <a:pt x="10565" y="254770"/>
                  </a:lnTo>
                  <a:lnTo>
                    <a:pt x="51696" y="277962"/>
                  </a:lnTo>
                  <a:lnTo>
                    <a:pt x="96964" y="270999"/>
                  </a:lnTo>
                  <a:lnTo>
                    <a:pt x="119350" y="240907"/>
                  </a:lnTo>
                  <a:lnTo>
                    <a:pt x="121552" y="204887"/>
                  </a:lnTo>
                  <a:lnTo>
                    <a:pt x="106268" y="180144"/>
                  </a:lnTo>
                  <a:lnTo>
                    <a:pt x="96792" y="174665"/>
                  </a:lnTo>
                  <a:lnTo>
                    <a:pt x="91806" y="173909"/>
                  </a:lnTo>
                  <a:lnTo>
                    <a:pt x="83158" y="173909"/>
                  </a:lnTo>
                  <a:lnTo>
                    <a:pt x="83273" y="173480"/>
                  </a:lnTo>
                  <a:lnTo>
                    <a:pt x="67456" y="173480"/>
                  </a:lnTo>
                  <a:lnTo>
                    <a:pt x="62890" y="170103"/>
                  </a:lnTo>
                  <a:lnTo>
                    <a:pt x="56394" y="166977"/>
                  </a:lnTo>
                  <a:lnTo>
                    <a:pt x="47836" y="164914"/>
                  </a:lnTo>
                  <a:lnTo>
                    <a:pt x="37081" y="164727"/>
                  </a:lnTo>
                  <a:close/>
                </a:path>
                <a:path w="121919" h="278130">
                  <a:moveTo>
                    <a:pt x="88973" y="173480"/>
                  </a:moveTo>
                  <a:lnTo>
                    <a:pt x="83158" y="173909"/>
                  </a:lnTo>
                  <a:lnTo>
                    <a:pt x="91806" y="173909"/>
                  </a:lnTo>
                  <a:lnTo>
                    <a:pt x="88973" y="173480"/>
                  </a:lnTo>
                  <a:close/>
                </a:path>
                <a:path w="121919" h="278130">
                  <a:moveTo>
                    <a:pt x="87292" y="0"/>
                  </a:moveTo>
                  <a:lnTo>
                    <a:pt x="82843" y="1784"/>
                  </a:lnTo>
                  <a:lnTo>
                    <a:pt x="81072" y="4219"/>
                  </a:lnTo>
                  <a:lnTo>
                    <a:pt x="77900" y="7044"/>
                  </a:lnTo>
                  <a:lnTo>
                    <a:pt x="73749" y="10136"/>
                  </a:lnTo>
                  <a:lnTo>
                    <a:pt x="62250" y="17944"/>
                  </a:lnTo>
                  <a:lnTo>
                    <a:pt x="72695" y="20568"/>
                  </a:lnTo>
                  <a:lnTo>
                    <a:pt x="83304" y="66345"/>
                  </a:lnTo>
                  <a:lnTo>
                    <a:pt x="84321" y="102709"/>
                  </a:lnTo>
                  <a:lnTo>
                    <a:pt x="79022" y="138700"/>
                  </a:lnTo>
                  <a:lnTo>
                    <a:pt x="67456" y="173480"/>
                  </a:lnTo>
                  <a:lnTo>
                    <a:pt x="83273" y="173480"/>
                  </a:lnTo>
                  <a:lnTo>
                    <a:pt x="92876" y="131219"/>
                  </a:lnTo>
                  <a:lnTo>
                    <a:pt x="97551" y="92242"/>
                  </a:lnTo>
                  <a:lnTo>
                    <a:pt x="98109" y="71293"/>
                  </a:lnTo>
                  <a:lnTo>
                    <a:pt x="96929" y="50124"/>
                  </a:lnTo>
                  <a:lnTo>
                    <a:pt x="93598" y="29299"/>
                  </a:lnTo>
                  <a:lnTo>
                    <a:pt x="91712" y="21707"/>
                  </a:lnTo>
                  <a:lnTo>
                    <a:pt x="96607" y="13583"/>
                  </a:lnTo>
                  <a:lnTo>
                    <a:pt x="97860" y="10279"/>
                  </a:lnTo>
                  <a:lnTo>
                    <a:pt x="96684" y="6675"/>
                  </a:lnTo>
                  <a:lnTo>
                    <a:pt x="92533" y="2439"/>
                  </a:lnTo>
                  <a:lnTo>
                    <a:pt x="87292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652220" y="264724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19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339021" y="2152560"/>
            <a:ext cx="264160" cy="730250"/>
          </a:xfrm>
          <a:prstGeom prst="rect">
            <a:avLst/>
          </a:prstGeom>
        </p:spPr>
        <p:txBody>
          <a:bodyPr wrap="square" lIns="0" tIns="1346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60"/>
              </a:spcBef>
            </a:pPr>
            <a:r>
              <a:rPr dirty="0" sz="1800">
                <a:latin typeface="Arial MT"/>
                <a:cs typeface="Arial MT"/>
              </a:rPr>
              <a:t>.</a:t>
            </a:r>
            <a:r>
              <a:rPr dirty="0" sz="1800" spc="-300">
                <a:latin typeface="Arial MT"/>
                <a:cs typeface="Arial MT"/>
              </a:rPr>
              <a:t> </a:t>
            </a:r>
            <a:r>
              <a:rPr dirty="0" baseline="-25793" sz="2100">
                <a:latin typeface="Arial MT"/>
                <a:cs typeface="Arial MT"/>
              </a:rPr>
              <a:t>$</a:t>
            </a:r>
            <a:endParaRPr baseline="-25793" sz="2100">
              <a:latin typeface="Arial MT"/>
              <a:cs typeface="Arial MT"/>
            </a:endParaRPr>
          </a:p>
          <a:p>
            <a:pPr marL="127000">
              <a:lnSpc>
                <a:spcPct val="100000"/>
              </a:lnSpc>
              <a:spcBef>
                <a:spcPts val="745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55405" y="2110374"/>
            <a:ext cx="253365" cy="276225"/>
            <a:chOff x="155405" y="2110374"/>
            <a:chExt cx="253365" cy="276225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405" y="2110374"/>
              <a:ext cx="253135" cy="27622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505" y="2125488"/>
              <a:ext cx="176167" cy="199481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594066" y="2110374"/>
            <a:ext cx="265430" cy="276225"/>
            <a:chOff x="594066" y="2110374"/>
            <a:chExt cx="265430" cy="276225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4066" y="2110374"/>
              <a:ext cx="265340" cy="27622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2166" y="2125389"/>
              <a:ext cx="189140" cy="199962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1049043" y="2021474"/>
            <a:ext cx="208915" cy="365125"/>
            <a:chOff x="1049043" y="2021474"/>
            <a:chExt cx="208915" cy="365125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9043" y="2021474"/>
              <a:ext cx="208730" cy="36512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091988" y="204139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19" h="278130">
                  <a:moveTo>
                    <a:pt x="37081" y="164727"/>
                  </a:moveTo>
                  <a:lnTo>
                    <a:pt x="11629" y="181858"/>
                  </a:lnTo>
                  <a:lnTo>
                    <a:pt x="0" y="217304"/>
                  </a:lnTo>
                  <a:lnTo>
                    <a:pt x="10565" y="254770"/>
                  </a:lnTo>
                  <a:lnTo>
                    <a:pt x="51697" y="277961"/>
                  </a:lnTo>
                  <a:lnTo>
                    <a:pt x="96964" y="270998"/>
                  </a:lnTo>
                  <a:lnTo>
                    <a:pt x="119350" y="240906"/>
                  </a:lnTo>
                  <a:lnTo>
                    <a:pt x="121552" y="204887"/>
                  </a:lnTo>
                  <a:lnTo>
                    <a:pt x="106269" y="180144"/>
                  </a:lnTo>
                  <a:lnTo>
                    <a:pt x="96792" y="174664"/>
                  </a:lnTo>
                  <a:lnTo>
                    <a:pt x="91800" y="173908"/>
                  </a:lnTo>
                  <a:lnTo>
                    <a:pt x="83159" y="173908"/>
                  </a:lnTo>
                  <a:lnTo>
                    <a:pt x="83274" y="173479"/>
                  </a:lnTo>
                  <a:lnTo>
                    <a:pt x="67456" y="173479"/>
                  </a:lnTo>
                  <a:lnTo>
                    <a:pt x="62891" y="170102"/>
                  </a:lnTo>
                  <a:lnTo>
                    <a:pt x="56395" y="166976"/>
                  </a:lnTo>
                  <a:lnTo>
                    <a:pt x="47836" y="164914"/>
                  </a:lnTo>
                  <a:lnTo>
                    <a:pt x="37081" y="164727"/>
                  </a:lnTo>
                  <a:close/>
                </a:path>
                <a:path w="121919" h="278130">
                  <a:moveTo>
                    <a:pt x="88973" y="173480"/>
                  </a:moveTo>
                  <a:lnTo>
                    <a:pt x="83159" y="173908"/>
                  </a:lnTo>
                  <a:lnTo>
                    <a:pt x="91800" y="173908"/>
                  </a:lnTo>
                  <a:lnTo>
                    <a:pt x="88973" y="173480"/>
                  </a:lnTo>
                  <a:close/>
                </a:path>
                <a:path w="121919" h="278130">
                  <a:moveTo>
                    <a:pt x="87292" y="0"/>
                  </a:moveTo>
                  <a:lnTo>
                    <a:pt x="82844" y="1784"/>
                  </a:lnTo>
                  <a:lnTo>
                    <a:pt x="81072" y="4218"/>
                  </a:lnTo>
                  <a:lnTo>
                    <a:pt x="77901" y="7044"/>
                  </a:lnTo>
                  <a:lnTo>
                    <a:pt x="73749" y="10135"/>
                  </a:lnTo>
                  <a:lnTo>
                    <a:pt x="62251" y="17943"/>
                  </a:lnTo>
                  <a:lnTo>
                    <a:pt x="72695" y="20568"/>
                  </a:lnTo>
                  <a:lnTo>
                    <a:pt x="83305" y="66344"/>
                  </a:lnTo>
                  <a:lnTo>
                    <a:pt x="84321" y="102708"/>
                  </a:lnTo>
                  <a:lnTo>
                    <a:pt x="79022" y="138699"/>
                  </a:lnTo>
                  <a:lnTo>
                    <a:pt x="67456" y="173479"/>
                  </a:lnTo>
                  <a:lnTo>
                    <a:pt x="83274" y="173479"/>
                  </a:lnTo>
                  <a:lnTo>
                    <a:pt x="92876" y="131218"/>
                  </a:lnTo>
                  <a:lnTo>
                    <a:pt x="97552" y="92241"/>
                  </a:lnTo>
                  <a:lnTo>
                    <a:pt x="98109" y="71292"/>
                  </a:lnTo>
                  <a:lnTo>
                    <a:pt x="96929" y="50123"/>
                  </a:lnTo>
                  <a:lnTo>
                    <a:pt x="93598" y="29298"/>
                  </a:lnTo>
                  <a:lnTo>
                    <a:pt x="91712" y="21706"/>
                  </a:lnTo>
                  <a:lnTo>
                    <a:pt x="96608" y="13582"/>
                  </a:lnTo>
                  <a:lnTo>
                    <a:pt x="97860" y="10279"/>
                  </a:lnTo>
                  <a:lnTo>
                    <a:pt x="96684" y="6675"/>
                  </a:lnTo>
                  <a:lnTo>
                    <a:pt x="92534" y="2439"/>
                  </a:lnTo>
                  <a:lnTo>
                    <a:pt x="87292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091988" y="204139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19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74058" y="2383278"/>
            <a:ext cx="417830" cy="27813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91274" y="2383278"/>
            <a:ext cx="417830" cy="27813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08489" y="2383278"/>
            <a:ext cx="417830" cy="27813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33071" y="1118081"/>
            <a:ext cx="45116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66720" algn="l"/>
              </a:tabLst>
            </a:pPr>
            <a:r>
              <a:rPr dirty="0" sz="1800">
                <a:latin typeface="Arial MT"/>
                <a:cs typeface="Arial MT"/>
              </a:rPr>
              <a:t>a + b + c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 10	a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2b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15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868411" y="1118081"/>
            <a:ext cx="15570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2c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12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211243" y="2110374"/>
            <a:ext cx="253365" cy="276225"/>
            <a:chOff x="3211243" y="2110374"/>
            <a:chExt cx="253365" cy="276225"/>
          </a:xfrm>
        </p:grpSpPr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11243" y="2110374"/>
              <a:ext cx="253135" cy="27622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49343" y="2125488"/>
              <a:ext cx="176167" cy="199481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3649905" y="2110374"/>
            <a:ext cx="265430" cy="276225"/>
            <a:chOff x="3649905" y="2110374"/>
            <a:chExt cx="265430" cy="276225"/>
          </a:xfrm>
        </p:grpSpPr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49905" y="2110374"/>
              <a:ext cx="265340" cy="27622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88005" y="2125389"/>
              <a:ext cx="189140" cy="199962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4104881" y="2021474"/>
            <a:ext cx="208915" cy="365125"/>
            <a:chOff x="4104881" y="2021474"/>
            <a:chExt cx="208915" cy="365125"/>
          </a:xfrm>
        </p:grpSpPr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04881" y="2021474"/>
              <a:ext cx="208730" cy="365125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4147826" y="204139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37081" y="164727"/>
                  </a:moveTo>
                  <a:lnTo>
                    <a:pt x="11629" y="181858"/>
                  </a:lnTo>
                  <a:lnTo>
                    <a:pt x="0" y="217304"/>
                  </a:lnTo>
                  <a:lnTo>
                    <a:pt x="10565" y="254770"/>
                  </a:lnTo>
                  <a:lnTo>
                    <a:pt x="51697" y="277961"/>
                  </a:lnTo>
                  <a:lnTo>
                    <a:pt x="96965" y="270998"/>
                  </a:lnTo>
                  <a:lnTo>
                    <a:pt x="119350" y="240906"/>
                  </a:lnTo>
                  <a:lnTo>
                    <a:pt x="121552" y="204887"/>
                  </a:lnTo>
                  <a:lnTo>
                    <a:pt x="106269" y="180144"/>
                  </a:lnTo>
                  <a:lnTo>
                    <a:pt x="96792" y="174664"/>
                  </a:lnTo>
                  <a:lnTo>
                    <a:pt x="91800" y="173908"/>
                  </a:lnTo>
                  <a:lnTo>
                    <a:pt x="83159" y="173908"/>
                  </a:lnTo>
                  <a:lnTo>
                    <a:pt x="83274" y="173479"/>
                  </a:lnTo>
                  <a:lnTo>
                    <a:pt x="67457" y="173479"/>
                  </a:lnTo>
                  <a:lnTo>
                    <a:pt x="62890" y="170102"/>
                  </a:lnTo>
                  <a:lnTo>
                    <a:pt x="56394" y="166976"/>
                  </a:lnTo>
                  <a:lnTo>
                    <a:pt x="47835" y="164914"/>
                  </a:lnTo>
                  <a:lnTo>
                    <a:pt x="37081" y="164727"/>
                  </a:lnTo>
                  <a:close/>
                </a:path>
                <a:path w="121920" h="278130">
                  <a:moveTo>
                    <a:pt x="88973" y="173480"/>
                  </a:moveTo>
                  <a:lnTo>
                    <a:pt x="83159" y="173908"/>
                  </a:lnTo>
                  <a:lnTo>
                    <a:pt x="91800" y="173908"/>
                  </a:lnTo>
                  <a:lnTo>
                    <a:pt x="88973" y="173480"/>
                  </a:lnTo>
                  <a:close/>
                </a:path>
                <a:path w="121920" h="278130">
                  <a:moveTo>
                    <a:pt x="87292" y="0"/>
                  </a:moveTo>
                  <a:lnTo>
                    <a:pt x="82844" y="1784"/>
                  </a:lnTo>
                  <a:lnTo>
                    <a:pt x="81072" y="4218"/>
                  </a:lnTo>
                  <a:lnTo>
                    <a:pt x="77901" y="7044"/>
                  </a:lnTo>
                  <a:lnTo>
                    <a:pt x="73748" y="10135"/>
                  </a:lnTo>
                  <a:lnTo>
                    <a:pt x="62251" y="17943"/>
                  </a:lnTo>
                  <a:lnTo>
                    <a:pt x="72695" y="20568"/>
                  </a:lnTo>
                  <a:lnTo>
                    <a:pt x="83305" y="66344"/>
                  </a:lnTo>
                  <a:lnTo>
                    <a:pt x="84321" y="102708"/>
                  </a:lnTo>
                  <a:lnTo>
                    <a:pt x="79022" y="138699"/>
                  </a:lnTo>
                  <a:lnTo>
                    <a:pt x="67457" y="173479"/>
                  </a:lnTo>
                  <a:lnTo>
                    <a:pt x="83274" y="173479"/>
                  </a:lnTo>
                  <a:lnTo>
                    <a:pt x="92876" y="131218"/>
                  </a:lnTo>
                  <a:lnTo>
                    <a:pt x="97552" y="92241"/>
                  </a:lnTo>
                  <a:lnTo>
                    <a:pt x="98110" y="71292"/>
                  </a:lnTo>
                  <a:lnTo>
                    <a:pt x="96929" y="50123"/>
                  </a:lnTo>
                  <a:lnTo>
                    <a:pt x="93598" y="29298"/>
                  </a:lnTo>
                  <a:lnTo>
                    <a:pt x="91712" y="21706"/>
                  </a:lnTo>
                  <a:lnTo>
                    <a:pt x="96608" y="13582"/>
                  </a:lnTo>
                  <a:lnTo>
                    <a:pt x="97859" y="10279"/>
                  </a:lnTo>
                  <a:lnTo>
                    <a:pt x="96683" y="6675"/>
                  </a:lnTo>
                  <a:lnTo>
                    <a:pt x="92533" y="2439"/>
                  </a:lnTo>
                  <a:lnTo>
                    <a:pt x="87292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147826" y="204139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3123547" y="2376928"/>
          <a:ext cx="1271270" cy="290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7195"/>
                <a:gridCol w="417195"/>
                <a:gridCol w="417195"/>
              </a:tblGrid>
              <a:tr h="2776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pSp>
        <p:nvGrpSpPr>
          <p:cNvPr id="41" name="object 41"/>
          <p:cNvGrpSpPr/>
          <p:nvPr/>
        </p:nvGrpSpPr>
        <p:grpSpPr>
          <a:xfrm>
            <a:off x="3649905" y="1983374"/>
            <a:ext cx="265430" cy="276225"/>
            <a:chOff x="3649905" y="1983374"/>
            <a:chExt cx="265430" cy="276225"/>
          </a:xfrm>
        </p:grpSpPr>
        <p:pic>
          <p:nvPicPr>
            <p:cNvPr id="42" name="object 4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49905" y="1983374"/>
              <a:ext cx="265340" cy="27622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88005" y="1998389"/>
              <a:ext cx="189140" cy="199962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3018680" y="1009474"/>
            <a:ext cx="101600" cy="3397885"/>
            <a:chOff x="3018680" y="1009474"/>
            <a:chExt cx="101600" cy="3397885"/>
          </a:xfrm>
        </p:grpSpPr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18680" y="1009474"/>
              <a:ext cx="101600" cy="3397823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069480" y="1027574"/>
              <a:ext cx="0" cy="3321685"/>
            </a:xfrm>
            <a:custGeom>
              <a:avLst/>
              <a:gdLst/>
              <a:ahLst/>
              <a:cxnLst/>
              <a:rect l="l" t="t" r="r" b="b"/>
              <a:pathLst>
                <a:path w="0" h="3321685">
                  <a:moveTo>
                    <a:pt x="0" y="3321624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7" name="object 47"/>
          <p:cNvGrpSpPr/>
          <p:nvPr/>
        </p:nvGrpSpPr>
        <p:grpSpPr>
          <a:xfrm>
            <a:off x="6087219" y="1009474"/>
            <a:ext cx="101600" cy="3397885"/>
            <a:chOff x="6087219" y="1009474"/>
            <a:chExt cx="101600" cy="3397885"/>
          </a:xfrm>
        </p:grpSpPr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87219" y="1009474"/>
              <a:ext cx="101600" cy="3397823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138019" y="1027574"/>
              <a:ext cx="0" cy="3321685"/>
            </a:xfrm>
            <a:custGeom>
              <a:avLst/>
              <a:gdLst/>
              <a:ahLst/>
              <a:cxnLst/>
              <a:rect l="l" t="t" r="r" b="b"/>
              <a:pathLst>
                <a:path w="0" h="3321685">
                  <a:moveTo>
                    <a:pt x="0" y="3321624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2268517" y="2352924"/>
            <a:ext cx="3162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aseline="-4629" sz="2700">
                <a:latin typeface="Arial MT"/>
                <a:cs typeface="Arial MT"/>
              </a:rPr>
              <a:t>=</a:t>
            </a:r>
            <a:r>
              <a:rPr dirty="0" baseline="-4629" sz="2700" spc="-40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$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606079" y="2382039"/>
            <a:ext cx="415925" cy="279400"/>
          </a:xfrm>
          <a:prstGeom prst="rect">
            <a:avLst/>
          </a:prstGeom>
          <a:solidFill>
            <a:srgbClr val="FFC070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424116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Equations</a:t>
            </a:r>
            <a:r>
              <a:rPr dirty="0" spc="10"/>
              <a:t> </a:t>
            </a:r>
            <a:r>
              <a:rPr dirty="0"/>
              <a:t>as</a:t>
            </a:r>
            <a:r>
              <a:rPr dirty="0" spc="10"/>
              <a:t> </a:t>
            </a:r>
            <a:r>
              <a:rPr dirty="0"/>
              <a:t>dot</a:t>
            </a:r>
            <a:r>
              <a:rPr dirty="0" spc="10"/>
              <a:t> </a:t>
            </a:r>
            <a:r>
              <a:rPr dirty="0"/>
              <a:t>product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00761" y="2106424"/>
          <a:ext cx="434975" cy="850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925"/>
              </a:tblGrid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1564869" y="2149382"/>
            <a:ext cx="253365" cy="276225"/>
            <a:chOff x="1564869" y="2149382"/>
            <a:chExt cx="253365" cy="2762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4869" y="2149382"/>
              <a:ext cx="253135" cy="2762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2969" y="2164496"/>
              <a:ext cx="176167" cy="19948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453351" y="2152843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52665" y="2421103"/>
            <a:ext cx="265430" cy="571500"/>
            <a:chOff x="1552665" y="2421103"/>
            <a:chExt cx="265430" cy="57150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2665" y="2421103"/>
              <a:ext cx="265340" cy="2762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0765" y="2436119"/>
              <a:ext cx="189140" cy="19996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275" y="2627324"/>
              <a:ext cx="208730" cy="36512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52221" y="264724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19" h="278130">
                  <a:moveTo>
                    <a:pt x="37081" y="164727"/>
                  </a:moveTo>
                  <a:lnTo>
                    <a:pt x="11629" y="181858"/>
                  </a:lnTo>
                  <a:lnTo>
                    <a:pt x="0" y="217304"/>
                  </a:lnTo>
                  <a:lnTo>
                    <a:pt x="10565" y="254770"/>
                  </a:lnTo>
                  <a:lnTo>
                    <a:pt x="51696" y="277962"/>
                  </a:lnTo>
                  <a:lnTo>
                    <a:pt x="96964" y="270999"/>
                  </a:lnTo>
                  <a:lnTo>
                    <a:pt x="119350" y="240907"/>
                  </a:lnTo>
                  <a:lnTo>
                    <a:pt x="121552" y="204887"/>
                  </a:lnTo>
                  <a:lnTo>
                    <a:pt x="106268" y="180144"/>
                  </a:lnTo>
                  <a:lnTo>
                    <a:pt x="96792" y="174665"/>
                  </a:lnTo>
                  <a:lnTo>
                    <a:pt x="91806" y="173909"/>
                  </a:lnTo>
                  <a:lnTo>
                    <a:pt x="83158" y="173909"/>
                  </a:lnTo>
                  <a:lnTo>
                    <a:pt x="83273" y="173480"/>
                  </a:lnTo>
                  <a:lnTo>
                    <a:pt x="67456" y="173480"/>
                  </a:lnTo>
                  <a:lnTo>
                    <a:pt x="62890" y="170103"/>
                  </a:lnTo>
                  <a:lnTo>
                    <a:pt x="56394" y="166977"/>
                  </a:lnTo>
                  <a:lnTo>
                    <a:pt x="47836" y="164914"/>
                  </a:lnTo>
                  <a:lnTo>
                    <a:pt x="37081" y="164727"/>
                  </a:lnTo>
                  <a:close/>
                </a:path>
                <a:path w="121919" h="278130">
                  <a:moveTo>
                    <a:pt x="88973" y="173480"/>
                  </a:moveTo>
                  <a:lnTo>
                    <a:pt x="83158" y="173909"/>
                  </a:lnTo>
                  <a:lnTo>
                    <a:pt x="91806" y="173909"/>
                  </a:lnTo>
                  <a:lnTo>
                    <a:pt x="88973" y="173480"/>
                  </a:lnTo>
                  <a:close/>
                </a:path>
                <a:path w="121919" h="278130">
                  <a:moveTo>
                    <a:pt x="87292" y="0"/>
                  </a:moveTo>
                  <a:lnTo>
                    <a:pt x="82843" y="1784"/>
                  </a:lnTo>
                  <a:lnTo>
                    <a:pt x="81072" y="4219"/>
                  </a:lnTo>
                  <a:lnTo>
                    <a:pt x="77900" y="7044"/>
                  </a:lnTo>
                  <a:lnTo>
                    <a:pt x="73749" y="10136"/>
                  </a:lnTo>
                  <a:lnTo>
                    <a:pt x="62250" y="17944"/>
                  </a:lnTo>
                  <a:lnTo>
                    <a:pt x="72695" y="20568"/>
                  </a:lnTo>
                  <a:lnTo>
                    <a:pt x="83304" y="66345"/>
                  </a:lnTo>
                  <a:lnTo>
                    <a:pt x="84321" y="102709"/>
                  </a:lnTo>
                  <a:lnTo>
                    <a:pt x="79022" y="138700"/>
                  </a:lnTo>
                  <a:lnTo>
                    <a:pt x="67456" y="173480"/>
                  </a:lnTo>
                  <a:lnTo>
                    <a:pt x="83273" y="173480"/>
                  </a:lnTo>
                  <a:lnTo>
                    <a:pt x="92876" y="131219"/>
                  </a:lnTo>
                  <a:lnTo>
                    <a:pt x="97551" y="92242"/>
                  </a:lnTo>
                  <a:lnTo>
                    <a:pt x="98109" y="71293"/>
                  </a:lnTo>
                  <a:lnTo>
                    <a:pt x="96929" y="50124"/>
                  </a:lnTo>
                  <a:lnTo>
                    <a:pt x="93598" y="29299"/>
                  </a:lnTo>
                  <a:lnTo>
                    <a:pt x="91712" y="21707"/>
                  </a:lnTo>
                  <a:lnTo>
                    <a:pt x="96607" y="13583"/>
                  </a:lnTo>
                  <a:lnTo>
                    <a:pt x="97860" y="10279"/>
                  </a:lnTo>
                  <a:lnTo>
                    <a:pt x="96684" y="6675"/>
                  </a:lnTo>
                  <a:lnTo>
                    <a:pt x="92533" y="2439"/>
                  </a:lnTo>
                  <a:lnTo>
                    <a:pt x="87292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652220" y="264724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19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339021" y="2152560"/>
            <a:ext cx="264160" cy="730250"/>
          </a:xfrm>
          <a:prstGeom prst="rect">
            <a:avLst/>
          </a:prstGeom>
        </p:spPr>
        <p:txBody>
          <a:bodyPr wrap="square" lIns="0" tIns="1346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60"/>
              </a:spcBef>
            </a:pPr>
            <a:r>
              <a:rPr dirty="0" sz="1800">
                <a:latin typeface="Arial MT"/>
                <a:cs typeface="Arial MT"/>
              </a:rPr>
              <a:t>.</a:t>
            </a:r>
            <a:r>
              <a:rPr dirty="0" sz="1800" spc="-300">
                <a:latin typeface="Arial MT"/>
                <a:cs typeface="Arial MT"/>
              </a:rPr>
              <a:t> </a:t>
            </a:r>
            <a:r>
              <a:rPr dirty="0" baseline="-25793" sz="2100">
                <a:latin typeface="Arial MT"/>
                <a:cs typeface="Arial MT"/>
              </a:rPr>
              <a:t>$</a:t>
            </a:r>
            <a:endParaRPr baseline="-25793" sz="2100">
              <a:latin typeface="Arial MT"/>
              <a:cs typeface="Arial MT"/>
            </a:endParaRPr>
          </a:p>
          <a:p>
            <a:pPr marL="127000">
              <a:lnSpc>
                <a:spcPct val="100000"/>
              </a:lnSpc>
              <a:spcBef>
                <a:spcPts val="745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55405" y="2110374"/>
            <a:ext cx="253365" cy="276225"/>
            <a:chOff x="155405" y="2110374"/>
            <a:chExt cx="253365" cy="276225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405" y="2110374"/>
              <a:ext cx="253135" cy="27622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505" y="2125488"/>
              <a:ext cx="176167" cy="199481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594066" y="2110374"/>
            <a:ext cx="265430" cy="276225"/>
            <a:chOff x="594066" y="2110374"/>
            <a:chExt cx="265430" cy="276225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4066" y="2110374"/>
              <a:ext cx="265340" cy="27622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2166" y="2125389"/>
              <a:ext cx="189140" cy="199962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1049043" y="2021474"/>
            <a:ext cx="208915" cy="365125"/>
            <a:chOff x="1049043" y="2021474"/>
            <a:chExt cx="208915" cy="365125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9043" y="2021474"/>
              <a:ext cx="208730" cy="36512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091988" y="204139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19" h="278130">
                  <a:moveTo>
                    <a:pt x="37081" y="164727"/>
                  </a:moveTo>
                  <a:lnTo>
                    <a:pt x="11629" y="181858"/>
                  </a:lnTo>
                  <a:lnTo>
                    <a:pt x="0" y="217304"/>
                  </a:lnTo>
                  <a:lnTo>
                    <a:pt x="10565" y="254770"/>
                  </a:lnTo>
                  <a:lnTo>
                    <a:pt x="51697" y="277961"/>
                  </a:lnTo>
                  <a:lnTo>
                    <a:pt x="96964" y="270998"/>
                  </a:lnTo>
                  <a:lnTo>
                    <a:pt x="119350" y="240906"/>
                  </a:lnTo>
                  <a:lnTo>
                    <a:pt x="121552" y="204887"/>
                  </a:lnTo>
                  <a:lnTo>
                    <a:pt x="106269" y="180144"/>
                  </a:lnTo>
                  <a:lnTo>
                    <a:pt x="96792" y="174664"/>
                  </a:lnTo>
                  <a:lnTo>
                    <a:pt x="91800" y="173908"/>
                  </a:lnTo>
                  <a:lnTo>
                    <a:pt x="83159" y="173908"/>
                  </a:lnTo>
                  <a:lnTo>
                    <a:pt x="83274" y="173479"/>
                  </a:lnTo>
                  <a:lnTo>
                    <a:pt x="67456" y="173479"/>
                  </a:lnTo>
                  <a:lnTo>
                    <a:pt x="62891" y="170102"/>
                  </a:lnTo>
                  <a:lnTo>
                    <a:pt x="56395" y="166976"/>
                  </a:lnTo>
                  <a:lnTo>
                    <a:pt x="47836" y="164914"/>
                  </a:lnTo>
                  <a:lnTo>
                    <a:pt x="37081" y="164727"/>
                  </a:lnTo>
                  <a:close/>
                </a:path>
                <a:path w="121919" h="278130">
                  <a:moveTo>
                    <a:pt x="88973" y="173480"/>
                  </a:moveTo>
                  <a:lnTo>
                    <a:pt x="83159" y="173908"/>
                  </a:lnTo>
                  <a:lnTo>
                    <a:pt x="91800" y="173908"/>
                  </a:lnTo>
                  <a:lnTo>
                    <a:pt x="88973" y="173480"/>
                  </a:lnTo>
                  <a:close/>
                </a:path>
                <a:path w="121919" h="278130">
                  <a:moveTo>
                    <a:pt x="87292" y="0"/>
                  </a:moveTo>
                  <a:lnTo>
                    <a:pt x="82844" y="1784"/>
                  </a:lnTo>
                  <a:lnTo>
                    <a:pt x="81072" y="4218"/>
                  </a:lnTo>
                  <a:lnTo>
                    <a:pt x="77901" y="7044"/>
                  </a:lnTo>
                  <a:lnTo>
                    <a:pt x="73749" y="10135"/>
                  </a:lnTo>
                  <a:lnTo>
                    <a:pt x="62251" y="17943"/>
                  </a:lnTo>
                  <a:lnTo>
                    <a:pt x="72695" y="20568"/>
                  </a:lnTo>
                  <a:lnTo>
                    <a:pt x="83305" y="66344"/>
                  </a:lnTo>
                  <a:lnTo>
                    <a:pt x="84321" y="102708"/>
                  </a:lnTo>
                  <a:lnTo>
                    <a:pt x="79022" y="138699"/>
                  </a:lnTo>
                  <a:lnTo>
                    <a:pt x="67456" y="173479"/>
                  </a:lnTo>
                  <a:lnTo>
                    <a:pt x="83274" y="173479"/>
                  </a:lnTo>
                  <a:lnTo>
                    <a:pt x="92876" y="131218"/>
                  </a:lnTo>
                  <a:lnTo>
                    <a:pt x="97552" y="92241"/>
                  </a:lnTo>
                  <a:lnTo>
                    <a:pt x="98109" y="71292"/>
                  </a:lnTo>
                  <a:lnTo>
                    <a:pt x="96929" y="50123"/>
                  </a:lnTo>
                  <a:lnTo>
                    <a:pt x="93598" y="29298"/>
                  </a:lnTo>
                  <a:lnTo>
                    <a:pt x="91712" y="21706"/>
                  </a:lnTo>
                  <a:lnTo>
                    <a:pt x="96608" y="13582"/>
                  </a:lnTo>
                  <a:lnTo>
                    <a:pt x="97860" y="10279"/>
                  </a:lnTo>
                  <a:lnTo>
                    <a:pt x="96684" y="6675"/>
                  </a:lnTo>
                  <a:lnTo>
                    <a:pt x="92534" y="2439"/>
                  </a:lnTo>
                  <a:lnTo>
                    <a:pt x="87292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091988" y="204139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19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74058" y="2383278"/>
            <a:ext cx="417830" cy="27813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91274" y="2383278"/>
            <a:ext cx="417830" cy="27813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08489" y="2383278"/>
            <a:ext cx="417830" cy="27813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33071" y="1118081"/>
            <a:ext cx="45116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66720" algn="l"/>
              </a:tabLst>
            </a:pPr>
            <a:r>
              <a:rPr dirty="0" sz="1800">
                <a:latin typeface="Arial MT"/>
                <a:cs typeface="Arial MT"/>
              </a:rPr>
              <a:t>a + b + c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 10	a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2b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15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868411" y="1118081"/>
            <a:ext cx="15570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2c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12</a:t>
            </a:r>
            <a:endParaRPr sz="1800">
              <a:latin typeface="Arial MT"/>
              <a:cs typeface="Arial MT"/>
            </a:endParaRPr>
          </a:p>
        </p:txBody>
      </p:sp>
      <p:graphicFrame>
        <p:nvGraphicFramePr>
          <p:cNvPr id="30" name="object 30"/>
          <p:cNvGraphicFramePr>
            <a:graphicFrameLocks noGrp="1"/>
          </p:cNvGraphicFramePr>
          <p:nvPr/>
        </p:nvGraphicFramePr>
        <p:xfrm>
          <a:off x="4856598" y="2106424"/>
          <a:ext cx="434975" cy="850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925"/>
              </a:tblGrid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grpSp>
        <p:nvGrpSpPr>
          <p:cNvPr id="31" name="object 31"/>
          <p:cNvGrpSpPr/>
          <p:nvPr/>
        </p:nvGrpSpPr>
        <p:grpSpPr>
          <a:xfrm>
            <a:off x="4620708" y="2149382"/>
            <a:ext cx="253365" cy="276225"/>
            <a:chOff x="4620708" y="2149382"/>
            <a:chExt cx="253365" cy="276225"/>
          </a:xfrm>
        </p:grpSpPr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0708" y="2149382"/>
              <a:ext cx="253135" cy="27622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58808" y="2164496"/>
              <a:ext cx="176167" cy="199481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4509188" y="2152843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4608503" y="2421103"/>
            <a:ext cx="265430" cy="571500"/>
            <a:chOff x="4608503" y="2421103"/>
            <a:chExt cx="265430" cy="571500"/>
          </a:xfrm>
        </p:grpSpPr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08503" y="2421103"/>
              <a:ext cx="265340" cy="27622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46603" y="2436119"/>
              <a:ext cx="189140" cy="19996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65113" y="2627324"/>
              <a:ext cx="208730" cy="36512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4708058" y="264724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37081" y="164727"/>
                  </a:moveTo>
                  <a:lnTo>
                    <a:pt x="11629" y="181858"/>
                  </a:lnTo>
                  <a:lnTo>
                    <a:pt x="0" y="217304"/>
                  </a:lnTo>
                  <a:lnTo>
                    <a:pt x="10565" y="254770"/>
                  </a:lnTo>
                  <a:lnTo>
                    <a:pt x="51698" y="277962"/>
                  </a:lnTo>
                  <a:lnTo>
                    <a:pt x="96965" y="270999"/>
                  </a:lnTo>
                  <a:lnTo>
                    <a:pt x="119350" y="240907"/>
                  </a:lnTo>
                  <a:lnTo>
                    <a:pt x="121552" y="204887"/>
                  </a:lnTo>
                  <a:lnTo>
                    <a:pt x="106269" y="180144"/>
                  </a:lnTo>
                  <a:lnTo>
                    <a:pt x="96793" y="174665"/>
                  </a:lnTo>
                  <a:lnTo>
                    <a:pt x="91806" y="173909"/>
                  </a:lnTo>
                  <a:lnTo>
                    <a:pt x="83159" y="173909"/>
                  </a:lnTo>
                  <a:lnTo>
                    <a:pt x="83274" y="173480"/>
                  </a:lnTo>
                  <a:lnTo>
                    <a:pt x="67457" y="173480"/>
                  </a:lnTo>
                  <a:lnTo>
                    <a:pt x="62891" y="170103"/>
                  </a:lnTo>
                  <a:lnTo>
                    <a:pt x="56395" y="166977"/>
                  </a:lnTo>
                  <a:lnTo>
                    <a:pt x="47836" y="164914"/>
                  </a:lnTo>
                  <a:lnTo>
                    <a:pt x="37081" y="164727"/>
                  </a:lnTo>
                  <a:close/>
                </a:path>
                <a:path w="121920" h="278130">
                  <a:moveTo>
                    <a:pt x="88973" y="173480"/>
                  </a:moveTo>
                  <a:lnTo>
                    <a:pt x="83159" y="173909"/>
                  </a:lnTo>
                  <a:lnTo>
                    <a:pt x="91806" y="173909"/>
                  </a:lnTo>
                  <a:lnTo>
                    <a:pt x="88973" y="173480"/>
                  </a:lnTo>
                  <a:close/>
                </a:path>
                <a:path w="121920" h="278130">
                  <a:moveTo>
                    <a:pt x="87293" y="0"/>
                  </a:moveTo>
                  <a:lnTo>
                    <a:pt x="82844" y="1784"/>
                  </a:lnTo>
                  <a:lnTo>
                    <a:pt x="81073" y="4219"/>
                  </a:lnTo>
                  <a:lnTo>
                    <a:pt x="77901" y="7044"/>
                  </a:lnTo>
                  <a:lnTo>
                    <a:pt x="73749" y="10136"/>
                  </a:lnTo>
                  <a:lnTo>
                    <a:pt x="62251" y="17944"/>
                  </a:lnTo>
                  <a:lnTo>
                    <a:pt x="72696" y="20568"/>
                  </a:lnTo>
                  <a:lnTo>
                    <a:pt x="83305" y="66345"/>
                  </a:lnTo>
                  <a:lnTo>
                    <a:pt x="84321" y="102709"/>
                  </a:lnTo>
                  <a:lnTo>
                    <a:pt x="79022" y="138700"/>
                  </a:lnTo>
                  <a:lnTo>
                    <a:pt x="67457" y="173480"/>
                  </a:lnTo>
                  <a:lnTo>
                    <a:pt x="83274" y="173480"/>
                  </a:lnTo>
                  <a:lnTo>
                    <a:pt x="92876" y="131219"/>
                  </a:lnTo>
                  <a:lnTo>
                    <a:pt x="97552" y="92242"/>
                  </a:lnTo>
                  <a:lnTo>
                    <a:pt x="98110" y="71293"/>
                  </a:lnTo>
                  <a:lnTo>
                    <a:pt x="96930" y="50124"/>
                  </a:lnTo>
                  <a:lnTo>
                    <a:pt x="93599" y="29299"/>
                  </a:lnTo>
                  <a:lnTo>
                    <a:pt x="91711" y="21707"/>
                  </a:lnTo>
                  <a:lnTo>
                    <a:pt x="96609" y="13583"/>
                  </a:lnTo>
                  <a:lnTo>
                    <a:pt x="97860" y="10279"/>
                  </a:lnTo>
                  <a:lnTo>
                    <a:pt x="96684" y="6675"/>
                  </a:lnTo>
                  <a:lnTo>
                    <a:pt x="92534" y="2439"/>
                  </a:lnTo>
                  <a:lnTo>
                    <a:pt x="87293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708059" y="264724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4394860" y="2152560"/>
            <a:ext cx="264160" cy="730250"/>
          </a:xfrm>
          <a:prstGeom prst="rect">
            <a:avLst/>
          </a:prstGeom>
        </p:spPr>
        <p:txBody>
          <a:bodyPr wrap="square" lIns="0" tIns="1346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60"/>
              </a:spcBef>
            </a:pPr>
            <a:r>
              <a:rPr dirty="0" sz="1800">
                <a:latin typeface="Arial MT"/>
                <a:cs typeface="Arial MT"/>
              </a:rPr>
              <a:t>.</a:t>
            </a:r>
            <a:r>
              <a:rPr dirty="0" sz="1800" spc="-300">
                <a:latin typeface="Arial MT"/>
                <a:cs typeface="Arial MT"/>
              </a:rPr>
              <a:t> </a:t>
            </a:r>
            <a:r>
              <a:rPr dirty="0" baseline="-25793" sz="2100">
                <a:latin typeface="Arial MT"/>
                <a:cs typeface="Arial MT"/>
              </a:rPr>
              <a:t>$</a:t>
            </a:r>
            <a:endParaRPr baseline="-25793" sz="2100">
              <a:latin typeface="Arial MT"/>
              <a:cs typeface="Arial MT"/>
            </a:endParaRPr>
          </a:p>
          <a:p>
            <a:pPr marL="127000">
              <a:lnSpc>
                <a:spcPct val="100000"/>
              </a:lnSpc>
              <a:spcBef>
                <a:spcPts val="745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3211243" y="2110374"/>
            <a:ext cx="253365" cy="276225"/>
            <a:chOff x="3211243" y="2110374"/>
            <a:chExt cx="253365" cy="276225"/>
          </a:xfrm>
        </p:grpSpPr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11243" y="2110374"/>
              <a:ext cx="253135" cy="27622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49343" y="2125488"/>
              <a:ext cx="176167" cy="199481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3649905" y="2110374"/>
            <a:ext cx="265430" cy="276225"/>
            <a:chOff x="3649905" y="2110374"/>
            <a:chExt cx="265430" cy="276225"/>
          </a:xfrm>
        </p:grpSpPr>
        <p:pic>
          <p:nvPicPr>
            <p:cNvPr id="46" name="object 4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49905" y="2110374"/>
              <a:ext cx="265340" cy="27622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88005" y="2125389"/>
              <a:ext cx="189140" cy="199962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4104881" y="2021474"/>
            <a:ext cx="208915" cy="365125"/>
            <a:chOff x="4104881" y="2021474"/>
            <a:chExt cx="208915" cy="365125"/>
          </a:xfrm>
        </p:grpSpPr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04881" y="2021474"/>
              <a:ext cx="208730" cy="365125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147826" y="204139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37081" y="164727"/>
                  </a:moveTo>
                  <a:lnTo>
                    <a:pt x="11629" y="181858"/>
                  </a:lnTo>
                  <a:lnTo>
                    <a:pt x="0" y="217304"/>
                  </a:lnTo>
                  <a:lnTo>
                    <a:pt x="10565" y="254770"/>
                  </a:lnTo>
                  <a:lnTo>
                    <a:pt x="51697" y="277961"/>
                  </a:lnTo>
                  <a:lnTo>
                    <a:pt x="96965" y="270998"/>
                  </a:lnTo>
                  <a:lnTo>
                    <a:pt x="119350" y="240906"/>
                  </a:lnTo>
                  <a:lnTo>
                    <a:pt x="121552" y="204887"/>
                  </a:lnTo>
                  <a:lnTo>
                    <a:pt x="106269" y="180144"/>
                  </a:lnTo>
                  <a:lnTo>
                    <a:pt x="96792" y="174664"/>
                  </a:lnTo>
                  <a:lnTo>
                    <a:pt x="91800" y="173908"/>
                  </a:lnTo>
                  <a:lnTo>
                    <a:pt x="83159" y="173908"/>
                  </a:lnTo>
                  <a:lnTo>
                    <a:pt x="83274" y="173479"/>
                  </a:lnTo>
                  <a:lnTo>
                    <a:pt x="67457" y="173479"/>
                  </a:lnTo>
                  <a:lnTo>
                    <a:pt x="62890" y="170102"/>
                  </a:lnTo>
                  <a:lnTo>
                    <a:pt x="56394" y="166976"/>
                  </a:lnTo>
                  <a:lnTo>
                    <a:pt x="47835" y="164914"/>
                  </a:lnTo>
                  <a:lnTo>
                    <a:pt x="37081" y="164727"/>
                  </a:lnTo>
                  <a:close/>
                </a:path>
                <a:path w="121920" h="278130">
                  <a:moveTo>
                    <a:pt x="88973" y="173480"/>
                  </a:moveTo>
                  <a:lnTo>
                    <a:pt x="83159" y="173908"/>
                  </a:lnTo>
                  <a:lnTo>
                    <a:pt x="91800" y="173908"/>
                  </a:lnTo>
                  <a:lnTo>
                    <a:pt x="88973" y="173480"/>
                  </a:lnTo>
                  <a:close/>
                </a:path>
                <a:path w="121920" h="278130">
                  <a:moveTo>
                    <a:pt x="87292" y="0"/>
                  </a:moveTo>
                  <a:lnTo>
                    <a:pt x="82844" y="1784"/>
                  </a:lnTo>
                  <a:lnTo>
                    <a:pt x="81072" y="4218"/>
                  </a:lnTo>
                  <a:lnTo>
                    <a:pt x="77901" y="7044"/>
                  </a:lnTo>
                  <a:lnTo>
                    <a:pt x="73748" y="10135"/>
                  </a:lnTo>
                  <a:lnTo>
                    <a:pt x="62251" y="17943"/>
                  </a:lnTo>
                  <a:lnTo>
                    <a:pt x="72695" y="20568"/>
                  </a:lnTo>
                  <a:lnTo>
                    <a:pt x="83305" y="66344"/>
                  </a:lnTo>
                  <a:lnTo>
                    <a:pt x="84321" y="102708"/>
                  </a:lnTo>
                  <a:lnTo>
                    <a:pt x="79022" y="138699"/>
                  </a:lnTo>
                  <a:lnTo>
                    <a:pt x="67457" y="173479"/>
                  </a:lnTo>
                  <a:lnTo>
                    <a:pt x="83274" y="173479"/>
                  </a:lnTo>
                  <a:lnTo>
                    <a:pt x="92876" y="131218"/>
                  </a:lnTo>
                  <a:lnTo>
                    <a:pt x="97552" y="92241"/>
                  </a:lnTo>
                  <a:lnTo>
                    <a:pt x="98110" y="71292"/>
                  </a:lnTo>
                  <a:lnTo>
                    <a:pt x="96929" y="50123"/>
                  </a:lnTo>
                  <a:lnTo>
                    <a:pt x="93598" y="29298"/>
                  </a:lnTo>
                  <a:lnTo>
                    <a:pt x="91712" y="21706"/>
                  </a:lnTo>
                  <a:lnTo>
                    <a:pt x="96608" y="13582"/>
                  </a:lnTo>
                  <a:lnTo>
                    <a:pt x="97859" y="10279"/>
                  </a:lnTo>
                  <a:lnTo>
                    <a:pt x="96683" y="6675"/>
                  </a:lnTo>
                  <a:lnTo>
                    <a:pt x="92533" y="2439"/>
                  </a:lnTo>
                  <a:lnTo>
                    <a:pt x="87292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4147826" y="204139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52" name="object 52"/>
          <p:cNvGraphicFramePr>
            <a:graphicFrameLocks noGrp="1"/>
          </p:cNvGraphicFramePr>
          <p:nvPr/>
        </p:nvGraphicFramePr>
        <p:xfrm>
          <a:off x="3123547" y="2376928"/>
          <a:ext cx="1271270" cy="290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7195"/>
                <a:gridCol w="417195"/>
                <a:gridCol w="417195"/>
              </a:tblGrid>
              <a:tr h="2776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pSp>
        <p:nvGrpSpPr>
          <p:cNvPr id="53" name="object 53"/>
          <p:cNvGrpSpPr/>
          <p:nvPr/>
        </p:nvGrpSpPr>
        <p:grpSpPr>
          <a:xfrm>
            <a:off x="3649905" y="1983374"/>
            <a:ext cx="265430" cy="276225"/>
            <a:chOff x="3649905" y="1983374"/>
            <a:chExt cx="265430" cy="276225"/>
          </a:xfrm>
        </p:grpSpPr>
        <p:pic>
          <p:nvPicPr>
            <p:cNvPr id="54" name="object 5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49905" y="1983374"/>
              <a:ext cx="265340" cy="27622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88005" y="1998389"/>
              <a:ext cx="189140" cy="199962"/>
            </a:xfrm>
            <a:prstGeom prst="rect">
              <a:avLst/>
            </a:prstGeom>
          </p:spPr>
        </p:pic>
      </p:grpSp>
      <p:grpSp>
        <p:nvGrpSpPr>
          <p:cNvPr id="56" name="object 56"/>
          <p:cNvGrpSpPr/>
          <p:nvPr/>
        </p:nvGrpSpPr>
        <p:grpSpPr>
          <a:xfrm>
            <a:off x="3018680" y="1009474"/>
            <a:ext cx="101600" cy="3397885"/>
            <a:chOff x="3018680" y="1009474"/>
            <a:chExt cx="101600" cy="3397885"/>
          </a:xfrm>
        </p:grpSpPr>
        <p:pic>
          <p:nvPicPr>
            <p:cNvPr id="57" name="object 5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18680" y="1009474"/>
              <a:ext cx="101600" cy="3397823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3069480" y="1027574"/>
              <a:ext cx="0" cy="3321685"/>
            </a:xfrm>
            <a:custGeom>
              <a:avLst/>
              <a:gdLst/>
              <a:ahLst/>
              <a:cxnLst/>
              <a:rect l="l" t="t" r="r" b="b"/>
              <a:pathLst>
                <a:path w="0" h="3321685">
                  <a:moveTo>
                    <a:pt x="0" y="3321624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9" name="object 59"/>
          <p:cNvGrpSpPr/>
          <p:nvPr/>
        </p:nvGrpSpPr>
        <p:grpSpPr>
          <a:xfrm>
            <a:off x="6087219" y="1009474"/>
            <a:ext cx="101600" cy="3397885"/>
            <a:chOff x="6087219" y="1009474"/>
            <a:chExt cx="101600" cy="3397885"/>
          </a:xfrm>
        </p:grpSpPr>
        <p:pic>
          <p:nvPicPr>
            <p:cNvPr id="60" name="object 6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87219" y="1009474"/>
              <a:ext cx="101600" cy="3397823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6138019" y="1027574"/>
              <a:ext cx="0" cy="3321685"/>
            </a:xfrm>
            <a:custGeom>
              <a:avLst/>
              <a:gdLst/>
              <a:ahLst/>
              <a:cxnLst/>
              <a:rect l="l" t="t" r="r" b="b"/>
              <a:pathLst>
                <a:path w="0" h="3321685">
                  <a:moveTo>
                    <a:pt x="0" y="3321624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 txBox="1"/>
          <p:nvPr/>
        </p:nvSpPr>
        <p:spPr>
          <a:xfrm>
            <a:off x="2268517" y="2352924"/>
            <a:ext cx="3162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aseline="-4629" sz="2700">
                <a:latin typeface="Arial MT"/>
                <a:cs typeface="Arial MT"/>
              </a:rPr>
              <a:t>=</a:t>
            </a:r>
            <a:r>
              <a:rPr dirty="0" baseline="-4629" sz="2700" spc="-40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$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2606079" y="2382039"/>
            <a:ext cx="415925" cy="279400"/>
          </a:xfrm>
          <a:prstGeom prst="rect">
            <a:avLst/>
          </a:prstGeom>
          <a:solidFill>
            <a:srgbClr val="FFC070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424116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Equations</a:t>
            </a:r>
            <a:r>
              <a:rPr dirty="0" spc="10"/>
              <a:t> </a:t>
            </a:r>
            <a:r>
              <a:rPr dirty="0"/>
              <a:t>as</a:t>
            </a:r>
            <a:r>
              <a:rPr dirty="0" spc="10"/>
              <a:t> </a:t>
            </a:r>
            <a:r>
              <a:rPr dirty="0"/>
              <a:t>dot</a:t>
            </a:r>
            <a:r>
              <a:rPr dirty="0" spc="10"/>
              <a:t> </a:t>
            </a:r>
            <a:r>
              <a:rPr dirty="0"/>
              <a:t>product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00761" y="2106424"/>
          <a:ext cx="434975" cy="850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925"/>
              </a:tblGrid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1564869" y="2149382"/>
            <a:ext cx="253365" cy="276225"/>
            <a:chOff x="1564869" y="2149382"/>
            <a:chExt cx="253365" cy="2762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4869" y="2149382"/>
              <a:ext cx="253135" cy="2762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2969" y="2164496"/>
              <a:ext cx="176167" cy="19948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453351" y="2152843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52665" y="2421103"/>
            <a:ext cx="265430" cy="571500"/>
            <a:chOff x="1552665" y="2421103"/>
            <a:chExt cx="265430" cy="57150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2665" y="2421103"/>
              <a:ext cx="265340" cy="2762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0765" y="2436119"/>
              <a:ext cx="189140" cy="19996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275" y="2627324"/>
              <a:ext cx="208730" cy="36512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52221" y="264724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19" h="278130">
                  <a:moveTo>
                    <a:pt x="37081" y="164727"/>
                  </a:moveTo>
                  <a:lnTo>
                    <a:pt x="11629" y="181858"/>
                  </a:lnTo>
                  <a:lnTo>
                    <a:pt x="0" y="217304"/>
                  </a:lnTo>
                  <a:lnTo>
                    <a:pt x="10565" y="254770"/>
                  </a:lnTo>
                  <a:lnTo>
                    <a:pt x="51696" y="277962"/>
                  </a:lnTo>
                  <a:lnTo>
                    <a:pt x="96964" y="270999"/>
                  </a:lnTo>
                  <a:lnTo>
                    <a:pt x="119350" y="240907"/>
                  </a:lnTo>
                  <a:lnTo>
                    <a:pt x="121552" y="204887"/>
                  </a:lnTo>
                  <a:lnTo>
                    <a:pt x="106268" y="180144"/>
                  </a:lnTo>
                  <a:lnTo>
                    <a:pt x="96792" y="174665"/>
                  </a:lnTo>
                  <a:lnTo>
                    <a:pt x="91806" y="173909"/>
                  </a:lnTo>
                  <a:lnTo>
                    <a:pt x="83158" y="173909"/>
                  </a:lnTo>
                  <a:lnTo>
                    <a:pt x="83273" y="173480"/>
                  </a:lnTo>
                  <a:lnTo>
                    <a:pt x="67456" y="173480"/>
                  </a:lnTo>
                  <a:lnTo>
                    <a:pt x="62890" y="170103"/>
                  </a:lnTo>
                  <a:lnTo>
                    <a:pt x="56394" y="166977"/>
                  </a:lnTo>
                  <a:lnTo>
                    <a:pt x="47836" y="164914"/>
                  </a:lnTo>
                  <a:lnTo>
                    <a:pt x="37081" y="164727"/>
                  </a:lnTo>
                  <a:close/>
                </a:path>
                <a:path w="121919" h="278130">
                  <a:moveTo>
                    <a:pt x="88973" y="173480"/>
                  </a:moveTo>
                  <a:lnTo>
                    <a:pt x="83158" y="173909"/>
                  </a:lnTo>
                  <a:lnTo>
                    <a:pt x="91806" y="173909"/>
                  </a:lnTo>
                  <a:lnTo>
                    <a:pt x="88973" y="173480"/>
                  </a:lnTo>
                  <a:close/>
                </a:path>
                <a:path w="121919" h="278130">
                  <a:moveTo>
                    <a:pt x="87292" y="0"/>
                  </a:moveTo>
                  <a:lnTo>
                    <a:pt x="82843" y="1784"/>
                  </a:lnTo>
                  <a:lnTo>
                    <a:pt x="81072" y="4219"/>
                  </a:lnTo>
                  <a:lnTo>
                    <a:pt x="77900" y="7044"/>
                  </a:lnTo>
                  <a:lnTo>
                    <a:pt x="73749" y="10136"/>
                  </a:lnTo>
                  <a:lnTo>
                    <a:pt x="62250" y="17944"/>
                  </a:lnTo>
                  <a:lnTo>
                    <a:pt x="72695" y="20568"/>
                  </a:lnTo>
                  <a:lnTo>
                    <a:pt x="83304" y="66345"/>
                  </a:lnTo>
                  <a:lnTo>
                    <a:pt x="84321" y="102709"/>
                  </a:lnTo>
                  <a:lnTo>
                    <a:pt x="79022" y="138700"/>
                  </a:lnTo>
                  <a:lnTo>
                    <a:pt x="67456" y="173480"/>
                  </a:lnTo>
                  <a:lnTo>
                    <a:pt x="83273" y="173480"/>
                  </a:lnTo>
                  <a:lnTo>
                    <a:pt x="92876" y="131219"/>
                  </a:lnTo>
                  <a:lnTo>
                    <a:pt x="97551" y="92242"/>
                  </a:lnTo>
                  <a:lnTo>
                    <a:pt x="98109" y="71293"/>
                  </a:lnTo>
                  <a:lnTo>
                    <a:pt x="96929" y="50124"/>
                  </a:lnTo>
                  <a:lnTo>
                    <a:pt x="93598" y="29299"/>
                  </a:lnTo>
                  <a:lnTo>
                    <a:pt x="91712" y="21707"/>
                  </a:lnTo>
                  <a:lnTo>
                    <a:pt x="96607" y="13583"/>
                  </a:lnTo>
                  <a:lnTo>
                    <a:pt x="97860" y="10279"/>
                  </a:lnTo>
                  <a:lnTo>
                    <a:pt x="96684" y="6675"/>
                  </a:lnTo>
                  <a:lnTo>
                    <a:pt x="92533" y="2439"/>
                  </a:lnTo>
                  <a:lnTo>
                    <a:pt x="87292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652220" y="264724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19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339021" y="2152560"/>
            <a:ext cx="264160" cy="730250"/>
          </a:xfrm>
          <a:prstGeom prst="rect">
            <a:avLst/>
          </a:prstGeom>
        </p:spPr>
        <p:txBody>
          <a:bodyPr wrap="square" lIns="0" tIns="1346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60"/>
              </a:spcBef>
            </a:pPr>
            <a:r>
              <a:rPr dirty="0" sz="1800">
                <a:latin typeface="Arial MT"/>
                <a:cs typeface="Arial MT"/>
              </a:rPr>
              <a:t>.</a:t>
            </a:r>
            <a:r>
              <a:rPr dirty="0" sz="1800" spc="-300">
                <a:latin typeface="Arial MT"/>
                <a:cs typeface="Arial MT"/>
              </a:rPr>
              <a:t> </a:t>
            </a:r>
            <a:r>
              <a:rPr dirty="0" baseline="-25793" sz="2100">
                <a:latin typeface="Arial MT"/>
                <a:cs typeface="Arial MT"/>
              </a:rPr>
              <a:t>$</a:t>
            </a:r>
            <a:endParaRPr baseline="-25793" sz="2100">
              <a:latin typeface="Arial MT"/>
              <a:cs typeface="Arial MT"/>
            </a:endParaRPr>
          </a:p>
          <a:p>
            <a:pPr marL="127000">
              <a:lnSpc>
                <a:spcPct val="100000"/>
              </a:lnSpc>
              <a:spcBef>
                <a:spcPts val="745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55405" y="2110374"/>
            <a:ext cx="253365" cy="276225"/>
            <a:chOff x="155405" y="2110374"/>
            <a:chExt cx="253365" cy="276225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405" y="2110374"/>
              <a:ext cx="253135" cy="27622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505" y="2125488"/>
              <a:ext cx="176167" cy="199481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594066" y="2110374"/>
            <a:ext cx="265430" cy="276225"/>
            <a:chOff x="594066" y="2110374"/>
            <a:chExt cx="265430" cy="276225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4066" y="2110374"/>
              <a:ext cx="265340" cy="27622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2166" y="2125389"/>
              <a:ext cx="189140" cy="199962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1049043" y="2021474"/>
            <a:ext cx="208915" cy="365125"/>
            <a:chOff x="1049043" y="2021474"/>
            <a:chExt cx="208915" cy="365125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9043" y="2021474"/>
              <a:ext cx="208730" cy="36512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091988" y="204139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19" h="278130">
                  <a:moveTo>
                    <a:pt x="37081" y="164727"/>
                  </a:moveTo>
                  <a:lnTo>
                    <a:pt x="11629" y="181858"/>
                  </a:lnTo>
                  <a:lnTo>
                    <a:pt x="0" y="217304"/>
                  </a:lnTo>
                  <a:lnTo>
                    <a:pt x="10565" y="254770"/>
                  </a:lnTo>
                  <a:lnTo>
                    <a:pt x="51697" y="277961"/>
                  </a:lnTo>
                  <a:lnTo>
                    <a:pt x="96964" y="270998"/>
                  </a:lnTo>
                  <a:lnTo>
                    <a:pt x="119350" y="240906"/>
                  </a:lnTo>
                  <a:lnTo>
                    <a:pt x="121552" y="204887"/>
                  </a:lnTo>
                  <a:lnTo>
                    <a:pt x="106269" y="180144"/>
                  </a:lnTo>
                  <a:lnTo>
                    <a:pt x="96792" y="174664"/>
                  </a:lnTo>
                  <a:lnTo>
                    <a:pt x="91800" y="173908"/>
                  </a:lnTo>
                  <a:lnTo>
                    <a:pt x="83159" y="173908"/>
                  </a:lnTo>
                  <a:lnTo>
                    <a:pt x="83274" y="173479"/>
                  </a:lnTo>
                  <a:lnTo>
                    <a:pt x="67456" y="173479"/>
                  </a:lnTo>
                  <a:lnTo>
                    <a:pt x="62891" y="170102"/>
                  </a:lnTo>
                  <a:lnTo>
                    <a:pt x="56395" y="166976"/>
                  </a:lnTo>
                  <a:lnTo>
                    <a:pt x="47836" y="164914"/>
                  </a:lnTo>
                  <a:lnTo>
                    <a:pt x="37081" y="164727"/>
                  </a:lnTo>
                  <a:close/>
                </a:path>
                <a:path w="121919" h="278130">
                  <a:moveTo>
                    <a:pt x="88973" y="173480"/>
                  </a:moveTo>
                  <a:lnTo>
                    <a:pt x="83159" y="173908"/>
                  </a:lnTo>
                  <a:lnTo>
                    <a:pt x="91800" y="173908"/>
                  </a:lnTo>
                  <a:lnTo>
                    <a:pt x="88973" y="173480"/>
                  </a:lnTo>
                  <a:close/>
                </a:path>
                <a:path w="121919" h="278130">
                  <a:moveTo>
                    <a:pt x="87292" y="0"/>
                  </a:moveTo>
                  <a:lnTo>
                    <a:pt x="82844" y="1784"/>
                  </a:lnTo>
                  <a:lnTo>
                    <a:pt x="81072" y="4218"/>
                  </a:lnTo>
                  <a:lnTo>
                    <a:pt x="77901" y="7044"/>
                  </a:lnTo>
                  <a:lnTo>
                    <a:pt x="73749" y="10135"/>
                  </a:lnTo>
                  <a:lnTo>
                    <a:pt x="62251" y="17943"/>
                  </a:lnTo>
                  <a:lnTo>
                    <a:pt x="72695" y="20568"/>
                  </a:lnTo>
                  <a:lnTo>
                    <a:pt x="83305" y="66344"/>
                  </a:lnTo>
                  <a:lnTo>
                    <a:pt x="84321" y="102708"/>
                  </a:lnTo>
                  <a:lnTo>
                    <a:pt x="79022" y="138699"/>
                  </a:lnTo>
                  <a:lnTo>
                    <a:pt x="67456" y="173479"/>
                  </a:lnTo>
                  <a:lnTo>
                    <a:pt x="83274" y="173479"/>
                  </a:lnTo>
                  <a:lnTo>
                    <a:pt x="92876" y="131218"/>
                  </a:lnTo>
                  <a:lnTo>
                    <a:pt x="97552" y="92241"/>
                  </a:lnTo>
                  <a:lnTo>
                    <a:pt x="98109" y="71292"/>
                  </a:lnTo>
                  <a:lnTo>
                    <a:pt x="96929" y="50123"/>
                  </a:lnTo>
                  <a:lnTo>
                    <a:pt x="93598" y="29298"/>
                  </a:lnTo>
                  <a:lnTo>
                    <a:pt x="91712" y="21706"/>
                  </a:lnTo>
                  <a:lnTo>
                    <a:pt x="96608" y="13582"/>
                  </a:lnTo>
                  <a:lnTo>
                    <a:pt x="97860" y="10279"/>
                  </a:lnTo>
                  <a:lnTo>
                    <a:pt x="96684" y="6675"/>
                  </a:lnTo>
                  <a:lnTo>
                    <a:pt x="92534" y="2439"/>
                  </a:lnTo>
                  <a:lnTo>
                    <a:pt x="87292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091988" y="204139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19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74058" y="2383278"/>
            <a:ext cx="417830" cy="27813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91274" y="2383278"/>
            <a:ext cx="417830" cy="27813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08489" y="2383278"/>
            <a:ext cx="417830" cy="27813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33071" y="1118081"/>
            <a:ext cx="45116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66720" algn="l"/>
              </a:tabLst>
            </a:pPr>
            <a:r>
              <a:rPr dirty="0" sz="1800">
                <a:latin typeface="Arial MT"/>
                <a:cs typeface="Arial MT"/>
              </a:rPr>
              <a:t>a + b + c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 10	a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2b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15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868411" y="1118081"/>
            <a:ext cx="15570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2c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12</a:t>
            </a:r>
            <a:endParaRPr sz="1800">
              <a:latin typeface="Arial MT"/>
              <a:cs typeface="Arial MT"/>
            </a:endParaRPr>
          </a:p>
        </p:txBody>
      </p:sp>
      <p:graphicFrame>
        <p:nvGraphicFramePr>
          <p:cNvPr id="30" name="object 30"/>
          <p:cNvGraphicFramePr>
            <a:graphicFrameLocks noGrp="1"/>
          </p:cNvGraphicFramePr>
          <p:nvPr/>
        </p:nvGraphicFramePr>
        <p:xfrm>
          <a:off x="4856598" y="2106424"/>
          <a:ext cx="434975" cy="850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925"/>
              </a:tblGrid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grpSp>
        <p:nvGrpSpPr>
          <p:cNvPr id="31" name="object 31"/>
          <p:cNvGrpSpPr/>
          <p:nvPr/>
        </p:nvGrpSpPr>
        <p:grpSpPr>
          <a:xfrm>
            <a:off x="4620708" y="2149382"/>
            <a:ext cx="253365" cy="276225"/>
            <a:chOff x="4620708" y="2149382"/>
            <a:chExt cx="253365" cy="276225"/>
          </a:xfrm>
        </p:grpSpPr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0708" y="2149382"/>
              <a:ext cx="253135" cy="27622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58808" y="2164496"/>
              <a:ext cx="176167" cy="199481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4509188" y="2152843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4608503" y="2421103"/>
            <a:ext cx="265430" cy="571500"/>
            <a:chOff x="4608503" y="2421103"/>
            <a:chExt cx="265430" cy="571500"/>
          </a:xfrm>
        </p:grpSpPr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08503" y="2421103"/>
              <a:ext cx="265340" cy="27622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46603" y="2436119"/>
              <a:ext cx="189140" cy="19996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65113" y="2627324"/>
              <a:ext cx="208730" cy="36512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4708058" y="264724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37081" y="164727"/>
                  </a:moveTo>
                  <a:lnTo>
                    <a:pt x="11629" y="181858"/>
                  </a:lnTo>
                  <a:lnTo>
                    <a:pt x="0" y="217304"/>
                  </a:lnTo>
                  <a:lnTo>
                    <a:pt x="10565" y="254770"/>
                  </a:lnTo>
                  <a:lnTo>
                    <a:pt x="51698" y="277962"/>
                  </a:lnTo>
                  <a:lnTo>
                    <a:pt x="96965" y="270999"/>
                  </a:lnTo>
                  <a:lnTo>
                    <a:pt x="119350" y="240907"/>
                  </a:lnTo>
                  <a:lnTo>
                    <a:pt x="121552" y="204887"/>
                  </a:lnTo>
                  <a:lnTo>
                    <a:pt x="106269" y="180144"/>
                  </a:lnTo>
                  <a:lnTo>
                    <a:pt x="96793" y="174665"/>
                  </a:lnTo>
                  <a:lnTo>
                    <a:pt x="91806" y="173909"/>
                  </a:lnTo>
                  <a:lnTo>
                    <a:pt x="83159" y="173909"/>
                  </a:lnTo>
                  <a:lnTo>
                    <a:pt x="83274" y="173480"/>
                  </a:lnTo>
                  <a:lnTo>
                    <a:pt x="67457" y="173480"/>
                  </a:lnTo>
                  <a:lnTo>
                    <a:pt x="62891" y="170103"/>
                  </a:lnTo>
                  <a:lnTo>
                    <a:pt x="56395" y="166977"/>
                  </a:lnTo>
                  <a:lnTo>
                    <a:pt x="47836" y="164914"/>
                  </a:lnTo>
                  <a:lnTo>
                    <a:pt x="37081" y="164727"/>
                  </a:lnTo>
                  <a:close/>
                </a:path>
                <a:path w="121920" h="278130">
                  <a:moveTo>
                    <a:pt x="88973" y="173480"/>
                  </a:moveTo>
                  <a:lnTo>
                    <a:pt x="83159" y="173909"/>
                  </a:lnTo>
                  <a:lnTo>
                    <a:pt x="91806" y="173909"/>
                  </a:lnTo>
                  <a:lnTo>
                    <a:pt x="88973" y="173480"/>
                  </a:lnTo>
                  <a:close/>
                </a:path>
                <a:path w="121920" h="278130">
                  <a:moveTo>
                    <a:pt x="87293" y="0"/>
                  </a:moveTo>
                  <a:lnTo>
                    <a:pt x="82844" y="1784"/>
                  </a:lnTo>
                  <a:lnTo>
                    <a:pt x="81073" y="4219"/>
                  </a:lnTo>
                  <a:lnTo>
                    <a:pt x="77901" y="7044"/>
                  </a:lnTo>
                  <a:lnTo>
                    <a:pt x="73749" y="10136"/>
                  </a:lnTo>
                  <a:lnTo>
                    <a:pt x="62251" y="17944"/>
                  </a:lnTo>
                  <a:lnTo>
                    <a:pt x="72696" y="20568"/>
                  </a:lnTo>
                  <a:lnTo>
                    <a:pt x="83305" y="66345"/>
                  </a:lnTo>
                  <a:lnTo>
                    <a:pt x="84321" y="102709"/>
                  </a:lnTo>
                  <a:lnTo>
                    <a:pt x="79022" y="138700"/>
                  </a:lnTo>
                  <a:lnTo>
                    <a:pt x="67457" y="173480"/>
                  </a:lnTo>
                  <a:lnTo>
                    <a:pt x="83274" y="173480"/>
                  </a:lnTo>
                  <a:lnTo>
                    <a:pt x="92876" y="131219"/>
                  </a:lnTo>
                  <a:lnTo>
                    <a:pt x="97552" y="92242"/>
                  </a:lnTo>
                  <a:lnTo>
                    <a:pt x="98110" y="71293"/>
                  </a:lnTo>
                  <a:lnTo>
                    <a:pt x="96930" y="50124"/>
                  </a:lnTo>
                  <a:lnTo>
                    <a:pt x="93599" y="29299"/>
                  </a:lnTo>
                  <a:lnTo>
                    <a:pt x="91711" y="21707"/>
                  </a:lnTo>
                  <a:lnTo>
                    <a:pt x="96609" y="13583"/>
                  </a:lnTo>
                  <a:lnTo>
                    <a:pt x="97860" y="10279"/>
                  </a:lnTo>
                  <a:lnTo>
                    <a:pt x="96684" y="6675"/>
                  </a:lnTo>
                  <a:lnTo>
                    <a:pt x="92534" y="2439"/>
                  </a:lnTo>
                  <a:lnTo>
                    <a:pt x="87293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708059" y="264724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4394860" y="2152560"/>
            <a:ext cx="264160" cy="730250"/>
          </a:xfrm>
          <a:prstGeom prst="rect">
            <a:avLst/>
          </a:prstGeom>
        </p:spPr>
        <p:txBody>
          <a:bodyPr wrap="square" lIns="0" tIns="1346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60"/>
              </a:spcBef>
            </a:pPr>
            <a:r>
              <a:rPr dirty="0" sz="1800">
                <a:latin typeface="Arial MT"/>
                <a:cs typeface="Arial MT"/>
              </a:rPr>
              <a:t>.</a:t>
            </a:r>
            <a:r>
              <a:rPr dirty="0" sz="1800" spc="-300">
                <a:latin typeface="Arial MT"/>
                <a:cs typeface="Arial MT"/>
              </a:rPr>
              <a:t> </a:t>
            </a:r>
            <a:r>
              <a:rPr dirty="0" baseline="-25793" sz="2100">
                <a:latin typeface="Arial MT"/>
                <a:cs typeface="Arial MT"/>
              </a:rPr>
              <a:t>$</a:t>
            </a:r>
            <a:endParaRPr baseline="-25793" sz="2100">
              <a:latin typeface="Arial MT"/>
              <a:cs typeface="Arial MT"/>
            </a:endParaRPr>
          </a:p>
          <a:p>
            <a:pPr marL="127000">
              <a:lnSpc>
                <a:spcPct val="100000"/>
              </a:lnSpc>
              <a:spcBef>
                <a:spcPts val="745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3211243" y="2110374"/>
            <a:ext cx="253365" cy="276225"/>
            <a:chOff x="3211243" y="2110374"/>
            <a:chExt cx="253365" cy="276225"/>
          </a:xfrm>
        </p:grpSpPr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11243" y="2110374"/>
              <a:ext cx="253135" cy="27622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49343" y="2125488"/>
              <a:ext cx="176167" cy="199481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3649905" y="2110374"/>
            <a:ext cx="265430" cy="276225"/>
            <a:chOff x="3649905" y="2110374"/>
            <a:chExt cx="265430" cy="276225"/>
          </a:xfrm>
        </p:grpSpPr>
        <p:pic>
          <p:nvPicPr>
            <p:cNvPr id="46" name="object 4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49905" y="2110374"/>
              <a:ext cx="265340" cy="27622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88005" y="2125389"/>
              <a:ext cx="189140" cy="199962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4104881" y="2021474"/>
            <a:ext cx="208915" cy="365125"/>
            <a:chOff x="4104881" y="2021474"/>
            <a:chExt cx="208915" cy="365125"/>
          </a:xfrm>
        </p:grpSpPr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04881" y="2021474"/>
              <a:ext cx="208730" cy="365125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147826" y="204139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37081" y="164727"/>
                  </a:moveTo>
                  <a:lnTo>
                    <a:pt x="11629" y="181858"/>
                  </a:lnTo>
                  <a:lnTo>
                    <a:pt x="0" y="217304"/>
                  </a:lnTo>
                  <a:lnTo>
                    <a:pt x="10565" y="254770"/>
                  </a:lnTo>
                  <a:lnTo>
                    <a:pt x="51697" y="277961"/>
                  </a:lnTo>
                  <a:lnTo>
                    <a:pt x="96965" y="270998"/>
                  </a:lnTo>
                  <a:lnTo>
                    <a:pt x="119350" y="240906"/>
                  </a:lnTo>
                  <a:lnTo>
                    <a:pt x="121552" y="204887"/>
                  </a:lnTo>
                  <a:lnTo>
                    <a:pt x="106269" y="180144"/>
                  </a:lnTo>
                  <a:lnTo>
                    <a:pt x="96792" y="174664"/>
                  </a:lnTo>
                  <a:lnTo>
                    <a:pt x="91800" y="173908"/>
                  </a:lnTo>
                  <a:lnTo>
                    <a:pt x="83159" y="173908"/>
                  </a:lnTo>
                  <a:lnTo>
                    <a:pt x="83274" y="173479"/>
                  </a:lnTo>
                  <a:lnTo>
                    <a:pt x="67457" y="173479"/>
                  </a:lnTo>
                  <a:lnTo>
                    <a:pt x="62890" y="170102"/>
                  </a:lnTo>
                  <a:lnTo>
                    <a:pt x="56394" y="166976"/>
                  </a:lnTo>
                  <a:lnTo>
                    <a:pt x="47835" y="164914"/>
                  </a:lnTo>
                  <a:lnTo>
                    <a:pt x="37081" y="164727"/>
                  </a:lnTo>
                  <a:close/>
                </a:path>
                <a:path w="121920" h="278130">
                  <a:moveTo>
                    <a:pt x="88973" y="173480"/>
                  </a:moveTo>
                  <a:lnTo>
                    <a:pt x="83159" y="173908"/>
                  </a:lnTo>
                  <a:lnTo>
                    <a:pt x="91800" y="173908"/>
                  </a:lnTo>
                  <a:lnTo>
                    <a:pt x="88973" y="173480"/>
                  </a:lnTo>
                  <a:close/>
                </a:path>
                <a:path w="121920" h="278130">
                  <a:moveTo>
                    <a:pt x="87292" y="0"/>
                  </a:moveTo>
                  <a:lnTo>
                    <a:pt x="82844" y="1784"/>
                  </a:lnTo>
                  <a:lnTo>
                    <a:pt x="81072" y="4218"/>
                  </a:lnTo>
                  <a:lnTo>
                    <a:pt x="77901" y="7044"/>
                  </a:lnTo>
                  <a:lnTo>
                    <a:pt x="73748" y="10135"/>
                  </a:lnTo>
                  <a:lnTo>
                    <a:pt x="62251" y="17943"/>
                  </a:lnTo>
                  <a:lnTo>
                    <a:pt x="72695" y="20568"/>
                  </a:lnTo>
                  <a:lnTo>
                    <a:pt x="83305" y="66344"/>
                  </a:lnTo>
                  <a:lnTo>
                    <a:pt x="84321" y="102708"/>
                  </a:lnTo>
                  <a:lnTo>
                    <a:pt x="79022" y="138699"/>
                  </a:lnTo>
                  <a:lnTo>
                    <a:pt x="67457" y="173479"/>
                  </a:lnTo>
                  <a:lnTo>
                    <a:pt x="83274" y="173479"/>
                  </a:lnTo>
                  <a:lnTo>
                    <a:pt x="92876" y="131218"/>
                  </a:lnTo>
                  <a:lnTo>
                    <a:pt x="97552" y="92241"/>
                  </a:lnTo>
                  <a:lnTo>
                    <a:pt x="98110" y="71292"/>
                  </a:lnTo>
                  <a:lnTo>
                    <a:pt x="96929" y="50123"/>
                  </a:lnTo>
                  <a:lnTo>
                    <a:pt x="93598" y="29298"/>
                  </a:lnTo>
                  <a:lnTo>
                    <a:pt x="91712" y="21706"/>
                  </a:lnTo>
                  <a:lnTo>
                    <a:pt x="96608" y="13582"/>
                  </a:lnTo>
                  <a:lnTo>
                    <a:pt x="97859" y="10279"/>
                  </a:lnTo>
                  <a:lnTo>
                    <a:pt x="96683" y="6675"/>
                  </a:lnTo>
                  <a:lnTo>
                    <a:pt x="92533" y="2439"/>
                  </a:lnTo>
                  <a:lnTo>
                    <a:pt x="87292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4147826" y="204139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52" name="object 52"/>
          <p:cNvGraphicFramePr>
            <a:graphicFrameLocks noGrp="1"/>
          </p:cNvGraphicFramePr>
          <p:nvPr/>
        </p:nvGraphicFramePr>
        <p:xfrm>
          <a:off x="3123547" y="2376928"/>
          <a:ext cx="1271270" cy="290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7195"/>
                <a:gridCol w="417195"/>
                <a:gridCol w="417195"/>
              </a:tblGrid>
              <a:tr h="2776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pSp>
        <p:nvGrpSpPr>
          <p:cNvPr id="53" name="object 53"/>
          <p:cNvGrpSpPr/>
          <p:nvPr/>
        </p:nvGrpSpPr>
        <p:grpSpPr>
          <a:xfrm>
            <a:off x="3649905" y="1983374"/>
            <a:ext cx="265430" cy="276225"/>
            <a:chOff x="3649905" y="1983374"/>
            <a:chExt cx="265430" cy="276225"/>
          </a:xfrm>
        </p:grpSpPr>
        <p:pic>
          <p:nvPicPr>
            <p:cNvPr id="54" name="object 5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49905" y="1983374"/>
              <a:ext cx="265340" cy="27622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88005" y="1998389"/>
              <a:ext cx="189140" cy="199962"/>
            </a:xfrm>
            <a:prstGeom prst="rect">
              <a:avLst/>
            </a:prstGeom>
          </p:spPr>
        </p:pic>
      </p:grpSp>
      <p:grpSp>
        <p:nvGrpSpPr>
          <p:cNvPr id="56" name="object 56"/>
          <p:cNvGrpSpPr/>
          <p:nvPr/>
        </p:nvGrpSpPr>
        <p:grpSpPr>
          <a:xfrm>
            <a:off x="3018680" y="1009474"/>
            <a:ext cx="101600" cy="3397885"/>
            <a:chOff x="3018680" y="1009474"/>
            <a:chExt cx="101600" cy="3397885"/>
          </a:xfrm>
        </p:grpSpPr>
        <p:pic>
          <p:nvPicPr>
            <p:cNvPr id="57" name="object 5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18680" y="1009474"/>
              <a:ext cx="101600" cy="3397823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3069480" y="1027574"/>
              <a:ext cx="0" cy="3321685"/>
            </a:xfrm>
            <a:custGeom>
              <a:avLst/>
              <a:gdLst/>
              <a:ahLst/>
              <a:cxnLst/>
              <a:rect l="l" t="t" r="r" b="b"/>
              <a:pathLst>
                <a:path w="0" h="3321685">
                  <a:moveTo>
                    <a:pt x="0" y="3321624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9" name="object 59"/>
          <p:cNvGrpSpPr/>
          <p:nvPr/>
        </p:nvGrpSpPr>
        <p:grpSpPr>
          <a:xfrm>
            <a:off x="6087219" y="1009474"/>
            <a:ext cx="101600" cy="3397885"/>
            <a:chOff x="6087219" y="1009474"/>
            <a:chExt cx="101600" cy="3397885"/>
          </a:xfrm>
        </p:grpSpPr>
        <p:pic>
          <p:nvPicPr>
            <p:cNvPr id="60" name="object 6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87219" y="1009474"/>
              <a:ext cx="101600" cy="3397823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6138019" y="1027574"/>
              <a:ext cx="0" cy="3321685"/>
            </a:xfrm>
            <a:custGeom>
              <a:avLst/>
              <a:gdLst/>
              <a:ahLst/>
              <a:cxnLst/>
              <a:rect l="l" t="t" r="r" b="b"/>
              <a:pathLst>
                <a:path w="0" h="3321685">
                  <a:moveTo>
                    <a:pt x="0" y="3321624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 txBox="1"/>
          <p:nvPr/>
        </p:nvSpPr>
        <p:spPr>
          <a:xfrm>
            <a:off x="2268517" y="2352924"/>
            <a:ext cx="3162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aseline="-4629" sz="2700">
                <a:latin typeface="Arial MT"/>
                <a:cs typeface="Arial MT"/>
              </a:rPr>
              <a:t>=</a:t>
            </a:r>
            <a:r>
              <a:rPr dirty="0" baseline="-4629" sz="2700" spc="-40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$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2606079" y="2382039"/>
            <a:ext cx="415925" cy="279400"/>
          </a:xfrm>
          <a:prstGeom prst="rect">
            <a:avLst/>
          </a:prstGeom>
          <a:solidFill>
            <a:srgbClr val="FFC070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324354" y="2352924"/>
            <a:ext cx="3384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aseline="-4629" sz="2700">
                <a:latin typeface="Arial MT"/>
                <a:cs typeface="Arial MT"/>
              </a:rPr>
              <a:t>=</a:t>
            </a:r>
            <a:r>
              <a:rPr dirty="0" baseline="-4629" sz="2700" spc="-1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$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5684232" y="2382039"/>
            <a:ext cx="415925" cy="279400"/>
          </a:xfrm>
          <a:custGeom>
            <a:avLst/>
            <a:gdLst/>
            <a:ahLst/>
            <a:cxnLst/>
            <a:rect l="l" t="t" r="r" b="b"/>
            <a:pathLst>
              <a:path w="415925" h="279400">
                <a:moveTo>
                  <a:pt x="415686" y="0"/>
                </a:moveTo>
                <a:lnTo>
                  <a:pt x="0" y="0"/>
                </a:lnTo>
                <a:lnTo>
                  <a:pt x="0" y="279030"/>
                </a:lnTo>
                <a:lnTo>
                  <a:pt x="415686" y="279030"/>
                </a:lnTo>
                <a:lnTo>
                  <a:pt x="415686" y="0"/>
                </a:lnTo>
                <a:close/>
              </a:path>
            </a:pathLst>
          </a:custGeom>
          <a:solidFill>
            <a:srgbClr val="FFC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 txBox="1"/>
          <p:nvPr/>
        </p:nvSpPr>
        <p:spPr>
          <a:xfrm>
            <a:off x="5780492" y="2395695"/>
            <a:ext cx="2235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15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5677882" y="2375689"/>
            <a:ext cx="428625" cy="292100"/>
            <a:chOff x="5677882" y="2375689"/>
            <a:chExt cx="428625" cy="292100"/>
          </a:xfrm>
        </p:grpSpPr>
        <p:sp>
          <p:nvSpPr>
            <p:cNvPr id="68" name="object 68"/>
            <p:cNvSpPr/>
            <p:nvPr/>
          </p:nvSpPr>
          <p:spPr>
            <a:xfrm>
              <a:off x="5684232" y="2375689"/>
              <a:ext cx="415925" cy="292100"/>
            </a:xfrm>
            <a:custGeom>
              <a:avLst/>
              <a:gdLst/>
              <a:ahLst/>
              <a:cxnLst/>
              <a:rect l="l" t="t" r="r" b="b"/>
              <a:pathLst>
                <a:path w="415925" h="292100">
                  <a:moveTo>
                    <a:pt x="0" y="0"/>
                  </a:moveTo>
                  <a:lnTo>
                    <a:pt x="0" y="291730"/>
                  </a:lnTo>
                </a:path>
                <a:path w="415925" h="292100">
                  <a:moveTo>
                    <a:pt x="415686" y="0"/>
                  </a:moveTo>
                  <a:lnTo>
                    <a:pt x="415686" y="29173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5677882" y="2375689"/>
              <a:ext cx="428625" cy="12700"/>
            </a:xfrm>
            <a:custGeom>
              <a:avLst/>
              <a:gdLst/>
              <a:ahLst/>
              <a:cxnLst/>
              <a:rect l="l" t="t" r="r" b="b"/>
              <a:pathLst>
                <a:path w="428625" h="12700">
                  <a:moveTo>
                    <a:pt x="0" y="0"/>
                  </a:moveTo>
                  <a:lnTo>
                    <a:pt x="428386" y="0"/>
                  </a:lnTo>
                  <a:lnTo>
                    <a:pt x="428386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5677882" y="2661069"/>
              <a:ext cx="428625" cy="0"/>
            </a:xfrm>
            <a:custGeom>
              <a:avLst/>
              <a:gdLst/>
              <a:ahLst/>
              <a:cxnLst/>
              <a:rect l="l" t="t" r="r" b="b"/>
              <a:pathLst>
                <a:path w="428625" h="0">
                  <a:moveTo>
                    <a:pt x="0" y="0"/>
                  </a:moveTo>
                  <a:lnTo>
                    <a:pt x="428386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45769" y="3532464"/>
            <a:ext cx="568960" cy="518795"/>
            <a:chOff x="1945769" y="3532464"/>
            <a:chExt cx="568960" cy="5187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45769" y="3532464"/>
              <a:ext cx="568648" cy="51860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90219" y="3553914"/>
              <a:ext cx="480059" cy="429895"/>
            </a:xfrm>
            <a:custGeom>
              <a:avLst/>
              <a:gdLst/>
              <a:ahLst/>
              <a:cxnLst/>
              <a:rect l="l" t="t" r="r" b="b"/>
              <a:pathLst>
                <a:path w="480060" h="429895">
                  <a:moveTo>
                    <a:pt x="403340" y="237491"/>
                  </a:moveTo>
                  <a:lnTo>
                    <a:pt x="75328" y="237491"/>
                  </a:lnTo>
                  <a:lnTo>
                    <a:pt x="75328" y="429702"/>
                  </a:lnTo>
                  <a:lnTo>
                    <a:pt x="196270" y="429702"/>
                  </a:lnTo>
                  <a:lnTo>
                    <a:pt x="196270" y="274913"/>
                  </a:lnTo>
                  <a:lnTo>
                    <a:pt x="403340" y="274913"/>
                  </a:lnTo>
                  <a:lnTo>
                    <a:pt x="403340" y="237491"/>
                  </a:lnTo>
                  <a:close/>
                </a:path>
                <a:path w="480060" h="429895">
                  <a:moveTo>
                    <a:pt x="403340" y="274913"/>
                  </a:moveTo>
                  <a:lnTo>
                    <a:pt x="281951" y="274913"/>
                  </a:lnTo>
                  <a:lnTo>
                    <a:pt x="281951" y="429702"/>
                  </a:lnTo>
                  <a:lnTo>
                    <a:pt x="403340" y="429702"/>
                  </a:lnTo>
                  <a:lnTo>
                    <a:pt x="403340" y="274913"/>
                  </a:lnTo>
                  <a:close/>
                </a:path>
                <a:path w="480060" h="429895">
                  <a:moveTo>
                    <a:pt x="239873" y="0"/>
                  </a:moveTo>
                  <a:lnTo>
                    <a:pt x="0" y="237491"/>
                  </a:lnTo>
                  <a:lnTo>
                    <a:pt x="479748" y="237491"/>
                  </a:lnTo>
                  <a:lnTo>
                    <a:pt x="403340" y="161827"/>
                  </a:lnTo>
                  <a:lnTo>
                    <a:pt x="403340" y="119043"/>
                  </a:lnTo>
                  <a:lnTo>
                    <a:pt x="360221" y="119043"/>
                  </a:lnTo>
                  <a:lnTo>
                    <a:pt x="239873" y="0"/>
                  </a:lnTo>
                  <a:close/>
                </a:path>
                <a:path w="480060" h="429895">
                  <a:moveTo>
                    <a:pt x="403340" y="70672"/>
                  </a:moveTo>
                  <a:lnTo>
                    <a:pt x="360221" y="70672"/>
                  </a:lnTo>
                  <a:lnTo>
                    <a:pt x="360221" y="119043"/>
                  </a:lnTo>
                  <a:lnTo>
                    <a:pt x="403340" y="119043"/>
                  </a:lnTo>
                  <a:lnTo>
                    <a:pt x="403340" y="70672"/>
                  </a:lnTo>
                  <a:close/>
                </a:path>
              </a:pathLst>
            </a:custGeom>
            <a:solidFill>
              <a:srgbClr val="A1C2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990219" y="3553914"/>
              <a:ext cx="480059" cy="429895"/>
            </a:xfrm>
            <a:custGeom>
              <a:avLst/>
              <a:gdLst/>
              <a:ahLst/>
              <a:cxnLst/>
              <a:rect l="l" t="t" r="r" b="b"/>
              <a:pathLst>
                <a:path w="480060" h="429895">
                  <a:moveTo>
                    <a:pt x="239874" y="0"/>
                  </a:moveTo>
                  <a:lnTo>
                    <a:pt x="0" y="237491"/>
                  </a:lnTo>
                  <a:lnTo>
                    <a:pt x="75328" y="237491"/>
                  </a:lnTo>
                  <a:lnTo>
                    <a:pt x="75328" y="429703"/>
                  </a:lnTo>
                  <a:lnTo>
                    <a:pt x="196271" y="429703"/>
                  </a:lnTo>
                  <a:lnTo>
                    <a:pt x="196271" y="274913"/>
                  </a:lnTo>
                  <a:lnTo>
                    <a:pt x="281951" y="274913"/>
                  </a:lnTo>
                  <a:lnTo>
                    <a:pt x="281951" y="429703"/>
                  </a:lnTo>
                  <a:lnTo>
                    <a:pt x="403340" y="429703"/>
                  </a:lnTo>
                  <a:lnTo>
                    <a:pt x="403340" y="237491"/>
                  </a:lnTo>
                  <a:lnTo>
                    <a:pt x="479748" y="237491"/>
                  </a:lnTo>
                  <a:lnTo>
                    <a:pt x="403340" y="161827"/>
                  </a:lnTo>
                  <a:lnTo>
                    <a:pt x="403340" y="70673"/>
                  </a:lnTo>
                  <a:lnTo>
                    <a:pt x="360221" y="70673"/>
                  </a:lnTo>
                  <a:lnTo>
                    <a:pt x="360221" y="119043"/>
                  </a:lnTo>
                  <a:lnTo>
                    <a:pt x="239874" y="0"/>
                  </a:lnTo>
                  <a:close/>
                </a:path>
              </a:pathLst>
            </a:custGeom>
            <a:ln w="12700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5665955" y="1481252"/>
            <a:ext cx="732155" cy="613410"/>
            <a:chOff x="5665955" y="1481252"/>
            <a:chExt cx="732155" cy="61341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5955" y="1481252"/>
              <a:ext cx="731587" cy="61330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710405" y="1502703"/>
              <a:ext cx="643255" cy="524510"/>
            </a:xfrm>
            <a:custGeom>
              <a:avLst/>
              <a:gdLst/>
              <a:ahLst/>
              <a:cxnLst/>
              <a:rect l="l" t="t" r="r" b="b"/>
              <a:pathLst>
                <a:path w="643254" h="524510">
                  <a:moveTo>
                    <a:pt x="578051" y="116221"/>
                  </a:moveTo>
                  <a:lnTo>
                    <a:pt x="64684" y="116221"/>
                  </a:lnTo>
                  <a:lnTo>
                    <a:pt x="0" y="236509"/>
                  </a:lnTo>
                  <a:lnTo>
                    <a:pt x="1852" y="245653"/>
                  </a:lnTo>
                  <a:lnTo>
                    <a:pt x="6901" y="253118"/>
                  </a:lnTo>
                  <a:lnTo>
                    <a:pt x="14383" y="258149"/>
                  </a:lnTo>
                  <a:lnTo>
                    <a:pt x="23534" y="259994"/>
                  </a:lnTo>
                  <a:lnTo>
                    <a:pt x="31505" y="258608"/>
                  </a:lnTo>
                  <a:lnTo>
                    <a:pt x="38295" y="254771"/>
                  </a:lnTo>
                  <a:lnTo>
                    <a:pt x="43425" y="248966"/>
                  </a:lnTo>
                  <a:lnTo>
                    <a:pt x="46418" y="241678"/>
                  </a:lnTo>
                  <a:lnTo>
                    <a:pt x="641643" y="241678"/>
                  </a:lnTo>
                  <a:lnTo>
                    <a:pt x="642686" y="236509"/>
                  </a:lnTo>
                  <a:lnTo>
                    <a:pt x="578051" y="116221"/>
                  </a:lnTo>
                  <a:close/>
                </a:path>
                <a:path w="643254" h="524510">
                  <a:moveTo>
                    <a:pt x="92235" y="241678"/>
                  </a:moveTo>
                  <a:lnTo>
                    <a:pt x="46418" y="241678"/>
                  </a:lnTo>
                  <a:lnTo>
                    <a:pt x="49418" y="248966"/>
                  </a:lnTo>
                  <a:lnTo>
                    <a:pt x="54566" y="254771"/>
                  </a:lnTo>
                  <a:lnTo>
                    <a:pt x="61373" y="258608"/>
                  </a:lnTo>
                  <a:lnTo>
                    <a:pt x="69352" y="259994"/>
                  </a:lnTo>
                  <a:lnTo>
                    <a:pt x="77322" y="258608"/>
                  </a:lnTo>
                  <a:lnTo>
                    <a:pt x="84111" y="254771"/>
                  </a:lnTo>
                  <a:lnTo>
                    <a:pt x="89241" y="248966"/>
                  </a:lnTo>
                  <a:lnTo>
                    <a:pt x="92235" y="241678"/>
                  </a:lnTo>
                  <a:close/>
                </a:path>
                <a:path w="643254" h="524510">
                  <a:moveTo>
                    <a:pt x="138051" y="241678"/>
                  </a:moveTo>
                  <a:lnTo>
                    <a:pt x="92235" y="241678"/>
                  </a:lnTo>
                  <a:lnTo>
                    <a:pt x="95235" y="248966"/>
                  </a:lnTo>
                  <a:lnTo>
                    <a:pt x="100382" y="254771"/>
                  </a:lnTo>
                  <a:lnTo>
                    <a:pt x="107189" y="258608"/>
                  </a:lnTo>
                  <a:lnTo>
                    <a:pt x="115168" y="259994"/>
                  </a:lnTo>
                  <a:lnTo>
                    <a:pt x="123138" y="258608"/>
                  </a:lnTo>
                  <a:lnTo>
                    <a:pt x="129928" y="254771"/>
                  </a:lnTo>
                  <a:lnTo>
                    <a:pt x="135058" y="248966"/>
                  </a:lnTo>
                  <a:lnTo>
                    <a:pt x="138051" y="241678"/>
                  </a:lnTo>
                  <a:close/>
                </a:path>
                <a:path w="643254" h="524510">
                  <a:moveTo>
                    <a:pt x="183868" y="241678"/>
                  </a:moveTo>
                  <a:lnTo>
                    <a:pt x="138051" y="241678"/>
                  </a:lnTo>
                  <a:lnTo>
                    <a:pt x="141051" y="248966"/>
                  </a:lnTo>
                  <a:lnTo>
                    <a:pt x="146199" y="254771"/>
                  </a:lnTo>
                  <a:lnTo>
                    <a:pt x="153006" y="258608"/>
                  </a:lnTo>
                  <a:lnTo>
                    <a:pt x="160985" y="259994"/>
                  </a:lnTo>
                  <a:lnTo>
                    <a:pt x="168955" y="258608"/>
                  </a:lnTo>
                  <a:lnTo>
                    <a:pt x="175745" y="254771"/>
                  </a:lnTo>
                  <a:lnTo>
                    <a:pt x="180875" y="248966"/>
                  </a:lnTo>
                  <a:lnTo>
                    <a:pt x="183868" y="241678"/>
                  </a:lnTo>
                  <a:close/>
                </a:path>
                <a:path w="643254" h="524510">
                  <a:moveTo>
                    <a:pt x="229735" y="241678"/>
                  </a:moveTo>
                  <a:lnTo>
                    <a:pt x="183868" y="241678"/>
                  </a:lnTo>
                  <a:lnTo>
                    <a:pt x="186868" y="248966"/>
                  </a:lnTo>
                  <a:lnTo>
                    <a:pt x="192015" y="254771"/>
                  </a:lnTo>
                  <a:lnTo>
                    <a:pt x="198822" y="258608"/>
                  </a:lnTo>
                  <a:lnTo>
                    <a:pt x="206801" y="259994"/>
                  </a:lnTo>
                  <a:lnTo>
                    <a:pt x="214780" y="258608"/>
                  </a:lnTo>
                  <a:lnTo>
                    <a:pt x="221587" y="254771"/>
                  </a:lnTo>
                  <a:lnTo>
                    <a:pt x="226734" y="248966"/>
                  </a:lnTo>
                  <a:lnTo>
                    <a:pt x="229735" y="241678"/>
                  </a:lnTo>
                  <a:close/>
                </a:path>
                <a:path w="643254" h="524510">
                  <a:moveTo>
                    <a:pt x="275551" y="241678"/>
                  </a:moveTo>
                  <a:lnTo>
                    <a:pt x="229735" y="241678"/>
                  </a:lnTo>
                  <a:lnTo>
                    <a:pt x="232727" y="248966"/>
                  </a:lnTo>
                  <a:lnTo>
                    <a:pt x="237857" y="254771"/>
                  </a:lnTo>
                  <a:lnTo>
                    <a:pt x="244647" y="258608"/>
                  </a:lnTo>
                  <a:lnTo>
                    <a:pt x="252618" y="259994"/>
                  </a:lnTo>
                  <a:lnTo>
                    <a:pt x="260596" y="258608"/>
                  </a:lnTo>
                  <a:lnTo>
                    <a:pt x="267403" y="254771"/>
                  </a:lnTo>
                  <a:lnTo>
                    <a:pt x="272551" y="248966"/>
                  </a:lnTo>
                  <a:lnTo>
                    <a:pt x="275551" y="241678"/>
                  </a:lnTo>
                  <a:close/>
                </a:path>
                <a:path w="643254" h="524510">
                  <a:moveTo>
                    <a:pt x="321368" y="241678"/>
                  </a:moveTo>
                  <a:lnTo>
                    <a:pt x="275551" y="241678"/>
                  </a:lnTo>
                  <a:lnTo>
                    <a:pt x="278544" y="248966"/>
                  </a:lnTo>
                  <a:lnTo>
                    <a:pt x="283674" y="254771"/>
                  </a:lnTo>
                  <a:lnTo>
                    <a:pt x="290463" y="258608"/>
                  </a:lnTo>
                  <a:lnTo>
                    <a:pt x="298434" y="259994"/>
                  </a:lnTo>
                  <a:lnTo>
                    <a:pt x="306413" y="258608"/>
                  </a:lnTo>
                  <a:lnTo>
                    <a:pt x="313220" y="254771"/>
                  </a:lnTo>
                  <a:lnTo>
                    <a:pt x="318367" y="248966"/>
                  </a:lnTo>
                  <a:lnTo>
                    <a:pt x="321368" y="241678"/>
                  </a:lnTo>
                  <a:close/>
                </a:path>
                <a:path w="643254" h="524510">
                  <a:moveTo>
                    <a:pt x="367184" y="241678"/>
                  </a:moveTo>
                  <a:lnTo>
                    <a:pt x="321368" y="241678"/>
                  </a:lnTo>
                  <a:lnTo>
                    <a:pt x="324360" y="248966"/>
                  </a:lnTo>
                  <a:lnTo>
                    <a:pt x="329490" y="254771"/>
                  </a:lnTo>
                  <a:lnTo>
                    <a:pt x="336280" y="258608"/>
                  </a:lnTo>
                  <a:lnTo>
                    <a:pt x="344251" y="259994"/>
                  </a:lnTo>
                  <a:lnTo>
                    <a:pt x="352229" y="258608"/>
                  </a:lnTo>
                  <a:lnTo>
                    <a:pt x="359036" y="254771"/>
                  </a:lnTo>
                  <a:lnTo>
                    <a:pt x="364184" y="248966"/>
                  </a:lnTo>
                  <a:lnTo>
                    <a:pt x="367184" y="241678"/>
                  </a:lnTo>
                  <a:close/>
                </a:path>
                <a:path w="643254" h="524510">
                  <a:moveTo>
                    <a:pt x="413001" y="241678"/>
                  </a:moveTo>
                  <a:lnTo>
                    <a:pt x="367184" y="241678"/>
                  </a:lnTo>
                  <a:lnTo>
                    <a:pt x="370177" y="248966"/>
                  </a:lnTo>
                  <a:lnTo>
                    <a:pt x="375307" y="254771"/>
                  </a:lnTo>
                  <a:lnTo>
                    <a:pt x="382096" y="258608"/>
                  </a:lnTo>
                  <a:lnTo>
                    <a:pt x="390067" y="259994"/>
                  </a:lnTo>
                  <a:lnTo>
                    <a:pt x="398047" y="258608"/>
                  </a:lnTo>
                  <a:lnTo>
                    <a:pt x="404854" y="254771"/>
                  </a:lnTo>
                  <a:lnTo>
                    <a:pt x="410001" y="248966"/>
                  </a:lnTo>
                  <a:lnTo>
                    <a:pt x="413001" y="241678"/>
                  </a:lnTo>
                  <a:close/>
                </a:path>
                <a:path w="643254" h="524510">
                  <a:moveTo>
                    <a:pt x="458817" y="241678"/>
                  </a:moveTo>
                  <a:lnTo>
                    <a:pt x="413001" y="241678"/>
                  </a:lnTo>
                  <a:lnTo>
                    <a:pt x="415993" y="248966"/>
                  </a:lnTo>
                  <a:lnTo>
                    <a:pt x="421123" y="254771"/>
                  </a:lnTo>
                  <a:lnTo>
                    <a:pt x="427913" y="258608"/>
                  </a:lnTo>
                  <a:lnTo>
                    <a:pt x="435884" y="259994"/>
                  </a:lnTo>
                  <a:lnTo>
                    <a:pt x="443862" y="258608"/>
                  </a:lnTo>
                  <a:lnTo>
                    <a:pt x="450669" y="254771"/>
                  </a:lnTo>
                  <a:lnTo>
                    <a:pt x="455817" y="248966"/>
                  </a:lnTo>
                  <a:lnTo>
                    <a:pt x="458817" y="241678"/>
                  </a:lnTo>
                  <a:close/>
                </a:path>
                <a:path w="643254" h="524510">
                  <a:moveTo>
                    <a:pt x="504634" y="241678"/>
                  </a:moveTo>
                  <a:lnTo>
                    <a:pt x="458817" y="241678"/>
                  </a:lnTo>
                  <a:lnTo>
                    <a:pt x="461818" y="248966"/>
                  </a:lnTo>
                  <a:lnTo>
                    <a:pt x="466965" y="254771"/>
                  </a:lnTo>
                  <a:lnTo>
                    <a:pt x="473772" y="258608"/>
                  </a:lnTo>
                  <a:lnTo>
                    <a:pt x="481751" y="259994"/>
                  </a:lnTo>
                  <a:lnTo>
                    <a:pt x="489721" y="258608"/>
                  </a:lnTo>
                  <a:lnTo>
                    <a:pt x="496511" y="254771"/>
                  </a:lnTo>
                  <a:lnTo>
                    <a:pt x="501641" y="248966"/>
                  </a:lnTo>
                  <a:lnTo>
                    <a:pt x="504634" y="241678"/>
                  </a:lnTo>
                  <a:close/>
                </a:path>
                <a:path w="643254" h="524510">
                  <a:moveTo>
                    <a:pt x="550451" y="241678"/>
                  </a:moveTo>
                  <a:lnTo>
                    <a:pt x="504634" y="241678"/>
                  </a:lnTo>
                  <a:lnTo>
                    <a:pt x="507634" y="248966"/>
                  </a:lnTo>
                  <a:lnTo>
                    <a:pt x="512782" y="254771"/>
                  </a:lnTo>
                  <a:lnTo>
                    <a:pt x="519589" y="258608"/>
                  </a:lnTo>
                  <a:lnTo>
                    <a:pt x="527568" y="259994"/>
                  </a:lnTo>
                  <a:lnTo>
                    <a:pt x="535538" y="258608"/>
                  </a:lnTo>
                  <a:lnTo>
                    <a:pt x="542327" y="254771"/>
                  </a:lnTo>
                  <a:lnTo>
                    <a:pt x="547457" y="248966"/>
                  </a:lnTo>
                  <a:lnTo>
                    <a:pt x="550451" y="241678"/>
                  </a:lnTo>
                  <a:close/>
                </a:path>
                <a:path w="643254" h="524510">
                  <a:moveTo>
                    <a:pt x="596267" y="241678"/>
                  </a:moveTo>
                  <a:lnTo>
                    <a:pt x="550451" y="241678"/>
                  </a:lnTo>
                  <a:lnTo>
                    <a:pt x="553451" y="248966"/>
                  </a:lnTo>
                  <a:lnTo>
                    <a:pt x="558598" y="254771"/>
                  </a:lnTo>
                  <a:lnTo>
                    <a:pt x="565405" y="258608"/>
                  </a:lnTo>
                  <a:lnTo>
                    <a:pt x="573384" y="259994"/>
                  </a:lnTo>
                  <a:lnTo>
                    <a:pt x="581356" y="258608"/>
                  </a:lnTo>
                  <a:lnTo>
                    <a:pt x="588145" y="254771"/>
                  </a:lnTo>
                  <a:lnTo>
                    <a:pt x="593275" y="248966"/>
                  </a:lnTo>
                  <a:lnTo>
                    <a:pt x="596267" y="241678"/>
                  </a:lnTo>
                  <a:close/>
                </a:path>
                <a:path w="643254" h="524510">
                  <a:moveTo>
                    <a:pt x="641643" y="241678"/>
                  </a:moveTo>
                  <a:lnTo>
                    <a:pt x="596267" y="241678"/>
                  </a:lnTo>
                  <a:lnTo>
                    <a:pt x="599267" y="248966"/>
                  </a:lnTo>
                  <a:lnTo>
                    <a:pt x="604415" y="254771"/>
                  </a:lnTo>
                  <a:lnTo>
                    <a:pt x="611222" y="258608"/>
                  </a:lnTo>
                  <a:lnTo>
                    <a:pt x="619201" y="259994"/>
                  </a:lnTo>
                  <a:lnTo>
                    <a:pt x="628345" y="258149"/>
                  </a:lnTo>
                  <a:lnTo>
                    <a:pt x="635809" y="253118"/>
                  </a:lnTo>
                  <a:lnTo>
                    <a:pt x="640841" y="245653"/>
                  </a:lnTo>
                  <a:lnTo>
                    <a:pt x="641643" y="241678"/>
                  </a:lnTo>
                  <a:close/>
                </a:path>
                <a:path w="643254" h="524510">
                  <a:moveTo>
                    <a:pt x="234351" y="88069"/>
                  </a:moveTo>
                  <a:lnTo>
                    <a:pt x="209913" y="88069"/>
                  </a:lnTo>
                  <a:lnTo>
                    <a:pt x="209913" y="116221"/>
                  </a:lnTo>
                  <a:lnTo>
                    <a:pt x="234351" y="116221"/>
                  </a:lnTo>
                  <a:lnTo>
                    <a:pt x="234351" y="88069"/>
                  </a:lnTo>
                  <a:close/>
                </a:path>
                <a:path w="643254" h="524510">
                  <a:moveTo>
                    <a:pt x="432772" y="88069"/>
                  </a:moveTo>
                  <a:lnTo>
                    <a:pt x="408334" y="88069"/>
                  </a:lnTo>
                  <a:lnTo>
                    <a:pt x="408334" y="116221"/>
                  </a:lnTo>
                  <a:lnTo>
                    <a:pt x="432772" y="116221"/>
                  </a:lnTo>
                  <a:lnTo>
                    <a:pt x="432772" y="88069"/>
                  </a:lnTo>
                  <a:close/>
                </a:path>
                <a:path w="643254" h="524510">
                  <a:moveTo>
                    <a:pt x="467098" y="0"/>
                  </a:moveTo>
                  <a:lnTo>
                    <a:pt x="175587" y="0"/>
                  </a:lnTo>
                  <a:lnTo>
                    <a:pt x="175587" y="88069"/>
                  </a:lnTo>
                  <a:lnTo>
                    <a:pt x="467098" y="88069"/>
                  </a:lnTo>
                  <a:lnTo>
                    <a:pt x="467098" y="0"/>
                  </a:lnTo>
                  <a:close/>
                </a:path>
                <a:path w="643254" h="524510">
                  <a:moveTo>
                    <a:pt x="606304" y="285587"/>
                  </a:moveTo>
                  <a:lnTo>
                    <a:pt x="36432" y="285587"/>
                  </a:lnTo>
                  <a:lnTo>
                    <a:pt x="36432" y="463585"/>
                  </a:lnTo>
                  <a:lnTo>
                    <a:pt x="282174" y="463585"/>
                  </a:lnTo>
                  <a:lnTo>
                    <a:pt x="282174" y="395787"/>
                  </a:lnTo>
                  <a:lnTo>
                    <a:pt x="70556" y="395787"/>
                  </a:lnTo>
                  <a:lnTo>
                    <a:pt x="70556" y="318457"/>
                  </a:lnTo>
                  <a:lnTo>
                    <a:pt x="606304" y="318457"/>
                  </a:lnTo>
                  <a:lnTo>
                    <a:pt x="606304" y="285587"/>
                  </a:lnTo>
                  <a:close/>
                </a:path>
                <a:path w="643254" h="524510">
                  <a:moveTo>
                    <a:pt x="388010" y="318457"/>
                  </a:moveTo>
                  <a:lnTo>
                    <a:pt x="360509" y="318457"/>
                  </a:lnTo>
                  <a:lnTo>
                    <a:pt x="360509" y="463585"/>
                  </a:lnTo>
                  <a:lnTo>
                    <a:pt x="606304" y="463585"/>
                  </a:lnTo>
                  <a:lnTo>
                    <a:pt x="606304" y="395787"/>
                  </a:lnTo>
                  <a:lnTo>
                    <a:pt x="388010" y="395787"/>
                  </a:lnTo>
                  <a:lnTo>
                    <a:pt x="388010" y="318457"/>
                  </a:lnTo>
                  <a:close/>
                </a:path>
                <a:path w="643254" h="524510">
                  <a:moveTo>
                    <a:pt x="350022" y="374561"/>
                  </a:moveTo>
                  <a:lnTo>
                    <a:pt x="335318" y="374561"/>
                  </a:lnTo>
                  <a:lnTo>
                    <a:pt x="335318" y="417015"/>
                  </a:lnTo>
                  <a:lnTo>
                    <a:pt x="350022" y="417015"/>
                  </a:lnTo>
                  <a:lnTo>
                    <a:pt x="350022" y="374561"/>
                  </a:lnTo>
                  <a:close/>
                </a:path>
                <a:path w="643254" h="524510">
                  <a:moveTo>
                    <a:pt x="176390" y="318457"/>
                  </a:moveTo>
                  <a:lnTo>
                    <a:pt x="148890" y="318457"/>
                  </a:lnTo>
                  <a:lnTo>
                    <a:pt x="148890" y="395787"/>
                  </a:lnTo>
                  <a:lnTo>
                    <a:pt x="176390" y="395787"/>
                  </a:lnTo>
                  <a:lnTo>
                    <a:pt x="176390" y="318457"/>
                  </a:lnTo>
                  <a:close/>
                </a:path>
                <a:path w="643254" h="524510">
                  <a:moveTo>
                    <a:pt x="282174" y="318457"/>
                  </a:moveTo>
                  <a:lnTo>
                    <a:pt x="254725" y="318457"/>
                  </a:lnTo>
                  <a:lnTo>
                    <a:pt x="254725" y="395787"/>
                  </a:lnTo>
                  <a:lnTo>
                    <a:pt x="282174" y="395787"/>
                  </a:lnTo>
                  <a:lnTo>
                    <a:pt x="282174" y="318457"/>
                  </a:lnTo>
                  <a:close/>
                </a:path>
                <a:path w="643254" h="524510">
                  <a:moveTo>
                    <a:pt x="493844" y="318457"/>
                  </a:moveTo>
                  <a:lnTo>
                    <a:pt x="466345" y="318457"/>
                  </a:lnTo>
                  <a:lnTo>
                    <a:pt x="466345" y="395787"/>
                  </a:lnTo>
                  <a:lnTo>
                    <a:pt x="493844" y="395787"/>
                  </a:lnTo>
                  <a:lnTo>
                    <a:pt x="493844" y="318457"/>
                  </a:lnTo>
                  <a:close/>
                </a:path>
                <a:path w="643254" h="524510">
                  <a:moveTo>
                    <a:pt x="606304" y="318457"/>
                  </a:moveTo>
                  <a:lnTo>
                    <a:pt x="572179" y="318457"/>
                  </a:lnTo>
                  <a:lnTo>
                    <a:pt x="572179" y="395787"/>
                  </a:lnTo>
                  <a:lnTo>
                    <a:pt x="606304" y="395787"/>
                  </a:lnTo>
                  <a:lnTo>
                    <a:pt x="606304" y="318457"/>
                  </a:lnTo>
                  <a:close/>
                </a:path>
                <a:path w="643254" h="524510">
                  <a:moveTo>
                    <a:pt x="642134" y="492591"/>
                  </a:moveTo>
                  <a:lnTo>
                    <a:pt x="551" y="492591"/>
                  </a:lnTo>
                  <a:lnTo>
                    <a:pt x="551" y="524405"/>
                  </a:lnTo>
                  <a:lnTo>
                    <a:pt x="642134" y="524405"/>
                  </a:lnTo>
                  <a:lnTo>
                    <a:pt x="642134" y="492591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710405" y="1502703"/>
              <a:ext cx="643255" cy="524510"/>
            </a:xfrm>
            <a:custGeom>
              <a:avLst/>
              <a:gdLst/>
              <a:ahLst/>
              <a:cxnLst/>
              <a:rect l="l" t="t" r="r" b="b"/>
              <a:pathLst>
                <a:path w="643254" h="524510">
                  <a:moveTo>
                    <a:pt x="175588" y="0"/>
                  </a:moveTo>
                  <a:lnTo>
                    <a:pt x="175588" y="88070"/>
                  </a:lnTo>
                  <a:lnTo>
                    <a:pt x="209913" y="88070"/>
                  </a:lnTo>
                  <a:lnTo>
                    <a:pt x="209913" y="116222"/>
                  </a:lnTo>
                  <a:lnTo>
                    <a:pt x="64685" y="116222"/>
                  </a:lnTo>
                  <a:lnTo>
                    <a:pt x="0" y="236509"/>
                  </a:lnTo>
                  <a:lnTo>
                    <a:pt x="1852" y="245654"/>
                  </a:lnTo>
                  <a:lnTo>
                    <a:pt x="6901" y="253119"/>
                  </a:lnTo>
                  <a:lnTo>
                    <a:pt x="14383" y="258150"/>
                  </a:lnTo>
                  <a:lnTo>
                    <a:pt x="23535" y="259995"/>
                  </a:lnTo>
                  <a:lnTo>
                    <a:pt x="31506" y="258608"/>
                  </a:lnTo>
                  <a:lnTo>
                    <a:pt x="38296" y="254771"/>
                  </a:lnTo>
                  <a:lnTo>
                    <a:pt x="43426" y="248967"/>
                  </a:lnTo>
                  <a:lnTo>
                    <a:pt x="46418" y="241678"/>
                  </a:lnTo>
                  <a:lnTo>
                    <a:pt x="49419" y="248967"/>
                  </a:lnTo>
                  <a:lnTo>
                    <a:pt x="54566" y="254771"/>
                  </a:lnTo>
                  <a:lnTo>
                    <a:pt x="61373" y="258608"/>
                  </a:lnTo>
                  <a:lnTo>
                    <a:pt x="69352" y="259995"/>
                  </a:lnTo>
                  <a:lnTo>
                    <a:pt x="77322" y="258608"/>
                  </a:lnTo>
                  <a:lnTo>
                    <a:pt x="84112" y="254771"/>
                  </a:lnTo>
                  <a:lnTo>
                    <a:pt x="89242" y="248967"/>
                  </a:lnTo>
                  <a:lnTo>
                    <a:pt x="92235" y="241678"/>
                  </a:lnTo>
                  <a:lnTo>
                    <a:pt x="95235" y="248967"/>
                  </a:lnTo>
                  <a:lnTo>
                    <a:pt x="100383" y="254771"/>
                  </a:lnTo>
                  <a:lnTo>
                    <a:pt x="107190" y="258608"/>
                  </a:lnTo>
                  <a:lnTo>
                    <a:pt x="115168" y="259995"/>
                  </a:lnTo>
                  <a:lnTo>
                    <a:pt x="123139" y="258608"/>
                  </a:lnTo>
                  <a:lnTo>
                    <a:pt x="129929" y="254771"/>
                  </a:lnTo>
                  <a:lnTo>
                    <a:pt x="135059" y="248967"/>
                  </a:lnTo>
                  <a:lnTo>
                    <a:pt x="138052" y="241678"/>
                  </a:lnTo>
                  <a:lnTo>
                    <a:pt x="141052" y="248967"/>
                  </a:lnTo>
                  <a:lnTo>
                    <a:pt x="146200" y="254771"/>
                  </a:lnTo>
                  <a:lnTo>
                    <a:pt x="153006" y="258608"/>
                  </a:lnTo>
                  <a:lnTo>
                    <a:pt x="160985" y="259995"/>
                  </a:lnTo>
                  <a:lnTo>
                    <a:pt x="168956" y="258608"/>
                  </a:lnTo>
                  <a:lnTo>
                    <a:pt x="175745" y="254771"/>
                  </a:lnTo>
                  <a:lnTo>
                    <a:pt x="180875" y="248967"/>
                  </a:lnTo>
                  <a:lnTo>
                    <a:pt x="183868" y="241678"/>
                  </a:lnTo>
                  <a:lnTo>
                    <a:pt x="186869" y="248967"/>
                  </a:lnTo>
                  <a:lnTo>
                    <a:pt x="192016" y="254771"/>
                  </a:lnTo>
                  <a:lnTo>
                    <a:pt x="198823" y="258608"/>
                  </a:lnTo>
                  <a:lnTo>
                    <a:pt x="206801" y="259995"/>
                  </a:lnTo>
                  <a:lnTo>
                    <a:pt x="214781" y="258608"/>
                  </a:lnTo>
                  <a:lnTo>
                    <a:pt x="221587" y="254771"/>
                  </a:lnTo>
                  <a:lnTo>
                    <a:pt x="226735" y="248967"/>
                  </a:lnTo>
                  <a:lnTo>
                    <a:pt x="229735" y="241678"/>
                  </a:lnTo>
                  <a:lnTo>
                    <a:pt x="232728" y="248967"/>
                  </a:lnTo>
                  <a:lnTo>
                    <a:pt x="237858" y="254771"/>
                  </a:lnTo>
                  <a:lnTo>
                    <a:pt x="244647" y="258608"/>
                  </a:lnTo>
                  <a:lnTo>
                    <a:pt x="252618" y="259995"/>
                  </a:lnTo>
                  <a:lnTo>
                    <a:pt x="260597" y="258608"/>
                  </a:lnTo>
                  <a:lnTo>
                    <a:pt x="267403" y="254771"/>
                  </a:lnTo>
                  <a:lnTo>
                    <a:pt x="272551" y="248967"/>
                  </a:lnTo>
                  <a:lnTo>
                    <a:pt x="275552" y="241678"/>
                  </a:lnTo>
                  <a:lnTo>
                    <a:pt x="278544" y="248967"/>
                  </a:lnTo>
                  <a:lnTo>
                    <a:pt x="283674" y="254771"/>
                  </a:lnTo>
                  <a:lnTo>
                    <a:pt x="290464" y="258608"/>
                  </a:lnTo>
                  <a:lnTo>
                    <a:pt x="298435" y="259995"/>
                  </a:lnTo>
                  <a:lnTo>
                    <a:pt x="306413" y="258608"/>
                  </a:lnTo>
                  <a:lnTo>
                    <a:pt x="313220" y="254771"/>
                  </a:lnTo>
                  <a:lnTo>
                    <a:pt x="318368" y="248967"/>
                  </a:lnTo>
                  <a:lnTo>
                    <a:pt x="321368" y="241678"/>
                  </a:lnTo>
                  <a:lnTo>
                    <a:pt x="324361" y="248967"/>
                  </a:lnTo>
                  <a:lnTo>
                    <a:pt x="329491" y="254771"/>
                  </a:lnTo>
                  <a:lnTo>
                    <a:pt x="336281" y="258608"/>
                  </a:lnTo>
                  <a:lnTo>
                    <a:pt x="344251" y="259995"/>
                  </a:lnTo>
                  <a:lnTo>
                    <a:pt x="352230" y="258608"/>
                  </a:lnTo>
                  <a:lnTo>
                    <a:pt x="359037" y="254771"/>
                  </a:lnTo>
                  <a:lnTo>
                    <a:pt x="364184" y="248967"/>
                  </a:lnTo>
                  <a:lnTo>
                    <a:pt x="367185" y="241678"/>
                  </a:lnTo>
                  <a:lnTo>
                    <a:pt x="370177" y="248967"/>
                  </a:lnTo>
                  <a:lnTo>
                    <a:pt x="375308" y="254771"/>
                  </a:lnTo>
                  <a:lnTo>
                    <a:pt x="382097" y="258608"/>
                  </a:lnTo>
                  <a:lnTo>
                    <a:pt x="390068" y="259995"/>
                  </a:lnTo>
                  <a:lnTo>
                    <a:pt x="398047" y="258608"/>
                  </a:lnTo>
                  <a:lnTo>
                    <a:pt x="404854" y="254771"/>
                  </a:lnTo>
                  <a:lnTo>
                    <a:pt x="410001" y="248967"/>
                  </a:lnTo>
                  <a:lnTo>
                    <a:pt x="413001" y="241678"/>
                  </a:lnTo>
                  <a:lnTo>
                    <a:pt x="415994" y="248967"/>
                  </a:lnTo>
                  <a:lnTo>
                    <a:pt x="421124" y="254771"/>
                  </a:lnTo>
                  <a:lnTo>
                    <a:pt x="427914" y="258608"/>
                  </a:lnTo>
                  <a:lnTo>
                    <a:pt x="435884" y="259995"/>
                  </a:lnTo>
                  <a:lnTo>
                    <a:pt x="443863" y="258608"/>
                  </a:lnTo>
                  <a:lnTo>
                    <a:pt x="450670" y="254771"/>
                  </a:lnTo>
                  <a:lnTo>
                    <a:pt x="455817" y="248967"/>
                  </a:lnTo>
                  <a:lnTo>
                    <a:pt x="458818" y="241678"/>
                  </a:lnTo>
                  <a:lnTo>
                    <a:pt x="461818" y="248967"/>
                  </a:lnTo>
                  <a:lnTo>
                    <a:pt x="466966" y="254771"/>
                  </a:lnTo>
                  <a:lnTo>
                    <a:pt x="473773" y="258608"/>
                  </a:lnTo>
                  <a:lnTo>
                    <a:pt x="481751" y="259995"/>
                  </a:lnTo>
                  <a:lnTo>
                    <a:pt x="489722" y="258608"/>
                  </a:lnTo>
                  <a:lnTo>
                    <a:pt x="496512" y="254771"/>
                  </a:lnTo>
                  <a:lnTo>
                    <a:pt x="501642" y="248967"/>
                  </a:lnTo>
                  <a:lnTo>
                    <a:pt x="504635" y="241678"/>
                  </a:lnTo>
                  <a:lnTo>
                    <a:pt x="507635" y="248967"/>
                  </a:lnTo>
                  <a:lnTo>
                    <a:pt x="512783" y="254771"/>
                  </a:lnTo>
                  <a:lnTo>
                    <a:pt x="519589" y="258608"/>
                  </a:lnTo>
                  <a:lnTo>
                    <a:pt x="527568" y="259995"/>
                  </a:lnTo>
                  <a:lnTo>
                    <a:pt x="535539" y="258608"/>
                  </a:lnTo>
                  <a:lnTo>
                    <a:pt x="542328" y="254771"/>
                  </a:lnTo>
                  <a:lnTo>
                    <a:pt x="547458" y="248967"/>
                  </a:lnTo>
                  <a:lnTo>
                    <a:pt x="550451" y="241678"/>
                  </a:lnTo>
                  <a:lnTo>
                    <a:pt x="553452" y="248967"/>
                  </a:lnTo>
                  <a:lnTo>
                    <a:pt x="558599" y="254771"/>
                  </a:lnTo>
                  <a:lnTo>
                    <a:pt x="565406" y="258608"/>
                  </a:lnTo>
                  <a:lnTo>
                    <a:pt x="573385" y="259995"/>
                  </a:lnTo>
                  <a:lnTo>
                    <a:pt x="581356" y="258608"/>
                  </a:lnTo>
                  <a:lnTo>
                    <a:pt x="588145" y="254771"/>
                  </a:lnTo>
                  <a:lnTo>
                    <a:pt x="593275" y="248967"/>
                  </a:lnTo>
                  <a:lnTo>
                    <a:pt x="596268" y="241678"/>
                  </a:lnTo>
                  <a:lnTo>
                    <a:pt x="599268" y="248967"/>
                  </a:lnTo>
                  <a:lnTo>
                    <a:pt x="604416" y="254771"/>
                  </a:lnTo>
                  <a:lnTo>
                    <a:pt x="611223" y="258608"/>
                  </a:lnTo>
                  <a:lnTo>
                    <a:pt x="619201" y="259995"/>
                  </a:lnTo>
                  <a:lnTo>
                    <a:pt x="628345" y="258150"/>
                  </a:lnTo>
                  <a:lnTo>
                    <a:pt x="635810" y="253119"/>
                  </a:lnTo>
                  <a:lnTo>
                    <a:pt x="640842" y="245654"/>
                  </a:lnTo>
                  <a:lnTo>
                    <a:pt x="642687" y="236509"/>
                  </a:lnTo>
                  <a:lnTo>
                    <a:pt x="578051" y="116222"/>
                  </a:lnTo>
                  <a:lnTo>
                    <a:pt x="432773" y="116222"/>
                  </a:lnTo>
                  <a:lnTo>
                    <a:pt x="432773" y="88070"/>
                  </a:lnTo>
                  <a:lnTo>
                    <a:pt x="467098" y="88070"/>
                  </a:lnTo>
                  <a:lnTo>
                    <a:pt x="467098" y="0"/>
                  </a:lnTo>
                  <a:lnTo>
                    <a:pt x="175588" y="0"/>
                  </a:lnTo>
                  <a:close/>
                </a:path>
                <a:path w="643254" h="524510">
                  <a:moveTo>
                    <a:pt x="234352" y="88070"/>
                  </a:moveTo>
                  <a:lnTo>
                    <a:pt x="408334" y="88070"/>
                  </a:lnTo>
                  <a:lnTo>
                    <a:pt x="408334" y="116222"/>
                  </a:lnTo>
                  <a:lnTo>
                    <a:pt x="234352" y="116222"/>
                  </a:lnTo>
                  <a:lnTo>
                    <a:pt x="234352" y="88070"/>
                  </a:lnTo>
                  <a:close/>
                </a:path>
                <a:path w="643254" h="524510">
                  <a:moveTo>
                    <a:pt x="36432" y="285588"/>
                  </a:moveTo>
                  <a:lnTo>
                    <a:pt x="36432" y="463585"/>
                  </a:lnTo>
                  <a:lnTo>
                    <a:pt x="282176" y="463585"/>
                  </a:lnTo>
                  <a:lnTo>
                    <a:pt x="282176" y="318457"/>
                  </a:lnTo>
                  <a:lnTo>
                    <a:pt x="360510" y="318457"/>
                  </a:lnTo>
                  <a:lnTo>
                    <a:pt x="360510" y="463585"/>
                  </a:lnTo>
                  <a:lnTo>
                    <a:pt x="606304" y="463585"/>
                  </a:lnTo>
                  <a:lnTo>
                    <a:pt x="606304" y="285588"/>
                  </a:lnTo>
                  <a:lnTo>
                    <a:pt x="36432" y="285588"/>
                  </a:lnTo>
                  <a:close/>
                </a:path>
                <a:path w="643254" h="524510">
                  <a:moveTo>
                    <a:pt x="70556" y="318457"/>
                  </a:moveTo>
                  <a:lnTo>
                    <a:pt x="148891" y="318457"/>
                  </a:lnTo>
                  <a:lnTo>
                    <a:pt x="148891" y="395789"/>
                  </a:lnTo>
                  <a:lnTo>
                    <a:pt x="70556" y="395789"/>
                  </a:lnTo>
                  <a:lnTo>
                    <a:pt x="70556" y="318457"/>
                  </a:lnTo>
                  <a:close/>
                </a:path>
                <a:path w="643254" h="524510">
                  <a:moveTo>
                    <a:pt x="176391" y="318457"/>
                  </a:moveTo>
                  <a:lnTo>
                    <a:pt x="254726" y="318457"/>
                  </a:lnTo>
                  <a:lnTo>
                    <a:pt x="254726" y="395789"/>
                  </a:lnTo>
                  <a:lnTo>
                    <a:pt x="176391" y="395789"/>
                  </a:lnTo>
                  <a:lnTo>
                    <a:pt x="176391" y="318457"/>
                  </a:lnTo>
                  <a:close/>
                </a:path>
                <a:path w="643254" h="524510">
                  <a:moveTo>
                    <a:pt x="388010" y="318457"/>
                  </a:moveTo>
                  <a:lnTo>
                    <a:pt x="466345" y="318457"/>
                  </a:lnTo>
                  <a:lnTo>
                    <a:pt x="466345" y="395789"/>
                  </a:lnTo>
                  <a:lnTo>
                    <a:pt x="388010" y="395789"/>
                  </a:lnTo>
                  <a:lnTo>
                    <a:pt x="388010" y="318457"/>
                  </a:lnTo>
                  <a:close/>
                </a:path>
                <a:path w="643254" h="524510">
                  <a:moveTo>
                    <a:pt x="493845" y="318457"/>
                  </a:moveTo>
                  <a:lnTo>
                    <a:pt x="572180" y="318457"/>
                  </a:lnTo>
                  <a:lnTo>
                    <a:pt x="572180" y="395789"/>
                  </a:lnTo>
                  <a:lnTo>
                    <a:pt x="493845" y="395789"/>
                  </a:lnTo>
                  <a:lnTo>
                    <a:pt x="493845" y="318457"/>
                  </a:lnTo>
                  <a:close/>
                </a:path>
                <a:path w="643254" h="524510">
                  <a:moveTo>
                    <a:pt x="335319" y="374561"/>
                  </a:moveTo>
                  <a:lnTo>
                    <a:pt x="335319" y="417016"/>
                  </a:lnTo>
                  <a:lnTo>
                    <a:pt x="350022" y="417016"/>
                  </a:lnTo>
                  <a:lnTo>
                    <a:pt x="350022" y="374561"/>
                  </a:lnTo>
                  <a:lnTo>
                    <a:pt x="335319" y="374561"/>
                  </a:lnTo>
                  <a:close/>
                </a:path>
                <a:path w="643254" h="524510">
                  <a:moveTo>
                    <a:pt x="552" y="492591"/>
                  </a:moveTo>
                  <a:lnTo>
                    <a:pt x="552" y="524406"/>
                  </a:lnTo>
                  <a:lnTo>
                    <a:pt x="642134" y="524406"/>
                  </a:lnTo>
                  <a:lnTo>
                    <a:pt x="642134" y="492591"/>
                  </a:lnTo>
                  <a:lnTo>
                    <a:pt x="552" y="492591"/>
                  </a:lnTo>
                  <a:close/>
                </a:path>
              </a:pathLst>
            </a:custGeom>
            <a:ln w="12700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8928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dirty="0" spc="25"/>
              <a:t> </a:t>
            </a:r>
            <a:r>
              <a:rPr dirty="0" spc="-5"/>
              <a:t>to</a:t>
            </a:r>
            <a:r>
              <a:rPr dirty="0" spc="25"/>
              <a:t> </a:t>
            </a:r>
            <a:r>
              <a:rPr dirty="0"/>
              <a:t>get</a:t>
            </a:r>
            <a:r>
              <a:rPr dirty="0" spc="30"/>
              <a:t> </a:t>
            </a:r>
            <a:r>
              <a:rPr dirty="0" spc="-5"/>
              <a:t>from</a:t>
            </a:r>
            <a:r>
              <a:rPr dirty="0" spc="25"/>
              <a:t> </a:t>
            </a:r>
            <a:r>
              <a:rPr dirty="0" spc="-5"/>
              <a:t>point</a:t>
            </a:r>
            <a:r>
              <a:rPr dirty="0" spc="-135"/>
              <a:t> </a:t>
            </a:r>
            <a:r>
              <a:rPr dirty="0"/>
              <a:t>A</a:t>
            </a:r>
            <a:r>
              <a:rPr dirty="0" spc="-135"/>
              <a:t> </a:t>
            </a:r>
            <a:r>
              <a:rPr dirty="0" spc="-5"/>
              <a:t>to</a:t>
            </a:r>
            <a:r>
              <a:rPr dirty="0" spc="25"/>
              <a:t> </a:t>
            </a:r>
            <a:r>
              <a:rPr dirty="0" spc="-5"/>
              <a:t>point</a:t>
            </a:r>
            <a:r>
              <a:rPr dirty="0" spc="30"/>
              <a:t> </a:t>
            </a:r>
            <a:r>
              <a:rPr dirty="0"/>
              <a:t>B?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2553964" y="3709617"/>
            <a:ext cx="762000" cy="287020"/>
            <a:chOff x="2553964" y="3709617"/>
            <a:chExt cx="762000" cy="287020"/>
          </a:xfrm>
        </p:grpSpPr>
        <p:sp>
          <p:nvSpPr>
            <p:cNvPr id="12" name="object 12"/>
            <p:cNvSpPr/>
            <p:nvPr/>
          </p:nvSpPr>
          <p:spPr>
            <a:xfrm>
              <a:off x="2558727" y="3714380"/>
              <a:ext cx="752475" cy="277495"/>
            </a:xfrm>
            <a:custGeom>
              <a:avLst/>
              <a:gdLst/>
              <a:ahLst/>
              <a:cxnLst/>
              <a:rect l="l" t="t" r="r" b="b"/>
              <a:pathLst>
                <a:path w="752475" h="277495">
                  <a:moveTo>
                    <a:pt x="144835" y="158983"/>
                  </a:moveTo>
                  <a:lnTo>
                    <a:pt x="121840" y="163624"/>
                  </a:lnTo>
                  <a:lnTo>
                    <a:pt x="103066" y="176280"/>
                  </a:lnTo>
                  <a:lnTo>
                    <a:pt x="90409" y="195054"/>
                  </a:lnTo>
                  <a:lnTo>
                    <a:pt x="85769" y="218049"/>
                  </a:lnTo>
                  <a:lnTo>
                    <a:pt x="90409" y="241053"/>
                  </a:lnTo>
                  <a:lnTo>
                    <a:pt x="103066" y="259848"/>
                  </a:lnTo>
                  <a:lnTo>
                    <a:pt x="121841" y="272525"/>
                  </a:lnTo>
                  <a:lnTo>
                    <a:pt x="144835" y="277174"/>
                  </a:lnTo>
                  <a:lnTo>
                    <a:pt x="167830" y="272524"/>
                  </a:lnTo>
                  <a:lnTo>
                    <a:pt x="186605" y="259848"/>
                  </a:lnTo>
                  <a:lnTo>
                    <a:pt x="196056" y="245814"/>
                  </a:lnTo>
                  <a:lnTo>
                    <a:pt x="144835" y="245814"/>
                  </a:lnTo>
                  <a:lnTo>
                    <a:pt x="134031" y="243631"/>
                  </a:lnTo>
                  <a:lnTo>
                    <a:pt x="125205" y="237680"/>
                  </a:lnTo>
                  <a:lnTo>
                    <a:pt x="119253" y="228854"/>
                  </a:lnTo>
                  <a:lnTo>
                    <a:pt x="117071" y="218049"/>
                  </a:lnTo>
                  <a:lnTo>
                    <a:pt x="119253" y="207244"/>
                  </a:lnTo>
                  <a:lnTo>
                    <a:pt x="125205" y="198419"/>
                  </a:lnTo>
                  <a:lnTo>
                    <a:pt x="134031" y="192467"/>
                  </a:lnTo>
                  <a:lnTo>
                    <a:pt x="144835" y="190285"/>
                  </a:lnTo>
                  <a:lnTo>
                    <a:pt x="196046" y="190285"/>
                  </a:lnTo>
                  <a:lnTo>
                    <a:pt x="186605" y="176280"/>
                  </a:lnTo>
                  <a:lnTo>
                    <a:pt x="167830" y="163624"/>
                  </a:lnTo>
                  <a:lnTo>
                    <a:pt x="144835" y="158983"/>
                  </a:lnTo>
                  <a:close/>
                </a:path>
                <a:path w="752475" h="277495">
                  <a:moveTo>
                    <a:pt x="598618" y="158983"/>
                  </a:moveTo>
                  <a:lnTo>
                    <a:pt x="575623" y="163624"/>
                  </a:lnTo>
                  <a:lnTo>
                    <a:pt x="556849" y="176280"/>
                  </a:lnTo>
                  <a:lnTo>
                    <a:pt x="544193" y="195054"/>
                  </a:lnTo>
                  <a:lnTo>
                    <a:pt x="539553" y="218049"/>
                  </a:lnTo>
                  <a:lnTo>
                    <a:pt x="544193" y="241053"/>
                  </a:lnTo>
                  <a:lnTo>
                    <a:pt x="556849" y="259848"/>
                  </a:lnTo>
                  <a:lnTo>
                    <a:pt x="575624" y="272525"/>
                  </a:lnTo>
                  <a:lnTo>
                    <a:pt x="598618" y="277174"/>
                  </a:lnTo>
                  <a:lnTo>
                    <a:pt x="621622" y="272524"/>
                  </a:lnTo>
                  <a:lnTo>
                    <a:pt x="640417" y="259848"/>
                  </a:lnTo>
                  <a:lnTo>
                    <a:pt x="649882" y="245814"/>
                  </a:lnTo>
                  <a:lnTo>
                    <a:pt x="598618" y="245814"/>
                  </a:lnTo>
                  <a:lnTo>
                    <a:pt x="587813" y="243631"/>
                  </a:lnTo>
                  <a:lnTo>
                    <a:pt x="578988" y="237680"/>
                  </a:lnTo>
                  <a:lnTo>
                    <a:pt x="573036" y="228854"/>
                  </a:lnTo>
                  <a:lnTo>
                    <a:pt x="570853" y="218049"/>
                  </a:lnTo>
                  <a:lnTo>
                    <a:pt x="573036" y="207244"/>
                  </a:lnTo>
                  <a:lnTo>
                    <a:pt x="578988" y="198419"/>
                  </a:lnTo>
                  <a:lnTo>
                    <a:pt x="587813" y="192467"/>
                  </a:lnTo>
                  <a:lnTo>
                    <a:pt x="598618" y="190285"/>
                  </a:lnTo>
                  <a:lnTo>
                    <a:pt x="649872" y="190285"/>
                  </a:lnTo>
                  <a:lnTo>
                    <a:pt x="640417" y="176280"/>
                  </a:lnTo>
                  <a:lnTo>
                    <a:pt x="621622" y="163624"/>
                  </a:lnTo>
                  <a:lnTo>
                    <a:pt x="598618" y="158983"/>
                  </a:lnTo>
                  <a:close/>
                </a:path>
                <a:path w="752475" h="277495">
                  <a:moveTo>
                    <a:pt x="196046" y="190285"/>
                  </a:moveTo>
                  <a:lnTo>
                    <a:pt x="144835" y="190285"/>
                  </a:lnTo>
                  <a:lnTo>
                    <a:pt x="155641" y="192467"/>
                  </a:lnTo>
                  <a:lnTo>
                    <a:pt x="164466" y="198419"/>
                  </a:lnTo>
                  <a:lnTo>
                    <a:pt x="170418" y="207244"/>
                  </a:lnTo>
                  <a:lnTo>
                    <a:pt x="172600" y="218049"/>
                  </a:lnTo>
                  <a:lnTo>
                    <a:pt x="170417" y="228854"/>
                  </a:lnTo>
                  <a:lnTo>
                    <a:pt x="164466" y="237680"/>
                  </a:lnTo>
                  <a:lnTo>
                    <a:pt x="155640" y="243631"/>
                  </a:lnTo>
                  <a:lnTo>
                    <a:pt x="144835" y="245814"/>
                  </a:lnTo>
                  <a:lnTo>
                    <a:pt x="196056" y="245814"/>
                  </a:lnTo>
                  <a:lnTo>
                    <a:pt x="199261" y="241053"/>
                  </a:lnTo>
                  <a:lnTo>
                    <a:pt x="203902" y="218049"/>
                  </a:lnTo>
                  <a:lnTo>
                    <a:pt x="199261" y="195054"/>
                  </a:lnTo>
                  <a:lnTo>
                    <a:pt x="196046" y="190285"/>
                  </a:lnTo>
                  <a:close/>
                </a:path>
                <a:path w="752475" h="277495">
                  <a:moveTo>
                    <a:pt x="649872" y="190285"/>
                  </a:moveTo>
                  <a:lnTo>
                    <a:pt x="598618" y="190285"/>
                  </a:lnTo>
                  <a:lnTo>
                    <a:pt x="609423" y="192467"/>
                  </a:lnTo>
                  <a:lnTo>
                    <a:pt x="618249" y="198419"/>
                  </a:lnTo>
                  <a:lnTo>
                    <a:pt x="624200" y="207244"/>
                  </a:lnTo>
                  <a:lnTo>
                    <a:pt x="626383" y="218049"/>
                  </a:lnTo>
                  <a:lnTo>
                    <a:pt x="624200" y="228854"/>
                  </a:lnTo>
                  <a:lnTo>
                    <a:pt x="618248" y="237680"/>
                  </a:lnTo>
                  <a:lnTo>
                    <a:pt x="609422" y="243631"/>
                  </a:lnTo>
                  <a:lnTo>
                    <a:pt x="598618" y="245814"/>
                  </a:lnTo>
                  <a:lnTo>
                    <a:pt x="649882" y="245814"/>
                  </a:lnTo>
                  <a:lnTo>
                    <a:pt x="653093" y="241053"/>
                  </a:lnTo>
                  <a:lnTo>
                    <a:pt x="657743" y="218049"/>
                  </a:lnTo>
                  <a:lnTo>
                    <a:pt x="653093" y="195054"/>
                  </a:lnTo>
                  <a:lnTo>
                    <a:pt x="649872" y="190285"/>
                  </a:lnTo>
                  <a:close/>
                </a:path>
                <a:path w="752475" h="277495">
                  <a:moveTo>
                    <a:pt x="735553" y="146015"/>
                  </a:moveTo>
                  <a:lnTo>
                    <a:pt x="598618" y="146015"/>
                  </a:lnTo>
                  <a:lnTo>
                    <a:pt x="626677" y="151673"/>
                  </a:lnTo>
                  <a:lnTo>
                    <a:pt x="649593" y="167104"/>
                  </a:lnTo>
                  <a:lnTo>
                    <a:pt x="665045" y="190000"/>
                  </a:lnTo>
                  <a:lnTo>
                    <a:pt x="670712" y="218049"/>
                  </a:lnTo>
                  <a:lnTo>
                    <a:pt x="670712" y="223340"/>
                  </a:lnTo>
                  <a:lnTo>
                    <a:pt x="670142" y="228527"/>
                  </a:lnTo>
                  <a:lnTo>
                    <a:pt x="669061" y="233494"/>
                  </a:lnTo>
                  <a:lnTo>
                    <a:pt x="746216" y="233494"/>
                  </a:lnTo>
                  <a:lnTo>
                    <a:pt x="752177" y="227470"/>
                  </a:lnTo>
                  <a:lnTo>
                    <a:pt x="752182" y="157812"/>
                  </a:lnTo>
                  <a:lnTo>
                    <a:pt x="746213" y="151791"/>
                  </a:lnTo>
                  <a:lnTo>
                    <a:pt x="735554" y="151791"/>
                  </a:lnTo>
                  <a:lnTo>
                    <a:pt x="735553" y="146015"/>
                  </a:lnTo>
                  <a:close/>
                </a:path>
                <a:path w="752475" h="277495">
                  <a:moveTo>
                    <a:pt x="432090" y="0"/>
                  </a:moveTo>
                  <a:lnTo>
                    <a:pt x="229014" y="0"/>
                  </a:lnTo>
                  <a:lnTo>
                    <a:pt x="219941" y="702"/>
                  </a:lnTo>
                  <a:lnTo>
                    <a:pt x="176195" y="26752"/>
                  </a:lnTo>
                  <a:lnTo>
                    <a:pt x="138901" y="64408"/>
                  </a:lnTo>
                  <a:lnTo>
                    <a:pt x="126503" y="75336"/>
                  </a:lnTo>
                  <a:lnTo>
                    <a:pt x="121653" y="78426"/>
                  </a:lnTo>
                  <a:lnTo>
                    <a:pt x="116297" y="80721"/>
                  </a:lnTo>
                  <a:lnTo>
                    <a:pt x="110587" y="81408"/>
                  </a:lnTo>
                  <a:lnTo>
                    <a:pt x="38139" y="96734"/>
                  </a:lnTo>
                  <a:lnTo>
                    <a:pt x="16564" y="150966"/>
                  </a:lnTo>
                  <a:lnTo>
                    <a:pt x="6023" y="150966"/>
                  </a:lnTo>
                  <a:lnTo>
                    <a:pt x="0" y="156989"/>
                  </a:lnTo>
                  <a:lnTo>
                    <a:pt x="0" y="226645"/>
                  </a:lnTo>
                  <a:lnTo>
                    <a:pt x="6023" y="232668"/>
                  </a:lnTo>
                  <a:lnTo>
                    <a:pt x="74216" y="232668"/>
                  </a:lnTo>
                  <a:lnTo>
                    <a:pt x="73249" y="227960"/>
                  </a:lnTo>
                  <a:lnTo>
                    <a:pt x="72773" y="223340"/>
                  </a:lnTo>
                  <a:lnTo>
                    <a:pt x="93861" y="167104"/>
                  </a:lnTo>
                  <a:lnTo>
                    <a:pt x="144835" y="146015"/>
                  </a:lnTo>
                  <a:lnTo>
                    <a:pt x="735553" y="146015"/>
                  </a:lnTo>
                  <a:lnTo>
                    <a:pt x="735550" y="128113"/>
                  </a:lnTo>
                  <a:lnTo>
                    <a:pt x="730501" y="121926"/>
                  </a:lnTo>
                  <a:lnTo>
                    <a:pt x="562778" y="89011"/>
                  </a:lnTo>
                  <a:lnTo>
                    <a:pt x="201310" y="89011"/>
                  </a:lnTo>
                  <a:lnTo>
                    <a:pt x="197684" y="83755"/>
                  </a:lnTo>
                  <a:lnTo>
                    <a:pt x="221527" y="35192"/>
                  </a:lnTo>
                  <a:lnTo>
                    <a:pt x="247228" y="19335"/>
                  </a:lnTo>
                  <a:lnTo>
                    <a:pt x="474111" y="19335"/>
                  </a:lnTo>
                  <a:lnTo>
                    <a:pt x="467400" y="12792"/>
                  </a:lnTo>
                  <a:lnTo>
                    <a:pt x="460310" y="7270"/>
                  </a:lnTo>
                  <a:lnTo>
                    <a:pt x="451962" y="3264"/>
                  </a:lnTo>
                  <a:lnTo>
                    <a:pt x="442506" y="824"/>
                  </a:lnTo>
                  <a:lnTo>
                    <a:pt x="432090" y="0"/>
                  </a:lnTo>
                  <a:close/>
                </a:path>
                <a:path w="752475" h="277495">
                  <a:moveTo>
                    <a:pt x="598618" y="146015"/>
                  </a:moveTo>
                  <a:lnTo>
                    <a:pt x="144835" y="146015"/>
                  </a:lnTo>
                  <a:lnTo>
                    <a:pt x="172894" y="151673"/>
                  </a:lnTo>
                  <a:lnTo>
                    <a:pt x="195810" y="167104"/>
                  </a:lnTo>
                  <a:lnTo>
                    <a:pt x="211263" y="190000"/>
                  </a:lnTo>
                  <a:lnTo>
                    <a:pt x="216929" y="218049"/>
                  </a:lnTo>
                  <a:lnTo>
                    <a:pt x="216899" y="223340"/>
                  </a:lnTo>
                  <a:lnTo>
                    <a:pt x="216421" y="227960"/>
                  </a:lnTo>
                  <a:lnTo>
                    <a:pt x="215455" y="232668"/>
                  </a:lnTo>
                  <a:lnTo>
                    <a:pt x="528058" y="232668"/>
                  </a:lnTo>
                  <a:lnTo>
                    <a:pt x="527091" y="227960"/>
                  </a:lnTo>
                  <a:lnTo>
                    <a:pt x="526614" y="223340"/>
                  </a:lnTo>
                  <a:lnTo>
                    <a:pt x="526583" y="218049"/>
                  </a:lnTo>
                  <a:lnTo>
                    <a:pt x="532241" y="190000"/>
                  </a:lnTo>
                  <a:lnTo>
                    <a:pt x="547673" y="167104"/>
                  </a:lnTo>
                  <a:lnTo>
                    <a:pt x="570569" y="151672"/>
                  </a:lnTo>
                  <a:lnTo>
                    <a:pt x="598618" y="146015"/>
                  </a:lnTo>
                  <a:close/>
                </a:path>
                <a:path w="752475" h="277495">
                  <a:moveTo>
                    <a:pt x="343208" y="19335"/>
                  </a:moveTo>
                  <a:lnTo>
                    <a:pt x="313592" y="19335"/>
                  </a:lnTo>
                  <a:lnTo>
                    <a:pt x="316569" y="22180"/>
                  </a:lnTo>
                  <a:lnTo>
                    <a:pt x="319347" y="85177"/>
                  </a:lnTo>
                  <a:lnTo>
                    <a:pt x="315666" y="89011"/>
                  </a:lnTo>
                  <a:lnTo>
                    <a:pt x="350488" y="89011"/>
                  </a:lnTo>
                  <a:lnTo>
                    <a:pt x="346853" y="85821"/>
                  </a:lnTo>
                  <a:lnTo>
                    <a:pt x="340164" y="22658"/>
                  </a:lnTo>
                  <a:lnTo>
                    <a:pt x="343208" y="19335"/>
                  </a:lnTo>
                  <a:close/>
                </a:path>
                <a:path w="752475" h="277495">
                  <a:moveTo>
                    <a:pt x="474111" y="19335"/>
                  </a:moveTo>
                  <a:lnTo>
                    <a:pt x="436157" y="19335"/>
                  </a:lnTo>
                  <a:lnTo>
                    <a:pt x="443388" y="19990"/>
                  </a:lnTo>
                  <a:lnTo>
                    <a:pt x="449834" y="21916"/>
                  </a:lnTo>
                  <a:lnTo>
                    <a:pt x="455365" y="25057"/>
                  </a:lnTo>
                  <a:lnTo>
                    <a:pt x="459854" y="29357"/>
                  </a:lnTo>
                  <a:lnTo>
                    <a:pt x="502622" y="82283"/>
                  </a:lnTo>
                  <a:lnTo>
                    <a:pt x="497568" y="89011"/>
                  </a:lnTo>
                  <a:lnTo>
                    <a:pt x="562778" y="89011"/>
                  </a:lnTo>
                  <a:lnTo>
                    <a:pt x="545063" y="85572"/>
                  </a:lnTo>
                  <a:lnTo>
                    <a:pt x="538605" y="82213"/>
                  </a:lnTo>
                  <a:lnTo>
                    <a:pt x="474111" y="19335"/>
                  </a:lnTo>
                  <a:close/>
                </a:path>
              </a:pathLst>
            </a:custGeom>
            <a:solidFill>
              <a:srgbClr val="00798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558727" y="3714380"/>
              <a:ext cx="752475" cy="233679"/>
            </a:xfrm>
            <a:custGeom>
              <a:avLst/>
              <a:gdLst/>
              <a:ahLst/>
              <a:cxnLst/>
              <a:rect l="l" t="t" r="r" b="b"/>
              <a:pathLst>
                <a:path w="752475" h="233679">
                  <a:moveTo>
                    <a:pt x="229013" y="0"/>
                  </a:moveTo>
                  <a:lnTo>
                    <a:pt x="176194" y="26751"/>
                  </a:lnTo>
                  <a:lnTo>
                    <a:pt x="138901" y="64407"/>
                  </a:lnTo>
                  <a:lnTo>
                    <a:pt x="126502" y="75335"/>
                  </a:lnTo>
                  <a:lnTo>
                    <a:pt x="121652" y="78425"/>
                  </a:lnTo>
                  <a:lnTo>
                    <a:pt x="116296" y="80720"/>
                  </a:lnTo>
                  <a:lnTo>
                    <a:pt x="110586" y="81407"/>
                  </a:lnTo>
                  <a:lnTo>
                    <a:pt x="38139" y="96733"/>
                  </a:lnTo>
                  <a:lnTo>
                    <a:pt x="16564" y="150966"/>
                  </a:lnTo>
                  <a:lnTo>
                    <a:pt x="13440" y="150966"/>
                  </a:lnTo>
                  <a:lnTo>
                    <a:pt x="6023" y="150966"/>
                  </a:lnTo>
                  <a:lnTo>
                    <a:pt x="0" y="156989"/>
                  </a:lnTo>
                  <a:lnTo>
                    <a:pt x="0" y="164406"/>
                  </a:lnTo>
                  <a:lnTo>
                    <a:pt x="0" y="219228"/>
                  </a:lnTo>
                  <a:lnTo>
                    <a:pt x="0" y="226645"/>
                  </a:lnTo>
                  <a:lnTo>
                    <a:pt x="6023" y="232668"/>
                  </a:lnTo>
                  <a:lnTo>
                    <a:pt x="13440" y="232668"/>
                  </a:lnTo>
                  <a:lnTo>
                    <a:pt x="45743" y="232668"/>
                  </a:lnTo>
                  <a:lnTo>
                    <a:pt x="74215" y="232668"/>
                  </a:lnTo>
                  <a:lnTo>
                    <a:pt x="73249" y="227961"/>
                  </a:lnTo>
                  <a:lnTo>
                    <a:pt x="72741" y="223042"/>
                  </a:lnTo>
                  <a:lnTo>
                    <a:pt x="93860" y="167103"/>
                  </a:lnTo>
                  <a:lnTo>
                    <a:pt x="144835" y="146014"/>
                  </a:lnTo>
                  <a:lnTo>
                    <a:pt x="172893" y="151672"/>
                  </a:lnTo>
                  <a:lnTo>
                    <a:pt x="195810" y="167104"/>
                  </a:lnTo>
                  <a:lnTo>
                    <a:pt x="211262" y="189999"/>
                  </a:lnTo>
                  <a:lnTo>
                    <a:pt x="216929" y="218049"/>
                  </a:lnTo>
                  <a:lnTo>
                    <a:pt x="216929" y="223042"/>
                  </a:lnTo>
                  <a:lnTo>
                    <a:pt x="216421" y="227959"/>
                  </a:lnTo>
                  <a:lnTo>
                    <a:pt x="215455" y="232668"/>
                  </a:lnTo>
                  <a:lnTo>
                    <a:pt x="528057" y="232668"/>
                  </a:lnTo>
                  <a:lnTo>
                    <a:pt x="527091" y="227961"/>
                  </a:lnTo>
                  <a:lnTo>
                    <a:pt x="526583" y="223042"/>
                  </a:lnTo>
                  <a:lnTo>
                    <a:pt x="526583" y="218049"/>
                  </a:lnTo>
                  <a:lnTo>
                    <a:pt x="532241" y="189999"/>
                  </a:lnTo>
                  <a:lnTo>
                    <a:pt x="547673" y="167103"/>
                  </a:lnTo>
                  <a:lnTo>
                    <a:pt x="570569" y="151671"/>
                  </a:lnTo>
                  <a:lnTo>
                    <a:pt x="598618" y="146014"/>
                  </a:lnTo>
                  <a:lnTo>
                    <a:pt x="626676" y="151672"/>
                  </a:lnTo>
                  <a:lnTo>
                    <a:pt x="649592" y="167104"/>
                  </a:lnTo>
                  <a:lnTo>
                    <a:pt x="665045" y="189999"/>
                  </a:lnTo>
                  <a:lnTo>
                    <a:pt x="670711" y="218049"/>
                  </a:lnTo>
                  <a:lnTo>
                    <a:pt x="670711" y="223340"/>
                  </a:lnTo>
                  <a:lnTo>
                    <a:pt x="670141" y="228526"/>
                  </a:lnTo>
                  <a:lnTo>
                    <a:pt x="669061" y="233493"/>
                  </a:lnTo>
                  <a:lnTo>
                    <a:pt x="706493" y="233493"/>
                  </a:lnTo>
                  <a:lnTo>
                    <a:pt x="728952" y="233493"/>
                  </a:lnTo>
                  <a:lnTo>
                    <a:pt x="738796" y="233493"/>
                  </a:lnTo>
                  <a:lnTo>
                    <a:pt x="746215" y="233493"/>
                  </a:lnTo>
                  <a:lnTo>
                    <a:pt x="752177" y="227470"/>
                  </a:lnTo>
                  <a:lnTo>
                    <a:pt x="752177" y="220053"/>
                  </a:lnTo>
                  <a:lnTo>
                    <a:pt x="752177" y="165231"/>
                  </a:lnTo>
                  <a:lnTo>
                    <a:pt x="752181" y="157812"/>
                  </a:lnTo>
                  <a:lnTo>
                    <a:pt x="746213" y="151791"/>
                  </a:lnTo>
                  <a:lnTo>
                    <a:pt x="738796" y="151791"/>
                  </a:lnTo>
                  <a:lnTo>
                    <a:pt x="735554" y="151791"/>
                  </a:lnTo>
                  <a:lnTo>
                    <a:pt x="735554" y="135344"/>
                  </a:lnTo>
                  <a:lnTo>
                    <a:pt x="735550" y="128112"/>
                  </a:lnTo>
                  <a:lnTo>
                    <a:pt x="687569" y="113368"/>
                  </a:lnTo>
                  <a:lnTo>
                    <a:pt x="638221" y="103695"/>
                  </a:lnTo>
                  <a:lnTo>
                    <a:pt x="588656" y="94035"/>
                  </a:lnTo>
                  <a:lnTo>
                    <a:pt x="545063" y="85571"/>
                  </a:lnTo>
                  <a:lnTo>
                    <a:pt x="538605" y="82212"/>
                  </a:lnTo>
                  <a:lnTo>
                    <a:pt x="500032" y="44622"/>
                  </a:lnTo>
                  <a:lnTo>
                    <a:pt x="467399" y="12791"/>
                  </a:lnTo>
                  <a:lnTo>
                    <a:pt x="460309" y="7269"/>
                  </a:lnTo>
                  <a:lnTo>
                    <a:pt x="451961" y="3263"/>
                  </a:lnTo>
                  <a:lnTo>
                    <a:pt x="442505" y="824"/>
                  </a:lnTo>
                  <a:lnTo>
                    <a:pt x="432089" y="0"/>
                  </a:lnTo>
                  <a:lnTo>
                    <a:pt x="303405" y="0"/>
                  </a:lnTo>
                  <a:lnTo>
                    <a:pt x="229013" y="0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51648" y="3728952"/>
              <a:ext cx="314463" cy="7920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644496" y="3873363"/>
              <a:ext cx="572135" cy="118745"/>
            </a:xfrm>
            <a:custGeom>
              <a:avLst/>
              <a:gdLst/>
              <a:ahLst/>
              <a:cxnLst/>
              <a:rect l="l" t="t" r="r" b="b"/>
              <a:pathLst>
                <a:path w="572135" h="118745">
                  <a:moveTo>
                    <a:pt x="59065" y="0"/>
                  </a:moveTo>
                  <a:lnTo>
                    <a:pt x="36071" y="4640"/>
                  </a:lnTo>
                  <a:lnTo>
                    <a:pt x="17296" y="17296"/>
                  </a:lnTo>
                  <a:lnTo>
                    <a:pt x="4640" y="36071"/>
                  </a:lnTo>
                  <a:lnTo>
                    <a:pt x="0" y="59066"/>
                  </a:lnTo>
                  <a:lnTo>
                    <a:pt x="4640" y="82070"/>
                  </a:lnTo>
                  <a:lnTo>
                    <a:pt x="17296" y="100864"/>
                  </a:lnTo>
                  <a:lnTo>
                    <a:pt x="36071" y="113541"/>
                  </a:lnTo>
                  <a:lnTo>
                    <a:pt x="59065" y="118191"/>
                  </a:lnTo>
                  <a:lnTo>
                    <a:pt x="82060" y="113541"/>
                  </a:lnTo>
                  <a:lnTo>
                    <a:pt x="100835" y="100864"/>
                  </a:lnTo>
                  <a:lnTo>
                    <a:pt x="113491" y="82070"/>
                  </a:lnTo>
                  <a:lnTo>
                    <a:pt x="118132" y="59066"/>
                  </a:lnTo>
                  <a:lnTo>
                    <a:pt x="113491" y="36071"/>
                  </a:lnTo>
                  <a:lnTo>
                    <a:pt x="100835" y="17296"/>
                  </a:lnTo>
                  <a:lnTo>
                    <a:pt x="82060" y="4640"/>
                  </a:lnTo>
                  <a:lnTo>
                    <a:pt x="59065" y="0"/>
                  </a:lnTo>
                  <a:close/>
                </a:path>
                <a:path w="572135" h="118745">
                  <a:moveTo>
                    <a:pt x="512848" y="0"/>
                  </a:moveTo>
                  <a:lnTo>
                    <a:pt x="489853" y="4640"/>
                  </a:lnTo>
                  <a:lnTo>
                    <a:pt x="471079" y="17296"/>
                  </a:lnTo>
                  <a:lnTo>
                    <a:pt x="458423" y="36071"/>
                  </a:lnTo>
                  <a:lnTo>
                    <a:pt x="453782" y="59066"/>
                  </a:lnTo>
                  <a:lnTo>
                    <a:pt x="458423" y="82070"/>
                  </a:lnTo>
                  <a:lnTo>
                    <a:pt x="471079" y="100864"/>
                  </a:lnTo>
                  <a:lnTo>
                    <a:pt x="489853" y="113541"/>
                  </a:lnTo>
                  <a:lnTo>
                    <a:pt x="512848" y="118191"/>
                  </a:lnTo>
                  <a:lnTo>
                    <a:pt x="535852" y="113541"/>
                  </a:lnTo>
                  <a:lnTo>
                    <a:pt x="554647" y="100864"/>
                  </a:lnTo>
                  <a:lnTo>
                    <a:pt x="567323" y="82070"/>
                  </a:lnTo>
                  <a:lnTo>
                    <a:pt x="571973" y="59066"/>
                  </a:lnTo>
                  <a:lnTo>
                    <a:pt x="567323" y="36071"/>
                  </a:lnTo>
                  <a:lnTo>
                    <a:pt x="554647" y="17296"/>
                  </a:lnTo>
                  <a:lnTo>
                    <a:pt x="535852" y="4640"/>
                  </a:lnTo>
                  <a:lnTo>
                    <a:pt x="512848" y="0"/>
                  </a:lnTo>
                  <a:close/>
                </a:path>
                <a:path w="572135" h="118745">
                  <a:moveTo>
                    <a:pt x="59065" y="31301"/>
                  </a:moveTo>
                  <a:lnTo>
                    <a:pt x="69870" y="33484"/>
                  </a:lnTo>
                  <a:lnTo>
                    <a:pt x="78696" y="39435"/>
                  </a:lnTo>
                  <a:lnTo>
                    <a:pt x="84647" y="48261"/>
                  </a:lnTo>
                  <a:lnTo>
                    <a:pt x="86830" y="59066"/>
                  </a:lnTo>
                  <a:lnTo>
                    <a:pt x="84647" y="69870"/>
                  </a:lnTo>
                  <a:lnTo>
                    <a:pt x="78696" y="78696"/>
                  </a:lnTo>
                  <a:lnTo>
                    <a:pt x="69870" y="84647"/>
                  </a:lnTo>
                  <a:lnTo>
                    <a:pt x="59065" y="86830"/>
                  </a:lnTo>
                  <a:lnTo>
                    <a:pt x="48261" y="84647"/>
                  </a:lnTo>
                  <a:lnTo>
                    <a:pt x="39435" y="78696"/>
                  </a:lnTo>
                  <a:lnTo>
                    <a:pt x="33484" y="69870"/>
                  </a:lnTo>
                  <a:lnTo>
                    <a:pt x="31301" y="59066"/>
                  </a:lnTo>
                  <a:lnTo>
                    <a:pt x="33484" y="48261"/>
                  </a:lnTo>
                  <a:lnTo>
                    <a:pt x="39435" y="39435"/>
                  </a:lnTo>
                  <a:lnTo>
                    <a:pt x="48261" y="33484"/>
                  </a:lnTo>
                  <a:lnTo>
                    <a:pt x="59065" y="31301"/>
                  </a:lnTo>
                  <a:close/>
                </a:path>
                <a:path w="572135" h="118745">
                  <a:moveTo>
                    <a:pt x="512848" y="31301"/>
                  </a:moveTo>
                  <a:lnTo>
                    <a:pt x="523653" y="33484"/>
                  </a:lnTo>
                  <a:lnTo>
                    <a:pt x="532479" y="39435"/>
                  </a:lnTo>
                  <a:lnTo>
                    <a:pt x="538430" y="48261"/>
                  </a:lnTo>
                  <a:lnTo>
                    <a:pt x="540613" y="59066"/>
                  </a:lnTo>
                  <a:lnTo>
                    <a:pt x="538430" y="69870"/>
                  </a:lnTo>
                  <a:lnTo>
                    <a:pt x="532479" y="78696"/>
                  </a:lnTo>
                  <a:lnTo>
                    <a:pt x="523653" y="84647"/>
                  </a:lnTo>
                  <a:lnTo>
                    <a:pt x="512848" y="86830"/>
                  </a:lnTo>
                  <a:lnTo>
                    <a:pt x="502043" y="84647"/>
                  </a:lnTo>
                  <a:lnTo>
                    <a:pt x="493218" y="78696"/>
                  </a:lnTo>
                  <a:lnTo>
                    <a:pt x="487266" y="69870"/>
                  </a:lnTo>
                  <a:lnTo>
                    <a:pt x="485084" y="59066"/>
                  </a:lnTo>
                  <a:lnTo>
                    <a:pt x="487266" y="48261"/>
                  </a:lnTo>
                  <a:lnTo>
                    <a:pt x="493218" y="39435"/>
                  </a:lnTo>
                  <a:lnTo>
                    <a:pt x="502043" y="33484"/>
                  </a:lnTo>
                  <a:lnTo>
                    <a:pt x="512848" y="31301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/>
          <p:cNvGrpSpPr/>
          <p:nvPr/>
        </p:nvGrpSpPr>
        <p:grpSpPr>
          <a:xfrm>
            <a:off x="2413480" y="3968951"/>
            <a:ext cx="3666490" cy="332105"/>
            <a:chOff x="2413480" y="3968951"/>
            <a:chExt cx="3666490" cy="332105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13480" y="4078802"/>
              <a:ext cx="3666350" cy="1524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464915" y="4135003"/>
              <a:ext cx="3563620" cy="0"/>
            </a:xfrm>
            <a:custGeom>
              <a:avLst/>
              <a:gdLst/>
              <a:ahLst/>
              <a:cxnLst/>
              <a:rect l="l" t="t" r="r" b="b"/>
              <a:pathLst>
                <a:path w="3563620" h="0">
                  <a:moveTo>
                    <a:pt x="0" y="0"/>
                  </a:moveTo>
                  <a:lnTo>
                    <a:pt x="1675814" y="0"/>
                  </a:lnTo>
                </a:path>
                <a:path w="3563620" h="0">
                  <a:moveTo>
                    <a:pt x="1887663" y="0"/>
                  </a:moveTo>
                  <a:lnTo>
                    <a:pt x="3563480" y="0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032204" y="4096903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w="0" h="76200">
                  <a:moveTo>
                    <a:pt x="0" y="7620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461105" y="4096903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w="0" h="76200">
                  <a:moveTo>
                    <a:pt x="0" y="0"/>
                  </a:moveTo>
                  <a:lnTo>
                    <a:pt x="0" y="76200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140729" y="3968951"/>
              <a:ext cx="212090" cy="332105"/>
            </a:xfrm>
            <a:custGeom>
              <a:avLst/>
              <a:gdLst/>
              <a:ahLst/>
              <a:cxnLst/>
              <a:rect l="l" t="t" r="r" b="b"/>
              <a:pathLst>
                <a:path w="212089" h="332104">
                  <a:moveTo>
                    <a:pt x="211849" y="0"/>
                  </a:moveTo>
                  <a:lnTo>
                    <a:pt x="0" y="0"/>
                  </a:lnTo>
                  <a:lnTo>
                    <a:pt x="0" y="332102"/>
                  </a:lnTo>
                  <a:lnTo>
                    <a:pt x="211849" y="332102"/>
                  </a:lnTo>
                  <a:lnTo>
                    <a:pt x="211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424116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Equations</a:t>
            </a:r>
            <a:r>
              <a:rPr dirty="0" spc="10"/>
              <a:t> </a:t>
            </a:r>
            <a:r>
              <a:rPr dirty="0"/>
              <a:t>as</a:t>
            </a:r>
            <a:r>
              <a:rPr dirty="0" spc="10"/>
              <a:t> </a:t>
            </a:r>
            <a:r>
              <a:rPr dirty="0"/>
              <a:t>dot</a:t>
            </a:r>
            <a:r>
              <a:rPr dirty="0" spc="10"/>
              <a:t> </a:t>
            </a:r>
            <a:r>
              <a:rPr dirty="0"/>
              <a:t>product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00761" y="2106424"/>
          <a:ext cx="434975" cy="850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925"/>
              </a:tblGrid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1564869" y="2149382"/>
            <a:ext cx="253365" cy="276225"/>
            <a:chOff x="1564869" y="2149382"/>
            <a:chExt cx="253365" cy="2762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4869" y="2149382"/>
              <a:ext cx="253135" cy="2762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2969" y="2164496"/>
              <a:ext cx="176167" cy="19948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453351" y="2152843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52665" y="2421103"/>
            <a:ext cx="265430" cy="571500"/>
            <a:chOff x="1552665" y="2421103"/>
            <a:chExt cx="265430" cy="57150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2665" y="2421103"/>
              <a:ext cx="265340" cy="2762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0765" y="2436119"/>
              <a:ext cx="189140" cy="19996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275" y="2627324"/>
              <a:ext cx="208730" cy="36512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52221" y="264724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19" h="278130">
                  <a:moveTo>
                    <a:pt x="37081" y="164727"/>
                  </a:moveTo>
                  <a:lnTo>
                    <a:pt x="11629" y="181858"/>
                  </a:lnTo>
                  <a:lnTo>
                    <a:pt x="0" y="217304"/>
                  </a:lnTo>
                  <a:lnTo>
                    <a:pt x="10565" y="254770"/>
                  </a:lnTo>
                  <a:lnTo>
                    <a:pt x="51696" y="277962"/>
                  </a:lnTo>
                  <a:lnTo>
                    <a:pt x="96964" y="270999"/>
                  </a:lnTo>
                  <a:lnTo>
                    <a:pt x="119350" y="240907"/>
                  </a:lnTo>
                  <a:lnTo>
                    <a:pt x="121552" y="204887"/>
                  </a:lnTo>
                  <a:lnTo>
                    <a:pt x="106268" y="180144"/>
                  </a:lnTo>
                  <a:lnTo>
                    <a:pt x="96792" y="174665"/>
                  </a:lnTo>
                  <a:lnTo>
                    <a:pt x="91806" y="173909"/>
                  </a:lnTo>
                  <a:lnTo>
                    <a:pt x="83158" y="173909"/>
                  </a:lnTo>
                  <a:lnTo>
                    <a:pt x="83273" y="173480"/>
                  </a:lnTo>
                  <a:lnTo>
                    <a:pt x="67456" y="173480"/>
                  </a:lnTo>
                  <a:lnTo>
                    <a:pt x="62890" y="170103"/>
                  </a:lnTo>
                  <a:lnTo>
                    <a:pt x="56394" y="166977"/>
                  </a:lnTo>
                  <a:lnTo>
                    <a:pt x="47836" y="164914"/>
                  </a:lnTo>
                  <a:lnTo>
                    <a:pt x="37081" y="164727"/>
                  </a:lnTo>
                  <a:close/>
                </a:path>
                <a:path w="121919" h="278130">
                  <a:moveTo>
                    <a:pt x="88973" y="173480"/>
                  </a:moveTo>
                  <a:lnTo>
                    <a:pt x="83158" y="173909"/>
                  </a:lnTo>
                  <a:lnTo>
                    <a:pt x="91806" y="173909"/>
                  </a:lnTo>
                  <a:lnTo>
                    <a:pt x="88973" y="173480"/>
                  </a:lnTo>
                  <a:close/>
                </a:path>
                <a:path w="121919" h="278130">
                  <a:moveTo>
                    <a:pt x="87292" y="0"/>
                  </a:moveTo>
                  <a:lnTo>
                    <a:pt x="82843" y="1784"/>
                  </a:lnTo>
                  <a:lnTo>
                    <a:pt x="81072" y="4219"/>
                  </a:lnTo>
                  <a:lnTo>
                    <a:pt x="77900" y="7044"/>
                  </a:lnTo>
                  <a:lnTo>
                    <a:pt x="73749" y="10136"/>
                  </a:lnTo>
                  <a:lnTo>
                    <a:pt x="62250" y="17944"/>
                  </a:lnTo>
                  <a:lnTo>
                    <a:pt x="72695" y="20568"/>
                  </a:lnTo>
                  <a:lnTo>
                    <a:pt x="83304" y="66345"/>
                  </a:lnTo>
                  <a:lnTo>
                    <a:pt x="84321" y="102709"/>
                  </a:lnTo>
                  <a:lnTo>
                    <a:pt x="79022" y="138700"/>
                  </a:lnTo>
                  <a:lnTo>
                    <a:pt x="67456" y="173480"/>
                  </a:lnTo>
                  <a:lnTo>
                    <a:pt x="83273" y="173480"/>
                  </a:lnTo>
                  <a:lnTo>
                    <a:pt x="92876" y="131219"/>
                  </a:lnTo>
                  <a:lnTo>
                    <a:pt x="97551" y="92242"/>
                  </a:lnTo>
                  <a:lnTo>
                    <a:pt x="98109" y="71293"/>
                  </a:lnTo>
                  <a:lnTo>
                    <a:pt x="96929" y="50124"/>
                  </a:lnTo>
                  <a:lnTo>
                    <a:pt x="93598" y="29299"/>
                  </a:lnTo>
                  <a:lnTo>
                    <a:pt x="91712" y="21707"/>
                  </a:lnTo>
                  <a:lnTo>
                    <a:pt x="96607" y="13583"/>
                  </a:lnTo>
                  <a:lnTo>
                    <a:pt x="97860" y="10279"/>
                  </a:lnTo>
                  <a:lnTo>
                    <a:pt x="96684" y="6675"/>
                  </a:lnTo>
                  <a:lnTo>
                    <a:pt x="92533" y="2439"/>
                  </a:lnTo>
                  <a:lnTo>
                    <a:pt x="87292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652220" y="264724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19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339021" y="2152560"/>
            <a:ext cx="264160" cy="730250"/>
          </a:xfrm>
          <a:prstGeom prst="rect">
            <a:avLst/>
          </a:prstGeom>
        </p:spPr>
        <p:txBody>
          <a:bodyPr wrap="square" lIns="0" tIns="1346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60"/>
              </a:spcBef>
            </a:pPr>
            <a:r>
              <a:rPr dirty="0" sz="1800">
                <a:latin typeface="Arial MT"/>
                <a:cs typeface="Arial MT"/>
              </a:rPr>
              <a:t>.</a:t>
            </a:r>
            <a:r>
              <a:rPr dirty="0" sz="1800" spc="-300">
                <a:latin typeface="Arial MT"/>
                <a:cs typeface="Arial MT"/>
              </a:rPr>
              <a:t> </a:t>
            </a:r>
            <a:r>
              <a:rPr dirty="0" baseline="-25793" sz="2100">
                <a:latin typeface="Arial MT"/>
                <a:cs typeface="Arial MT"/>
              </a:rPr>
              <a:t>$</a:t>
            </a:r>
            <a:endParaRPr baseline="-25793" sz="2100">
              <a:latin typeface="Arial MT"/>
              <a:cs typeface="Arial MT"/>
            </a:endParaRPr>
          </a:p>
          <a:p>
            <a:pPr marL="127000">
              <a:lnSpc>
                <a:spcPct val="100000"/>
              </a:lnSpc>
              <a:spcBef>
                <a:spcPts val="745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55405" y="2110374"/>
            <a:ext cx="253365" cy="276225"/>
            <a:chOff x="155405" y="2110374"/>
            <a:chExt cx="253365" cy="276225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405" y="2110374"/>
              <a:ext cx="253135" cy="27622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505" y="2125488"/>
              <a:ext cx="176167" cy="199481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594066" y="2110374"/>
            <a:ext cx="265430" cy="276225"/>
            <a:chOff x="594066" y="2110374"/>
            <a:chExt cx="265430" cy="276225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4066" y="2110374"/>
              <a:ext cx="265340" cy="27622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2166" y="2125389"/>
              <a:ext cx="189140" cy="199962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1049043" y="2021474"/>
            <a:ext cx="208915" cy="365125"/>
            <a:chOff x="1049043" y="2021474"/>
            <a:chExt cx="208915" cy="365125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9043" y="2021474"/>
              <a:ext cx="208730" cy="36512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091988" y="204139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19" h="278130">
                  <a:moveTo>
                    <a:pt x="37081" y="164727"/>
                  </a:moveTo>
                  <a:lnTo>
                    <a:pt x="11629" y="181858"/>
                  </a:lnTo>
                  <a:lnTo>
                    <a:pt x="0" y="217304"/>
                  </a:lnTo>
                  <a:lnTo>
                    <a:pt x="10565" y="254770"/>
                  </a:lnTo>
                  <a:lnTo>
                    <a:pt x="51697" y="277961"/>
                  </a:lnTo>
                  <a:lnTo>
                    <a:pt x="96964" y="270998"/>
                  </a:lnTo>
                  <a:lnTo>
                    <a:pt x="119350" y="240906"/>
                  </a:lnTo>
                  <a:lnTo>
                    <a:pt x="121552" y="204887"/>
                  </a:lnTo>
                  <a:lnTo>
                    <a:pt x="106269" y="180144"/>
                  </a:lnTo>
                  <a:lnTo>
                    <a:pt x="96792" y="174664"/>
                  </a:lnTo>
                  <a:lnTo>
                    <a:pt x="91800" y="173908"/>
                  </a:lnTo>
                  <a:lnTo>
                    <a:pt x="83159" y="173908"/>
                  </a:lnTo>
                  <a:lnTo>
                    <a:pt x="83274" y="173479"/>
                  </a:lnTo>
                  <a:lnTo>
                    <a:pt x="67456" y="173479"/>
                  </a:lnTo>
                  <a:lnTo>
                    <a:pt x="62891" y="170102"/>
                  </a:lnTo>
                  <a:lnTo>
                    <a:pt x="56395" y="166976"/>
                  </a:lnTo>
                  <a:lnTo>
                    <a:pt x="47836" y="164914"/>
                  </a:lnTo>
                  <a:lnTo>
                    <a:pt x="37081" y="164727"/>
                  </a:lnTo>
                  <a:close/>
                </a:path>
                <a:path w="121919" h="278130">
                  <a:moveTo>
                    <a:pt x="88973" y="173480"/>
                  </a:moveTo>
                  <a:lnTo>
                    <a:pt x="83159" y="173908"/>
                  </a:lnTo>
                  <a:lnTo>
                    <a:pt x="91800" y="173908"/>
                  </a:lnTo>
                  <a:lnTo>
                    <a:pt x="88973" y="173480"/>
                  </a:lnTo>
                  <a:close/>
                </a:path>
                <a:path w="121919" h="278130">
                  <a:moveTo>
                    <a:pt x="87292" y="0"/>
                  </a:moveTo>
                  <a:lnTo>
                    <a:pt x="82844" y="1784"/>
                  </a:lnTo>
                  <a:lnTo>
                    <a:pt x="81072" y="4218"/>
                  </a:lnTo>
                  <a:lnTo>
                    <a:pt x="77901" y="7044"/>
                  </a:lnTo>
                  <a:lnTo>
                    <a:pt x="73749" y="10135"/>
                  </a:lnTo>
                  <a:lnTo>
                    <a:pt x="62251" y="17943"/>
                  </a:lnTo>
                  <a:lnTo>
                    <a:pt x="72695" y="20568"/>
                  </a:lnTo>
                  <a:lnTo>
                    <a:pt x="83305" y="66344"/>
                  </a:lnTo>
                  <a:lnTo>
                    <a:pt x="84321" y="102708"/>
                  </a:lnTo>
                  <a:lnTo>
                    <a:pt x="79022" y="138699"/>
                  </a:lnTo>
                  <a:lnTo>
                    <a:pt x="67456" y="173479"/>
                  </a:lnTo>
                  <a:lnTo>
                    <a:pt x="83274" y="173479"/>
                  </a:lnTo>
                  <a:lnTo>
                    <a:pt x="92876" y="131218"/>
                  </a:lnTo>
                  <a:lnTo>
                    <a:pt x="97552" y="92241"/>
                  </a:lnTo>
                  <a:lnTo>
                    <a:pt x="98109" y="71292"/>
                  </a:lnTo>
                  <a:lnTo>
                    <a:pt x="96929" y="50123"/>
                  </a:lnTo>
                  <a:lnTo>
                    <a:pt x="93598" y="29298"/>
                  </a:lnTo>
                  <a:lnTo>
                    <a:pt x="91712" y="21706"/>
                  </a:lnTo>
                  <a:lnTo>
                    <a:pt x="96608" y="13582"/>
                  </a:lnTo>
                  <a:lnTo>
                    <a:pt x="97860" y="10279"/>
                  </a:lnTo>
                  <a:lnTo>
                    <a:pt x="96684" y="6675"/>
                  </a:lnTo>
                  <a:lnTo>
                    <a:pt x="92534" y="2439"/>
                  </a:lnTo>
                  <a:lnTo>
                    <a:pt x="87292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091988" y="204139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19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74058" y="2383278"/>
            <a:ext cx="417830" cy="27813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91274" y="2383278"/>
            <a:ext cx="417830" cy="27813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08489" y="2383278"/>
            <a:ext cx="417830" cy="27813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33071" y="1118081"/>
            <a:ext cx="45116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66720" algn="l"/>
              </a:tabLst>
            </a:pPr>
            <a:r>
              <a:rPr dirty="0" sz="1800">
                <a:latin typeface="Arial MT"/>
                <a:cs typeface="Arial MT"/>
              </a:rPr>
              <a:t>a + b + c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 10	a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2b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15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868411" y="1118081"/>
            <a:ext cx="15570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2c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12</a:t>
            </a:r>
            <a:endParaRPr sz="1800">
              <a:latin typeface="Arial MT"/>
              <a:cs typeface="Arial MT"/>
            </a:endParaRPr>
          </a:p>
        </p:txBody>
      </p:sp>
      <p:graphicFrame>
        <p:nvGraphicFramePr>
          <p:cNvPr id="30" name="object 30"/>
          <p:cNvGraphicFramePr>
            <a:graphicFrameLocks noGrp="1"/>
          </p:cNvGraphicFramePr>
          <p:nvPr/>
        </p:nvGraphicFramePr>
        <p:xfrm>
          <a:off x="4856598" y="2106424"/>
          <a:ext cx="434975" cy="850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925"/>
              </a:tblGrid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grpSp>
        <p:nvGrpSpPr>
          <p:cNvPr id="31" name="object 31"/>
          <p:cNvGrpSpPr/>
          <p:nvPr/>
        </p:nvGrpSpPr>
        <p:grpSpPr>
          <a:xfrm>
            <a:off x="4620708" y="2149382"/>
            <a:ext cx="253365" cy="276225"/>
            <a:chOff x="4620708" y="2149382"/>
            <a:chExt cx="253365" cy="276225"/>
          </a:xfrm>
        </p:grpSpPr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0708" y="2149382"/>
              <a:ext cx="253135" cy="27622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58808" y="2164496"/>
              <a:ext cx="176167" cy="199481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4509188" y="2152843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4608503" y="2421103"/>
            <a:ext cx="265430" cy="571500"/>
            <a:chOff x="4608503" y="2421103"/>
            <a:chExt cx="265430" cy="571500"/>
          </a:xfrm>
        </p:grpSpPr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08503" y="2421103"/>
              <a:ext cx="265340" cy="27622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46603" y="2436119"/>
              <a:ext cx="189140" cy="19996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65113" y="2627324"/>
              <a:ext cx="208730" cy="36512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4708058" y="264724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37081" y="164727"/>
                  </a:moveTo>
                  <a:lnTo>
                    <a:pt x="11629" y="181858"/>
                  </a:lnTo>
                  <a:lnTo>
                    <a:pt x="0" y="217304"/>
                  </a:lnTo>
                  <a:lnTo>
                    <a:pt x="10565" y="254770"/>
                  </a:lnTo>
                  <a:lnTo>
                    <a:pt x="51698" y="277962"/>
                  </a:lnTo>
                  <a:lnTo>
                    <a:pt x="96965" y="270999"/>
                  </a:lnTo>
                  <a:lnTo>
                    <a:pt x="119350" y="240907"/>
                  </a:lnTo>
                  <a:lnTo>
                    <a:pt x="121552" y="204887"/>
                  </a:lnTo>
                  <a:lnTo>
                    <a:pt x="106269" y="180144"/>
                  </a:lnTo>
                  <a:lnTo>
                    <a:pt x="96793" y="174665"/>
                  </a:lnTo>
                  <a:lnTo>
                    <a:pt x="91806" y="173909"/>
                  </a:lnTo>
                  <a:lnTo>
                    <a:pt x="83159" y="173909"/>
                  </a:lnTo>
                  <a:lnTo>
                    <a:pt x="83274" y="173480"/>
                  </a:lnTo>
                  <a:lnTo>
                    <a:pt x="67457" y="173480"/>
                  </a:lnTo>
                  <a:lnTo>
                    <a:pt x="62891" y="170103"/>
                  </a:lnTo>
                  <a:lnTo>
                    <a:pt x="56395" y="166977"/>
                  </a:lnTo>
                  <a:lnTo>
                    <a:pt x="47836" y="164914"/>
                  </a:lnTo>
                  <a:lnTo>
                    <a:pt x="37081" y="164727"/>
                  </a:lnTo>
                  <a:close/>
                </a:path>
                <a:path w="121920" h="278130">
                  <a:moveTo>
                    <a:pt x="88973" y="173480"/>
                  </a:moveTo>
                  <a:lnTo>
                    <a:pt x="83159" y="173909"/>
                  </a:lnTo>
                  <a:lnTo>
                    <a:pt x="91806" y="173909"/>
                  </a:lnTo>
                  <a:lnTo>
                    <a:pt x="88973" y="173480"/>
                  </a:lnTo>
                  <a:close/>
                </a:path>
                <a:path w="121920" h="278130">
                  <a:moveTo>
                    <a:pt x="87293" y="0"/>
                  </a:moveTo>
                  <a:lnTo>
                    <a:pt x="82844" y="1784"/>
                  </a:lnTo>
                  <a:lnTo>
                    <a:pt x="81073" y="4219"/>
                  </a:lnTo>
                  <a:lnTo>
                    <a:pt x="77901" y="7044"/>
                  </a:lnTo>
                  <a:lnTo>
                    <a:pt x="73749" y="10136"/>
                  </a:lnTo>
                  <a:lnTo>
                    <a:pt x="62251" y="17944"/>
                  </a:lnTo>
                  <a:lnTo>
                    <a:pt x="72696" y="20568"/>
                  </a:lnTo>
                  <a:lnTo>
                    <a:pt x="83305" y="66345"/>
                  </a:lnTo>
                  <a:lnTo>
                    <a:pt x="84321" y="102709"/>
                  </a:lnTo>
                  <a:lnTo>
                    <a:pt x="79022" y="138700"/>
                  </a:lnTo>
                  <a:lnTo>
                    <a:pt x="67457" y="173480"/>
                  </a:lnTo>
                  <a:lnTo>
                    <a:pt x="83274" y="173480"/>
                  </a:lnTo>
                  <a:lnTo>
                    <a:pt x="92876" y="131219"/>
                  </a:lnTo>
                  <a:lnTo>
                    <a:pt x="97552" y="92242"/>
                  </a:lnTo>
                  <a:lnTo>
                    <a:pt x="98110" y="71293"/>
                  </a:lnTo>
                  <a:lnTo>
                    <a:pt x="96930" y="50124"/>
                  </a:lnTo>
                  <a:lnTo>
                    <a:pt x="93599" y="29299"/>
                  </a:lnTo>
                  <a:lnTo>
                    <a:pt x="91711" y="21707"/>
                  </a:lnTo>
                  <a:lnTo>
                    <a:pt x="96609" y="13583"/>
                  </a:lnTo>
                  <a:lnTo>
                    <a:pt x="97860" y="10279"/>
                  </a:lnTo>
                  <a:lnTo>
                    <a:pt x="96684" y="6675"/>
                  </a:lnTo>
                  <a:lnTo>
                    <a:pt x="92534" y="2439"/>
                  </a:lnTo>
                  <a:lnTo>
                    <a:pt x="87293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708059" y="264724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4394860" y="2152560"/>
            <a:ext cx="264160" cy="730250"/>
          </a:xfrm>
          <a:prstGeom prst="rect">
            <a:avLst/>
          </a:prstGeom>
        </p:spPr>
        <p:txBody>
          <a:bodyPr wrap="square" lIns="0" tIns="1346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60"/>
              </a:spcBef>
            </a:pPr>
            <a:r>
              <a:rPr dirty="0" sz="1800">
                <a:latin typeface="Arial MT"/>
                <a:cs typeface="Arial MT"/>
              </a:rPr>
              <a:t>.</a:t>
            </a:r>
            <a:r>
              <a:rPr dirty="0" sz="1800" spc="-300">
                <a:latin typeface="Arial MT"/>
                <a:cs typeface="Arial MT"/>
              </a:rPr>
              <a:t> </a:t>
            </a:r>
            <a:r>
              <a:rPr dirty="0" baseline="-25793" sz="2100">
                <a:latin typeface="Arial MT"/>
                <a:cs typeface="Arial MT"/>
              </a:rPr>
              <a:t>$</a:t>
            </a:r>
            <a:endParaRPr baseline="-25793" sz="2100">
              <a:latin typeface="Arial MT"/>
              <a:cs typeface="Arial MT"/>
            </a:endParaRPr>
          </a:p>
          <a:p>
            <a:pPr marL="127000">
              <a:lnSpc>
                <a:spcPct val="100000"/>
              </a:lnSpc>
              <a:spcBef>
                <a:spcPts val="745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3211243" y="2110374"/>
            <a:ext cx="253365" cy="276225"/>
            <a:chOff x="3211243" y="2110374"/>
            <a:chExt cx="253365" cy="276225"/>
          </a:xfrm>
        </p:grpSpPr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11243" y="2110374"/>
              <a:ext cx="253135" cy="27622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49343" y="2125488"/>
              <a:ext cx="176167" cy="199481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3649905" y="2110374"/>
            <a:ext cx="265430" cy="276225"/>
            <a:chOff x="3649905" y="2110374"/>
            <a:chExt cx="265430" cy="276225"/>
          </a:xfrm>
        </p:grpSpPr>
        <p:pic>
          <p:nvPicPr>
            <p:cNvPr id="46" name="object 4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49905" y="2110374"/>
              <a:ext cx="265340" cy="27622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88005" y="2125389"/>
              <a:ext cx="189140" cy="199962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4104881" y="2021474"/>
            <a:ext cx="208915" cy="365125"/>
            <a:chOff x="4104881" y="2021474"/>
            <a:chExt cx="208915" cy="365125"/>
          </a:xfrm>
        </p:grpSpPr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04881" y="2021474"/>
              <a:ext cx="208730" cy="365125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147826" y="204139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37081" y="164727"/>
                  </a:moveTo>
                  <a:lnTo>
                    <a:pt x="11629" y="181858"/>
                  </a:lnTo>
                  <a:lnTo>
                    <a:pt x="0" y="217304"/>
                  </a:lnTo>
                  <a:lnTo>
                    <a:pt x="10565" y="254770"/>
                  </a:lnTo>
                  <a:lnTo>
                    <a:pt x="51697" y="277961"/>
                  </a:lnTo>
                  <a:lnTo>
                    <a:pt x="96965" y="270998"/>
                  </a:lnTo>
                  <a:lnTo>
                    <a:pt x="119350" y="240906"/>
                  </a:lnTo>
                  <a:lnTo>
                    <a:pt x="121552" y="204887"/>
                  </a:lnTo>
                  <a:lnTo>
                    <a:pt x="106269" y="180144"/>
                  </a:lnTo>
                  <a:lnTo>
                    <a:pt x="96792" y="174664"/>
                  </a:lnTo>
                  <a:lnTo>
                    <a:pt x="91800" y="173908"/>
                  </a:lnTo>
                  <a:lnTo>
                    <a:pt x="83159" y="173908"/>
                  </a:lnTo>
                  <a:lnTo>
                    <a:pt x="83274" y="173479"/>
                  </a:lnTo>
                  <a:lnTo>
                    <a:pt x="67457" y="173479"/>
                  </a:lnTo>
                  <a:lnTo>
                    <a:pt x="62890" y="170102"/>
                  </a:lnTo>
                  <a:lnTo>
                    <a:pt x="56394" y="166976"/>
                  </a:lnTo>
                  <a:lnTo>
                    <a:pt x="47835" y="164914"/>
                  </a:lnTo>
                  <a:lnTo>
                    <a:pt x="37081" y="164727"/>
                  </a:lnTo>
                  <a:close/>
                </a:path>
                <a:path w="121920" h="278130">
                  <a:moveTo>
                    <a:pt x="88973" y="173480"/>
                  </a:moveTo>
                  <a:lnTo>
                    <a:pt x="83159" y="173908"/>
                  </a:lnTo>
                  <a:lnTo>
                    <a:pt x="91800" y="173908"/>
                  </a:lnTo>
                  <a:lnTo>
                    <a:pt x="88973" y="173480"/>
                  </a:lnTo>
                  <a:close/>
                </a:path>
                <a:path w="121920" h="278130">
                  <a:moveTo>
                    <a:pt x="87292" y="0"/>
                  </a:moveTo>
                  <a:lnTo>
                    <a:pt x="82844" y="1784"/>
                  </a:lnTo>
                  <a:lnTo>
                    <a:pt x="81072" y="4218"/>
                  </a:lnTo>
                  <a:lnTo>
                    <a:pt x="77901" y="7044"/>
                  </a:lnTo>
                  <a:lnTo>
                    <a:pt x="73748" y="10135"/>
                  </a:lnTo>
                  <a:lnTo>
                    <a:pt x="62251" y="17943"/>
                  </a:lnTo>
                  <a:lnTo>
                    <a:pt x="72695" y="20568"/>
                  </a:lnTo>
                  <a:lnTo>
                    <a:pt x="83305" y="66344"/>
                  </a:lnTo>
                  <a:lnTo>
                    <a:pt x="84321" y="102708"/>
                  </a:lnTo>
                  <a:lnTo>
                    <a:pt x="79022" y="138699"/>
                  </a:lnTo>
                  <a:lnTo>
                    <a:pt x="67457" y="173479"/>
                  </a:lnTo>
                  <a:lnTo>
                    <a:pt x="83274" y="173479"/>
                  </a:lnTo>
                  <a:lnTo>
                    <a:pt x="92876" y="131218"/>
                  </a:lnTo>
                  <a:lnTo>
                    <a:pt x="97552" y="92241"/>
                  </a:lnTo>
                  <a:lnTo>
                    <a:pt x="98110" y="71292"/>
                  </a:lnTo>
                  <a:lnTo>
                    <a:pt x="96929" y="50123"/>
                  </a:lnTo>
                  <a:lnTo>
                    <a:pt x="93598" y="29298"/>
                  </a:lnTo>
                  <a:lnTo>
                    <a:pt x="91712" y="21706"/>
                  </a:lnTo>
                  <a:lnTo>
                    <a:pt x="96608" y="13582"/>
                  </a:lnTo>
                  <a:lnTo>
                    <a:pt x="97859" y="10279"/>
                  </a:lnTo>
                  <a:lnTo>
                    <a:pt x="96683" y="6675"/>
                  </a:lnTo>
                  <a:lnTo>
                    <a:pt x="92533" y="2439"/>
                  </a:lnTo>
                  <a:lnTo>
                    <a:pt x="87292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4147826" y="204139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52" name="object 52"/>
          <p:cNvGraphicFramePr>
            <a:graphicFrameLocks noGrp="1"/>
          </p:cNvGraphicFramePr>
          <p:nvPr/>
        </p:nvGraphicFramePr>
        <p:xfrm>
          <a:off x="3123547" y="2376928"/>
          <a:ext cx="1271270" cy="290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7195"/>
                <a:gridCol w="417195"/>
                <a:gridCol w="417195"/>
              </a:tblGrid>
              <a:tr h="2776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pSp>
        <p:nvGrpSpPr>
          <p:cNvPr id="53" name="object 53"/>
          <p:cNvGrpSpPr/>
          <p:nvPr/>
        </p:nvGrpSpPr>
        <p:grpSpPr>
          <a:xfrm>
            <a:off x="3649905" y="1983374"/>
            <a:ext cx="265430" cy="276225"/>
            <a:chOff x="3649905" y="1983374"/>
            <a:chExt cx="265430" cy="276225"/>
          </a:xfrm>
        </p:grpSpPr>
        <p:pic>
          <p:nvPicPr>
            <p:cNvPr id="54" name="object 5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49905" y="1983374"/>
              <a:ext cx="265340" cy="27622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88005" y="1998389"/>
              <a:ext cx="189140" cy="199962"/>
            </a:xfrm>
            <a:prstGeom prst="rect">
              <a:avLst/>
            </a:prstGeom>
          </p:spPr>
        </p:pic>
      </p:grpSp>
      <p:grpSp>
        <p:nvGrpSpPr>
          <p:cNvPr id="56" name="object 56"/>
          <p:cNvGrpSpPr/>
          <p:nvPr/>
        </p:nvGrpSpPr>
        <p:grpSpPr>
          <a:xfrm>
            <a:off x="6279781" y="2110374"/>
            <a:ext cx="253365" cy="276225"/>
            <a:chOff x="6279781" y="2110374"/>
            <a:chExt cx="253365" cy="276225"/>
          </a:xfrm>
        </p:grpSpPr>
        <p:pic>
          <p:nvPicPr>
            <p:cNvPr id="57" name="object 5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79781" y="2110374"/>
              <a:ext cx="253135" cy="27622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17881" y="2125488"/>
              <a:ext cx="176167" cy="199481"/>
            </a:xfrm>
            <a:prstGeom prst="rect">
              <a:avLst/>
            </a:prstGeom>
          </p:spPr>
        </p:pic>
      </p:grpSp>
      <p:grpSp>
        <p:nvGrpSpPr>
          <p:cNvPr id="59" name="object 59"/>
          <p:cNvGrpSpPr/>
          <p:nvPr/>
        </p:nvGrpSpPr>
        <p:grpSpPr>
          <a:xfrm>
            <a:off x="6718442" y="2110374"/>
            <a:ext cx="265430" cy="276225"/>
            <a:chOff x="6718442" y="2110374"/>
            <a:chExt cx="265430" cy="276225"/>
          </a:xfrm>
        </p:grpSpPr>
        <p:pic>
          <p:nvPicPr>
            <p:cNvPr id="60" name="object 6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18442" y="2110374"/>
              <a:ext cx="265340" cy="27622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56542" y="2125389"/>
              <a:ext cx="189140" cy="199962"/>
            </a:xfrm>
            <a:prstGeom prst="rect">
              <a:avLst/>
            </a:prstGeom>
          </p:spPr>
        </p:pic>
      </p:grpSp>
      <p:grpSp>
        <p:nvGrpSpPr>
          <p:cNvPr id="62" name="object 62"/>
          <p:cNvGrpSpPr/>
          <p:nvPr/>
        </p:nvGrpSpPr>
        <p:grpSpPr>
          <a:xfrm>
            <a:off x="7173418" y="2021474"/>
            <a:ext cx="208915" cy="365125"/>
            <a:chOff x="7173418" y="2021474"/>
            <a:chExt cx="208915" cy="365125"/>
          </a:xfrm>
        </p:grpSpPr>
        <p:pic>
          <p:nvPicPr>
            <p:cNvPr id="63" name="object 6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73418" y="2021474"/>
              <a:ext cx="208730" cy="365125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7216364" y="204139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37082" y="164727"/>
                  </a:moveTo>
                  <a:lnTo>
                    <a:pt x="11629" y="181858"/>
                  </a:lnTo>
                  <a:lnTo>
                    <a:pt x="0" y="217304"/>
                  </a:lnTo>
                  <a:lnTo>
                    <a:pt x="10565" y="254770"/>
                  </a:lnTo>
                  <a:lnTo>
                    <a:pt x="51697" y="277961"/>
                  </a:lnTo>
                  <a:lnTo>
                    <a:pt x="96965" y="270998"/>
                  </a:lnTo>
                  <a:lnTo>
                    <a:pt x="119350" y="240906"/>
                  </a:lnTo>
                  <a:lnTo>
                    <a:pt x="121552" y="204887"/>
                  </a:lnTo>
                  <a:lnTo>
                    <a:pt x="106269" y="180144"/>
                  </a:lnTo>
                  <a:lnTo>
                    <a:pt x="96792" y="174664"/>
                  </a:lnTo>
                  <a:lnTo>
                    <a:pt x="91800" y="173908"/>
                  </a:lnTo>
                  <a:lnTo>
                    <a:pt x="83159" y="173908"/>
                  </a:lnTo>
                  <a:lnTo>
                    <a:pt x="83274" y="173479"/>
                  </a:lnTo>
                  <a:lnTo>
                    <a:pt x="67456" y="173479"/>
                  </a:lnTo>
                  <a:lnTo>
                    <a:pt x="62891" y="170102"/>
                  </a:lnTo>
                  <a:lnTo>
                    <a:pt x="56395" y="166976"/>
                  </a:lnTo>
                  <a:lnTo>
                    <a:pt x="47836" y="164914"/>
                  </a:lnTo>
                  <a:lnTo>
                    <a:pt x="37082" y="164727"/>
                  </a:lnTo>
                  <a:close/>
                </a:path>
                <a:path w="121920" h="278130">
                  <a:moveTo>
                    <a:pt x="88973" y="173480"/>
                  </a:moveTo>
                  <a:lnTo>
                    <a:pt x="83159" y="173908"/>
                  </a:lnTo>
                  <a:lnTo>
                    <a:pt x="91800" y="173908"/>
                  </a:lnTo>
                  <a:lnTo>
                    <a:pt x="88973" y="173480"/>
                  </a:lnTo>
                  <a:close/>
                </a:path>
                <a:path w="121920" h="278130">
                  <a:moveTo>
                    <a:pt x="87292" y="0"/>
                  </a:moveTo>
                  <a:lnTo>
                    <a:pt x="82844" y="1784"/>
                  </a:lnTo>
                  <a:lnTo>
                    <a:pt x="81072" y="4218"/>
                  </a:lnTo>
                  <a:lnTo>
                    <a:pt x="77901" y="7044"/>
                  </a:lnTo>
                  <a:lnTo>
                    <a:pt x="73749" y="10135"/>
                  </a:lnTo>
                  <a:lnTo>
                    <a:pt x="62251" y="17943"/>
                  </a:lnTo>
                  <a:lnTo>
                    <a:pt x="72695" y="20568"/>
                  </a:lnTo>
                  <a:lnTo>
                    <a:pt x="83304" y="66344"/>
                  </a:lnTo>
                  <a:lnTo>
                    <a:pt x="84321" y="102708"/>
                  </a:lnTo>
                  <a:lnTo>
                    <a:pt x="79022" y="138699"/>
                  </a:lnTo>
                  <a:lnTo>
                    <a:pt x="67456" y="173479"/>
                  </a:lnTo>
                  <a:lnTo>
                    <a:pt x="83274" y="173479"/>
                  </a:lnTo>
                  <a:lnTo>
                    <a:pt x="92876" y="131218"/>
                  </a:lnTo>
                  <a:lnTo>
                    <a:pt x="97552" y="92241"/>
                  </a:lnTo>
                  <a:lnTo>
                    <a:pt x="98109" y="71292"/>
                  </a:lnTo>
                  <a:lnTo>
                    <a:pt x="96929" y="50123"/>
                  </a:lnTo>
                  <a:lnTo>
                    <a:pt x="93598" y="29298"/>
                  </a:lnTo>
                  <a:lnTo>
                    <a:pt x="91712" y="21706"/>
                  </a:lnTo>
                  <a:lnTo>
                    <a:pt x="96608" y="13582"/>
                  </a:lnTo>
                  <a:lnTo>
                    <a:pt x="97860" y="10279"/>
                  </a:lnTo>
                  <a:lnTo>
                    <a:pt x="96684" y="6675"/>
                  </a:lnTo>
                  <a:lnTo>
                    <a:pt x="92534" y="2439"/>
                  </a:lnTo>
                  <a:lnTo>
                    <a:pt x="87292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7216364" y="204139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66" name="object 66"/>
          <p:cNvGraphicFramePr>
            <a:graphicFrameLocks noGrp="1"/>
          </p:cNvGraphicFramePr>
          <p:nvPr/>
        </p:nvGraphicFramePr>
        <p:xfrm>
          <a:off x="6192084" y="2376928"/>
          <a:ext cx="1271270" cy="290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7195"/>
                <a:gridCol w="417195"/>
                <a:gridCol w="417195"/>
              </a:tblGrid>
              <a:tr h="2776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pSp>
        <p:nvGrpSpPr>
          <p:cNvPr id="67" name="object 67"/>
          <p:cNvGrpSpPr/>
          <p:nvPr/>
        </p:nvGrpSpPr>
        <p:grpSpPr>
          <a:xfrm>
            <a:off x="3018680" y="1009474"/>
            <a:ext cx="101600" cy="3397885"/>
            <a:chOff x="3018680" y="1009474"/>
            <a:chExt cx="101600" cy="3397885"/>
          </a:xfrm>
        </p:grpSpPr>
        <p:pic>
          <p:nvPicPr>
            <p:cNvPr id="68" name="object 6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18680" y="1009474"/>
              <a:ext cx="101600" cy="3397823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3069480" y="1027574"/>
              <a:ext cx="0" cy="3321685"/>
            </a:xfrm>
            <a:custGeom>
              <a:avLst/>
              <a:gdLst/>
              <a:ahLst/>
              <a:cxnLst/>
              <a:rect l="l" t="t" r="r" b="b"/>
              <a:pathLst>
                <a:path w="0" h="3321685">
                  <a:moveTo>
                    <a:pt x="0" y="3321624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0" name="object 70"/>
          <p:cNvGrpSpPr/>
          <p:nvPr/>
        </p:nvGrpSpPr>
        <p:grpSpPr>
          <a:xfrm>
            <a:off x="6087219" y="1009474"/>
            <a:ext cx="101600" cy="3397885"/>
            <a:chOff x="6087219" y="1009474"/>
            <a:chExt cx="101600" cy="3397885"/>
          </a:xfrm>
        </p:grpSpPr>
        <p:pic>
          <p:nvPicPr>
            <p:cNvPr id="71" name="object 7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87219" y="1009474"/>
              <a:ext cx="101600" cy="3397823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6138019" y="1027574"/>
              <a:ext cx="0" cy="3321685"/>
            </a:xfrm>
            <a:custGeom>
              <a:avLst/>
              <a:gdLst/>
              <a:ahLst/>
              <a:cxnLst/>
              <a:rect l="l" t="t" r="r" b="b"/>
              <a:pathLst>
                <a:path w="0" h="3321685">
                  <a:moveTo>
                    <a:pt x="0" y="3321624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/>
          <p:cNvSpPr txBox="1"/>
          <p:nvPr/>
        </p:nvSpPr>
        <p:spPr>
          <a:xfrm>
            <a:off x="2268517" y="2352924"/>
            <a:ext cx="3162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aseline="-4629" sz="2700">
                <a:latin typeface="Arial MT"/>
                <a:cs typeface="Arial MT"/>
              </a:rPr>
              <a:t>=</a:t>
            </a:r>
            <a:r>
              <a:rPr dirty="0" baseline="-4629" sz="2700" spc="-40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$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606079" y="2382039"/>
            <a:ext cx="415925" cy="279400"/>
          </a:xfrm>
          <a:prstGeom prst="rect">
            <a:avLst/>
          </a:prstGeom>
          <a:solidFill>
            <a:srgbClr val="FFC070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324354" y="2352924"/>
            <a:ext cx="3384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aseline="-4629" sz="2700">
                <a:latin typeface="Arial MT"/>
                <a:cs typeface="Arial MT"/>
              </a:rPr>
              <a:t>=</a:t>
            </a:r>
            <a:r>
              <a:rPr dirty="0" baseline="-4629" sz="2700" spc="-1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$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5684232" y="2382039"/>
            <a:ext cx="415925" cy="279400"/>
          </a:xfrm>
          <a:custGeom>
            <a:avLst/>
            <a:gdLst/>
            <a:ahLst/>
            <a:cxnLst/>
            <a:rect l="l" t="t" r="r" b="b"/>
            <a:pathLst>
              <a:path w="415925" h="279400">
                <a:moveTo>
                  <a:pt x="415686" y="0"/>
                </a:moveTo>
                <a:lnTo>
                  <a:pt x="0" y="0"/>
                </a:lnTo>
                <a:lnTo>
                  <a:pt x="0" y="279030"/>
                </a:lnTo>
                <a:lnTo>
                  <a:pt x="415686" y="279030"/>
                </a:lnTo>
                <a:lnTo>
                  <a:pt x="415686" y="0"/>
                </a:lnTo>
                <a:close/>
              </a:path>
            </a:pathLst>
          </a:custGeom>
          <a:solidFill>
            <a:srgbClr val="FFC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 txBox="1"/>
          <p:nvPr/>
        </p:nvSpPr>
        <p:spPr>
          <a:xfrm>
            <a:off x="5780492" y="2395695"/>
            <a:ext cx="2235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15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5677882" y="2375689"/>
            <a:ext cx="428625" cy="292100"/>
            <a:chOff x="5677882" y="2375689"/>
            <a:chExt cx="428625" cy="292100"/>
          </a:xfrm>
        </p:grpSpPr>
        <p:sp>
          <p:nvSpPr>
            <p:cNvPr id="79" name="object 79"/>
            <p:cNvSpPr/>
            <p:nvPr/>
          </p:nvSpPr>
          <p:spPr>
            <a:xfrm>
              <a:off x="5684232" y="2375689"/>
              <a:ext cx="415925" cy="292100"/>
            </a:xfrm>
            <a:custGeom>
              <a:avLst/>
              <a:gdLst/>
              <a:ahLst/>
              <a:cxnLst/>
              <a:rect l="l" t="t" r="r" b="b"/>
              <a:pathLst>
                <a:path w="415925" h="292100">
                  <a:moveTo>
                    <a:pt x="0" y="0"/>
                  </a:moveTo>
                  <a:lnTo>
                    <a:pt x="0" y="291730"/>
                  </a:lnTo>
                </a:path>
                <a:path w="415925" h="292100">
                  <a:moveTo>
                    <a:pt x="415686" y="0"/>
                  </a:moveTo>
                  <a:lnTo>
                    <a:pt x="415686" y="29173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5677882" y="2375689"/>
              <a:ext cx="428625" cy="12700"/>
            </a:xfrm>
            <a:custGeom>
              <a:avLst/>
              <a:gdLst/>
              <a:ahLst/>
              <a:cxnLst/>
              <a:rect l="l" t="t" r="r" b="b"/>
              <a:pathLst>
                <a:path w="428625" h="12700">
                  <a:moveTo>
                    <a:pt x="0" y="0"/>
                  </a:moveTo>
                  <a:lnTo>
                    <a:pt x="428386" y="0"/>
                  </a:lnTo>
                  <a:lnTo>
                    <a:pt x="428386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5677882" y="2661069"/>
              <a:ext cx="428625" cy="0"/>
            </a:xfrm>
            <a:custGeom>
              <a:avLst/>
              <a:gdLst/>
              <a:ahLst/>
              <a:cxnLst/>
              <a:rect l="l" t="t" r="r" b="b"/>
              <a:pathLst>
                <a:path w="428625" h="0">
                  <a:moveTo>
                    <a:pt x="0" y="0"/>
                  </a:moveTo>
                  <a:lnTo>
                    <a:pt x="428386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424116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Equations</a:t>
            </a:r>
            <a:r>
              <a:rPr dirty="0" spc="10"/>
              <a:t> </a:t>
            </a:r>
            <a:r>
              <a:rPr dirty="0"/>
              <a:t>as</a:t>
            </a:r>
            <a:r>
              <a:rPr dirty="0" spc="10"/>
              <a:t> </a:t>
            </a:r>
            <a:r>
              <a:rPr dirty="0"/>
              <a:t>dot</a:t>
            </a:r>
            <a:r>
              <a:rPr dirty="0" spc="10"/>
              <a:t> </a:t>
            </a:r>
            <a:r>
              <a:rPr dirty="0"/>
              <a:t>product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00761" y="2106424"/>
          <a:ext cx="434975" cy="850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925"/>
              </a:tblGrid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1564869" y="2149382"/>
            <a:ext cx="253365" cy="276225"/>
            <a:chOff x="1564869" y="2149382"/>
            <a:chExt cx="253365" cy="2762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4869" y="2149382"/>
              <a:ext cx="253135" cy="2762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2969" y="2164496"/>
              <a:ext cx="176167" cy="19948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453351" y="2152843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52665" y="2421103"/>
            <a:ext cx="265430" cy="571500"/>
            <a:chOff x="1552665" y="2421103"/>
            <a:chExt cx="265430" cy="57150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2665" y="2421103"/>
              <a:ext cx="265340" cy="2762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0765" y="2436119"/>
              <a:ext cx="189140" cy="19996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275" y="2627324"/>
              <a:ext cx="208730" cy="36512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52221" y="264724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19" h="278130">
                  <a:moveTo>
                    <a:pt x="37081" y="164727"/>
                  </a:moveTo>
                  <a:lnTo>
                    <a:pt x="11629" y="181858"/>
                  </a:lnTo>
                  <a:lnTo>
                    <a:pt x="0" y="217304"/>
                  </a:lnTo>
                  <a:lnTo>
                    <a:pt x="10565" y="254770"/>
                  </a:lnTo>
                  <a:lnTo>
                    <a:pt x="51696" y="277962"/>
                  </a:lnTo>
                  <a:lnTo>
                    <a:pt x="96964" y="270999"/>
                  </a:lnTo>
                  <a:lnTo>
                    <a:pt x="119350" y="240907"/>
                  </a:lnTo>
                  <a:lnTo>
                    <a:pt x="121552" y="204887"/>
                  </a:lnTo>
                  <a:lnTo>
                    <a:pt x="106268" y="180144"/>
                  </a:lnTo>
                  <a:lnTo>
                    <a:pt x="96792" y="174665"/>
                  </a:lnTo>
                  <a:lnTo>
                    <a:pt x="91806" y="173909"/>
                  </a:lnTo>
                  <a:lnTo>
                    <a:pt x="83158" y="173909"/>
                  </a:lnTo>
                  <a:lnTo>
                    <a:pt x="83273" y="173480"/>
                  </a:lnTo>
                  <a:lnTo>
                    <a:pt x="67456" y="173480"/>
                  </a:lnTo>
                  <a:lnTo>
                    <a:pt x="62890" y="170103"/>
                  </a:lnTo>
                  <a:lnTo>
                    <a:pt x="56394" y="166977"/>
                  </a:lnTo>
                  <a:lnTo>
                    <a:pt x="47836" y="164914"/>
                  </a:lnTo>
                  <a:lnTo>
                    <a:pt x="37081" y="164727"/>
                  </a:lnTo>
                  <a:close/>
                </a:path>
                <a:path w="121919" h="278130">
                  <a:moveTo>
                    <a:pt x="88973" y="173480"/>
                  </a:moveTo>
                  <a:lnTo>
                    <a:pt x="83158" y="173909"/>
                  </a:lnTo>
                  <a:lnTo>
                    <a:pt x="91806" y="173909"/>
                  </a:lnTo>
                  <a:lnTo>
                    <a:pt x="88973" y="173480"/>
                  </a:lnTo>
                  <a:close/>
                </a:path>
                <a:path w="121919" h="278130">
                  <a:moveTo>
                    <a:pt x="87292" y="0"/>
                  </a:moveTo>
                  <a:lnTo>
                    <a:pt x="82843" y="1784"/>
                  </a:lnTo>
                  <a:lnTo>
                    <a:pt x="81072" y="4219"/>
                  </a:lnTo>
                  <a:lnTo>
                    <a:pt x="77900" y="7044"/>
                  </a:lnTo>
                  <a:lnTo>
                    <a:pt x="73749" y="10136"/>
                  </a:lnTo>
                  <a:lnTo>
                    <a:pt x="62250" y="17944"/>
                  </a:lnTo>
                  <a:lnTo>
                    <a:pt x="72695" y="20568"/>
                  </a:lnTo>
                  <a:lnTo>
                    <a:pt x="83304" y="66345"/>
                  </a:lnTo>
                  <a:lnTo>
                    <a:pt x="84321" y="102709"/>
                  </a:lnTo>
                  <a:lnTo>
                    <a:pt x="79022" y="138700"/>
                  </a:lnTo>
                  <a:lnTo>
                    <a:pt x="67456" y="173480"/>
                  </a:lnTo>
                  <a:lnTo>
                    <a:pt x="83273" y="173480"/>
                  </a:lnTo>
                  <a:lnTo>
                    <a:pt x="92876" y="131219"/>
                  </a:lnTo>
                  <a:lnTo>
                    <a:pt x="97551" y="92242"/>
                  </a:lnTo>
                  <a:lnTo>
                    <a:pt x="98109" y="71293"/>
                  </a:lnTo>
                  <a:lnTo>
                    <a:pt x="96929" y="50124"/>
                  </a:lnTo>
                  <a:lnTo>
                    <a:pt x="93598" y="29299"/>
                  </a:lnTo>
                  <a:lnTo>
                    <a:pt x="91712" y="21707"/>
                  </a:lnTo>
                  <a:lnTo>
                    <a:pt x="96607" y="13583"/>
                  </a:lnTo>
                  <a:lnTo>
                    <a:pt x="97860" y="10279"/>
                  </a:lnTo>
                  <a:lnTo>
                    <a:pt x="96684" y="6675"/>
                  </a:lnTo>
                  <a:lnTo>
                    <a:pt x="92533" y="2439"/>
                  </a:lnTo>
                  <a:lnTo>
                    <a:pt x="87292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652220" y="264724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19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339021" y="2152560"/>
            <a:ext cx="264160" cy="730250"/>
          </a:xfrm>
          <a:prstGeom prst="rect">
            <a:avLst/>
          </a:prstGeom>
        </p:spPr>
        <p:txBody>
          <a:bodyPr wrap="square" lIns="0" tIns="1346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60"/>
              </a:spcBef>
            </a:pPr>
            <a:r>
              <a:rPr dirty="0" sz="1800">
                <a:latin typeface="Arial MT"/>
                <a:cs typeface="Arial MT"/>
              </a:rPr>
              <a:t>.</a:t>
            </a:r>
            <a:r>
              <a:rPr dirty="0" sz="1800" spc="-300">
                <a:latin typeface="Arial MT"/>
                <a:cs typeface="Arial MT"/>
              </a:rPr>
              <a:t> </a:t>
            </a:r>
            <a:r>
              <a:rPr dirty="0" baseline="-25793" sz="2100">
                <a:latin typeface="Arial MT"/>
                <a:cs typeface="Arial MT"/>
              </a:rPr>
              <a:t>$</a:t>
            </a:r>
            <a:endParaRPr baseline="-25793" sz="2100">
              <a:latin typeface="Arial MT"/>
              <a:cs typeface="Arial MT"/>
            </a:endParaRPr>
          </a:p>
          <a:p>
            <a:pPr marL="127000">
              <a:lnSpc>
                <a:spcPct val="100000"/>
              </a:lnSpc>
              <a:spcBef>
                <a:spcPts val="745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55405" y="2110374"/>
            <a:ext cx="253365" cy="276225"/>
            <a:chOff x="155405" y="2110374"/>
            <a:chExt cx="253365" cy="276225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405" y="2110374"/>
              <a:ext cx="253135" cy="27622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505" y="2125488"/>
              <a:ext cx="176167" cy="199481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594066" y="2110374"/>
            <a:ext cx="265430" cy="276225"/>
            <a:chOff x="594066" y="2110374"/>
            <a:chExt cx="265430" cy="276225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4066" y="2110374"/>
              <a:ext cx="265340" cy="27622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2166" y="2125389"/>
              <a:ext cx="189140" cy="199962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1049043" y="2021474"/>
            <a:ext cx="208915" cy="365125"/>
            <a:chOff x="1049043" y="2021474"/>
            <a:chExt cx="208915" cy="365125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9043" y="2021474"/>
              <a:ext cx="208730" cy="36512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091988" y="204139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19" h="278130">
                  <a:moveTo>
                    <a:pt x="37081" y="164727"/>
                  </a:moveTo>
                  <a:lnTo>
                    <a:pt x="11629" y="181858"/>
                  </a:lnTo>
                  <a:lnTo>
                    <a:pt x="0" y="217304"/>
                  </a:lnTo>
                  <a:lnTo>
                    <a:pt x="10565" y="254770"/>
                  </a:lnTo>
                  <a:lnTo>
                    <a:pt x="51697" y="277961"/>
                  </a:lnTo>
                  <a:lnTo>
                    <a:pt x="96964" y="270998"/>
                  </a:lnTo>
                  <a:lnTo>
                    <a:pt x="119350" y="240906"/>
                  </a:lnTo>
                  <a:lnTo>
                    <a:pt x="121552" y="204887"/>
                  </a:lnTo>
                  <a:lnTo>
                    <a:pt x="106269" y="180144"/>
                  </a:lnTo>
                  <a:lnTo>
                    <a:pt x="96792" y="174664"/>
                  </a:lnTo>
                  <a:lnTo>
                    <a:pt x="91800" y="173908"/>
                  </a:lnTo>
                  <a:lnTo>
                    <a:pt x="83159" y="173908"/>
                  </a:lnTo>
                  <a:lnTo>
                    <a:pt x="83274" y="173479"/>
                  </a:lnTo>
                  <a:lnTo>
                    <a:pt x="67456" y="173479"/>
                  </a:lnTo>
                  <a:lnTo>
                    <a:pt x="62891" y="170102"/>
                  </a:lnTo>
                  <a:lnTo>
                    <a:pt x="56395" y="166976"/>
                  </a:lnTo>
                  <a:lnTo>
                    <a:pt x="47836" y="164914"/>
                  </a:lnTo>
                  <a:lnTo>
                    <a:pt x="37081" y="164727"/>
                  </a:lnTo>
                  <a:close/>
                </a:path>
                <a:path w="121919" h="278130">
                  <a:moveTo>
                    <a:pt x="88973" y="173480"/>
                  </a:moveTo>
                  <a:lnTo>
                    <a:pt x="83159" y="173908"/>
                  </a:lnTo>
                  <a:lnTo>
                    <a:pt x="91800" y="173908"/>
                  </a:lnTo>
                  <a:lnTo>
                    <a:pt x="88973" y="173480"/>
                  </a:lnTo>
                  <a:close/>
                </a:path>
                <a:path w="121919" h="278130">
                  <a:moveTo>
                    <a:pt x="87292" y="0"/>
                  </a:moveTo>
                  <a:lnTo>
                    <a:pt x="82844" y="1784"/>
                  </a:lnTo>
                  <a:lnTo>
                    <a:pt x="81072" y="4218"/>
                  </a:lnTo>
                  <a:lnTo>
                    <a:pt x="77901" y="7044"/>
                  </a:lnTo>
                  <a:lnTo>
                    <a:pt x="73749" y="10135"/>
                  </a:lnTo>
                  <a:lnTo>
                    <a:pt x="62251" y="17943"/>
                  </a:lnTo>
                  <a:lnTo>
                    <a:pt x="72695" y="20568"/>
                  </a:lnTo>
                  <a:lnTo>
                    <a:pt x="83305" y="66344"/>
                  </a:lnTo>
                  <a:lnTo>
                    <a:pt x="84321" y="102708"/>
                  </a:lnTo>
                  <a:lnTo>
                    <a:pt x="79022" y="138699"/>
                  </a:lnTo>
                  <a:lnTo>
                    <a:pt x="67456" y="173479"/>
                  </a:lnTo>
                  <a:lnTo>
                    <a:pt x="83274" y="173479"/>
                  </a:lnTo>
                  <a:lnTo>
                    <a:pt x="92876" y="131218"/>
                  </a:lnTo>
                  <a:lnTo>
                    <a:pt x="97552" y="92241"/>
                  </a:lnTo>
                  <a:lnTo>
                    <a:pt x="98109" y="71292"/>
                  </a:lnTo>
                  <a:lnTo>
                    <a:pt x="96929" y="50123"/>
                  </a:lnTo>
                  <a:lnTo>
                    <a:pt x="93598" y="29298"/>
                  </a:lnTo>
                  <a:lnTo>
                    <a:pt x="91712" y="21706"/>
                  </a:lnTo>
                  <a:lnTo>
                    <a:pt x="96608" y="13582"/>
                  </a:lnTo>
                  <a:lnTo>
                    <a:pt x="97860" y="10279"/>
                  </a:lnTo>
                  <a:lnTo>
                    <a:pt x="96684" y="6675"/>
                  </a:lnTo>
                  <a:lnTo>
                    <a:pt x="92534" y="2439"/>
                  </a:lnTo>
                  <a:lnTo>
                    <a:pt x="87292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091988" y="204139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19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74058" y="2383278"/>
            <a:ext cx="417830" cy="27813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91274" y="2383278"/>
            <a:ext cx="417830" cy="27813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08489" y="2383278"/>
            <a:ext cx="417830" cy="27813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33071" y="1118081"/>
            <a:ext cx="45116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66720" algn="l"/>
              </a:tabLst>
            </a:pPr>
            <a:r>
              <a:rPr dirty="0" sz="1800">
                <a:latin typeface="Arial MT"/>
                <a:cs typeface="Arial MT"/>
              </a:rPr>
              <a:t>a + b + c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 10	a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2b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15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868411" y="1118081"/>
            <a:ext cx="15570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2c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12</a:t>
            </a:r>
            <a:endParaRPr sz="1800">
              <a:latin typeface="Arial MT"/>
              <a:cs typeface="Arial MT"/>
            </a:endParaRPr>
          </a:p>
        </p:txBody>
      </p:sp>
      <p:graphicFrame>
        <p:nvGraphicFramePr>
          <p:cNvPr id="30" name="object 30"/>
          <p:cNvGraphicFramePr>
            <a:graphicFrameLocks noGrp="1"/>
          </p:cNvGraphicFramePr>
          <p:nvPr/>
        </p:nvGraphicFramePr>
        <p:xfrm>
          <a:off x="4856598" y="2106424"/>
          <a:ext cx="434975" cy="850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925"/>
              </a:tblGrid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grpSp>
        <p:nvGrpSpPr>
          <p:cNvPr id="31" name="object 31"/>
          <p:cNvGrpSpPr/>
          <p:nvPr/>
        </p:nvGrpSpPr>
        <p:grpSpPr>
          <a:xfrm>
            <a:off x="4620708" y="2149382"/>
            <a:ext cx="253365" cy="276225"/>
            <a:chOff x="4620708" y="2149382"/>
            <a:chExt cx="253365" cy="276225"/>
          </a:xfrm>
        </p:grpSpPr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0708" y="2149382"/>
              <a:ext cx="253135" cy="27622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58808" y="2164496"/>
              <a:ext cx="176167" cy="199481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4509188" y="2152843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4608503" y="2421103"/>
            <a:ext cx="265430" cy="571500"/>
            <a:chOff x="4608503" y="2421103"/>
            <a:chExt cx="265430" cy="571500"/>
          </a:xfrm>
        </p:grpSpPr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08503" y="2421103"/>
              <a:ext cx="265340" cy="27622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46603" y="2436119"/>
              <a:ext cx="189140" cy="19996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65113" y="2627324"/>
              <a:ext cx="208730" cy="36512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4708058" y="264724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37081" y="164727"/>
                  </a:moveTo>
                  <a:lnTo>
                    <a:pt x="11629" y="181858"/>
                  </a:lnTo>
                  <a:lnTo>
                    <a:pt x="0" y="217304"/>
                  </a:lnTo>
                  <a:lnTo>
                    <a:pt x="10565" y="254770"/>
                  </a:lnTo>
                  <a:lnTo>
                    <a:pt x="51698" y="277962"/>
                  </a:lnTo>
                  <a:lnTo>
                    <a:pt x="96965" y="270999"/>
                  </a:lnTo>
                  <a:lnTo>
                    <a:pt x="119350" y="240907"/>
                  </a:lnTo>
                  <a:lnTo>
                    <a:pt x="121552" y="204887"/>
                  </a:lnTo>
                  <a:lnTo>
                    <a:pt x="106269" y="180144"/>
                  </a:lnTo>
                  <a:lnTo>
                    <a:pt x="96793" y="174665"/>
                  </a:lnTo>
                  <a:lnTo>
                    <a:pt x="91806" y="173909"/>
                  </a:lnTo>
                  <a:lnTo>
                    <a:pt x="83159" y="173909"/>
                  </a:lnTo>
                  <a:lnTo>
                    <a:pt x="83274" y="173480"/>
                  </a:lnTo>
                  <a:lnTo>
                    <a:pt x="67457" y="173480"/>
                  </a:lnTo>
                  <a:lnTo>
                    <a:pt x="62891" y="170103"/>
                  </a:lnTo>
                  <a:lnTo>
                    <a:pt x="56395" y="166977"/>
                  </a:lnTo>
                  <a:lnTo>
                    <a:pt x="47836" y="164914"/>
                  </a:lnTo>
                  <a:lnTo>
                    <a:pt x="37081" y="164727"/>
                  </a:lnTo>
                  <a:close/>
                </a:path>
                <a:path w="121920" h="278130">
                  <a:moveTo>
                    <a:pt x="88973" y="173480"/>
                  </a:moveTo>
                  <a:lnTo>
                    <a:pt x="83159" y="173909"/>
                  </a:lnTo>
                  <a:lnTo>
                    <a:pt x="91806" y="173909"/>
                  </a:lnTo>
                  <a:lnTo>
                    <a:pt x="88973" y="173480"/>
                  </a:lnTo>
                  <a:close/>
                </a:path>
                <a:path w="121920" h="278130">
                  <a:moveTo>
                    <a:pt x="87293" y="0"/>
                  </a:moveTo>
                  <a:lnTo>
                    <a:pt x="82844" y="1784"/>
                  </a:lnTo>
                  <a:lnTo>
                    <a:pt x="81073" y="4219"/>
                  </a:lnTo>
                  <a:lnTo>
                    <a:pt x="77901" y="7044"/>
                  </a:lnTo>
                  <a:lnTo>
                    <a:pt x="73749" y="10136"/>
                  </a:lnTo>
                  <a:lnTo>
                    <a:pt x="62251" y="17944"/>
                  </a:lnTo>
                  <a:lnTo>
                    <a:pt x="72696" y="20568"/>
                  </a:lnTo>
                  <a:lnTo>
                    <a:pt x="83305" y="66345"/>
                  </a:lnTo>
                  <a:lnTo>
                    <a:pt x="84321" y="102709"/>
                  </a:lnTo>
                  <a:lnTo>
                    <a:pt x="79022" y="138700"/>
                  </a:lnTo>
                  <a:lnTo>
                    <a:pt x="67457" y="173480"/>
                  </a:lnTo>
                  <a:lnTo>
                    <a:pt x="83274" y="173480"/>
                  </a:lnTo>
                  <a:lnTo>
                    <a:pt x="92876" y="131219"/>
                  </a:lnTo>
                  <a:lnTo>
                    <a:pt x="97552" y="92242"/>
                  </a:lnTo>
                  <a:lnTo>
                    <a:pt x="98110" y="71293"/>
                  </a:lnTo>
                  <a:lnTo>
                    <a:pt x="96930" y="50124"/>
                  </a:lnTo>
                  <a:lnTo>
                    <a:pt x="93599" y="29299"/>
                  </a:lnTo>
                  <a:lnTo>
                    <a:pt x="91711" y="21707"/>
                  </a:lnTo>
                  <a:lnTo>
                    <a:pt x="96609" y="13583"/>
                  </a:lnTo>
                  <a:lnTo>
                    <a:pt x="97860" y="10279"/>
                  </a:lnTo>
                  <a:lnTo>
                    <a:pt x="96684" y="6675"/>
                  </a:lnTo>
                  <a:lnTo>
                    <a:pt x="92534" y="2439"/>
                  </a:lnTo>
                  <a:lnTo>
                    <a:pt x="87293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708059" y="264724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4394860" y="2152560"/>
            <a:ext cx="264160" cy="730250"/>
          </a:xfrm>
          <a:prstGeom prst="rect">
            <a:avLst/>
          </a:prstGeom>
        </p:spPr>
        <p:txBody>
          <a:bodyPr wrap="square" lIns="0" tIns="1346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60"/>
              </a:spcBef>
            </a:pPr>
            <a:r>
              <a:rPr dirty="0" sz="1800">
                <a:latin typeface="Arial MT"/>
                <a:cs typeface="Arial MT"/>
              </a:rPr>
              <a:t>.</a:t>
            </a:r>
            <a:r>
              <a:rPr dirty="0" sz="1800" spc="-300">
                <a:latin typeface="Arial MT"/>
                <a:cs typeface="Arial MT"/>
              </a:rPr>
              <a:t> </a:t>
            </a:r>
            <a:r>
              <a:rPr dirty="0" baseline="-25793" sz="2100">
                <a:latin typeface="Arial MT"/>
                <a:cs typeface="Arial MT"/>
              </a:rPr>
              <a:t>$</a:t>
            </a:r>
            <a:endParaRPr baseline="-25793" sz="2100">
              <a:latin typeface="Arial MT"/>
              <a:cs typeface="Arial MT"/>
            </a:endParaRPr>
          </a:p>
          <a:p>
            <a:pPr marL="127000">
              <a:lnSpc>
                <a:spcPct val="100000"/>
              </a:lnSpc>
              <a:spcBef>
                <a:spcPts val="745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3211243" y="2110374"/>
            <a:ext cx="253365" cy="276225"/>
            <a:chOff x="3211243" y="2110374"/>
            <a:chExt cx="253365" cy="276225"/>
          </a:xfrm>
        </p:grpSpPr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11243" y="2110374"/>
              <a:ext cx="253135" cy="27622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49343" y="2125488"/>
              <a:ext cx="176167" cy="199481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3649905" y="2110374"/>
            <a:ext cx="265430" cy="276225"/>
            <a:chOff x="3649905" y="2110374"/>
            <a:chExt cx="265430" cy="276225"/>
          </a:xfrm>
        </p:grpSpPr>
        <p:pic>
          <p:nvPicPr>
            <p:cNvPr id="46" name="object 4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49905" y="2110374"/>
              <a:ext cx="265340" cy="27622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88005" y="2125389"/>
              <a:ext cx="189140" cy="199962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4104881" y="2021474"/>
            <a:ext cx="208915" cy="365125"/>
            <a:chOff x="4104881" y="2021474"/>
            <a:chExt cx="208915" cy="365125"/>
          </a:xfrm>
        </p:grpSpPr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04881" y="2021474"/>
              <a:ext cx="208730" cy="365125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147826" y="204139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37081" y="164727"/>
                  </a:moveTo>
                  <a:lnTo>
                    <a:pt x="11629" y="181858"/>
                  </a:lnTo>
                  <a:lnTo>
                    <a:pt x="0" y="217304"/>
                  </a:lnTo>
                  <a:lnTo>
                    <a:pt x="10565" y="254770"/>
                  </a:lnTo>
                  <a:lnTo>
                    <a:pt x="51697" y="277961"/>
                  </a:lnTo>
                  <a:lnTo>
                    <a:pt x="96965" y="270998"/>
                  </a:lnTo>
                  <a:lnTo>
                    <a:pt x="119350" y="240906"/>
                  </a:lnTo>
                  <a:lnTo>
                    <a:pt x="121552" y="204887"/>
                  </a:lnTo>
                  <a:lnTo>
                    <a:pt x="106269" y="180144"/>
                  </a:lnTo>
                  <a:lnTo>
                    <a:pt x="96792" y="174664"/>
                  </a:lnTo>
                  <a:lnTo>
                    <a:pt x="91800" y="173908"/>
                  </a:lnTo>
                  <a:lnTo>
                    <a:pt x="83159" y="173908"/>
                  </a:lnTo>
                  <a:lnTo>
                    <a:pt x="83274" y="173479"/>
                  </a:lnTo>
                  <a:lnTo>
                    <a:pt x="67457" y="173479"/>
                  </a:lnTo>
                  <a:lnTo>
                    <a:pt x="62890" y="170102"/>
                  </a:lnTo>
                  <a:lnTo>
                    <a:pt x="56394" y="166976"/>
                  </a:lnTo>
                  <a:lnTo>
                    <a:pt x="47835" y="164914"/>
                  </a:lnTo>
                  <a:lnTo>
                    <a:pt x="37081" y="164727"/>
                  </a:lnTo>
                  <a:close/>
                </a:path>
                <a:path w="121920" h="278130">
                  <a:moveTo>
                    <a:pt x="88973" y="173480"/>
                  </a:moveTo>
                  <a:lnTo>
                    <a:pt x="83159" y="173908"/>
                  </a:lnTo>
                  <a:lnTo>
                    <a:pt x="91800" y="173908"/>
                  </a:lnTo>
                  <a:lnTo>
                    <a:pt x="88973" y="173480"/>
                  </a:lnTo>
                  <a:close/>
                </a:path>
                <a:path w="121920" h="278130">
                  <a:moveTo>
                    <a:pt x="87292" y="0"/>
                  </a:moveTo>
                  <a:lnTo>
                    <a:pt x="82844" y="1784"/>
                  </a:lnTo>
                  <a:lnTo>
                    <a:pt x="81072" y="4218"/>
                  </a:lnTo>
                  <a:lnTo>
                    <a:pt x="77901" y="7044"/>
                  </a:lnTo>
                  <a:lnTo>
                    <a:pt x="73748" y="10135"/>
                  </a:lnTo>
                  <a:lnTo>
                    <a:pt x="62251" y="17943"/>
                  </a:lnTo>
                  <a:lnTo>
                    <a:pt x="72695" y="20568"/>
                  </a:lnTo>
                  <a:lnTo>
                    <a:pt x="83305" y="66344"/>
                  </a:lnTo>
                  <a:lnTo>
                    <a:pt x="84321" y="102708"/>
                  </a:lnTo>
                  <a:lnTo>
                    <a:pt x="79022" y="138699"/>
                  </a:lnTo>
                  <a:lnTo>
                    <a:pt x="67457" y="173479"/>
                  </a:lnTo>
                  <a:lnTo>
                    <a:pt x="83274" y="173479"/>
                  </a:lnTo>
                  <a:lnTo>
                    <a:pt x="92876" y="131218"/>
                  </a:lnTo>
                  <a:lnTo>
                    <a:pt x="97552" y="92241"/>
                  </a:lnTo>
                  <a:lnTo>
                    <a:pt x="98110" y="71292"/>
                  </a:lnTo>
                  <a:lnTo>
                    <a:pt x="96929" y="50123"/>
                  </a:lnTo>
                  <a:lnTo>
                    <a:pt x="93598" y="29298"/>
                  </a:lnTo>
                  <a:lnTo>
                    <a:pt x="91712" y="21706"/>
                  </a:lnTo>
                  <a:lnTo>
                    <a:pt x="96608" y="13582"/>
                  </a:lnTo>
                  <a:lnTo>
                    <a:pt x="97859" y="10279"/>
                  </a:lnTo>
                  <a:lnTo>
                    <a:pt x="96683" y="6675"/>
                  </a:lnTo>
                  <a:lnTo>
                    <a:pt x="92533" y="2439"/>
                  </a:lnTo>
                  <a:lnTo>
                    <a:pt x="87292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4147826" y="204139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52" name="object 52"/>
          <p:cNvGraphicFramePr>
            <a:graphicFrameLocks noGrp="1"/>
          </p:cNvGraphicFramePr>
          <p:nvPr/>
        </p:nvGraphicFramePr>
        <p:xfrm>
          <a:off x="3123547" y="2376928"/>
          <a:ext cx="1271270" cy="290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7195"/>
                <a:gridCol w="417195"/>
                <a:gridCol w="417195"/>
              </a:tblGrid>
              <a:tr h="2776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pSp>
        <p:nvGrpSpPr>
          <p:cNvPr id="53" name="object 53"/>
          <p:cNvGrpSpPr/>
          <p:nvPr/>
        </p:nvGrpSpPr>
        <p:grpSpPr>
          <a:xfrm>
            <a:off x="3649905" y="1983374"/>
            <a:ext cx="265430" cy="276225"/>
            <a:chOff x="3649905" y="1983374"/>
            <a:chExt cx="265430" cy="276225"/>
          </a:xfrm>
        </p:grpSpPr>
        <p:pic>
          <p:nvPicPr>
            <p:cNvPr id="54" name="object 5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49905" y="1983374"/>
              <a:ext cx="265340" cy="27622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88005" y="1998389"/>
              <a:ext cx="189140" cy="199962"/>
            </a:xfrm>
            <a:prstGeom prst="rect">
              <a:avLst/>
            </a:prstGeom>
          </p:spPr>
        </p:pic>
      </p:grpSp>
      <p:graphicFrame>
        <p:nvGraphicFramePr>
          <p:cNvPr id="56" name="object 56"/>
          <p:cNvGraphicFramePr>
            <a:graphicFrameLocks noGrp="1"/>
          </p:cNvGraphicFramePr>
          <p:nvPr/>
        </p:nvGraphicFramePr>
        <p:xfrm>
          <a:off x="7925136" y="2106424"/>
          <a:ext cx="434975" cy="850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925"/>
              </a:tblGrid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grpSp>
        <p:nvGrpSpPr>
          <p:cNvPr id="57" name="object 57"/>
          <p:cNvGrpSpPr/>
          <p:nvPr/>
        </p:nvGrpSpPr>
        <p:grpSpPr>
          <a:xfrm>
            <a:off x="7689246" y="2149382"/>
            <a:ext cx="253365" cy="276225"/>
            <a:chOff x="7689246" y="2149382"/>
            <a:chExt cx="253365" cy="276225"/>
          </a:xfrm>
        </p:grpSpPr>
        <p:pic>
          <p:nvPicPr>
            <p:cNvPr id="58" name="object 5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9246" y="2149382"/>
              <a:ext cx="253135" cy="276225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27346" y="2164496"/>
              <a:ext cx="176167" cy="199481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7577726" y="2152843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7677042" y="2421103"/>
            <a:ext cx="265430" cy="571500"/>
            <a:chOff x="7677042" y="2421103"/>
            <a:chExt cx="265430" cy="571500"/>
          </a:xfrm>
        </p:grpSpPr>
        <p:pic>
          <p:nvPicPr>
            <p:cNvPr id="62" name="object 6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77042" y="2421103"/>
              <a:ext cx="265340" cy="27622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15142" y="2436119"/>
              <a:ext cx="189140" cy="199962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33652" y="2627324"/>
              <a:ext cx="208730" cy="365125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7776598" y="264724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37082" y="164727"/>
                  </a:moveTo>
                  <a:lnTo>
                    <a:pt x="11629" y="181858"/>
                  </a:lnTo>
                  <a:lnTo>
                    <a:pt x="0" y="217304"/>
                  </a:lnTo>
                  <a:lnTo>
                    <a:pt x="10565" y="254770"/>
                  </a:lnTo>
                  <a:lnTo>
                    <a:pt x="51697" y="277962"/>
                  </a:lnTo>
                  <a:lnTo>
                    <a:pt x="96965" y="270999"/>
                  </a:lnTo>
                  <a:lnTo>
                    <a:pt x="119350" y="240907"/>
                  </a:lnTo>
                  <a:lnTo>
                    <a:pt x="121552" y="204887"/>
                  </a:lnTo>
                  <a:lnTo>
                    <a:pt x="106269" y="180144"/>
                  </a:lnTo>
                  <a:lnTo>
                    <a:pt x="96792" y="174665"/>
                  </a:lnTo>
                  <a:lnTo>
                    <a:pt x="91805" y="173909"/>
                  </a:lnTo>
                  <a:lnTo>
                    <a:pt x="83159" y="173909"/>
                  </a:lnTo>
                  <a:lnTo>
                    <a:pt x="83274" y="173480"/>
                  </a:lnTo>
                  <a:lnTo>
                    <a:pt x="67456" y="173480"/>
                  </a:lnTo>
                  <a:lnTo>
                    <a:pt x="62890" y="170103"/>
                  </a:lnTo>
                  <a:lnTo>
                    <a:pt x="56394" y="166977"/>
                  </a:lnTo>
                  <a:lnTo>
                    <a:pt x="47836" y="164914"/>
                  </a:lnTo>
                  <a:lnTo>
                    <a:pt x="37082" y="164727"/>
                  </a:lnTo>
                  <a:close/>
                </a:path>
                <a:path w="121920" h="278130">
                  <a:moveTo>
                    <a:pt x="88973" y="173480"/>
                  </a:moveTo>
                  <a:lnTo>
                    <a:pt x="83159" y="173909"/>
                  </a:lnTo>
                  <a:lnTo>
                    <a:pt x="91805" y="173909"/>
                  </a:lnTo>
                  <a:lnTo>
                    <a:pt x="88973" y="173480"/>
                  </a:lnTo>
                  <a:close/>
                </a:path>
                <a:path w="121920" h="278130">
                  <a:moveTo>
                    <a:pt x="87292" y="0"/>
                  </a:moveTo>
                  <a:lnTo>
                    <a:pt x="82844" y="1784"/>
                  </a:lnTo>
                  <a:lnTo>
                    <a:pt x="81072" y="4219"/>
                  </a:lnTo>
                  <a:lnTo>
                    <a:pt x="77901" y="7044"/>
                  </a:lnTo>
                  <a:lnTo>
                    <a:pt x="73748" y="10136"/>
                  </a:lnTo>
                  <a:lnTo>
                    <a:pt x="62251" y="17944"/>
                  </a:lnTo>
                  <a:lnTo>
                    <a:pt x="72695" y="20568"/>
                  </a:lnTo>
                  <a:lnTo>
                    <a:pt x="83304" y="66345"/>
                  </a:lnTo>
                  <a:lnTo>
                    <a:pt x="84321" y="102709"/>
                  </a:lnTo>
                  <a:lnTo>
                    <a:pt x="79022" y="138700"/>
                  </a:lnTo>
                  <a:lnTo>
                    <a:pt x="67456" y="173480"/>
                  </a:lnTo>
                  <a:lnTo>
                    <a:pt x="83274" y="173480"/>
                  </a:lnTo>
                  <a:lnTo>
                    <a:pt x="92876" y="131219"/>
                  </a:lnTo>
                  <a:lnTo>
                    <a:pt x="97552" y="92242"/>
                  </a:lnTo>
                  <a:lnTo>
                    <a:pt x="98109" y="71293"/>
                  </a:lnTo>
                  <a:lnTo>
                    <a:pt x="96929" y="50124"/>
                  </a:lnTo>
                  <a:lnTo>
                    <a:pt x="93598" y="29299"/>
                  </a:lnTo>
                  <a:lnTo>
                    <a:pt x="91712" y="21707"/>
                  </a:lnTo>
                  <a:lnTo>
                    <a:pt x="96608" y="13583"/>
                  </a:lnTo>
                  <a:lnTo>
                    <a:pt x="97860" y="10279"/>
                  </a:lnTo>
                  <a:lnTo>
                    <a:pt x="96684" y="6675"/>
                  </a:lnTo>
                  <a:lnTo>
                    <a:pt x="92534" y="2439"/>
                  </a:lnTo>
                  <a:lnTo>
                    <a:pt x="87292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7776597" y="264724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7" name="object 67"/>
          <p:cNvSpPr txBox="1"/>
          <p:nvPr/>
        </p:nvSpPr>
        <p:spPr>
          <a:xfrm>
            <a:off x="7463398" y="2152560"/>
            <a:ext cx="264160" cy="730250"/>
          </a:xfrm>
          <a:prstGeom prst="rect">
            <a:avLst/>
          </a:prstGeom>
        </p:spPr>
        <p:txBody>
          <a:bodyPr wrap="square" lIns="0" tIns="1346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60"/>
              </a:spcBef>
            </a:pPr>
            <a:r>
              <a:rPr dirty="0" sz="1800">
                <a:latin typeface="Arial MT"/>
                <a:cs typeface="Arial MT"/>
              </a:rPr>
              <a:t>.</a:t>
            </a:r>
            <a:r>
              <a:rPr dirty="0" sz="1800" spc="-300">
                <a:latin typeface="Arial MT"/>
                <a:cs typeface="Arial MT"/>
              </a:rPr>
              <a:t> </a:t>
            </a:r>
            <a:r>
              <a:rPr dirty="0" baseline="-25793" sz="2100">
                <a:latin typeface="Arial MT"/>
                <a:cs typeface="Arial MT"/>
              </a:rPr>
              <a:t>$</a:t>
            </a:r>
            <a:endParaRPr baseline="-25793" sz="2100">
              <a:latin typeface="Arial MT"/>
              <a:cs typeface="Arial MT"/>
            </a:endParaRPr>
          </a:p>
          <a:p>
            <a:pPr marL="127000">
              <a:lnSpc>
                <a:spcPct val="100000"/>
              </a:lnSpc>
              <a:spcBef>
                <a:spcPts val="745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6279781" y="2110374"/>
            <a:ext cx="253365" cy="276225"/>
            <a:chOff x="6279781" y="2110374"/>
            <a:chExt cx="253365" cy="276225"/>
          </a:xfrm>
        </p:grpSpPr>
        <p:pic>
          <p:nvPicPr>
            <p:cNvPr id="69" name="object 6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79781" y="2110374"/>
              <a:ext cx="253135" cy="27622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17881" y="2125488"/>
              <a:ext cx="176167" cy="199481"/>
            </a:xfrm>
            <a:prstGeom prst="rect">
              <a:avLst/>
            </a:prstGeom>
          </p:spPr>
        </p:pic>
      </p:grpSp>
      <p:grpSp>
        <p:nvGrpSpPr>
          <p:cNvPr id="71" name="object 71"/>
          <p:cNvGrpSpPr/>
          <p:nvPr/>
        </p:nvGrpSpPr>
        <p:grpSpPr>
          <a:xfrm>
            <a:off x="6718442" y="2110374"/>
            <a:ext cx="265430" cy="276225"/>
            <a:chOff x="6718442" y="2110374"/>
            <a:chExt cx="265430" cy="276225"/>
          </a:xfrm>
        </p:grpSpPr>
        <p:pic>
          <p:nvPicPr>
            <p:cNvPr id="72" name="object 7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18442" y="2110374"/>
              <a:ext cx="265340" cy="27622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56542" y="2125389"/>
              <a:ext cx="189140" cy="199962"/>
            </a:xfrm>
            <a:prstGeom prst="rect">
              <a:avLst/>
            </a:prstGeom>
          </p:spPr>
        </p:pic>
      </p:grpSp>
      <p:grpSp>
        <p:nvGrpSpPr>
          <p:cNvPr id="74" name="object 74"/>
          <p:cNvGrpSpPr/>
          <p:nvPr/>
        </p:nvGrpSpPr>
        <p:grpSpPr>
          <a:xfrm>
            <a:off x="7173418" y="2021474"/>
            <a:ext cx="208915" cy="365125"/>
            <a:chOff x="7173418" y="2021474"/>
            <a:chExt cx="208915" cy="365125"/>
          </a:xfrm>
        </p:grpSpPr>
        <p:pic>
          <p:nvPicPr>
            <p:cNvPr id="75" name="object 7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73418" y="2021474"/>
              <a:ext cx="208730" cy="365125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7216364" y="204139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37082" y="164727"/>
                  </a:moveTo>
                  <a:lnTo>
                    <a:pt x="11629" y="181858"/>
                  </a:lnTo>
                  <a:lnTo>
                    <a:pt x="0" y="217304"/>
                  </a:lnTo>
                  <a:lnTo>
                    <a:pt x="10565" y="254770"/>
                  </a:lnTo>
                  <a:lnTo>
                    <a:pt x="51697" y="277961"/>
                  </a:lnTo>
                  <a:lnTo>
                    <a:pt x="96965" y="270998"/>
                  </a:lnTo>
                  <a:lnTo>
                    <a:pt x="119350" y="240906"/>
                  </a:lnTo>
                  <a:lnTo>
                    <a:pt x="121552" y="204887"/>
                  </a:lnTo>
                  <a:lnTo>
                    <a:pt x="106269" y="180144"/>
                  </a:lnTo>
                  <a:lnTo>
                    <a:pt x="96792" y="174664"/>
                  </a:lnTo>
                  <a:lnTo>
                    <a:pt x="91800" y="173908"/>
                  </a:lnTo>
                  <a:lnTo>
                    <a:pt x="83159" y="173908"/>
                  </a:lnTo>
                  <a:lnTo>
                    <a:pt x="83274" y="173479"/>
                  </a:lnTo>
                  <a:lnTo>
                    <a:pt x="67456" y="173479"/>
                  </a:lnTo>
                  <a:lnTo>
                    <a:pt x="62891" y="170102"/>
                  </a:lnTo>
                  <a:lnTo>
                    <a:pt x="56395" y="166976"/>
                  </a:lnTo>
                  <a:lnTo>
                    <a:pt x="47836" y="164914"/>
                  </a:lnTo>
                  <a:lnTo>
                    <a:pt x="37082" y="164727"/>
                  </a:lnTo>
                  <a:close/>
                </a:path>
                <a:path w="121920" h="278130">
                  <a:moveTo>
                    <a:pt x="88973" y="173480"/>
                  </a:moveTo>
                  <a:lnTo>
                    <a:pt x="83159" y="173908"/>
                  </a:lnTo>
                  <a:lnTo>
                    <a:pt x="91800" y="173908"/>
                  </a:lnTo>
                  <a:lnTo>
                    <a:pt x="88973" y="173480"/>
                  </a:lnTo>
                  <a:close/>
                </a:path>
                <a:path w="121920" h="278130">
                  <a:moveTo>
                    <a:pt x="87292" y="0"/>
                  </a:moveTo>
                  <a:lnTo>
                    <a:pt x="82844" y="1784"/>
                  </a:lnTo>
                  <a:lnTo>
                    <a:pt x="81072" y="4218"/>
                  </a:lnTo>
                  <a:lnTo>
                    <a:pt x="77901" y="7044"/>
                  </a:lnTo>
                  <a:lnTo>
                    <a:pt x="73749" y="10135"/>
                  </a:lnTo>
                  <a:lnTo>
                    <a:pt x="62251" y="17943"/>
                  </a:lnTo>
                  <a:lnTo>
                    <a:pt x="72695" y="20568"/>
                  </a:lnTo>
                  <a:lnTo>
                    <a:pt x="83304" y="66344"/>
                  </a:lnTo>
                  <a:lnTo>
                    <a:pt x="84321" y="102708"/>
                  </a:lnTo>
                  <a:lnTo>
                    <a:pt x="79022" y="138699"/>
                  </a:lnTo>
                  <a:lnTo>
                    <a:pt x="67456" y="173479"/>
                  </a:lnTo>
                  <a:lnTo>
                    <a:pt x="83274" y="173479"/>
                  </a:lnTo>
                  <a:lnTo>
                    <a:pt x="92876" y="131218"/>
                  </a:lnTo>
                  <a:lnTo>
                    <a:pt x="97552" y="92241"/>
                  </a:lnTo>
                  <a:lnTo>
                    <a:pt x="98109" y="71292"/>
                  </a:lnTo>
                  <a:lnTo>
                    <a:pt x="96929" y="50123"/>
                  </a:lnTo>
                  <a:lnTo>
                    <a:pt x="93598" y="29298"/>
                  </a:lnTo>
                  <a:lnTo>
                    <a:pt x="91712" y="21706"/>
                  </a:lnTo>
                  <a:lnTo>
                    <a:pt x="96608" y="13582"/>
                  </a:lnTo>
                  <a:lnTo>
                    <a:pt x="97860" y="10279"/>
                  </a:lnTo>
                  <a:lnTo>
                    <a:pt x="96684" y="6675"/>
                  </a:lnTo>
                  <a:lnTo>
                    <a:pt x="92534" y="2439"/>
                  </a:lnTo>
                  <a:lnTo>
                    <a:pt x="87292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7216364" y="204139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78" name="object 78"/>
          <p:cNvGraphicFramePr>
            <a:graphicFrameLocks noGrp="1"/>
          </p:cNvGraphicFramePr>
          <p:nvPr/>
        </p:nvGraphicFramePr>
        <p:xfrm>
          <a:off x="6192084" y="2376928"/>
          <a:ext cx="1271270" cy="290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7195"/>
                <a:gridCol w="417195"/>
                <a:gridCol w="417195"/>
              </a:tblGrid>
              <a:tr h="2776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pSp>
        <p:nvGrpSpPr>
          <p:cNvPr id="79" name="object 79"/>
          <p:cNvGrpSpPr/>
          <p:nvPr/>
        </p:nvGrpSpPr>
        <p:grpSpPr>
          <a:xfrm>
            <a:off x="3018680" y="1009474"/>
            <a:ext cx="101600" cy="3397885"/>
            <a:chOff x="3018680" y="1009474"/>
            <a:chExt cx="101600" cy="3397885"/>
          </a:xfrm>
        </p:grpSpPr>
        <p:pic>
          <p:nvPicPr>
            <p:cNvPr id="80" name="object 8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18680" y="1009474"/>
              <a:ext cx="101600" cy="3397823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3069480" y="1027574"/>
              <a:ext cx="0" cy="3321685"/>
            </a:xfrm>
            <a:custGeom>
              <a:avLst/>
              <a:gdLst/>
              <a:ahLst/>
              <a:cxnLst/>
              <a:rect l="l" t="t" r="r" b="b"/>
              <a:pathLst>
                <a:path w="0" h="3321685">
                  <a:moveTo>
                    <a:pt x="0" y="3321624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2" name="object 82"/>
          <p:cNvGrpSpPr/>
          <p:nvPr/>
        </p:nvGrpSpPr>
        <p:grpSpPr>
          <a:xfrm>
            <a:off x="6087219" y="1009474"/>
            <a:ext cx="101600" cy="3397885"/>
            <a:chOff x="6087219" y="1009474"/>
            <a:chExt cx="101600" cy="3397885"/>
          </a:xfrm>
        </p:grpSpPr>
        <p:pic>
          <p:nvPicPr>
            <p:cNvPr id="83" name="object 8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87219" y="1009474"/>
              <a:ext cx="101600" cy="3397823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6138019" y="1027574"/>
              <a:ext cx="0" cy="3321685"/>
            </a:xfrm>
            <a:custGeom>
              <a:avLst/>
              <a:gdLst/>
              <a:ahLst/>
              <a:cxnLst/>
              <a:rect l="l" t="t" r="r" b="b"/>
              <a:pathLst>
                <a:path w="0" h="3321685">
                  <a:moveTo>
                    <a:pt x="0" y="3321624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5" name="object 85"/>
          <p:cNvSpPr txBox="1"/>
          <p:nvPr/>
        </p:nvSpPr>
        <p:spPr>
          <a:xfrm>
            <a:off x="2268517" y="2352924"/>
            <a:ext cx="3162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aseline="-4629" sz="2700">
                <a:latin typeface="Arial MT"/>
                <a:cs typeface="Arial MT"/>
              </a:rPr>
              <a:t>=</a:t>
            </a:r>
            <a:r>
              <a:rPr dirty="0" baseline="-4629" sz="2700" spc="-40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$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2606079" y="2382039"/>
            <a:ext cx="415925" cy="279400"/>
          </a:xfrm>
          <a:prstGeom prst="rect">
            <a:avLst/>
          </a:prstGeom>
          <a:solidFill>
            <a:srgbClr val="FFC070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5324354" y="2352924"/>
            <a:ext cx="3384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aseline="-4629" sz="2700">
                <a:latin typeface="Arial MT"/>
                <a:cs typeface="Arial MT"/>
              </a:rPr>
              <a:t>=</a:t>
            </a:r>
            <a:r>
              <a:rPr dirty="0" baseline="-4629" sz="2700" spc="-1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$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5684232" y="2382039"/>
            <a:ext cx="415925" cy="279400"/>
          </a:xfrm>
          <a:custGeom>
            <a:avLst/>
            <a:gdLst/>
            <a:ahLst/>
            <a:cxnLst/>
            <a:rect l="l" t="t" r="r" b="b"/>
            <a:pathLst>
              <a:path w="415925" h="279400">
                <a:moveTo>
                  <a:pt x="415686" y="0"/>
                </a:moveTo>
                <a:lnTo>
                  <a:pt x="0" y="0"/>
                </a:lnTo>
                <a:lnTo>
                  <a:pt x="0" y="279030"/>
                </a:lnTo>
                <a:lnTo>
                  <a:pt x="415686" y="279030"/>
                </a:lnTo>
                <a:lnTo>
                  <a:pt x="415686" y="0"/>
                </a:lnTo>
                <a:close/>
              </a:path>
            </a:pathLst>
          </a:custGeom>
          <a:solidFill>
            <a:srgbClr val="FFC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 txBox="1"/>
          <p:nvPr/>
        </p:nvSpPr>
        <p:spPr>
          <a:xfrm>
            <a:off x="5780492" y="2395695"/>
            <a:ext cx="2235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15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5677882" y="2375689"/>
            <a:ext cx="428625" cy="292100"/>
            <a:chOff x="5677882" y="2375689"/>
            <a:chExt cx="428625" cy="292100"/>
          </a:xfrm>
        </p:grpSpPr>
        <p:sp>
          <p:nvSpPr>
            <p:cNvPr id="91" name="object 91"/>
            <p:cNvSpPr/>
            <p:nvPr/>
          </p:nvSpPr>
          <p:spPr>
            <a:xfrm>
              <a:off x="5684232" y="2375689"/>
              <a:ext cx="415925" cy="292100"/>
            </a:xfrm>
            <a:custGeom>
              <a:avLst/>
              <a:gdLst/>
              <a:ahLst/>
              <a:cxnLst/>
              <a:rect l="l" t="t" r="r" b="b"/>
              <a:pathLst>
                <a:path w="415925" h="292100">
                  <a:moveTo>
                    <a:pt x="0" y="0"/>
                  </a:moveTo>
                  <a:lnTo>
                    <a:pt x="0" y="291730"/>
                  </a:lnTo>
                </a:path>
                <a:path w="415925" h="292100">
                  <a:moveTo>
                    <a:pt x="415686" y="0"/>
                  </a:moveTo>
                  <a:lnTo>
                    <a:pt x="415686" y="29173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5677882" y="2375689"/>
              <a:ext cx="428625" cy="12700"/>
            </a:xfrm>
            <a:custGeom>
              <a:avLst/>
              <a:gdLst/>
              <a:ahLst/>
              <a:cxnLst/>
              <a:rect l="l" t="t" r="r" b="b"/>
              <a:pathLst>
                <a:path w="428625" h="12700">
                  <a:moveTo>
                    <a:pt x="0" y="0"/>
                  </a:moveTo>
                  <a:lnTo>
                    <a:pt x="428386" y="0"/>
                  </a:lnTo>
                  <a:lnTo>
                    <a:pt x="428386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5677882" y="2661069"/>
              <a:ext cx="428625" cy="0"/>
            </a:xfrm>
            <a:custGeom>
              <a:avLst/>
              <a:gdLst/>
              <a:ahLst/>
              <a:cxnLst/>
              <a:rect l="l" t="t" r="r" b="b"/>
              <a:pathLst>
                <a:path w="428625" h="0">
                  <a:moveTo>
                    <a:pt x="0" y="0"/>
                  </a:moveTo>
                  <a:lnTo>
                    <a:pt x="428386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424116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Equations</a:t>
            </a:r>
            <a:r>
              <a:rPr dirty="0" spc="10"/>
              <a:t> </a:t>
            </a:r>
            <a:r>
              <a:rPr dirty="0"/>
              <a:t>as</a:t>
            </a:r>
            <a:r>
              <a:rPr dirty="0" spc="10"/>
              <a:t> </a:t>
            </a:r>
            <a:r>
              <a:rPr dirty="0"/>
              <a:t>dot</a:t>
            </a:r>
            <a:r>
              <a:rPr dirty="0" spc="10"/>
              <a:t> </a:t>
            </a:r>
            <a:r>
              <a:rPr dirty="0"/>
              <a:t>product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00761" y="2106424"/>
          <a:ext cx="434975" cy="850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925"/>
              </a:tblGrid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1564869" y="2149382"/>
            <a:ext cx="253365" cy="276225"/>
            <a:chOff x="1564869" y="2149382"/>
            <a:chExt cx="253365" cy="2762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4869" y="2149382"/>
              <a:ext cx="253135" cy="2762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2969" y="2164496"/>
              <a:ext cx="176167" cy="19948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453351" y="2152843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52665" y="2421103"/>
            <a:ext cx="265430" cy="571500"/>
            <a:chOff x="1552665" y="2421103"/>
            <a:chExt cx="265430" cy="57150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2665" y="2421103"/>
              <a:ext cx="265340" cy="2762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0765" y="2436119"/>
              <a:ext cx="189140" cy="19996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275" y="2627324"/>
              <a:ext cx="208730" cy="36512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52221" y="264724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19" h="278130">
                  <a:moveTo>
                    <a:pt x="37081" y="164727"/>
                  </a:moveTo>
                  <a:lnTo>
                    <a:pt x="11629" y="181858"/>
                  </a:lnTo>
                  <a:lnTo>
                    <a:pt x="0" y="217304"/>
                  </a:lnTo>
                  <a:lnTo>
                    <a:pt x="10565" y="254770"/>
                  </a:lnTo>
                  <a:lnTo>
                    <a:pt x="51696" y="277962"/>
                  </a:lnTo>
                  <a:lnTo>
                    <a:pt x="96964" y="270999"/>
                  </a:lnTo>
                  <a:lnTo>
                    <a:pt x="119350" y="240907"/>
                  </a:lnTo>
                  <a:lnTo>
                    <a:pt x="121552" y="204887"/>
                  </a:lnTo>
                  <a:lnTo>
                    <a:pt x="106268" y="180144"/>
                  </a:lnTo>
                  <a:lnTo>
                    <a:pt x="96792" y="174665"/>
                  </a:lnTo>
                  <a:lnTo>
                    <a:pt x="91806" y="173909"/>
                  </a:lnTo>
                  <a:lnTo>
                    <a:pt x="83158" y="173909"/>
                  </a:lnTo>
                  <a:lnTo>
                    <a:pt x="83273" y="173480"/>
                  </a:lnTo>
                  <a:lnTo>
                    <a:pt x="67456" y="173480"/>
                  </a:lnTo>
                  <a:lnTo>
                    <a:pt x="62890" y="170103"/>
                  </a:lnTo>
                  <a:lnTo>
                    <a:pt x="56394" y="166977"/>
                  </a:lnTo>
                  <a:lnTo>
                    <a:pt x="47836" y="164914"/>
                  </a:lnTo>
                  <a:lnTo>
                    <a:pt x="37081" y="164727"/>
                  </a:lnTo>
                  <a:close/>
                </a:path>
                <a:path w="121919" h="278130">
                  <a:moveTo>
                    <a:pt x="88973" y="173480"/>
                  </a:moveTo>
                  <a:lnTo>
                    <a:pt x="83158" y="173909"/>
                  </a:lnTo>
                  <a:lnTo>
                    <a:pt x="91806" y="173909"/>
                  </a:lnTo>
                  <a:lnTo>
                    <a:pt x="88973" y="173480"/>
                  </a:lnTo>
                  <a:close/>
                </a:path>
                <a:path w="121919" h="278130">
                  <a:moveTo>
                    <a:pt x="87292" y="0"/>
                  </a:moveTo>
                  <a:lnTo>
                    <a:pt x="82843" y="1784"/>
                  </a:lnTo>
                  <a:lnTo>
                    <a:pt x="81072" y="4219"/>
                  </a:lnTo>
                  <a:lnTo>
                    <a:pt x="77900" y="7044"/>
                  </a:lnTo>
                  <a:lnTo>
                    <a:pt x="73749" y="10136"/>
                  </a:lnTo>
                  <a:lnTo>
                    <a:pt x="62250" y="17944"/>
                  </a:lnTo>
                  <a:lnTo>
                    <a:pt x="72695" y="20568"/>
                  </a:lnTo>
                  <a:lnTo>
                    <a:pt x="83304" y="66345"/>
                  </a:lnTo>
                  <a:lnTo>
                    <a:pt x="84321" y="102709"/>
                  </a:lnTo>
                  <a:lnTo>
                    <a:pt x="79022" y="138700"/>
                  </a:lnTo>
                  <a:lnTo>
                    <a:pt x="67456" y="173480"/>
                  </a:lnTo>
                  <a:lnTo>
                    <a:pt x="83273" y="173480"/>
                  </a:lnTo>
                  <a:lnTo>
                    <a:pt x="92876" y="131219"/>
                  </a:lnTo>
                  <a:lnTo>
                    <a:pt x="97551" y="92242"/>
                  </a:lnTo>
                  <a:lnTo>
                    <a:pt x="98109" y="71293"/>
                  </a:lnTo>
                  <a:lnTo>
                    <a:pt x="96929" y="50124"/>
                  </a:lnTo>
                  <a:lnTo>
                    <a:pt x="93598" y="29299"/>
                  </a:lnTo>
                  <a:lnTo>
                    <a:pt x="91712" y="21707"/>
                  </a:lnTo>
                  <a:lnTo>
                    <a:pt x="96607" y="13583"/>
                  </a:lnTo>
                  <a:lnTo>
                    <a:pt x="97860" y="10279"/>
                  </a:lnTo>
                  <a:lnTo>
                    <a:pt x="96684" y="6675"/>
                  </a:lnTo>
                  <a:lnTo>
                    <a:pt x="92533" y="2439"/>
                  </a:lnTo>
                  <a:lnTo>
                    <a:pt x="87292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652220" y="264724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19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339021" y="2152560"/>
            <a:ext cx="264160" cy="730250"/>
          </a:xfrm>
          <a:prstGeom prst="rect">
            <a:avLst/>
          </a:prstGeom>
        </p:spPr>
        <p:txBody>
          <a:bodyPr wrap="square" lIns="0" tIns="1346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60"/>
              </a:spcBef>
            </a:pPr>
            <a:r>
              <a:rPr dirty="0" sz="1800">
                <a:latin typeface="Arial MT"/>
                <a:cs typeface="Arial MT"/>
              </a:rPr>
              <a:t>.</a:t>
            </a:r>
            <a:r>
              <a:rPr dirty="0" sz="1800" spc="-300">
                <a:latin typeface="Arial MT"/>
                <a:cs typeface="Arial MT"/>
              </a:rPr>
              <a:t> </a:t>
            </a:r>
            <a:r>
              <a:rPr dirty="0" baseline="-25793" sz="2100">
                <a:latin typeface="Arial MT"/>
                <a:cs typeface="Arial MT"/>
              </a:rPr>
              <a:t>$</a:t>
            </a:r>
            <a:endParaRPr baseline="-25793" sz="2100">
              <a:latin typeface="Arial MT"/>
              <a:cs typeface="Arial MT"/>
            </a:endParaRPr>
          </a:p>
          <a:p>
            <a:pPr marL="127000">
              <a:lnSpc>
                <a:spcPct val="100000"/>
              </a:lnSpc>
              <a:spcBef>
                <a:spcPts val="745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55405" y="2110374"/>
            <a:ext cx="253365" cy="276225"/>
            <a:chOff x="155405" y="2110374"/>
            <a:chExt cx="253365" cy="276225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405" y="2110374"/>
              <a:ext cx="253135" cy="27622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505" y="2125488"/>
              <a:ext cx="176167" cy="199481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594066" y="2110374"/>
            <a:ext cx="265430" cy="276225"/>
            <a:chOff x="594066" y="2110374"/>
            <a:chExt cx="265430" cy="276225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4066" y="2110374"/>
              <a:ext cx="265340" cy="27622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2166" y="2125389"/>
              <a:ext cx="189140" cy="199962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1049043" y="2021474"/>
            <a:ext cx="208915" cy="365125"/>
            <a:chOff x="1049043" y="2021474"/>
            <a:chExt cx="208915" cy="365125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9043" y="2021474"/>
              <a:ext cx="208730" cy="36512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091988" y="204139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19" h="278130">
                  <a:moveTo>
                    <a:pt x="37081" y="164727"/>
                  </a:moveTo>
                  <a:lnTo>
                    <a:pt x="11629" y="181858"/>
                  </a:lnTo>
                  <a:lnTo>
                    <a:pt x="0" y="217304"/>
                  </a:lnTo>
                  <a:lnTo>
                    <a:pt x="10565" y="254770"/>
                  </a:lnTo>
                  <a:lnTo>
                    <a:pt x="51697" y="277961"/>
                  </a:lnTo>
                  <a:lnTo>
                    <a:pt x="96964" y="270998"/>
                  </a:lnTo>
                  <a:lnTo>
                    <a:pt x="119350" y="240906"/>
                  </a:lnTo>
                  <a:lnTo>
                    <a:pt x="121552" y="204887"/>
                  </a:lnTo>
                  <a:lnTo>
                    <a:pt x="106269" y="180144"/>
                  </a:lnTo>
                  <a:lnTo>
                    <a:pt x="96792" y="174664"/>
                  </a:lnTo>
                  <a:lnTo>
                    <a:pt x="91800" y="173908"/>
                  </a:lnTo>
                  <a:lnTo>
                    <a:pt x="83159" y="173908"/>
                  </a:lnTo>
                  <a:lnTo>
                    <a:pt x="83274" y="173479"/>
                  </a:lnTo>
                  <a:lnTo>
                    <a:pt x="67456" y="173479"/>
                  </a:lnTo>
                  <a:lnTo>
                    <a:pt x="62891" y="170102"/>
                  </a:lnTo>
                  <a:lnTo>
                    <a:pt x="56395" y="166976"/>
                  </a:lnTo>
                  <a:lnTo>
                    <a:pt x="47836" y="164914"/>
                  </a:lnTo>
                  <a:lnTo>
                    <a:pt x="37081" y="164727"/>
                  </a:lnTo>
                  <a:close/>
                </a:path>
                <a:path w="121919" h="278130">
                  <a:moveTo>
                    <a:pt x="88973" y="173480"/>
                  </a:moveTo>
                  <a:lnTo>
                    <a:pt x="83159" y="173908"/>
                  </a:lnTo>
                  <a:lnTo>
                    <a:pt x="91800" y="173908"/>
                  </a:lnTo>
                  <a:lnTo>
                    <a:pt x="88973" y="173480"/>
                  </a:lnTo>
                  <a:close/>
                </a:path>
                <a:path w="121919" h="278130">
                  <a:moveTo>
                    <a:pt x="87292" y="0"/>
                  </a:moveTo>
                  <a:lnTo>
                    <a:pt x="82844" y="1784"/>
                  </a:lnTo>
                  <a:lnTo>
                    <a:pt x="81072" y="4218"/>
                  </a:lnTo>
                  <a:lnTo>
                    <a:pt x="77901" y="7044"/>
                  </a:lnTo>
                  <a:lnTo>
                    <a:pt x="73749" y="10135"/>
                  </a:lnTo>
                  <a:lnTo>
                    <a:pt x="62251" y="17943"/>
                  </a:lnTo>
                  <a:lnTo>
                    <a:pt x="72695" y="20568"/>
                  </a:lnTo>
                  <a:lnTo>
                    <a:pt x="83305" y="66344"/>
                  </a:lnTo>
                  <a:lnTo>
                    <a:pt x="84321" y="102708"/>
                  </a:lnTo>
                  <a:lnTo>
                    <a:pt x="79022" y="138699"/>
                  </a:lnTo>
                  <a:lnTo>
                    <a:pt x="67456" y="173479"/>
                  </a:lnTo>
                  <a:lnTo>
                    <a:pt x="83274" y="173479"/>
                  </a:lnTo>
                  <a:lnTo>
                    <a:pt x="92876" y="131218"/>
                  </a:lnTo>
                  <a:lnTo>
                    <a:pt x="97552" y="92241"/>
                  </a:lnTo>
                  <a:lnTo>
                    <a:pt x="98109" y="71292"/>
                  </a:lnTo>
                  <a:lnTo>
                    <a:pt x="96929" y="50123"/>
                  </a:lnTo>
                  <a:lnTo>
                    <a:pt x="93598" y="29298"/>
                  </a:lnTo>
                  <a:lnTo>
                    <a:pt x="91712" y="21706"/>
                  </a:lnTo>
                  <a:lnTo>
                    <a:pt x="96608" y="13582"/>
                  </a:lnTo>
                  <a:lnTo>
                    <a:pt x="97860" y="10279"/>
                  </a:lnTo>
                  <a:lnTo>
                    <a:pt x="96684" y="6675"/>
                  </a:lnTo>
                  <a:lnTo>
                    <a:pt x="92534" y="2439"/>
                  </a:lnTo>
                  <a:lnTo>
                    <a:pt x="87292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091988" y="204139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19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74058" y="2383278"/>
            <a:ext cx="417830" cy="27813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91274" y="2383278"/>
            <a:ext cx="417830" cy="27813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08489" y="2383278"/>
            <a:ext cx="417830" cy="27813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33071" y="1118081"/>
            <a:ext cx="45116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66720" algn="l"/>
              </a:tabLst>
            </a:pPr>
            <a:r>
              <a:rPr dirty="0" sz="1800">
                <a:latin typeface="Arial MT"/>
                <a:cs typeface="Arial MT"/>
              </a:rPr>
              <a:t>a + b + c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 10	a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2b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15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868411" y="1118081"/>
            <a:ext cx="15570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2c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12</a:t>
            </a:r>
            <a:endParaRPr sz="1800">
              <a:latin typeface="Arial MT"/>
              <a:cs typeface="Arial MT"/>
            </a:endParaRPr>
          </a:p>
        </p:txBody>
      </p:sp>
      <p:graphicFrame>
        <p:nvGraphicFramePr>
          <p:cNvPr id="30" name="object 30"/>
          <p:cNvGraphicFramePr>
            <a:graphicFrameLocks noGrp="1"/>
          </p:cNvGraphicFramePr>
          <p:nvPr/>
        </p:nvGraphicFramePr>
        <p:xfrm>
          <a:off x="4856598" y="2106424"/>
          <a:ext cx="434975" cy="850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925"/>
              </a:tblGrid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grpSp>
        <p:nvGrpSpPr>
          <p:cNvPr id="31" name="object 31"/>
          <p:cNvGrpSpPr/>
          <p:nvPr/>
        </p:nvGrpSpPr>
        <p:grpSpPr>
          <a:xfrm>
            <a:off x="4620708" y="2149382"/>
            <a:ext cx="253365" cy="276225"/>
            <a:chOff x="4620708" y="2149382"/>
            <a:chExt cx="253365" cy="276225"/>
          </a:xfrm>
        </p:grpSpPr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0708" y="2149382"/>
              <a:ext cx="253135" cy="27622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58808" y="2164496"/>
              <a:ext cx="176167" cy="199481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4509188" y="2152843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4608503" y="2421103"/>
            <a:ext cx="265430" cy="571500"/>
            <a:chOff x="4608503" y="2421103"/>
            <a:chExt cx="265430" cy="571500"/>
          </a:xfrm>
        </p:grpSpPr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08503" y="2421103"/>
              <a:ext cx="265340" cy="27622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46603" y="2436119"/>
              <a:ext cx="189140" cy="19996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65113" y="2627324"/>
              <a:ext cx="208730" cy="36512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4708058" y="264724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37081" y="164727"/>
                  </a:moveTo>
                  <a:lnTo>
                    <a:pt x="11629" y="181858"/>
                  </a:lnTo>
                  <a:lnTo>
                    <a:pt x="0" y="217304"/>
                  </a:lnTo>
                  <a:lnTo>
                    <a:pt x="10565" y="254770"/>
                  </a:lnTo>
                  <a:lnTo>
                    <a:pt x="51698" y="277962"/>
                  </a:lnTo>
                  <a:lnTo>
                    <a:pt x="96965" y="270999"/>
                  </a:lnTo>
                  <a:lnTo>
                    <a:pt x="119350" y="240907"/>
                  </a:lnTo>
                  <a:lnTo>
                    <a:pt x="121552" y="204887"/>
                  </a:lnTo>
                  <a:lnTo>
                    <a:pt x="106269" y="180144"/>
                  </a:lnTo>
                  <a:lnTo>
                    <a:pt x="96793" y="174665"/>
                  </a:lnTo>
                  <a:lnTo>
                    <a:pt x="91806" y="173909"/>
                  </a:lnTo>
                  <a:lnTo>
                    <a:pt x="83159" y="173909"/>
                  </a:lnTo>
                  <a:lnTo>
                    <a:pt x="83274" y="173480"/>
                  </a:lnTo>
                  <a:lnTo>
                    <a:pt x="67457" y="173480"/>
                  </a:lnTo>
                  <a:lnTo>
                    <a:pt x="62891" y="170103"/>
                  </a:lnTo>
                  <a:lnTo>
                    <a:pt x="56395" y="166977"/>
                  </a:lnTo>
                  <a:lnTo>
                    <a:pt x="47836" y="164914"/>
                  </a:lnTo>
                  <a:lnTo>
                    <a:pt x="37081" y="164727"/>
                  </a:lnTo>
                  <a:close/>
                </a:path>
                <a:path w="121920" h="278130">
                  <a:moveTo>
                    <a:pt x="88973" y="173480"/>
                  </a:moveTo>
                  <a:lnTo>
                    <a:pt x="83159" y="173909"/>
                  </a:lnTo>
                  <a:lnTo>
                    <a:pt x="91806" y="173909"/>
                  </a:lnTo>
                  <a:lnTo>
                    <a:pt x="88973" y="173480"/>
                  </a:lnTo>
                  <a:close/>
                </a:path>
                <a:path w="121920" h="278130">
                  <a:moveTo>
                    <a:pt x="87293" y="0"/>
                  </a:moveTo>
                  <a:lnTo>
                    <a:pt x="82844" y="1784"/>
                  </a:lnTo>
                  <a:lnTo>
                    <a:pt x="81073" y="4219"/>
                  </a:lnTo>
                  <a:lnTo>
                    <a:pt x="77901" y="7044"/>
                  </a:lnTo>
                  <a:lnTo>
                    <a:pt x="73749" y="10136"/>
                  </a:lnTo>
                  <a:lnTo>
                    <a:pt x="62251" y="17944"/>
                  </a:lnTo>
                  <a:lnTo>
                    <a:pt x="72696" y="20568"/>
                  </a:lnTo>
                  <a:lnTo>
                    <a:pt x="83305" y="66345"/>
                  </a:lnTo>
                  <a:lnTo>
                    <a:pt x="84321" y="102709"/>
                  </a:lnTo>
                  <a:lnTo>
                    <a:pt x="79022" y="138700"/>
                  </a:lnTo>
                  <a:lnTo>
                    <a:pt x="67457" y="173480"/>
                  </a:lnTo>
                  <a:lnTo>
                    <a:pt x="83274" y="173480"/>
                  </a:lnTo>
                  <a:lnTo>
                    <a:pt x="92876" y="131219"/>
                  </a:lnTo>
                  <a:lnTo>
                    <a:pt x="97552" y="92242"/>
                  </a:lnTo>
                  <a:lnTo>
                    <a:pt x="98110" y="71293"/>
                  </a:lnTo>
                  <a:lnTo>
                    <a:pt x="96930" y="50124"/>
                  </a:lnTo>
                  <a:lnTo>
                    <a:pt x="93599" y="29299"/>
                  </a:lnTo>
                  <a:lnTo>
                    <a:pt x="91711" y="21707"/>
                  </a:lnTo>
                  <a:lnTo>
                    <a:pt x="96609" y="13583"/>
                  </a:lnTo>
                  <a:lnTo>
                    <a:pt x="97860" y="10279"/>
                  </a:lnTo>
                  <a:lnTo>
                    <a:pt x="96684" y="6675"/>
                  </a:lnTo>
                  <a:lnTo>
                    <a:pt x="92534" y="2439"/>
                  </a:lnTo>
                  <a:lnTo>
                    <a:pt x="87293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708059" y="264724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4394860" y="2152560"/>
            <a:ext cx="264160" cy="730250"/>
          </a:xfrm>
          <a:prstGeom prst="rect">
            <a:avLst/>
          </a:prstGeom>
        </p:spPr>
        <p:txBody>
          <a:bodyPr wrap="square" lIns="0" tIns="1346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60"/>
              </a:spcBef>
            </a:pPr>
            <a:r>
              <a:rPr dirty="0" sz="1800">
                <a:latin typeface="Arial MT"/>
                <a:cs typeface="Arial MT"/>
              </a:rPr>
              <a:t>.</a:t>
            </a:r>
            <a:r>
              <a:rPr dirty="0" sz="1800" spc="-300">
                <a:latin typeface="Arial MT"/>
                <a:cs typeface="Arial MT"/>
              </a:rPr>
              <a:t> </a:t>
            </a:r>
            <a:r>
              <a:rPr dirty="0" baseline="-25793" sz="2100">
                <a:latin typeface="Arial MT"/>
                <a:cs typeface="Arial MT"/>
              </a:rPr>
              <a:t>$</a:t>
            </a:r>
            <a:endParaRPr baseline="-25793" sz="2100">
              <a:latin typeface="Arial MT"/>
              <a:cs typeface="Arial MT"/>
            </a:endParaRPr>
          </a:p>
          <a:p>
            <a:pPr marL="127000">
              <a:lnSpc>
                <a:spcPct val="100000"/>
              </a:lnSpc>
              <a:spcBef>
                <a:spcPts val="745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3211243" y="2110374"/>
            <a:ext cx="253365" cy="276225"/>
            <a:chOff x="3211243" y="2110374"/>
            <a:chExt cx="253365" cy="276225"/>
          </a:xfrm>
        </p:grpSpPr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11243" y="2110374"/>
              <a:ext cx="253135" cy="27622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49343" y="2125488"/>
              <a:ext cx="176167" cy="199481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3649905" y="2110374"/>
            <a:ext cx="265430" cy="276225"/>
            <a:chOff x="3649905" y="2110374"/>
            <a:chExt cx="265430" cy="276225"/>
          </a:xfrm>
        </p:grpSpPr>
        <p:pic>
          <p:nvPicPr>
            <p:cNvPr id="46" name="object 4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49905" y="2110374"/>
              <a:ext cx="265340" cy="27622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88005" y="2125389"/>
              <a:ext cx="189140" cy="199962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4104881" y="2021474"/>
            <a:ext cx="208915" cy="365125"/>
            <a:chOff x="4104881" y="2021474"/>
            <a:chExt cx="208915" cy="365125"/>
          </a:xfrm>
        </p:grpSpPr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04881" y="2021474"/>
              <a:ext cx="208730" cy="365125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147826" y="204139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37081" y="164727"/>
                  </a:moveTo>
                  <a:lnTo>
                    <a:pt x="11629" y="181858"/>
                  </a:lnTo>
                  <a:lnTo>
                    <a:pt x="0" y="217304"/>
                  </a:lnTo>
                  <a:lnTo>
                    <a:pt x="10565" y="254770"/>
                  </a:lnTo>
                  <a:lnTo>
                    <a:pt x="51697" y="277961"/>
                  </a:lnTo>
                  <a:lnTo>
                    <a:pt x="96965" y="270998"/>
                  </a:lnTo>
                  <a:lnTo>
                    <a:pt x="119350" y="240906"/>
                  </a:lnTo>
                  <a:lnTo>
                    <a:pt x="121552" y="204887"/>
                  </a:lnTo>
                  <a:lnTo>
                    <a:pt x="106269" y="180144"/>
                  </a:lnTo>
                  <a:lnTo>
                    <a:pt x="96792" y="174664"/>
                  </a:lnTo>
                  <a:lnTo>
                    <a:pt x="91800" y="173908"/>
                  </a:lnTo>
                  <a:lnTo>
                    <a:pt x="83159" y="173908"/>
                  </a:lnTo>
                  <a:lnTo>
                    <a:pt x="83274" y="173479"/>
                  </a:lnTo>
                  <a:lnTo>
                    <a:pt x="67457" y="173479"/>
                  </a:lnTo>
                  <a:lnTo>
                    <a:pt x="62890" y="170102"/>
                  </a:lnTo>
                  <a:lnTo>
                    <a:pt x="56394" y="166976"/>
                  </a:lnTo>
                  <a:lnTo>
                    <a:pt x="47835" y="164914"/>
                  </a:lnTo>
                  <a:lnTo>
                    <a:pt x="37081" y="164727"/>
                  </a:lnTo>
                  <a:close/>
                </a:path>
                <a:path w="121920" h="278130">
                  <a:moveTo>
                    <a:pt x="88973" y="173480"/>
                  </a:moveTo>
                  <a:lnTo>
                    <a:pt x="83159" y="173908"/>
                  </a:lnTo>
                  <a:lnTo>
                    <a:pt x="91800" y="173908"/>
                  </a:lnTo>
                  <a:lnTo>
                    <a:pt x="88973" y="173480"/>
                  </a:lnTo>
                  <a:close/>
                </a:path>
                <a:path w="121920" h="278130">
                  <a:moveTo>
                    <a:pt x="87292" y="0"/>
                  </a:moveTo>
                  <a:lnTo>
                    <a:pt x="82844" y="1784"/>
                  </a:lnTo>
                  <a:lnTo>
                    <a:pt x="81072" y="4218"/>
                  </a:lnTo>
                  <a:lnTo>
                    <a:pt x="77901" y="7044"/>
                  </a:lnTo>
                  <a:lnTo>
                    <a:pt x="73748" y="10135"/>
                  </a:lnTo>
                  <a:lnTo>
                    <a:pt x="62251" y="17943"/>
                  </a:lnTo>
                  <a:lnTo>
                    <a:pt x="72695" y="20568"/>
                  </a:lnTo>
                  <a:lnTo>
                    <a:pt x="83305" y="66344"/>
                  </a:lnTo>
                  <a:lnTo>
                    <a:pt x="84321" y="102708"/>
                  </a:lnTo>
                  <a:lnTo>
                    <a:pt x="79022" y="138699"/>
                  </a:lnTo>
                  <a:lnTo>
                    <a:pt x="67457" y="173479"/>
                  </a:lnTo>
                  <a:lnTo>
                    <a:pt x="83274" y="173479"/>
                  </a:lnTo>
                  <a:lnTo>
                    <a:pt x="92876" y="131218"/>
                  </a:lnTo>
                  <a:lnTo>
                    <a:pt x="97552" y="92241"/>
                  </a:lnTo>
                  <a:lnTo>
                    <a:pt x="98110" y="71292"/>
                  </a:lnTo>
                  <a:lnTo>
                    <a:pt x="96929" y="50123"/>
                  </a:lnTo>
                  <a:lnTo>
                    <a:pt x="93598" y="29298"/>
                  </a:lnTo>
                  <a:lnTo>
                    <a:pt x="91712" y="21706"/>
                  </a:lnTo>
                  <a:lnTo>
                    <a:pt x="96608" y="13582"/>
                  </a:lnTo>
                  <a:lnTo>
                    <a:pt x="97859" y="10279"/>
                  </a:lnTo>
                  <a:lnTo>
                    <a:pt x="96683" y="6675"/>
                  </a:lnTo>
                  <a:lnTo>
                    <a:pt x="92533" y="2439"/>
                  </a:lnTo>
                  <a:lnTo>
                    <a:pt x="87292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4147826" y="204139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52" name="object 52"/>
          <p:cNvGraphicFramePr>
            <a:graphicFrameLocks noGrp="1"/>
          </p:cNvGraphicFramePr>
          <p:nvPr/>
        </p:nvGraphicFramePr>
        <p:xfrm>
          <a:off x="3123547" y="2376928"/>
          <a:ext cx="1271270" cy="290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7195"/>
                <a:gridCol w="417195"/>
                <a:gridCol w="417195"/>
              </a:tblGrid>
              <a:tr h="2776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pSp>
        <p:nvGrpSpPr>
          <p:cNvPr id="53" name="object 53"/>
          <p:cNvGrpSpPr/>
          <p:nvPr/>
        </p:nvGrpSpPr>
        <p:grpSpPr>
          <a:xfrm>
            <a:off x="3649905" y="1983374"/>
            <a:ext cx="265430" cy="276225"/>
            <a:chOff x="3649905" y="1983374"/>
            <a:chExt cx="265430" cy="276225"/>
          </a:xfrm>
        </p:grpSpPr>
        <p:pic>
          <p:nvPicPr>
            <p:cNvPr id="54" name="object 5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49905" y="1983374"/>
              <a:ext cx="265340" cy="27622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88005" y="1998389"/>
              <a:ext cx="189140" cy="199962"/>
            </a:xfrm>
            <a:prstGeom prst="rect">
              <a:avLst/>
            </a:prstGeom>
          </p:spPr>
        </p:pic>
      </p:grpSp>
      <p:graphicFrame>
        <p:nvGraphicFramePr>
          <p:cNvPr id="56" name="object 56"/>
          <p:cNvGraphicFramePr>
            <a:graphicFrameLocks noGrp="1"/>
          </p:cNvGraphicFramePr>
          <p:nvPr/>
        </p:nvGraphicFramePr>
        <p:xfrm>
          <a:off x="7925136" y="2106424"/>
          <a:ext cx="434975" cy="850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925"/>
              </a:tblGrid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grpSp>
        <p:nvGrpSpPr>
          <p:cNvPr id="57" name="object 57"/>
          <p:cNvGrpSpPr/>
          <p:nvPr/>
        </p:nvGrpSpPr>
        <p:grpSpPr>
          <a:xfrm>
            <a:off x="7689246" y="2149382"/>
            <a:ext cx="253365" cy="276225"/>
            <a:chOff x="7689246" y="2149382"/>
            <a:chExt cx="253365" cy="276225"/>
          </a:xfrm>
        </p:grpSpPr>
        <p:pic>
          <p:nvPicPr>
            <p:cNvPr id="58" name="object 5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9246" y="2149382"/>
              <a:ext cx="253135" cy="276225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27346" y="2164496"/>
              <a:ext cx="176167" cy="199481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7577726" y="2152843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7677042" y="2421103"/>
            <a:ext cx="265430" cy="571500"/>
            <a:chOff x="7677042" y="2421103"/>
            <a:chExt cx="265430" cy="571500"/>
          </a:xfrm>
        </p:grpSpPr>
        <p:pic>
          <p:nvPicPr>
            <p:cNvPr id="62" name="object 6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77042" y="2421103"/>
              <a:ext cx="265340" cy="27622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15142" y="2436119"/>
              <a:ext cx="189140" cy="199962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33652" y="2627324"/>
              <a:ext cx="208730" cy="365125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7776598" y="264724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37082" y="164727"/>
                  </a:moveTo>
                  <a:lnTo>
                    <a:pt x="11629" y="181858"/>
                  </a:lnTo>
                  <a:lnTo>
                    <a:pt x="0" y="217304"/>
                  </a:lnTo>
                  <a:lnTo>
                    <a:pt x="10565" y="254770"/>
                  </a:lnTo>
                  <a:lnTo>
                    <a:pt x="51697" y="277962"/>
                  </a:lnTo>
                  <a:lnTo>
                    <a:pt x="96965" y="270999"/>
                  </a:lnTo>
                  <a:lnTo>
                    <a:pt x="119350" y="240907"/>
                  </a:lnTo>
                  <a:lnTo>
                    <a:pt x="121552" y="204887"/>
                  </a:lnTo>
                  <a:lnTo>
                    <a:pt x="106269" y="180144"/>
                  </a:lnTo>
                  <a:lnTo>
                    <a:pt x="96792" y="174665"/>
                  </a:lnTo>
                  <a:lnTo>
                    <a:pt x="91805" y="173909"/>
                  </a:lnTo>
                  <a:lnTo>
                    <a:pt x="83159" y="173909"/>
                  </a:lnTo>
                  <a:lnTo>
                    <a:pt x="83274" y="173480"/>
                  </a:lnTo>
                  <a:lnTo>
                    <a:pt x="67456" y="173480"/>
                  </a:lnTo>
                  <a:lnTo>
                    <a:pt x="62890" y="170103"/>
                  </a:lnTo>
                  <a:lnTo>
                    <a:pt x="56394" y="166977"/>
                  </a:lnTo>
                  <a:lnTo>
                    <a:pt x="47836" y="164914"/>
                  </a:lnTo>
                  <a:lnTo>
                    <a:pt x="37082" y="164727"/>
                  </a:lnTo>
                  <a:close/>
                </a:path>
                <a:path w="121920" h="278130">
                  <a:moveTo>
                    <a:pt x="88973" y="173480"/>
                  </a:moveTo>
                  <a:lnTo>
                    <a:pt x="83159" y="173909"/>
                  </a:lnTo>
                  <a:lnTo>
                    <a:pt x="91805" y="173909"/>
                  </a:lnTo>
                  <a:lnTo>
                    <a:pt x="88973" y="173480"/>
                  </a:lnTo>
                  <a:close/>
                </a:path>
                <a:path w="121920" h="278130">
                  <a:moveTo>
                    <a:pt x="87292" y="0"/>
                  </a:moveTo>
                  <a:lnTo>
                    <a:pt x="82844" y="1784"/>
                  </a:lnTo>
                  <a:lnTo>
                    <a:pt x="81072" y="4219"/>
                  </a:lnTo>
                  <a:lnTo>
                    <a:pt x="77901" y="7044"/>
                  </a:lnTo>
                  <a:lnTo>
                    <a:pt x="73748" y="10136"/>
                  </a:lnTo>
                  <a:lnTo>
                    <a:pt x="62251" y="17944"/>
                  </a:lnTo>
                  <a:lnTo>
                    <a:pt x="72695" y="20568"/>
                  </a:lnTo>
                  <a:lnTo>
                    <a:pt x="83304" y="66345"/>
                  </a:lnTo>
                  <a:lnTo>
                    <a:pt x="84321" y="102709"/>
                  </a:lnTo>
                  <a:lnTo>
                    <a:pt x="79022" y="138700"/>
                  </a:lnTo>
                  <a:lnTo>
                    <a:pt x="67456" y="173480"/>
                  </a:lnTo>
                  <a:lnTo>
                    <a:pt x="83274" y="173480"/>
                  </a:lnTo>
                  <a:lnTo>
                    <a:pt x="92876" y="131219"/>
                  </a:lnTo>
                  <a:lnTo>
                    <a:pt x="97552" y="92242"/>
                  </a:lnTo>
                  <a:lnTo>
                    <a:pt x="98109" y="71293"/>
                  </a:lnTo>
                  <a:lnTo>
                    <a:pt x="96929" y="50124"/>
                  </a:lnTo>
                  <a:lnTo>
                    <a:pt x="93598" y="29299"/>
                  </a:lnTo>
                  <a:lnTo>
                    <a:pt x="91712" y="21707"/>
                  </a:lnTo>
                  <a:lnTo>
                    <a:pt x="96608" y="13583"/>
                  </a:lnTo>
                  <a:lnTo>
                    <a:pt x="97860" y="10279"/>
                  </a:lnTo>
                  <a:lnTo>
                    <a:pt x="96684" y="6675"/>
                  </a:lnTo>
                  <a:lnTo>
                    <a:pt x="92534" y="2439"/>
                  </a:lnTo>
                  <a:lnTo>
                    <a:pt x="87292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7776597" y="264724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7" name="object 67"/>
          <p:cNvSpPr txBox="1"/>
          <p:nvPr/>
        </p:nvSpPr>
        <p:spPr>
          <a:xfrm>
            <a:off x="7463398" y="2152560"/>
            <a:ext cx="264160" cy="730250"/>
          </a:xfrm>
          <a:prstGeom prst="rect">
            <a:avLst/>
          </a:prstGeom>
        </p:spPr>
        <p:txBody>
          <a:bodyPr wrap="square" lIns="0" tIns="1346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60"/>
              </a:spcBef>
            </a:pPr>
            <a:r>
              <a:rPr dirty="0" sz="1800">
                <a:latin typeface="Arial MT"/>
                <a:cs typeface="Arial MT"/>
              </a:rPr>
              <a:t>.</a:t>
            </a:r>
            <a:r>
              <a:rPr dirty="0" sz="1800" spc="-300">
                <a:latin typeface="Arial MT"/>
                <a:cs typeface="Arial MT"/>
              </a:rPr>
              <a:t> </a:t>
            </a:r>
            <a:r>
              <a:rPr dirty="0" baseline="-25793" sz="2100">
                <a:latin typeface="Arial MT"/>
                <a:cs typeface="Arial MT"/>
              </a:rPr>
              <a:t>$</a:t>
            </a:r>
            <a:endParaRPr baseline="-25793" sz="2100">
              <a:latin typeface="Arial MT"/>
              <a:cs typeface="Arial MT"/>
            </a:endParaRPr>
          </a:p>
          <a:p>
            <a:pPr marL="127000">
              <a:lnSpc>
                <a:spcPct val="100000"/>
              </a:lnSpc>
              <a:spcBef>
                <a:spcPts val="745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6279781" y="2110374"/>
            <a:ext cx="253365" cy="276225"/>
            <a:chOff x="6279781" y="2110374"/>
            <a:chExt cx="253365" cy="276225"/>
          </a:xfrm>
        </p:grpSpPr>
        <p:pic>
          <p:nvPicPr>
            <p:cNvPr id="69" name="object 6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79781" y="2110374"/>
              <a:ext cx="253135" cy="27622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17881" y="2125488"/>
              <a:ext cx="176167" cy="199481"/>
            </a:xfrm>
            <a:prstGeom prst="rect">
              <a:avLst/>
            </a:prstGeom>
          </p:spPr>
        </p:pic>
      </p:grpSp>
      <p:grpSp>
        <p:nvGrpSpPr>
          <p:cNvPr id="71" name="object 71"/>
          <p:cNvGrpSpPr/>
          <p:nvPr/>
        </p:nvGrpSpPr>
        <p:grpSpPr>
          <a:xfrm>
            <a:off x="6718442" y="2110374"/>
            <a:ext cx="265430" cy="276225"/>
            <a:chOff x="6718442" y="2110374"/>
            <a:chExt cx="265430" cy="276225"/>
          </a:xfrm>
        </p:grpSpPr>
        <p:pic>
          <p:nvPicPr>
            <p:cNvPr id="72" name="object 7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18442" y="2110374"/>
              <a:ext cx="265340" cy="27622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56542" y="2125389"/>
              <a:ext cx="189140" cy="199962"/>
            </a:xfrm>
            <a:prstGeom prst="rect">
              <a:avLst/>
            </a:prstGeom>
          </p:spPr>
        </p:pic>
      </p:grpSp>
      <p:grpSp>
        <p:nvGrpSpPr>
          <p:cNvPr id="74" name="object 74"/>
          <p:cNvGrpSpPr/>
          <p:nvPr/>
        </p:nvGrpSpPr>
        <p:grpSpPr>
          <a:xfrm>
            <a:off x="7173418" y="2021474"/>
            <a:ext cx="208915" cy="365125"/>
            <a:chOff x="7173418" y="2021474"/>
            <a:chExt cx="208915" cy="365125"/>
          </a:xfrm>
        </p:grpSpPr>
        <p:pic>
          <p:nvPicPr>
            <p:cNvPr id="75" name="object 7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73418" y="2021474"/>
              <a:ext cx="208730" cy="365125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7216364" y="204139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37082" y="164727"/>
                  </a:moveTo>
                  <a:lnTo>
                    <a:pt x="11629" y="181858"/>
                  </a:lnTo>
                  <a:lnTo>
                    <a:pt x="0" y="217304"/>
                  </a:lnTo>
                  <a:lnTo>
                    <a:pt x="10565" y="254770"/>
                  </a:lnTo>
                  <a:lnTo>
                    <a:pt x="51697" y="277961"/>
                  </a:lnTo>
                  <a:lnTo>
                    <a:pt x="96965" y="270998"/>
                  </a:lnTo>
                  <a:lnTo>
                    <a:pt x="119350" y="240906"/>
                  </a:lnTo>
                  <a:lnTo>
                    <a:pt x="121552" y="204887"/>
                  </a:lnTo>
                  <a:lnTo>
                    <a:pt x="106269" y="180144"/>
                  </a:lnTo>
                  <a:lnTo>
                    <a:pt x="96792" y="174664"/>
                  </a:lnTo>
                  <a:lnTo>
                    <a:pt x="91800" y="173908"/>
                  </a:lnTo>
                  <a:lnTo>
                    <a:pt x="83159" y="173908"/>
                  </a:lnTo>
                  <a:lnTo>
                    <a:pt x="83274" y="173479"/>
                  </a:lnTo>
                  <a:lnTo>
                    <a:pt x="67456" y="173479"/>
                  </a:lnTo>
                  <a:lnTo>
                    <a:pt x="62891" y="170102"/>
                  </a:lnTo>
                  <a:lnTo>
                    <a:pt x="56395" y="166976"/>
                  </a:lnTo>
                  <a:lnTo>
                    <a:pt x="47836" y="164914"/>
                  </a:lnTo>
                  <a:lnTo>
                    <a:pt x="37082" y="164727"/>
                  </a:lnTo>
                  <a:close/>
                </a:path>
                <a:path w="121920" h="278130">
                  <a:moveTo>
                    <a:pt x="88973" y="173480"/>
                  </a:moveTo>
                  <a:lnTo>
                    <a:pt x="83159" y="173908"/>
                  </a:lnTo>
                  <a:lnTo>
                    <a:pt x="91800" y="173908"/>
                  </a:lnTo>
                  <a:lnTo>
                    <a:pt x="88973" y="173480"/>
                  </a:lnTo>
                  <a:close/>
                </a:path>
                <a:path w="121920" h="278130">
                  <a:moveTo>
                    <a:pt x="87292" y="0"/>
                  </a:moveTo>
                  <a:lnTo>
                    <a:pt x="82844" y="1784"/>
                  </a:lnTo>
                  <a:lnTo>
                    <a:pt x="81072" y="4218"/>
                  </a:lnTo>
                  <a:lnTo>
                    <a:pt x="77901" y="7044"/>
                  </a:lnTo>
                  <a:lnTo>
                    <a:pt x="73749" y="10135"/>
                  </a:lnTo>
                  <a:lnTo>
                    <a:pt x="62251" y="17943"/>
                  </a:lnTo>
                  <a:lnTo>
                    <a:pt x="72695" y="20568"/>
                  </a:lnTo>
                  <a:lnTo>
                    <a:pt x="83304" y="66344"/>
                  </a:lnTo>
                  <a:lnTo>
                    <a:pt x="84321" y="102708"/>
                  </a:lnTo>
                  <a:lnTo>
                    <a:pt x="79022" y="138699"/>
                  </a:lnTo>
                  <a:lnTo>
                    <a:pt x="67456" y="173479"/>
                  </a:lnTo>
                  <a:lnTo>
                    <a:pt x="83274" y="173479"/>
                  </a:lnTo>
                  <a:lnTo>
                    <a:pt x="92876" y="131218"/>
                  </a:lnTo>
                  <a:lnTo>
                    <a:pt x="97552" y="92241"/>
                  </a:lnTo>
                  <a:lnTo>
                    <a:pt x="98109" y="71292"/>
                  </a:lnTo>
                  <a:lnTo>
                    <a:pt x="96929" y="50123"/>
                  </a:lnTo>
                  <a:lnTo>
                    <a:pt x="93598" y="29298"/>
                  </a:lnTo>
                  <a:lnTo>
                    <a:pt x="91712" y="21706"/>
                  </a:lnTo>
                  <a:lnTo>
                    <a:pt x="96608" y="13582"/>
                  </a:lnTo>
                  <a:lnTo>
                    <a:pt x="97860" y="10279"/>
                  </a:lnTo>
                  <a:lnTo>
                    <a:pt x="96684" y="6675"/>
                  </a:lnTo>
                  <a:lnTo>
                    <a:pt x="92534" y="2439"/>
                  </a:lnTo>
                  <a:lnTo>
                    <a:pt x="87292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7216364" y="204139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78" name="object 78"/>
          <p:cNvGraphicFramePr>
            <a:graphicFrameLocks noGrp="1"/>
          </p:cNvGraphicFramePr>
          <p:nvPr/>
        </p:nvGraphicFramePr>
        <p:xfrm>
          <a:off x="6192084" y="2376928"/>
          <a:ext cx="1271270" cy="290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7195"/>
                <a:gridCol w="417195"/>
                <a:gridCol w="417195"/>
              </a:tblGrid>
              <a:tr h="2776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pSp>
        <p:nvGrpSpPr>
          <p:cNvPr id="79" name="object 79"/>
          <p:cNvGrpSpPr/>
          <p:nvPr/>
        </p:nvGrpSpPr>
        <p:grpSpPr>
          <a:xfrm>
            <a:off x="3018680" y="1009474"/>
            <a:ext cx="101600" cy="3397885"/>
            <a:chOff x="3018680" y="1009474"/>
            <a:chExt cx="101600" cy="3397885"/>
          </a:xfrm>
        </p:grpSpPr>
        <p:pic>
          <p:nvPicPr>
            <p:cNvPr id="80" name="object 8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18680" y="1009474"/>
              <a:ext cx="101600" cy="3397823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3069480" y="1027574"/>
              <a:ext cx="0" cy="3321685"/>
            </a:xfrm>
            <a:custGeom>
              <a:avLst/>
              <a:gdLst/>
              <a:ahLst/>
              <a:cxnLst/>
              <a:rect l="l" t="t" r="r" b="b"/>
              <a:pathLst>
                <a:path w="0" h="3321685">
                  <a:moveTo>
                    <a:pt x="0" y="3321624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2" name="object 82"/>
          <p:cNvGrpSpPr/>
          <p:nvPr/>
        </p:nvGrpSpPr>
        <p:grpSpPr>
          <a:xfrm>
            <a:off x="6087219" y="1009474"/>
            <a:ext cx="101600" cy="3397885"/>
            <a:chOff x="6087219" y="1009474"/>
            <a:chExt cx="101600" cy="3397885"/>
          </a:xfrm>
        </p:grpSpPr>
        <p:pic>
          <p:nvPicPr>
            <p:cNvPr id="83" name="object 8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87219" y="1009474"/>
              <a:ext cx="101600" cy="3397823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6138019" y="1027574"/>
              <a:ext cx="0" cy="3321685"/>
            </a:xfrm>
            <a:custGeom>
              <a:avLst/>
              <a:gdLst/>
              <a:ahLst/>
              <a:cxnLst/>
              <a:rect l="l" t="t" r="r" b="b"/>
              <a:pathLst>
                <a:path w="0" h="3321685">
                  <a:moveTo>
                    <a:pt x="0" y="3321624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5" name="object 85"/>
          <p:cNvSpPr txBox="1"/>
          <p:nvPr/>
        </p:nvSpPr>
        <p:spPr>
          <a:xfrm>
            <a:off x="2268517" y="2352924"/>
            <a:ext cx="3162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aseline="-4629" sz="2700">
                <a:latin typeface="Arial MT"/>
                <a:cs typeface="Arial MT"/>
              </a:rPr>
              <a:t>=</a:t>
            </a:r>
            <a:r>
              <a:rPr dirty="0" baseline="-4629" sz="2700" spc="-40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$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2606079" y="2382039"/>
            <a:ext cx="415925" cy="279400"/>
          </a:xfrm>
          <a:prstGeom prst="rect">
            <a:avLst/>
          </a:prstGeom>
          <a:solidFill>
            <a:srgbClr val="FFC070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5324354" y="2352924"/>
            <a:ext cx="3384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aseline="-4629" sz="2700">
                <a:latin typeface="Arial MT"/>
                <a:cs typeface="Arial MT"/>
              </a:rPr>
              <a:t>=</a:t>
            </a:r>
            <a:r>
              <a:rPr dirty="0" baseline="-4629" sz="2700" spc="-1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$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5684232" y="2382039"/>
            <a:ext cx="415925" cy="279400"/>
          </a:xfrm>
          <a:custGeom>
            <a:avLst/>
            <a:gdLst/>
            <a:ahLst/>
            <a:cxnLst/>
            <a:rect l="l" t="t" r="r" b="b"/>
            <a:pathLst>
              <a:path w="415925" h="279400">
                <a:moveTo>
                  <a:pt x="415686" y="0"/>
                </a:moveTo>
                <a:lnTo>
                  <a:pt x="0" y="0"/>
                </a:lnTo>
                <a:lnTo>
                  <a:pt x="0" y="279030"/>
                </a:lnTo>
                <a:lnTo>
                  <a:pt x="415686" y="279030"/>
                </a:lnTo>
                <a:lnTo>
                  <a:pt x="415686" y="0"/>
                </a:lnTo>
                <a:close/>
              </a:path>
            </a:pathLst>
          </a:custGeom>
          <a:solidFill>
            <a:srgbClr val="FFC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 txBox="1"/>
          <p:nvPr/>
        </p:nvSpPr>
        <p:spPr>
          <a:xfrm>
            <a:off x="5780492" y="2395695"/>
            <a:ext cx="2235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15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5677882" y="2375689"/>
            <a:ext cx="428625" cy="292100"/>
            <a:chOff x="5677882" y="2375689"/>
            <a:chExt cx="428625" cy="292100"/>
          </a:xfrm>
        </p:grpSpPr>
        <p:sp>
          <p:nvSpPr>
            <p:cNvPr id="91" name="object 91"/>
            <p:cNvSpPr/>
            <p:nvPr/>
          </p:nvSpPr>
          <p:spPr>
            <a:xfrm>
              <a:off x="5684232" y="2375689"/>
              <a:ext cx="415925" cy="292100"/>
            </a:xfrm>
            <a:custGeom>
              <a:avLst/>
              <a:gdLst/>
              <a:ahLst/>
              <a:cxnLst/>
              <a:rect l="l" t="t" r="r" b="b"/>
              <a:pathLst>
                <a:path w="415925" h="292100">
                  <a:moveTo>
                    <a:pt x="0" y="0"/>
                  </a:moveTo>
                  <a:lnTo>
                    <a:pt x="0" y="291730"/>
                  </a:lnTo>
                </a:path>
                <a:path w="415925" h="292100">
                  <a:moveTo>
                    <a:pt x="415686" y="0"/>
                  </a:moveTo>
                  <a:lnTo>
                    <a:pt x="415686" y="29173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5677882" y="2375689"/>
              <a:ext cx="428625" cy="12700"/>
            </a:xfrm>
            <a:custGeom>
              <a:avLst/>
              <a:gdLst/>
              <a:ahLst/>
              <a:cxnLst/>
              <a:rect l="l" t="t" r="r" b="b"/>
              <a:pathLst>
                <a:path w="428625" h="12700">
                  <a:moveTo>
                    <a:pt x="0" y="0"/>
                  </a:moveTo>
                  <a:lnTo>
                    <a:pt x="428386" y="0"/>
                  </a:lnTo>
                  <a:lnTo>
                    <a:pt x="428386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5677882" y="2661069"/>
              <a:ext cx="428625" cy="0"/>
            </a:xfrm>
            <a:custGeom>
              <a:avLst/>
              <a:gdLst/>
              <a:ahLst/>
              <a:cxnLst/>
              <a:rect l="l" t="t" r="r" b="b"/>
              <a:pathLst>
                <a:path w="428625" h="0">
                  <a:moveTo>
                    <a:pt x="0" y="0"/>
                  </a:moveTo>
                  <a:lnTo>
                    <a:pt x="428386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4" name="object 94"/>
          <p:cNvSpPr txBox="1"/>
          <p:nvPr/>
        </p:nvSpPr>
        <p:spPr>
          <a:xfrm>
            <a:off x="8392893" y="2371186"/>
            <a:ext cx="3143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215">
                <a:latin typeface="Arial MT"/>
                <a:cs typeface="Arial MT"/>
              </a:rPr>
              <a:t>=</a:t>
            </a:r>
            <a:r>
              <a:rPr dirty="0" baseline="1543" sz="2700">
                <a:latin typeface="Arial MT"/>
                <a:cs typeface="Arial MT"/>
              </a:rPr>
              <a:t>$</a:t>
            </a:r>
            <a:endParaRPr baseline="1543" sz="2700">
              <a:latin typeface="Arial MT"/>
              <a:cs typeface="Arial MT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728313" y="2395843"/>
            <a:ext cx="415925" cy="279400"/>
          </a:xfrm>
          <a:prstGeom prst="rect">
            <a:avLst/>
          </a:prstGeom>
          <a:solidFill>
            <a:srgbClr val="FFC070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12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424116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Equations</a:t>
            </a:r>
            <a:r>
              <a:rPr dirty="0" spc="10"/>
              <a:t> </a:t>
            </a:r>
            <a:r>
              <a:rPr dirty="0"/>
              <a:t>as</a:t>
            </a:r>
            <a:r>
              <a:rPr dirty="0" spc="10"/>
              <a:t> </a:t>
            </a:r>
            <a:r>
              <a:rPr dirty="0"/>
              <a:t>dot</a:t>
            </a:r>
            <a:r>
              <a:rPr dirty="0" spc="10"/>
              <a:t> </a:t>
            </a:r>
            <a:r>
              <a:rPr dirty="0"/>
              <a:t>product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3071" y="1118081"/>
            <a:ext cx="45116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66720" algn="l"/>
              </a:tabLst>
            </a:pPr>
            <a:r>
              <a:rPr dirty="0" sz="1800">
                <a:latin typeface="Arial MT"/>
                <a:cs typeface="Arial MT"/>
              </a:rPr>
              <a:t>a + b + c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 10	a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2b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15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68411" y="1118081"/>
            <a:ext cx="15570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2c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12</a:t>
            </a:r>
            <a:endParaRPr sz="1800">
              <a:latin typeface="Arial MT"/>
              <a:cs typeface="Arial MT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800761" y="2106424"/>
          <a:ext cx="434975" cy="850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925"/>
              </a:tblGrid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grpSp>
        <p:nvGrpSpPr>
          <p:cNvPr id="6" name="object 6"/>
          <p:cNvGrpSpPr/>
          <p:nvPr/>
        </p:nvGrpSpPr>
        <p:grpSpPr>
          <a:xfrm>
            <a:off x="1564869" y="2149382"/>
            <a:ext cx="253365" cy="276225"/>
            <a:chOff x="1564869" y="2149382"/>
            <a:chExt cx="253365" cy="27622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4869" y="2149382"/>
              <a:ext cx="253135" cy="2762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2969" y="2164496"/>
              <a:ext cx="176167" cy="19948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453351" y="2152843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552665" y="2421103"/>
            <a:ext cx="265430" cy="571500"/>
            <a:chOff x="1552665" y="2421103"/>
            <a:chExt cx="265430" cy="57150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2665" y="2421103"/>
              <a:ext cx="265340" cy="27622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0765" y="2436119"/>
              <a:ext cx="189140" cy="19996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275" y="2627324"/>
              <a:ext cx="208730" cy="36512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652220" y="264724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19" h="278130">
                  <a:moveTo>
                    <a:pt x="37082" y="164727"/>
                  </a:moveTo>
                  <a:lnTo>
                    <a:pt x="11629" y="181858"/>
                  </a:lnTo>
                  <a:lnTo>
                    <a:pt x="0" y="217304"/>
                  </a:lnTo>
                  <a:lnTo>
                    <a:pt x="10565" y="254770"/>
                  </a:lnTo>
                  <a:lnTo>
                    <a:pt x="51697" y="277962"/>
                  </a:lnTo>
                  <a:lnTo>
                    <a:pt x="96965" y="270999"/>
                  </a:lnTo>
                  <a:lnTo>
                    <a:pt x="119350" y="240907"/>
                  </a:lnTo>
                  <a:lnTo>
                    <a:pt x="121552" y="204887"/>
                  </a:lnTo>
                  <a:lnTo>
                    <a:pt x="106269" y="180144"/>
                  </a:lnTo>
                  <a:lnTo>
                    <a:pt x="96792" y="174665"/>
                  </a:lnTo>
                  <a:lnTo>
                    <a:pt x="91806" y="173909"/>
                  </a:lnTo>
                  <a:lnTo>
                    <a:pt x="83159" y="173909"/>
                  </a:lnTo>
                  <a:lnTo>
                    <a:pt x="83274" y="173480"/>
                  </a:lnTo>
                  <a:lnTo>
                    <a:pt x="67456" y="173480"/>
                  </a:lnTo>
                  <a:lnTo>
                    <a:pt x="62891" y="170103"/>
                  </a:lnTo>
                  <a:lnTo>
                    <a:pt x="56395" y="166977"/>
                  </a:lnTo>
                  <a:lnTo>
                    <a:pt x="47836" y="164914"/>
                  </a:lnTo>
                  <a:lnTo>
                    <a:pt x="37082" y="164727"/>
                  </a:lnTo>
                  <a:close/>
                </a:path>
                <a:path w="121919" h="278130">
                  <a:moveTo>
                    <a:pt x="88974" y="173480"/>
                  </a:moveTo>
                  <a:lnTo>
                    <a:pt x="83159" y="173909"/>
                  </a:lnTo>
                  <a:lnTo>
                    <a:pt x="91806" y="173909"/>
                  </a:lnTo>
                  <a:lnTo>
                    <a:pt x="88974" y="173480"/>
                  </a:lnTo>
                  <a:close/>
                </a:path>
                <a:path w="121919" h="278130">
                  <a:moveTo>
                    <a:pt x="87292" y="0"/>
                  </a:moveTo>
                  <a:lnTo>
                    <a:pt x="82844" y="1784"/>
                  </a:lnTo>
                  <a:lnTo>
                    <a:pt x="81072" y="4219"/>
                  </a:lnTo>
                  <a:lnTo>
                    <a:pt x="77901" y="7044"/>
                  </a:lnTo>
                  <a:lnTo>
                    <a:pt x="73749" y="10136"/>
                  </a:lnTo>
                  <a:lnTo>
                    <a:pt x="62251" y="17944"/>
                  </a:lnTo>
                  <a:lnTo>
                    <a:pt x="72695" y="20568"/>
                  </a:lnTo>
                  <a:lnTo>
                    <a:pt x="83305" y="66345"/>
                  </a:lnTo>
                  <a:lnTo>
                    <a:pt x="84322" y="102709"/>
                  </a:lnTo>
                  <a:lnTo>
                    <a:pt x="79022" y="138700"/>
                  </a:lnTo>
                  <a:lnTo>
                    <a:pt x="67456" y="173480"/>
                  </a:lnTo>
                  <a:lnTo>
                    <a:pt x="83274" y="173480"/>
                  </a:lnTo>
                  <a:lnTo>
                    <a:pt x="92876" y="131219"/>
                  </a:lnTo>
                  <a:lnTo>
                    <a:pt x="97552" y="92242"/>
                  </a:lnTo>
                  <a:lnTo>
                    <a:pt x="98109" y="71293"/>
                  </a:lnTo>
                  <a:lnTo>
                    <a:pt x="96929" y="50124"/>
                  </a:lnTo>
                  <a:lnTo>
                    <a:pt x="93598" y="29299"/>
                  </a:lnTo>
                  <a:lnTo>
                    <a:pt x="91712" y="21707"/>
                  </a:lnTo>
                  <a:lnTo>
                    <a:pt x="96608" y="13583"/>
                  </a:lnTo>
                  <a:lnTo>
                    <a:pt x="97860" y="10279"/>
                  </a:lnTo>
                  <a:lnTo>
                    <a:pt x="96684" y="6675"/>
                  </a:lnTo>
                  <a:lnTo>
                    <a:pt x="92534" y="2439"/>
                  </a:lnTo>
                  <a:lnTo>
                    <a:pt x="87292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652220" y="264724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19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339021" y="2152560"/>
            <a:ext cx="264160" cy="730250"/>
          </a:xfrm>
          <a:prstGeom prst="rect">
            <a:avLst/>
          </a:prstGeom>
        </p:spPr>
        <p:txBody>
          <a:bodyPr wrap="square" lIns="0" tIns="1346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60"/>
              </a:spcBef>
            </a:pPr>
            <a:r>
              <a:rPr dirty="0" sz="1800">
                <a:latin typeface="Arial MT"/>
                <a:cs typeface="Arial MT"/>
              </a:rPr>
              <a:t>.</a:t>
            </a:r>
            <a:r>
              <a:rPr dirty="0" sz="1800" spc="-300">
                <a:latin typeface="Arial MT"/>
                <a:cs typeface="Arial MT"/>
              </a:rPr>
              <a:t> </a:t>
            </a:r>
            <a:r>
              <a:rPr dirty="0" baseline="-25793" sz="2100">
                <a:latin typeface="Arial MT"/>
                <a:cs typeface="Arial MT"/>
              </a:rPr>
              <a:t>$</a:t>
            </a:r>
            <a:endParaRPr baseline="-25793" sz="2100">
              <a:latin typeface="Arial MT"/>
              <a:cs typeface="Arial MT"/>
            </a:endParaRPr>
          </a:p>
          <a:p>
            <a:pPr marL="127000">
              <a:lnSpc>
                <a:spcPct val="100000"/>
              </a:lnSpc>
              <a:spcBef>
                <a:spcPts val="745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55405" y="2110374"/>
            <a:ext cx="253365" cy="276225"/>
            <a:chOff x="155405" y="2110374"/>
            <a:chExt cx="253365" cy="276225"/>
          </a:xfrm>
        </p:grpSpPr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405" y="2110374"/>
              <a:ext cx="253135" cy="27622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505" y="2125488"/>
              <a:ext cx="176167" cy="199481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594066" y="2110374"/>
            <a:ext cx="265430" cy="276225"/>
            <a:chOff x="594066" y="2110374"/>
            <a:chExt cx="265430" cy="276225"/>
          </a:xfrm>
        </p:grpSpPr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4066" y="2110374"/>
              <a:ext cx="265340" cy="27622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2166" y="2125389"/>
              <a:ext cx="189140" cy="199962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1049043" y="2021474"/>
            <a:ext cx="208915" cy="365125"/>
            <a:chOff x="1049043" y="2021474"/>
            <a:chExt cx="208915" cy="365125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9043" y="2021474"/>
              <a:ext cx="208730" cy="36512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091988" y="204139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19" h="278130">
                  <a:moveTo>
                    <a:pt x="37081" y="164727"/>
                  </a:moveTo>
                  <a:lnTo>
                    <a:pt x="11629" y="181858"/>
                  </a:lnTo>
                  <a:lnTo>
                    <a:pt x="0" y="217304"/>
                  </a:lnTo>
                  <a:lnTo>
                    <a:pt x="10565" y="254770"/>
                  </a:lnTo>
                  <a:lnTo>
                    <a:pt x="51697" y="277961"/>
                  </a:lnTo>
                  <a:lnTo>
                    <a:pt x="96964" y="270998"/>
                  </a:lnTo>
                  <a:lnTo>
                    <a:pt x="119350" y="240906"/>
                  </a:lnTo>
                  <a:lnTo>
                    <a:pt x="121552" y="204887"/>
                  </a:lnTo>
                  <a:lnTo>
                    <a:pt x="106269" y="180144"/>
                  </a:lnTo>
                  <a:lnTo>
                    <a:pt x="96792" y="174664"/>
                  </a:lnTo>
                  <a:lnTo>
                    <a:pt x="91800" y="173908"/>
                  </a:lnTo>
                  <a:lnTo>
                    <a:pt x="83159" y="173908"/>
                  </a:lnTo>
                  <a:lnTo>
                    <a:pt x="83274" y="173479"/>
                  </a:lnTo>
                  <a:lnTo>
                    <a:pt x="67456" y="173479"/>
                  </a:lnTo>
                  <a:lnTo>
                    <a:pt x="62891" y="170102"/>
                  </a:lnTo>
                  <a:lnTo>
                    <a:pt x="56395" y="166976"/>
                  </a:lnTo>
                  <a:lnTo>
                    <a:pt x="47836" y="164914"/>
                  </a:lnTo>
                  <a:lnTo>
                    <a:pt x="37081" y="164727"/>
                  </a:lnTo>
                  <a:close/>
                </a:path>
                <a:path w="121919" h="278130">
                  <a:moveTo>
                    <a:pt x="88973" y="173480"/>
                  </a:moveTo>
                  <a:lnTo>
                    <a:pt x="83159" y="173908"/>
                  </a:lnTo>
                  <a:lnTo>
                    <a:pt x="91800" y="173908"/>
                  </a:lnTo>
                  <a:lnTo>
                    <a:pt x="88973" y="173480"/>
                  </a:lnTo>
                  <a:close/>
                </a:path>
                <a:path w="121919" h="278130">
                  <a:moveTo>
                    <a:pt x="87292" y="0"/>
                  </a:moveTo>
                  <a:lnTo>
                    <a:pt x="82844" y="1784"/>
                  </a:lnTo>
                  <a:lnTo>
                    <a:pt x="81072" y="4218"/>
                  </a:lnTo>
                  <a:lnTo>
                    <a:pt x="77901" y="7044"/>
                  </a:lnTo>
                  <a:lnTo>
                    <a:pt x="73749" y="10135"/>
                  </a:lnTo>
                  <a:lnTo>
                    <a:pt x="62251" y="17943"/>
                  </a:lnTo>
                  <a:lnTo>
                    <a:pt x="72695" y="20568"/>
                  </a:lnTo>
                  <a:lnTo>
                    <a:pt x="83305" y="66344"/>
                  </a:lnTo>
                  <a:lnTo>
                    <a:pt x="84321" y="102708"/>
                  </a:lnTo>
                  <a:lnTo>
                    <a:pt x="79022" y="138699"/>
                  </a:lnTo>
                  <a:lnTo>
                    <a:pt x="67456" y="173479"/>
                  </a:lnTo>
                  <a:lnTo>
                    <a:pt x="83274" y="173479"/>
                  </a:lnTo>
                  <a:lnTo>
                    <a:pt x="92876" y="131218"/>
                  </a:lnTo>
                  <a:lnTo>
                    <a:pt x="97552" y="92241"/>
                  </a:lnTo>
                  <a:lnTo>
                    <a:pt x="98109" y="71292"/>
                  </a:lnTo>
                  <a:lnTo>
                    <a:pt x="96929" y="50123"/>
                  </a:lnTo>
                  <a:lnTo>
                    <a:pt x="93598" y="29298"/>
                  </a:lnTo>
                  <a:lnTo>
                    <a:pt x="91712" y="21706"/>
                  </a:lnTo>
                  <a:lnTo>
                    <a:pt x="96608" y="13582"/>
                  </a:lnTo>
                  <a:lnTo>
                    <a:pt x="97860" y="10279"/>
                  </a:lnTo>
                  <a:lnTo>
                    <a:pt x="96684" y="6675"/>
                  </a:lnTo>
                  <a:lnTo>
                    <a:pt x="92534" y="2439"/>
                  </a:lnTo>
                  <a:lnTo>
                    <a:pt x="87292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091988" y="204139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19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74058" y="2383278"/>
            <a:ext cx="417830" cy="27813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91274" y="2383278"/>
            <a:ext cx="417830" cy="27813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08489" y="2383278"/>
            <a:ext cx="417830" cy="27813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268517" y="2352924"/>
            <a:ext cx="3162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aseline="-4629" sz="2700">
                <a:latin typeface="Arial MT"/>
                <a:cs typeface="Arial MT"/>
              </a:rPr>
              <a:t>=</a:t>
            </a:r>
            <a:r>
              <a:rPr dirty="0" baseline="-4629" sz="2700" spc="-40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$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606079" y="2382039"/>
            <a:ext cx="415925" cy="279400"/>
          </a:xfrm>
          <a:prstGeom prst="rect">
            <a:avLst/>
          </a:prstGeom>
          <a:solidFill>
            <a:srgbClr val="FFC070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4856598" y="2106424"/>
          <a:ext cx="434975" cy="850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925"/>
              </a:tblGrid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grpSp>
        <p:nvGrpSpPr>
          <p:cNvPr id="33" name="object 33"/>
          <p:cNvGrpSpPr/>
          <p:nvPr/>
        </p:nvGrpSpPr>
        <p:grpSpPr>
          <a:xfrm>
            <a:off x="4620708" y="2149382"/>
            <a:ext cx="253365" cy="276225"/>
            <a:chOff x="4620708" y="2149382"/>
            <a:chExt cx="253365" cy="276225"/>
          </a:xfrm>
        </p:grpSpPr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0708" y="2149382"/>
              <a:ext cx="253135" cy="27622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58808" y="2164496"/>
              <a:ext cx="176167" cy="199481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4509188" y="2152843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4608503" y="2421103"/>
            <a:ext cx="265430" cy="571500"/>
            <a:chOff x="4608503" y="2421103"/>
            <a:chExt cx="265430" cy="571500"/>
          </a:xfrm>
        </p:grpSpPr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08503" y="2421103"/>
              <a:ext cx="265340" cy="27622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46603" y="2436119"/>
              <a:ext cx="189140" cy="19996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65113" y="2627324"/>
              <a:ext cx="208730" cy="365125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4708058" y="264724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37081" y="164727"/>
                  </a:moveTo>
                  <a:lnTo>
                    <a:pt x="11629" y="181858"/>
                  </a:lnTo>
                  <a:lnTo>
                    <a:pt x="0" y="217304"/>
                  </a:lnTo>
                  <a:lnTo>
                    <a:pt x="10565" y="254770"/>
                  </a:lnTo>
                  <a:lnTo>
                    <a:pt x="51698" y="277962"/>
                  </a:lnTo>
                  <a:lnTo>
                    <a:pt x="96965" y="270999"/>
                  </a:lnTo>
                  <a:lnTo>
                    <a:pt x="119350" y="240907"/>
                  </a:lnTo>
                  <a:lnTo>
                    <a:pt x="121553" y="204887"/>
                  </a:lnTo>
                  <a:lnTo>
                    <a:pt x="106269" y="180144"/>
                  </a:lnTo>
                  <a:lnTo>
                    <a:pt x="96793" y="174665"/>
                  </a:lnTo>
                  <a:lnTo>
                    <a:pt x="91806" y="173909"/>
                  </a:lnTo>
                  <a:lnTo>
                    <a:pt x="83159" y="173909"/>
                  </a:lnTo>
                  <a:lnTo>
                    <a:pt x="83274" y="173480"/>
                  </a:lnTo>
                  <a:lnTo>
                    <a:pt x="67457" y="173480"/>
                  </a:lnTo>
                  <a:lnTo>
                    <a:pt x="62891" y="170103"/>
                  </a:lnTo>
                  <a:lnTo>
                    <a:pt x="56395" y="166977"/>
                  </a:lnTo>
                  <a:lnTo>
                    <a:pt x="47836" y="164914"/>
                  </a:lnTo>
                  <a:lnTo>
                    <a:pt x="37081" y="164727"/>
                  </a:lnTo>
                  <a:close/>
                </a:path>
                <a:path w="121920" h="278130">
                  <a:moveTo>
                    <a:pt x="88973" y="173480"/>
                  </a:moveTo>
                  <a:lnTo>
                    <a:pt x="83159" y="173909"/>
                  </a:lnTo>
                  <a:lnTo>
                    <a:pt x="91806" y="173909"/>
                  </a:lnTo>
                  <a:lnTo>
                    <a:pt x="88973" y="173480"/>
                  </a:lnTo>
                  <a:close/>
                </a:path>
                <a:path w="121920" h="278130">
                  <a:moveTo>
                    <a:pt x="87293" y="0"/>
                  </a:moveTo>
                  <a:lnTo>
                    <a:pt x="82844" y="1784"/>
                  </a:lnTo>
                  <a:lnTo>
                    <a:pt x="81073" y="4219"/>
                  </a:lnTo>
                  <a:lnTo>
                    <a:pt x="77901" y="7044"/>
                  </a:lnTo>
                  <a:lnTo>
                    <a:pt x="73749" y="10136"/>
                  </a:lnTo>
                  <a:lnTo>
                    <a:pt x="62251" y="17944"/>
                  </a:lnTo>
                  <a:lnTo>
                    <a:pt x="72696" y="20568"/>
                  </a:lnTo>
                  <a:lnTo>
                    <a:pt x="83305" y="66345"/>
                  </a:lnTo>
                  <a:lnTo>
                    <a:pt x="84321" y="102709"/>
                  </a:lnTo>
                  <a:lnTo>
                    <a:pt x="79022" y="138700"/>
                  </a:lnTo>
                  <a:lnTo>
                    <a:pt x="67457" y="173480"/>
                  </a:lnTo>
                  <a:lnTo>
                    <a:pt x="83274" y="173480"/>
                  </a:lnTo>
                  <a:lnTo>
                    <a:pt x="92876" y="131219"/>
                  </a:lnTo>
                  <a:lnTo>
                    <a:pt x="97552" y="92242"/>
                  </a:lnTo>
                  <a:lnTo>
                    <a:pt x="98110" y="71293"/>
                  </a:lnTo>
                  <a:lnTo>
                    <a:pt x="96930" y="50124"/>
                  </a:lnTo>
                  <a:lnTo>
                    <a:pt x="93599" y="29299"/>
                  </a:lnTo>
                  <a:lnTo>
                    <a:pt x="91711" y="21707"/>
                  </a:lnTo>
                  <a:lnTo>
                    <a:pt x="96609" y="13583"/>
                  </a:lnTo>
                  <a:lnTo>
                    <a:pt x="97860" y="10279"/>
                  </a:lnTo>
                  <a:lnTo>
                    <a:pt x="96684" y="6675"/>
                  </a:lnTo>
                  <a:lnTo>
                    <a:pt x="92534" y="2439"/>
                  </a:lnTo>
                  <a:lnTo>
                    <a:pt x="87293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4708059" y="264724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4394860" y="2152560"/>
            <a:ext cx="264160" cy="730250"/>
          </a:xfrm>
          <a:prstGeom prst="rect">
            <a:avLst/>
          </a:prstGeom>
        </p:spPr>
        <p:txBody>
          <a:bodyPr wrap="square" lIns="0" tIns="1346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60"/>
              </a:spcBef>
            </a:pPr>
            <a:r>
              <a:rPr dirty="0" sz="1800">
                <a:latin typeface="Arial MT"/>
                <a:cs typeface="Arial MT"/>
              </a:rPr>
              <a:t>.</a:t>
            </a:r>
            <a:r>
              <a:rPr dirty="0" sz="1800" spc="-300">
                <a:latin typeface="Arial MT"/>
                <a:cs typeface="Arial MT"/>
              </a:rPr>
              <a:t> </a:t>
            </a:r>
            <a:r>
              <a:rPr dirty="0" baseline="-25793" sz="2100">
                <a:latin typeface="Arial MT"/>
                <a:cs typeface="Arial MT"/>
              </a:rPr>
              <a:t>$</a:t>
            </a:r>
            <a:endParaRPr baseline="-25793" sz="2100">
              <a:latin typeface="Arial MT"/>
              <a:cs typeface="Arial MT"/>
            </a:endParaRPr>
          </a:p>
          <a:p>
            <a:pPr marL="127000">
              <a:lnSpc>
                <a:spcPct val="100000"/>
              </a:lnSpc>
              <a:spcBef>
                <a:spcPts val="745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3211243" y="2110374"/>
            <a:ext cx="253365" cy="276225"/>
            <a:chOff x="3211243" y="2110374"/>
            <a:chExt cx="253365" cy="276225"/>
          </a:xfrm>
        </p:grpSpPr>
        <p:pic>
          <p:nvPicPr>
            <p:cNvPr id="45" name="object 4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11243" y="2110374"/>
              <a:ext cx="253135" cy="27622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49343" y="2125488"/>
              <a:ext cx="176167" cy="199481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3649905" y="2110374"/>
            <a:ext cx="265430" cy="276225"/>
            <a:chOff x="3649905" y="2110374"/>
            <a:chExt cx="265430" cy="276225"/>
          </a:xfrm>
        </p:grpSpPr>
        <p:pic>
          <p:nvPicPr>
            <p:cNvPr id="48" name="object 4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49905" y="2110374"/>
              <a:ext cx="265340" cy="27622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88005" y="2125389"/>
              <a:ext cx="189140" cy="199962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4104881" y="2021474"/>
            <a:ext cx="208915" cy="365125"/>
            <a:chOff x="4104881" y="2021474"/>
            <a:chExt cx="208915" cy="365125"/>
          </a:xfrm>
        </p:grpSpPr>
        <p:pic>
          <p:nvPicPr>
            <p:cNvPr id="51" name="object 5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04881" y="2021474"/>
              <a:ext cx="208730" cy="365125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4147826" y="204139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37081" y="164727"/>
                  </a:moveTo>
                  <a:lnTo>
                    <a:pt x="11629" y="181858"/>
                  </a:lnTo>
                  <a:lnTo>
                    <a:pt x="0" y="217304"/>
                  </a:lnTo>
                  <a:lnTo>
                    <a:pt x="10565" y="254770"/>
                  </a:lnTo>
                  <a:lnTo>
                    <a:pt x="51697" y="277961"/>
                  </a:lnTo>
                  <a:lnTo>
                    <a:pt x="96965" y="270998"/>
                  </a:lnTo>
                  <a:lnTo>
                    <a:pt x="119350" y="240906"/>
                  </a:lnTo>
                  <a:lnTo>
                    <a:pt x="121552" y="204887"/>
                  </a:lnTo>
                  <a:lnTo>
                    <a:pt x="106269" y="180144"/>
                  </a:lnTo>
                  <a:lnTo>
                    <a:pt x="96792" y="174664"/>
                  </a:lnTo>
                  <a:lnTo>
                    <a:pt x="91800" y="173908"/>
                  </a:lnTo>
                  <a:lnTo>
                    <a:pt x="83159" y="173908"/>
                  </a:lnTo>
                  <a:lnTo>
                    <a:pt x="83274" y="173479"/>
                  </a:lnTo>
                  <a:lnTo>
                    <a:pt x="67457" y="173479"/>
                  </a:lnTo>
                  <a:lnTo>
                    <a:pt x="62890" y="170102"/>
                  </a:lnTo>
                  <a:lnTo>
                    <a:pt x="56394" y="166976"/>
                  </a:lnTo>
                  <a:lnTo>
                    <a:pt x="47835" y="164914"/>
                  </a:lnTo>
                  <a:lnTo>
                    <a:pt x="37081" y="164727"/>
                  </a:lnTo>
                  <a:close/>
                </a:path>
                <a:path w="121920" h="278130">
                  <a:moveTo>
                    <a:pt x="88973" y="173480"/>
                  </a:moveTo>
                  <a:lnTo>
                    <a:pt x="83159" y="173908"/>
                  </a:lnTo>
                  <a:lnTo>
                    <a:pt x="91800" y="173908"/>
                  </a:lnTo>
                  <a:lnTo>
                    <a:pt x="88973" y="173480"/>
                  </a:lnTo>
                  <a:close/>
                </a:path>
                <a:path w="121920" h="278130">
                  <a:moveTo>
                    <a:pt x="87292" y="0"/>
                  </a:moveTo>
                  <a:lnTo>
                    <a:pt x="82844" y="1784"/>
                  </a:lnTo>
                  <a:lnTo>
                    <a:pt x="81072" y="4218"/>
                  </a:lnTo>
                  <a:lnTo>
                    <a:pt x="77901" y="7044"/>
                  </a:lnTo>
                  <a:lnTo>
                    <a:pt x="73748" y="10135"/>
                  </a:lnTo>
                  <a:lnTo>
                    <a:pt x="62251" y="17943"/>
                  </a:lnTo>
                  <a:lnTo>
                    <a:pt x="72695" y="20568"/>
                  </a:lnTo>
                  <a:lnTo>
                    <a:pt x="83305" y="66344"/>
                  </a:lnTo>
                  <a:lnTo>
                    <a:pt x="84321" y="102708"/>
                  </a:lnTo>
                  <a:lnTo>
                    <a:pt x="79022" y="138699"/>
                  </a:lnTo>
                  <a:lnTo>
                    <a:pt x="67457" y="173479"/>
                  </a:lnTo>
                  <a:lnTo>
                    <a:pt x="83274" y="173479"/>
                  </a:lnTo>
                  <a:lnTo>
                    <a:pt x="92876" y="131218"/>
                  </a:lnTo>
                  <a:lnTo>
                    <a:pt x="97552" y="92241"/>
                  </a:lnTo>
                  <a:lnTo>
                    <a:pt x="98110" y="71292"/>
                  </a:lnTo>
                  <a:lnTo>
                    <a:pt x="96929" y="50123"/>
                  </a:lnTo>
                  <a:lnTo>
                    <a:pt x="93598" y="29298"/>
                  </a:lnTo>
                  <a:lnTo>
                    <a:pt x="91712" y="21706"/>
                  </a:lnTo>
                  <a:lnTo>
                    <a:pt x="96608" y="13582"/>
                  </a:lnTo>
                  <a:lnTo>
                    <a:pt x="97859" y="10279"/>
                  </a:lnTo>
                  <a:lnTo>
                    <a:pt x="96683" y="6675"/>
                  </a:lnTo>
                  <a:lnTo>
                    <a:pt x="92533" y="2439"/>
                  </a:lnTo>
                  <a:lnTo>
                    <a:pt x="87292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4147826" y="204139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54" name="object 54"/>
          <p:cNvGraphicFramePr>
            <a:graphicFrameLocks noGrp="1"/>
          </p:cNvGraphicFramePr>
          <p:nvPr/>
        </p:nvGraphicFramePr>
        <p:xfrm>
          <a:off x="3123547" y="2376928"/>
          <a:ext cx="1271270" cy="290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7195"/>
                <a:gridCol w="417195"/>
                <a:gridCol w="417195"/>
              </a:tblGrid>
              <a:tr h="2776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pSp>
        <p:nvGrpSpPr>
          <p:cNvPr id="55" name="object 55"/>
          <p:cNvGrpSpPr/>
          <p:nvPr/>
        </p:nvGrpSpPr>
        <p:grpSpPr>
          <a:xfrm>
            <a:off x="3649905" y="1983374"/>
            <a:ext cx="265430" cy="276225"/>
            <a:chOff x="3649905" y="1983374"/>
            <a:chExt cx="265430" cy="276225"/>
          </a:xfrm>
        </p:grpSpPr>
        <p:pic>
          <p:nvPicPr>
            <p:cNvPr id="56" name="object 5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49905" y="1983374"/>
              <a:ext cx="265340" cy="27622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88005" y="1998389"/>
              <a:ext cx="189140" cy="199962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5324354" y="2352924"/>
            <a:ext cx="3384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aseline="-4629" sz="2700">
                <a:latin typeface="Arial MT"/>
                <a:cs typeface="Arial MT"/>
              </a:rPr>
              <a:t>=</a:t>
            </a:r>
            <a:r>
              <a:rPr dirty="0" baseline="-4629" sz="2700" spc="-1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$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684232" y="2382039"/>
            <a:ext cx="415925" cy="279400"/>
          </a:xfrm>
          <a:custGeom>
            <a:avLst/>
            <a:gdLst/>
            <a:ahLst/>
            <a:cxnLst/>
            <a:rect l="l" t="t" r="r" b="b"/>
            <a:pathLst>
              <a:path w="415925" h="279400">
                <a:moveTo>
                  <a:pt x="415686" y="0"/>
                </a:moveTo>
                <a:lnTo>
                  <a:pt x="0" y="0"/>
                </a:lnTo>
                <a:lnTo>
                  <a:pt x="0" y="279030"/>
                </a:lnTo>
                <a:lnTo>
                  <a:pt x="415686" y="279030"/>
                </a:lnTo>
                <a:lnTo>
                  <a:pt x="415686" y="0"/>
                </a:lnTo>
                <a:close/>
              </a:path>
            </a:pathLst>
          </a:custGeom>
          <a:solidFill>
            <a:srgbClr val="FFC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5780492" y="2395695"/>
            <a:ext cx="2235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15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5671532" y="2369339"/>
            <a:ext cx="441325" cy="304800"/>
            <a:chOff x="5671532" y="2369339"/>
            <a:chExt cx="441325" cy="304800"/>
          </a:xfrm>
        </p:grpSpPr>
        <p:sp>
          <p:nvSpPr>
            <p:cNvPr id="62" name="object 62"/>
            <p:cNvSpPr/>
            <p:nvPr/>
          </p:nvSpPr>
          <p:spPr>
            <a:xfrm>
              <a:off x="5684232" y="2375689"/>
              <a:ext cx="415925" cy="292100"/>
            </a:xfrm>
            <a:custGeom>
              <a:avLst/>
              <a:gdLst/>
              <a:ahLst/>
              <a:cxnLst/>
              <a:rect l="l" t="t" r="r" b="b"/>
              <a:pathLst>
                <a:path w="415925" h="292100">
                  <a:moveTo>
                    <a:pt x="0" y="0"/>
                  </a:moveTo>
                  <a:lnTo>
                    <a:pt x="0" y="291730"/>
                  </a:lnTo>
                </a:path>
                <a:path w="415925" h="292100">
                  <a:moveTo>
                    <a:pt x="415686" y="0"/>
                  </a:moveTo>
                  <a:lnTo>
                    <a:pt x="415686" y="29173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5677882" y="2375689"/>
              <a:ext cx="428625" cy="12700"/>
            </a:xfrm>
            <a:custGeom>
              <a:avLst/>
              <a:gdLst/>
              <a:ahLst/>
              <a:cxnLst/>
              <a:rect l="l" t="t" r="r" b="b"/>
              <a:pathLst>
                <a:path w="428625" h="12700">
                  <a:moveTo>
                    <a:pt x="0" y="0"/>
                  </a:moveTo>
                  <a:lnTo>
                    <a:pt x="428386" y="0"/>
                  </a:lnTo>
                  <a:lnTo>
                    <a:pt x="428386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5677882" y="2661069"/>
              <a:ext cx="428625" cy="0"/>
            </a:xfrm>
            <a:custGeom>
              <a:avLst/>
              <a:gdLst/>
              <a:ahLst/>
              <a:cxnLst/>
              <a:rect l="l" t="t" r="r" b="b"/>
              <a:pathLst>
                <a:path w="428625" h="0">
                  <a:moveTo>
                    <a:pt x="0" y="0"/>
                  </a:moveTo>
                  <a:lnTo>
                    <a:pt x="428386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65" name="object 65"/>
          <p:cNvGraphicFramePr>
            <a:graphicFrameLocks noGrp="1"/>
          </p:cNvGraphicFramePr>
          <p:nvPr/>
        </p:nvGraphicFramePr>
        <p:xfrm>
          <a:off x="7925136" y="2106424"/>
          <a:ext cx="434975" cy="850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925"/>
              </a:tblGrid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grpSp>
        <p:nvGrpSpPr>
          <p:cNvPr id="66" name="object 66"/>
          <p:cNvGrpSpPr/>
          <p:nvPr/>
        </p:nvGrpSpPr>
        <p:grpSpPr>
          <a:xfrm>
            <a:off x="7689246" y="2149382"/>
            <a:ext cx="253365" cy="276225"/>
            <a:chOff x="7689246" y="2149382"/>
            <a:chExt cx="253365" cy="276225"/>
          </a:xfrm>
        </p:grpSpPr>
        <p:pic>
          <p:nvPicPr>
            <p:cNvPr id="67" name="object 6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9246" y="2149382"/>
              <a:ext cx="253135" cy="27622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27346" y="2164496"/>
              <a:ext cx="176167" cy="199481"/>
            </a:xfrm>
            <a:prstGeom prst="rect">
              <a:avLst/>
            </a:prstGeom>
          </p:spPr>
        </p:pic>
      </p:grpSp>
      <p:sp>
        <p:nvSpPr>
          <p:cNvPr id="69" name="object 69"/>
          <p:cNvSpPr txBox="1"/>
          <p:nvPr/>
        </p:nvSpPr>
        <p:spPr>
          <a:xfrm>
            <a:off x="7577726" y="2152843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7677042" y="2421103"/>
            <a:ext cx="265430" cy="571500"/>
            <a:chOff x="7677042" y="2421103"/>
            <a:chExt cx="265430" cy="571500"/>
          </a:xfrm>
        </p:grpSpPr>
        <p:pic>
          <p:nvPicPr>
            <p:cNvPr id="71" name="object 7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77042" y="2421103"/>
              <a:ext cx="265340" cy="276225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15142" y="2436119"/>
              <a:ext cx="189140" cy="199962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33652" y="2627324"/>
              <a:ext cx="208730" cy="365125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7776597" y="264724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37081" y="164727"/>
                  </a:moveTo>
                  <a:lnTo>
                    <a:pt x="11629" y="181858"/>
                  </a:lnTo>
                  <a:lnTo>
                    <a:pt x="0" y="217304"/>
                  </a:lnTo>
                  <a:lnTo>
                    <a:pt x="10565" y="254770"/>
                  </a:lnTo>
                  <a:lnTo>
                    <a:pt x="51696" y="277962"/>
                  </a:lnTo>
                  <a:lnTo>
                    <a:pt x="96964" y="270999"/>
                  </a:lnTo>
                  <a:lnTo>
                    <a:pt x="119350" y="240907"/>
                  </a:lnTo>
                  <a:lnTo>
                    <a:pt x="121552" y="204887"/>
                  </a:lnTo>
                  <a:lnTo>
                    <a:pt x="106268" y="180144"/>
                  </a:lnTo>
                  <a:lnTo>
                    <a:pt x="96793" y="174665"/>
                  </a:lnTo>
                  <a:lnTo>
                    <a:pt x="91806" y="173909"/>
                  </a:lnTo>
                  <a:lnTo>
                    <a:pt x="83159" y="173909"/>
                  </a:lnTo>
                  <a:lnTo>
                    <a:pt x="83274" y="173480"/>
                  </a:lnTo>
                  <a:lnTo>
                    <a:pt x="67457" y="173480"/>
                  </a:lnTo>
                  <a:lnTo>
                    <a:pt x="62891" y="170103"/>
                  </a:lnTo>
                  <a:lnTo>
                    <a:pt x="56395" y="166977"/>
                  </a:lnTo>
                  <a:lnTo>
                    <a:pt x="47836" y="164914"/>
                  </a:lnTo>
                  <a:lnTo>
                    <a:pt x="37081" y="164727"/>
                  </a:lnTo>
                  <a:close/>
                </a:path>
                <a:path w="121920" h="278130">
                  <a:moveTo>
                    <a:pt x="88973" y="173480"/>
                  </a:moveTo>
                  <a:lnTo>
                    <a:pt x="83159" y="173909"/>
                  </a:lnTo>
                  <a:lnTo>
                    <a:pt x="91806" y="173909"/>
                  </a:lnTo>
                  <a:lnTo>
                    <a:pt x="88973" y="173480"/>
                  </a:lnTo>
                  <a:close/>
                </a:path>
                <a:path w="121920" h="278130">
                  <a:moveTo>
                    <a:pt x="87293" y="0"/>
                  </a:moveTo>
                  <a:lnTo>
                    <a:pt x="82844" y="1784"/>
                  </a:lnTo>
                  <a:lnTo>
                    <a:pt x="81073" y="4219"/>
                  </a:lnTo>
                  <a:lnTo>
                    <a:pt x="77902" y="7044"/>
                  </a:lnTo>
                  <a:lnTo>
                    <a:pt x="73749" y="10136"/>
                  </a:lnTo>
                  <a:lnTo>
                    <a:pt x="62251" y="17944"/>
                  </a:lnTo>
                  <a:lnTo>
                    <a:pt x="72696" y="20568"/>
                  </a:lnTo>
                  <a:lnTo>
                    <a:pt x="83305" y="66345"/>
                  </a:lnTo>
                  <a:lnTo>
                    <a:pt x="84322" y="102709"/>
                  </a:lnTo>
                  <a:lnTo>
                    <a:pt x="79022" y="138700"/>
                  </a:lnTo>
                  <a:lnTo>
                    <a:pt x="67457" y="173480"/>
                  </a:lnTo>
                  <a:lnTo>
                    <a:pt x="83274" y="173480"/>
                  </a:lnTo>
                  <a:lnTo>
                    <a:pt x="92877" y="131219"/>
                  </a:lnTo>
                  <a:lnTo>
                    <a:pt x="97553" y="92242"/>
                  </a:lnTo>
                  <a:lnTo>
                    <a:pt x="98110" y="71293"/>
                  </a:lnTo>
                  <a:lnTo>
                    <a:pt x="96930" y="50124"/>
                  </a:lnTo>
                  <a:lnTo>
                    <a:pt x="93599" y="29299"/>
                  </a:lnTo>
                  <a:lnTo>
                    <a:pt x="91712" y="21707"/>
                  </a:lnTo>
                  <a:lnTo>
                    <a:pt x="96609" y="13583"/>
                  </a:lnTo>
                  <a:lnTo>
                    <a:pt x="97860" y="10279"/>
                  </a:lnTo>
                  <a:lnTo>
                    <a:pt x="96684" y="6675"/>
                  </a:lnTo>
                  <a:lnTo>
                    <a:pt x="92534" y="2439"/>
                  </a:lnTo>
                  <a:lnTo>
                    <a:pt x="87293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7776597" y="264724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6" name="object 76"/>
          <p:cNvSpPr txBox="1"/>
          <p:nvPr/>
        </p:nvSpPr>
        <p:spPr>
          <a:xfrm>
            <a:off x="7463398" y="2152560"/>
            <a:ext cx="264160" cy="730250"/>
          </a:xfrm>
          <a:prstGeom prst="rect">
            <a:avLst/>
          </a:prstGeom>
        </p:spPr>
        <p:txBody>
          <a:bodyPr wrap="square" lIns="0" tIns="1346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60"/>
              </a:spcBef>
            </a:pPr>
            <a:r>
              <a:rPr dirty="0" sz="1800">
                <a:latin typeface="Arial MT"/>
                <a:cs typeface="Arial MT"/>
              </a:rPr>
              <a:t>.</a:t>
            </a:r>
            <a:r>
              <a:rPr dirty="0" sz="1800" spc="-300">
                <a:latin typeface="Arial MT"/>
                <a:cs typeface="Arial MT"/>
              </a:rPr>
              <a:t> </a:t>
            </a:r>
            <a:r>
              <a:rPr dirty="0" baseline="-25793" sz="2100">
                <a:latin typeface="Arial MT"/>
                <a:cs typeface="Arial MT"/>
              </a:rPr>
              <a:t>$</a:t>
            </a:r>
            <a:endParaRPr baseline="-25793" sz="2100">
              <a:latin typeface="Arial MT"/>
              <a:cs typeface="Arial MT"/>
            </a:endParaRPr>
          </a:p>
          <a:p>
            <a:pPr marL="127000">
              <a:lnSpc>
                <a:spcPct val="100000"/>
              </a:lnSpc>
              <a:spcBef>
                <a:spcPts val="745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6279781" y="2110374"/>
            <a:ext cx="253365" cy="276225"/>
            <a:chOff x="6279781" y="2110374"/>
            <a:chExt cx="253365" cy="276225"/>
          </a:xfrm>
        </p:grpSpPr>
        <p:pic>
          <p:nvPicPr>
            <p:cNvPr id="78" name="object 7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79781" y="2110374"/>
              <a:ext cx="253135" cy="27622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17881" y="2125488"/>
              <a:ext cx="176167" cy="199481"/>
            </a:xfrm>
            <a:prstGeom prst="rect">
              <a:avLst/>
            </a:prstGeom>
          </p:spPr>
        </p:pic>
      </p:grpSp>
      <p:grpSp>
        <p:nvGrpSpPr>
          <p:cNvPr id="80" name="object 80"/>
          <p:cNvGrpSpPr/>
          <p:nvPr/>
        </p:nvGrpSpPr>
        <p:grpSpPr>
          <a:xfrm>
            <a:off x="6718442" y="2110374"/>
            <a:ext cx="265430" cy="276225"/>
            <a:chOff x="6718442" y="2110374"/>
            <a:chExt cx="265430" cy="276225"/>
          </a:xfrm>
        </p:grpSpPr>
        <p:pic>
          <p:nvPicPr>
            <p:cNvPr id="81" name="object 8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18442" y="2110374"/>
              <a:ext cx="265340" cy="276225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56542" y="2125389"/>
              <a:ext cx="189140" cy="199962"/>
            </a:xfrm>
            <a:prstGeom prst="rect">
              <a:avLst/>
            </a:prstGeom>
          </p:spPr>
        </p:pic>
      </p:grpSp>
      <p:grpSp>
        <p:nvGrpSpPr>
          <p:cNvPr id="83" name="object 83"/>
          <p:cNvGrpSpPr/>
          <p:nvPr/>
        </p:nvGrpSpPr>
        <p:grpSpPr>
          <a:xfrm>
            <a:off x="7173418" y="2021474"/>
            <a:ext cx="208915" cy="365125"/>
            <a:chOff x="7173418" y="2021474"/>
            <a:chExt cx="208915" cy="365125"/>
          </a:xfrm>
        </p:grpSpPr>
        <p:pic>
          <p:nvPicPr>
            <p:cNvPr id="84" name="object 8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73418" y="2021474"/>
              <a:ext cx="208730" cy="365125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7216364" y="204139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37082" y="164727"/>
                  </a:moveTo>
                  <a:lnTo>
                    <a:pt x="11629" y="181858"/>
                  </a:lnTo>
                  <a:lnTo>
                    <a:pt x="0" y="217304"/>
                  </a:lnTo>
                  <a:lnTo>
                    <a:pt x="10565" y="254770"/>
                  </a:lnTo>
                  <a:lnTo>
                    <a:pt x="51697" y="277961"/>
                  </a:lnTo>
                  <a:lnTo>
                    <a:pt x="96965" y="270998"/>
                  </a:lnTo>
                  <a:lnTo>
                    <a:pt x="119350" y="240906"/>
                  </a:lnTo>
                  <a:lnTo>
                    <a:pt x="121552" y="204887"/>
                  </a:lnTo>
                  <a:lnTo>
                    <a:pt x="106269" y="180144"/>
                  </a:lnTo>
                  <a:lnTo>
                    <a:pt x="96792" y="174664"/>
                  </a:lnTo>
                  <a:lnTo>
                    <a:pt x="91800" y="173908"/>
                  </a:lnTo>
                  <a:lnTo>
                    <a:pt x="83159" y="173908"/>
                  </a:lnTo>
                  <a:lnTo>
                    <a:pt x="83274" y="173479"/>
                  </a:lnTo>
                  <a:lnTo>
                    <a:pt x="67456" y="173479"/>
                  </a:lnTo>
                  <a:lnTo>
                    <a:pt x="62891" y="170102"/>
                  </a:lnTo>
                  <a:lnTo>
                    <a:pt x="56395" y="166976"/>
                  </a:lnTo>
                  <a:lnTo>
                    <a:pt x="47836" y="164914"/>
                  </a:lnTo>
                  <a:lnTo>
                    <a:pt x="37082" y="164727"/>
                  </a:lnTo>
                  <a:close/>
                </a:path>
                <a:path w="121920" h="278130">
                  <a:moveTo>
                    <a:pt x="88973" y="173480"/>
                  </a:moveTo>
                  <a:lnTo>
                    <a:pt x="83159" y="173908"/>
                  </a:lnTo>
                  <a:lnTo>
                    <a:pt x="91800" y="173908"/>
                  </a:lnTo>
                  <a:lnTo>
                    <a:pt x="88973" y="173480"/>
                  </a:lnTo>
                  <a:close/>
                </a:path>
                <a:path w="121920" h="278130">
                  <a:moveTo>
                    <a:pt x="87292" y="0"/>
                  </a:moveTo>
                  <a:lnTo>
                    <a:pt x="82844" y="1784"/>
                  </a:lnTo>
                  <a:lnTo>
                    <a:pt x="81072" y="4218"/>
                  </a:lnTo>
                  <a:lnTo>
                    <a:pt x="77901" y="7044"/>
                  </a:lnTo>
                  <a:lnTo>
                    <a:pt x="73749" y="10135"/>
                  </a:lnTo>
                  <a:lnTo>
                    <a:pt x="62251" y="17943"/>
                  </a:lnTo>
                  <a:lnTo>
                    <a:pt x="72695" y="20568"/>
                  </a:lnTo>
                  <a:lnTo>
                    <a:pt x="83304" y="66344"/>
                  </a:lnTo>
                  <a:lnTo>
                    <a:pt x="84321" y="102708"/>
                  </a:lnTo>
                  <a:lnTo>
                    <a:pt x="79022" y="138699"/>
                  </a:lnTo>
                  <a:lnTo>
                    <a:pt x="67456" y="173479"/>
                  </a:lnTo>
                  <a:lnTo>
                    <a:pt x="83274" y="173479"/>
                  </a:lnTo>
                  <a:lnTo>
                    <a:pt x="92876" y="131218"/>
                  </a:lnTo>
                  <a:lnTo>
                    <a:pt x="97552" y="92241"/>
                  </a:lnTo>
                  <a:lnTo>
                    <a:pt x="98109" y="71292"/>
                  </a:lnTo>
                  <a:lnTo>
                    <a:pt x="96929" y="50123"/>
                  </a:lnTo>
                  <a:lnTo>
                    <a:pt x="93598" y="29298"/>
                  </a:lnTo>
                  <a:lnTo>
                    <a:pt x="91712" y="21706"/>
                  </a:lnTo>
                  <a:lnTo>
                    <a:pt x="96608" y="13582"/>
                  </a:lnTo>
                  <a:lnTo>
                    <a:pt x="97860" y="10279"/>
                  </a:lnTo>
                  <a:lnTo>
                    <a:pt x="96684" y="6675"/>
                  </a:lnTo>
                  <a:lnTo>
                    <a:pt x="92534" y="2439"/>
                  </a:lnTo>
                  <a:lnTo>
                    <a:pt x="87292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7216364" y="2041398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87" name="object 87"/>
          <p:cNvGraphicFramePr>
            <a:graphicFrameLocks noGrp="1"/>
          </p:cNvGraphicFramePr>
          <p:nvPr/>
        </p:nvGraphicFramePr>
        <p:xfrm>
          <a:off x="6192084" y="2376928"/>
          <a:ext cx="1271270" cy="290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7195"/>
                <a:gridCol w="417195"/>
                <a:gridCol w="417195"/>
              </a:tblGrid>
              <a:tr h="2776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88" name="object 88"/>
          <p:cNvSpPr txBox="1"/>
          <p:nvPr/>
        </p:nvSpPr>
        <p:spPr>
          <a:xfrm>
            <a:off x="8392893" y="2371186"/>
            <a:ext cx="3143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215">
                <a:latin typeface="Arial MT"/>
                <a:cs typeface="Arial MT"/>
              </a:rPr>
              <a:t>=</a:t>
            </a:r>
            <a:r>
              <a:rPr dirty="0" baseline="1543" sz="2700">
                <a:latin typeface="Arial MT"/>
                <a:cs typeface="Arial MT"/>
              </a:rPr>
              <a:t>$</a:t>
            </a:r>
            <a:endParaRPr baseline="1543" sz="2700">
              <a:latin typeface="Arial MT"/>
              <a:cs typeface="Arial MT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8728313" y="2395843"/>
            <a:ext cx="415925" cy="279400"/>
          </a:xfrm>
          <a:prstGeom prst="rect">
            <a:avLst/>
          </a:prstGeom>
          <a:solidFill>
            <a:srgbClr val="FFC070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12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3018680" y="1009474"/>
            <a:ext cx="101600" cy="3397885"/>
            <a:chOff x="3018680" y="1009474"/>
            <a:chExt cx="101600" cy="3397885"/>
          </a:xfrm>
        </p:grpSpPr>
        <p:pic>
          <p:nvPicPr>
            <p:cNvPr id="91" name="object 9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18680" y="1009474"/>
              <a:ext cx="101600" cy="3397823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3069480" y="1027574"/>
              <a:ext cx="0" cy="3321685"/>
            </a:xfrm>
            <a:custGeom>
              <a:avLst/>
              <a:gdLst/>
              <a:ahLst/>
              <a:cxnLst/>
              <a:rect l="l" t="t" r="r" b="b"/>
              <a:pathLst>
                <a:path w="0" h="3321685">
                  <a:moveTo>
                    <a:pt x="0" y="3321624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3" name="object 93"/>
          <p:cNvGrpSpPr/>
          <p:nvPr/>
        </p:nvGrpSpPr>
        <p:grpSpPr>
          <a:xfrm>
            <a:off x="6087219" y="1009474"/>
            <a:ext cx="101600" cy="3397885"/>
            <a:chOff x="6087219" y="1009474"/>
            <a:chExt cx="101600" cy="3397885"/>
          </a:xfrm>
        </p:grpSpPr>
        <p:pic>
          <p:nvPicPr>
            <p:cNvPr id="94" name="object 9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87219" y="1009474"/>
              <a:ext cx="101600" cy="3397823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6138019" y="1027574"/>
              <a:ext cx="0" cy="3321685"/>
            </a:xfrm>
            <a:custGeom>
              <a:avLst/>
              <a:gdLst/>
              <a:ahLst/>
              <a:cxnLst/>
              <a:rect l="l" t="t" r="r" b="b"/>
              <a:pathLst>
                <a:path w="0" h="3321685">
                  <a:moveTo>
                    <a:pt x="0" y="3321624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424116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Equations</a:t>
            </a:r>
            <a:r>
              <a:rPr dirty="0" spc="10"/>
              <a:t> </a:t>
            </a:r>
            <a:r>
              <a:rPr dirty="0"/>
              <a:t>as</a:t>
            </a:r>
            <a:r>
              <a:rPr dirty="0" spc="10"/>
              <a:t> </a:t>
            </a:r>
            <a:r>
              <a:rPr dirty="0"/>
              <a:t>dot</a:t>
            </a:r>
            <a:r>
              <a:rPr dirty="0" spc="10"/>
              <a:t> </a:t>
            </a:r>
            <a:r>
              <a:rPr dirty="0"/>
              <a:t>product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8775" y="1936262"/>
            <a:ext cx="14300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10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8775" y="2411616"/>
            <a:ext cx="15570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2b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15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8775" y="2886972"/>
            <a:ext cx="15570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2c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12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508500" y="892837"/>
            <a:ext cx="101600" cy="3397885"/>
            <a:chOff x="4508500" y="892837"/>
            <a:chExt cx="101600" cy="339788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08500" y="892837"/>
              <a:ext cx="101600" cy="339782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559300" y="910937"/>
              <a:ext cx="0" cy="3321685"/>
            </a:xfrm>
            <a:custGeom>
              <a:avLst/>
              <a:gdLst/>
              <a:ahLst/>
              <a:cxnLst/>
              <a:rect l="l" t="t" r="r" b="b"/>
              <a:pathLst>
                <a:path w="0" h="3321685">
                  <a:moveTo>
                    <a:pt x="0" y="3321624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7044332" y="1092662"/>
          <a:ext cx="434975" cy="850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925"/>
              </a:tblGrid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grpSp>
        <p:nvGrpSpPr>
          <p:cNvPr id="10" name="object 10"/>
          <p:cNvGrpSpPr/>
          <p:nvPr/>
        </p:nvGrpSpPr>
        <p:grpSpPr>
          <a:xfrm>
            <a:off x="6796237" y="1135620"/>
            <a:ext cx="265430" cy="843280"/>
            <a:chOff x="6796237" y="1135620"/>
            <a:chExt cx="265430" cy="84328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08441" y="1135620"/>
              <a:ext cx="253135" cy="27622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46541" y="1150734"/>
              <a:ext cx="176167" cy="19948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96237" y="1407341"/>
              <a:ext cx="265340" cy="27622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34337" y="1422357"/>
              <a:ext cx="189140" cy="19996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52847" y="1613562"/>
              <a:ext cx="208730" cy="36512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895792" y="1633486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37082" y="164727"/>
                  </a:moveTo>
                  <a:lnTo>
                    <a:pt x="11629" y="181858"/>
                  </a:lnTo>
                  <a:lnTo>
                    <a:pt x="0" y="217303"/>
                  </a:lnTo>
                  <a:lnTo>
                    <a:pt x="10565" y="254769"/>
                  </a:lnTo>
                  <a:lnTo>
                    <a:pt x="51697" y="277961"/>
                  </a:lnTo>
                  <a:lnTo>
                    <a:pt x="96965" y="270998"/>
                  </a:lnTo>
                  <a:lnTo>
                    <a:pt x="119350" y="240906"/>
                  </a:lnTo>
                  <a:lnTo>
                    <a:pt x="121552" y="204887"/>
                  </a:lnTo>
                  <a:lnTo>
                    <a:pt x="106269" y="180144"/>
                  </a:lnTo>
                  <a:lnTo>
                    <a:pt x="96792" y="174664"/>
                  </a:lnTo>
                  <a:lnTo>
                    <a:pt x="91800" y="173908"/>
                  </a:lnTo>
                  <a:lnTo>
                    <a:pt x="83159" y="173908"/>
                  </a:lnTo>
                  <a:lnTo>
                    <a:pt x="83274" y="173479"/>
                  </a:lnTo>
                  <a:lnTo>
                    <a:pt x="67456" y="173479"/>
                  </a:lnTo>
                  <a:lnTo>
                    <a:pt x="62890" y="170102"/>
                  </a:lnTo>
                  <a:lnTo>
                    <a:pt x="56394" y="166976"/>
                  </a:lnTo>
                  <a:lnTo>
                    <a:pt x="47836" y="164914"/>
                  </a:lnTo>
                  <a:lnTo>
                    <a:pt x="37082" y="164727"/>
                  </a:lnTo>
                  <a:close/>
                </a:path>
                <a:path w="121920" h="278130">
                  <a:moveTo>
                    <a:pt x="88973" y="173480"/>
                  </a:moveTo>
                  <a:lnTo>
                    <a:pt x="83159" y="173908"/>
                  </a:lnTo>
                  <a:lnTo>
                    <a:pt x="91800" y="173908"/>
                  </a:lnTo>
                  <a:lnTo>
                    <a:pt x="88973" y="173480"/>
                  </a:lnTo>
                  <a:close/>
                </a:path>
                <a:path w="121920" h="278130">
                  <a:moveTo>
                    <a:pt x="87292" y="0"/>
                  </a:moveTo>
                  <a:lnTo>
                    <a:pt x="82844" y="1784"/>
                  </a:lnTo>
                  <a:lnTo>
                    <a:pt x="81072" y="4218"/>
                  </a:lnTo>
                  <a:lnTo>
                    <a:pt x="77901" y="7044"/>
                  </a:lnTo>
                  <a:lnTo>
                    <a:pt x="73748" y="10135"/>
                  </a:lnTo>
                  <a:lnTo>
                    <a:pt x="62251" y="17943"/>
                  </a:lnTo>
                  <a:lnTo>
                    <a:pt x="72695" y="20568"/>
                  </a:lnTo>
                  <a:lnTo>
                    <a:pt x="83304" y="66344"/>
                  </a:lnTo>
                  <a:lnTo>
                    <a:pt x="84321" y="102708"/>
                  </a:lnTo>
                  <a:lnTo>
                    <a:pt x="79022" y="138699"/>
                  </a:lnTo>
                  <a:lnTo>
                    <a:pt x="67456" y="173479"/>
                  </a:lnTo>
                  <a:lnTo>
                    <a:pt x="83274" y="173479"/>
                  </a:lnTo>
                  <a:lnTo>
                    <a:pt x="92876" y="131218"/>
                  </a:lnTo>
                  <a:lnTo>
                    <a:pt x="97552" y="92241"/>
                  </a:lnTo>
                  <a:lnTo>
                    <a:pt x="98109" y="71292"/>
                  </a:lnTo>
                  <a:lnTo>
                    <a:pt x="96929" y="50123"/>
                  </a:lnTo>
                  <a:lnTo>
                    <a:pt x="93598" y="29298"/>
                  </a:lnTo>
                  <a:lnTo>
                    <a:pt x="91712" y="21706"/>
                  </a:lnTo>
                  <a:lnTo>
                    <a:pt x="96608" y="13582"/>
                  </a:lnTo>
                  <a:lnTo>
                    <a:pt x="97860" y="10279"/>
                  </a:lnTo>
                  <a:lnTo>
                    <a:pt x="96684" y="6675"/>
                  </a:lnTo>
                  <a:lnTo>
                    <a:pt x="92534" y="2439"/>
                  </a:lnTo>
                  <a:lnTo>
                    <a:pt x="87292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895792" y="1633487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6607994" y="1260782"/>
            <a:ext cx="895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398977" y="1096611"/>
            <a:ext cx="253365" cy="276225"/>
            <a:chOff x="5398977" y="1096611"/>
            <a:chExt cx="253365" cy="276225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98977" y="1096611"/>
              <a:ext cx="253135" cy="27622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37077" y="1111726"/>
              <a:ext cx="176167" cy="199481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5837638" y="1096611"/>
            <a:ext cx="265430" cy="276225"/>
            <a:chOff x="5837638" y="1096611"/>
            <a:chExt cx="265430" cy="276225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37638" y="1096611"/>
              <a:ext cx="265340" cy="27622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75738" y="1111627"/>
              <a:ext cx="189140" cy="199962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6292615" y="1007711"/>
            <a:ext cx="208915" cy="365125"/>
            <a:chOff x="6292615" y="1007711"/>
            <a:chExt cx="208915" cy="365125"/>
          </a:xfrm>
        </p:grpSpPr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92615" y="1007711"/>
              <a:ext cx="208730" cy="36512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335560" y="1027636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37082" y="164727"/>
                  </a:moveTo>
                  <a:lnTo>
                    <a:pt x="11629" y="181857"/>
                  </a:lnTo>
                  <a:lnTo>
                    <a:pt x="0" y="217303"/>
                  </a:lnTo>
                  <a:lnTo>
                    <a:pt x="10565" y="254770"/>
                  </a:lnTo>
                  <a:lnTo>
                    <a:pt x="51697" y="277961"/>
                  </a:lnTo>
                  <a:lnTo>
                    <a:pt x="96965" y="270998"/>
                  </a:lnTo>
                  <a:lnTo>
                    <a:pt x="119350" y="240906"/>
                  </a:lnTo>
                  <a:lnTo>
                    <a:pt x="121552" y="204887"/>
                  </a:lnTo>
                  <a:lnTo>
                    <a:pt x="106269" y="180143"/>
                  </a:lnTo>
                  <a:lnTo>
                    <a:pt x="96792" y="174664"/>
                  </a:lnTo>
                  <a:lnTo>
                    <a:pt x="91805" y="173909"/>
                  </a:lnTo>
                  <a:lnTo>
                    <a:pt x="83159" y="173909"/>
                  </a:lnTo>
                  <a:lnTo>
                    <a:pt x="83274" y="173479"/>
                  </a:lnTo>
                  <a:lnTo>
                    <a:pt x="67456" y="173479"/>
                  </a:lnTo>
                  <a:lnTo>
                    <a:pt x="62890" y="170102"/>
                  </a:lnTo>
                  <a:lnTo>
                    <a:pt x="56394" y="166976"/>
                  </a:lnTo>
                  <a:lnTo>
                    <a:pt x="47836" y="164913"/>
                  </a:lnTo>
                  <a:lnTo>
                    <a:pt x="37082" y="164727"/>
                  </a:lnTo>
                  <a:close/>
                </a:path>
                <a:path w="121920" h="278130">
                  <a:moveTo>
                    <a:pt x="88973" y="173479"/>
                  </a:moveTo>
                  <a:lnTo>
                    <a:pt x="83159" y="173909"/>
                  </a:lnTo>
                  <a:lnTo>
                    <a:pt x="91805" y="173909"/>
                  </a:lnTo>
                  <a:lnTo>
                    <a:pt x="88973" y="173479"/>
                  </a:lnTo>
                  <a:close/>
                </a:path>
                <a:path w="121920" h="278130">
                  <a:moveTo>
                    <a:pt x="87292" y="0"/>
                  </a:moveTo>
                  <a:lnTo>
                    <a:pt x="82844" y="1784"/>
                  </a:lnTo>
                  <a:lnTo>
                    <a:pt x="81072" y="4219"/>
                  </a:lnTo>
                  <a:lnTo>
                    <a:pt x="77901" y="7043"/>
                  </a:lnTo>
                  <a:lnTo>
                    <a:pt x="73748" y="10136"/>
                  </a:lnTo>
                  <a:lnTo>
                    <a:pt x="62251" y="17944"/>
                  </a:lnTo>
                  <a:lnTo>
                    <a:pt x="72695" y="20568"/>
                  </a:lnTo>
                  <a:lnTo>
                    <a:pt x="83304" y="66345"/>
                  </a:lnTo>
                  <a:lnTo>
                    <a:pt x="84321" y="102709"/>
                  </a:lnTo>
                  <a:lnTo>
                    <a:pt x="79022" y="138700"/>
                  </a:lnTo>
                  <a:lnTo>
                    <a:pt x="67456" y="173479"/>
                  </a:lnTo>
                  <a:lnTo>
                    <a:pt x="83274" y="173479"/>
                  </a:lnTo>
                  <a:lnTo>
                    <a:pt x="92876" y="131218"/>
                  </a:lnTo>
                  <a:lnTo>
                    <a:pt x="97552" y="92242"/>
                  </a:lnTo>
                  <a:lnTo>
                    <a:pt x="98109" y="71293"/>
                  </a:lnTo>
                  <a:lnTo>
                    <a:pt x="96929" y="50123"/>
                  </a:lnTo>
                  <a:lnTo>
                    <a:pt x="93598" y="29299"/>
                  </a:lnTo>
                  <a:lnTo>
                    <a:pt x="91712" y="21707"/>
                  </a:lnTo>
                  <a:lnTo>
                    <a:pt x="96608" y="13583"/>
                  </a:lnTo>
                  <a:lnTo>
                    <a:pt x="97860" y="10278"/>
                  </a:lnTo>
                  <a:lnTo>
                    <a:pt x="96684" y="6674"/>
                  </a:lnTo>
                  <a:lnTo>
                    <a:pt x="92534" y="2439"/>
                  </a:lnTo>
                  <a:lnTo>
                    <a:pt x="87292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335560" y="1027636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29" name="object 29"/>
          <p:cNvGraphicFramePr>
            <a:graphicFrameLocks noGrp="1"/>
          </p:cNvGraphicFramePr>
          <p:nvPr/>
        </p:nvGraphicFramePr>
        <p:xfrm>
          <a:off x="5311280" y="1363167"/>
          <a:ext cx="1271270" cy="290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7195"/>
                <a:gridCol w="417195"/>
                <a:gridCol w="417195"/>
              </a:tblGrid>
              <a:tr h="2776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object 30"/>
          <p:cNvGraphicFramePr>
            <a:graphicFrameLocks noGrp="1"/>
          </p:cNvGraphicFramePr>
          <p:nvPr/>
        </p:nvGraphicFramePr>
        <p:xfrm>
          <a:off x="7044332" y="2200875"/>
          <a:ext cx="434975" cy="850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925"/>
              </a:tblGrid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grpSp>
        <p:nvGrpSpPr>
          <p:cNvPr id="31" name="object 31"/>
          <p:cNvGrpSpPr/>
          <p:nvPr/>
        </p:nvGrpSpPr>
        <p:grpSpPr>
          <a:xfrm>
            <a:off x="6796237" y="2243833"/>
            <a:ext cx="265430" cy="843280"/>
            <a:chOff x="6796237" y="2243833"/>
            <a:chExt cx="265430" cy="843280"/>
          </a:xfrm>
        </p:grpSpPr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08441" y="2243833"/>
              <a:ext cx="253135" cy="27622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46541" y="2258947"/>
              <a:ext cx="176167" cy="19948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96237" y="2515554"/>
              <a:ext cx="265340" cy="27622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34337" y="2530570"/>
              <a:ext cx="189140" cy="19996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52847" y="2721776"/>
              <a:ext cx="208730" cy="365125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895792" y="2741700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37082" y="164727"/>
                  </a:moveTo>
                  <a:lnTo>
                    <a:pt x="11629" y="181858"/>
                  </a:lnTo>
                  <a:lnTo>
                    <a:pt x="0" y="217303"/>
                  </a:lnTo>
                  <a:lnTo>
                    <a:pt x="10565" y="254769"/>
                  </a:lnTo>
                  <a:lnTo>
                    <a:pt x="51697" y="277961"/>
                  </a:lnTo>
                  <a:lnTo>
                    <a:pt x="96965" y="270998"/>
                  </a:lnTo>
                  <a:lnTo>
                    <a:pt x="119350" y="240906"/>
                  </a:lnTo>
                  <a:lnTo>
                    <a:pt x="121552" y="204887"/>
                  </a:lnTo>
                  <a:lnTo>
                    <a:pt x="106269" y="180144"/>
                  </a:lnTo>
                  <a:lnTo>
                    <a:pt x="96792" y="174664"/>
                  </a:lnTo>
                  <a:lnTo>
                    <a:pt x="91800" y="173908"/>
                  </a:lnTo>
                  <a:lnTo>
                    <a:pt x="83159" y="173908"/>
                  </a:lnTo>
                  <a:lnTo>
                    <a:pt x="83274" y="173479"/>
                  </a:lnTo>
                  <a:lnTo>
                    <a:pt x="67456" y="173479"/>
                  </a:lnTo>
                  <a:lnTo>
                    <a:pt x="62890" y="170102"/>
                  </a:lnTo>
                  <a:lnTo>
                    <a:pt x="56394" y="166976"/>
                  </a:lnTo>
                  <a:lnTo>
                    <a:pt x="47836" y="164914"/>
                  </a:lnTo>
                  <a:lnTo>
                    <a:pt x="37082" y="164727"/>
                  </a:lnTo>
                  <a:close/>
                </a:path>
                <a:path w="121920" h="278130">
                  <a:moveTo>
                    <a:pt x="88973" y="173480"/>
                  </a:moveTo>
                  <a:lnTo>
                    <a:pt x="83159" y="173908"/>
                  </a:lnTo>
                  <a:lnTo>
                    <a:pt x="91800" y="173908"/>
                  </a:lnTo>
                  <a:lnTo>
                    <a:pt x="88973" y="173480"/>
                  </a:lnTo>
                  <a:close/>
                </a:path>
                <a:path w="121920" h="278130">
                  <a:moveTo>
                    <a:pt x="87292" y="0"/>
                  </a:moveTo>
                  <a:lnTo>
                    <a:pt x="82844" y="1784"/>
                  </a:lnTo>
                  <a:lnTo>
                    <a:pt x="81072" y="4218"/>
                  </a:lnTo>
                  <a:lnTo>
                    <a:pt x="77901" y="7044"/>
                  </a:lnTo>
                  <a:lnTo>
                    <a:pt x="73748" y="10135"/>
                  </a:lnTo>
                  <a:lnTo>
                    <a:pt x="62251" y="17943"/>
                  </a:lnTo>
                  <a:lnTo>
                    <a:pt x="72695" y="20567"/>
                  </a:lnTo>
                  <a:lnTo>
                    <a:pt x="83304" y="66344"/>
                  </a:lnTo>
                  <a:lnTo>
                    <a:pt x="84321" y="102708"/>
                  </a:lnTo>
                  <a:lnTo>
                    <a:pt x="79022" y="138699"/>
                  </a:lnTo>
                  <a:lnTo>
                    <a:pt x="67456" y="173479"/>
                  </a:lnTo>
                  <a:lnTo>
                    <a:pt x="83274" y="173479"/>
                  </a:lnTo>
                  <a:lnTo>
                    <a:pt x="92876" y="131218"/>
                  </a:lnTo>
                  <a:lnTo>
                    <a:pt x="97552" y="92241"/>
                  </a:lnTo>
                  <a:lnTo>
                    <a:pt x="98109" y="71292"/>
                  </a:lnTo>
                  <a:lnTo>
                    <a:pt x="96929" y="50123"/>
                  </a:lnTo>
                  <a:lnTo>
                    <a:pt x="93598" y="29298"/>
                  </a:lnTo>
                  <a:lnTo>
                    <a:pt x="91712" y="21706"/>
                  </a:lnTo>
                  <a:lnTo>
                    <a:pt x="96608" y="13582"/>
                  </a:lnTo>
                  <a:lnTo>
                    <a:pt x="97860" y="10279"/>
                  </a:lnTo>
                  <a:lnTo>
                    <a:pt x="96684" y="6675"/>
                  </a:lnTo>
                  <a:lnTo>
                    <a:pt x="92534" y="2439"/>
                  </a:lnTo>
                  <a:lnTo>
                    <a:pt x="87292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895792" y="2741699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6607994" y="2368995"/>
            <a:ext cx="895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5398977" y="2204825"/>
            <a:ext cx="253365" cy="276225"/>
            <a:chOff x="5398977" y="2204825"/>
            <a:chExt cx="253365" cy="276225"/>
          </a:xfrm>
        </p:grpSpPr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98977" y="2204825"/>
              <a:ext cx="253135" cy="27622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37077" y="2219939"/>
              <a:ext cx="176167" cy="199481"/>
            </a:xfrm>
            <a:prstGeom prst="rect">
              <a:avLst/>
            </a:prstGeom>
          </p:spPr>
        </p:pic>
      </p:grpSp>
      <p:grpSp>
        <p:nvGrpSpPr>
          <p:cNvPr id="43" name="object 43"/>
          <p:cNvGrpSpPr/>
          <p:nvPr/>
        </p:nvGrpSpPr>
        <p:grpSpPr>
          <a:xfrm>
            <a:off x="5837638" y="2204825"/>
            <a:ext cx="265430" cy="276225"/>
            <a:chOff x="5837638" y="2204825"/>
            <a:chExt cx="265430" cy="276225"/>
          </a:xfrm>
        </p:grpSpPr>
        <p:pic>
          <p:nvPicPr>
            <p:cNvPr id="44" name="object 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37638" y="2204825"/>
              <a:ext cx="265340" cy="27622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75738" y="2219841"/>
              <a:ext cx="189140" cy="199962"/>
            </a:xfrm>
            <a:prstGeom prst="rect">
              <a:avLst/>
            </a:prstGeom>
          </p:spPr>
        </p:pic>
      </p:grpSp>
      <p:grpSp>
        <p:nvGrpSpPr>
          <p:cNvPr id="46" name="object 46"/>
          <p:cNvGrpSpPr/>
          <p:nvPr/>
        </p:nvGrpSpPr>
        <p:grpSpPr>
          <a:xfrm>
            <a:off x="6292615" y="2115925"/>
            <a:ext cx="208915" cy="365125"/>
            <a:chOff x="6292615" y="2115925"/>
            <a:chExt cx="208915" cy="365125"/>
          </a:xfrm>
        </p:grpSpPr>
        <p:pic>
          <p:nvPicPr>
            <p:cNvPr id="47" name="object 4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92615" y="2115925"/>
              <a:ext cx="208730" cy="365125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6335560" y="2135849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37082" y="164727"/>
                  </a:moveTo>
                  <a:lnTo>
                    <a:pt x="11629" y="181858"/>
                  </a:lnTo>
                  <a:lnTo>
                    <a:pt x="0" y="217304"/>
                  </a:lnTo>
                  <a:lnTo>
                    <a:pt x="10565" y="254770"/>
                  </a:lnTo>
                  <a:lnTo>
                    <a:pt x="51697" y="277962"/>
                  </a:lnTo>
                  <a:lnTo>
                    <a:pt x="96965" y="270999"/>
                  </a:lnTo>
                  <a:lnTo>
                    <a:pt x="119350" y="240907"/>
                  </a:lnTo>
                  <a:lnTo>
                    <a:pt x="121552" y="204887"/>
                  </a:lnTo>
                  <a:lnTo>
                    <a:pt x="106269" y="180144"/>
                  </a:lnTo>
                  <a:lnTo>
                    <a:pt x="96792" y="174665"/>
                  </a:lnTo>
                  <a:lnTo>
                    <a:pt x="91805" y="173909"/>
                  </a:lnTo>
                  <a:lnTo>
                    <a:pt x="83159" y="173909"/>
                  </a:lnTo>
                  <a:lnTo>
                    <a:pt x="83274" y="173480"/>
                  </a:lnTo>
                  <a:lnTo>
                    <a:pt x="67456" y="173480"/>
                  </a:lnTo>
                  <a:lnTo>
                    <a:pt x="62890" y="170103"/>
                  </a:lnTo>
                  <a:lnTo>
                    <a:pt x="56394" y="166977"/>
                  </a:lnTo>
                  <a:lnTo>
                    <a:pt x="47836" y="164914"/>
                  </a:lnTo>
                  <a:lnTo>
                    <a:pt x="37082" y="164727"/>
                  </a:lnTo>
                  <a:close/>
                </a:path>
                <a:path w="121920" h="278130">
                  <a:moveTo>
                    <a:pt x="88973" y="173480"/>
                  </a:moveTo>
                  <a:lnTo>
                    <a:pt x="83159" y="173909"/>
                  </a:lnTo>
                  <a:lnTo>
                    <a:pt x="91805" y="173909"/>
                  </a:lnTo>
                  <a:lnTo>
                    <a:pt x="88973" y="173480"/>
                  </a:lnTo>
                  <a:close/>
                </a:path>
                <a:path w="121920" h="278130">
                  <a:moveTo>
                    <a:pt x="87292" y="0"/>
                  </a:moveTo>
                  <a:lnTo>
                    <a:pt x="82844" y="1784"/>
                  </a:lnTo>
                  <a:lnTo>
                    <a:pt x="81072" y="4218"/>
                  </a:lnTo>
                  <a:lnTo>
                    <a:pt x="77901" y="7044"/>
                  </a:lnTo>
                  <a:lnTo>
                    <a:pt x="73748" y="10136"/>
                  </a:lnTo>
                  <a:lnTo>
                    <a:pt x="62251" y="17944"/>
                  </a:lnTo>
                  <a:lnTo>
                    <a:pt x="72695" y="20568"/>
                  </a:lnTo>
                  <a:lnTo>
                    <a:pt x="83304" y="66344"/>
                  </a:lnTo>
                  <a:lnTo>
                    <a:pt x="84321" y="102709"/>
                  </a:lnTo>
                  <a:lnTo>
                    <a:pt x="79022" y="138700"/>
                  </a:lnTo>
                  <a:lnTo>
                    <a:pt x="67456" y="173480"/>
                  </a:lnTo>
                  <a:lnTo>
                    <a:pt x="83274" y="173480"/>
                  </a:lnTo>
                  <a:lnTo>
                    <a:pt x="92876" y="131219"/>
                  </a:lnTo>
                  <a:lnTo>
                    <a:pt x="97552" y="92242"/>
                  </a:lnTo>
                  <a:lnTo>
                    <a:pt x="98109" y="71293"/>
                  </a:lnTo>
                  <a:lnTo>
                    <a:pt x="96929" y="50124"/>
                  </a:lnTo>
                  <a:lnTo>
                    <a:pt x="93598" y="29299"/>
                  </a:lnTo>
                  <a:lnTo>
                    <a:pt x="91712" y="21707"/>
                  </a:lnTo>
                  <a:lnTo>
                    <a:pt x="96608" y="13583"/>
                  </a:lnTo>
                  <a:lnTo>
                    <a:pt x="97860" y="10279"/>
                  </a:lnTo>
                  <a:lnTo>
                    <a:pt x="96684" y="6675"/>
                  </a:lnTo>
                  <a:lnTo>
                    <a:pt x="92534" y="2439"/>
                  </a:lnTo>
                  <a:lnTo>
                    <a:pt x="87292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6335560" y="2135849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50" name="object 50"/>
          <p:cNvGraphicFramePr>
            <a:graphicFrameLocks noGrp="1"/>
          </p:cNvGraphicFramePr>
          <p:nvPr/>
        </p:nvGraphicFramePr>
        <p:xfrm>
          <a:off x="5311280" y="2471380"/>
          <a:ext cx="1271270" cy="290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7195"/>
                <a:gridCol w="417195"/>
                <a:gridCol w="417195"/>
              </a:tblGrid>
              <a:tr h="2776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pSp>
        <p:nvGrpSpPr>
          <p:cNvPr id="51" name="object 51"/>
          <p:cNvGrpSpPr/>
          <p:nvPr/>
        </p:nvGrpSpPr>
        <p:grpSpPr>
          <a:xfrm>
            <a:off x="5837638" y="2077825"/>
            <a:ext cx="265430" cy="276225"/>
            <a:chOff x="5837638" y="2077825"/>
            <a:chExt cx="265430" cy="276225"/>
          </a:xfrm>
        </p:grpSpPr>
        <p:pic>
          <p:nvPicPr>
            <p:cNvPr id="52" name="object 5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37638" y="2077825"/>
              <a:ext cx="265340" cy="27622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75738" y="2092841"/>
              <a:ext cx="189140" cy="199962"/>
            </a:xfrm>
            <a:prstGeom prst="rect">
              <a:avLst/>
            </a:prstGeom>
          </p:spPr>
        </p:pic>
      </p:grpSp>
      <p:sp>
        <p:nvSpPr>
          <p:cNvPr id="54" name="object 54"/>
          <p:cNvSpPr/>
          <p:nvPr/>
        </p:nvSpPr>
        <p:spPr>
          <a:xfrm>
            <a:off x="7865616" y="2755522"/>
            <a:ext cx="428625" cy="0"/>
          </a:xfrm>
          <a:custGeom>
            <a:avLst/>
            <a:gdLst/>
            <a:ahLst/>
            <a:cxnLst/>
            <a:rect l="l" t="t" r="r" b="b"/>
            <a:pathLst>
              <a:path w="428625" h="0">
                <a:moveTo>
                  <a:pt x="0" y="0"/>
                </a:moveTo>
                <a:lnTo>
                  <a:pt x="428386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55" name="object 55"/>
          <p:cNvGraphicFramePr>
            <a:graphicFrameLocks noGrp="1"/>
          </p:cNvGraphicFramePr>
          <p:nvPr/>
        </p:nvGraphicFramePr>
        <p:xfrm>
          <a:off x="7044332" y="3375118"/>
          <a:ext cx="434975" cy="850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925"/>
              </a:tblGrid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grpSp>
        <p:nvGrpSpPr>
          <p:cNvPr id="56" name="object 56"/>
          <p:cNvGrpSpPr/>
          <p:nvPr/>
        </p:nvGrpSpPr>
        <p:grpSpPr>
          <a:xfrm>
            <a:off x="6796237" y="3418076"/>
            <a:ext cx="265430" cy="843280"/>
            <a:chOff x="6796237" y="3418076"/>
            <a:chExt cx="265430" cy="843280"/>
          </a:xfrm>
        </p:grpSpPr>
        <p:pic>
          <p:nvPicPr>
            <p:cNvPr id="57" name="object 5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08441" y="3418076"/>
              <a:ext cx="253135" cy="27622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46541" y="3433190"/>
              <a:ext cx="176167" cy="199481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96237" y="3689798"/>
              <a:ext cx="265340" cy="27622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34337" y="3704813"/>
              <a:ext cx="189140" cy="199962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52847" y="3896018"/>
              <a:ext cx="208730" cy="365125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6895792" y="3915942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29">
                  <a:moveTo>
                    <a:pt x="37082" y="164727"/>
                  </a:moveTo>
                  <a:lnTo>
                    <a:pt x="11629" y="181858"/>
                  </a:lnTo>
                  <a:lnTo>
                    <a:pt x="0" y="217303"/>
                  </a:lnTo>
                  <a:lnTo>
                    <a:pt x="10565" y="254770"/>
                  </a:lnTo>
                  <a:lnTo>
                    <a:pt x="51697" y="277961"/>
                  </a:lnTo>
                  <a:lnTo>
                    <a:pt x="96965" y="270998"/>
                  </a:lnTo>
                  <a:lnTo>
                    <a:pt x="119350" y="240906"/>
                  </a:lnTo>
                  <a:lnTo>
                    <a:pt x="121552" y="204887"/>
                  </a:lnTo>
                  <a:lnTo>
                    <a:pt x="106269" y="180143"/>
                  </a:lnTo>
                  <a:lnTo>
                    <a:pt x="96792" y="174664"/>
                  </a:lnTo>
                  <a:lnTo>
                    <a:pt x="91802" y="173908"/>
                  </a:lnTo>
                  <a:lnTo>
                    <a:pt x="83159" y="173908"/>
                  </a:lnTo>
                  <a:lnTo>
                    <a:pt x="83274" y="173479"/>
                  </a:lnTo>
                  <a:lnTo>
                    <a:pt x="67456" y="173479"/>
                  </a:lnTo>
                  <a:lnTo>
                    <a:pt x="62891" y="170102"/>
                  </a:lnTo>
                  <a:lnTo>
                    <a:pt x="56395" y="166976"/>
                  </a:lnTo>
                  <a:lnTo>
                    <a:pt x="47836" y="164914"/>
                  </a:lnTo>
                  <a:lnTo>
                    <a:pt x="37082" y="164727"/>
                  </a:lnTo>
                  <a:close/>
                </a:path>
                <a:path w="121920" h="278129">
                  <a:moveTo>
                    <a:pt x="88974" y="173480"/>
                  </a:moveTo>
                  <a:lnTo>
                    <a:pt x="83159" y="173908"/>
                  </a:lnTo>
                  <a:lnTo>
                    <a:pt x="91802" y="173908"/>
                  </a:lnTo>
                  <a:lnTo>
                    <a:pt x="88974" y="173480"/>
                  </a:lnTo>
                  <a:close/>
                </a:path>
                <a:path w="121920" h="278129">
                  <a:moveTo>
                    <a:pt x="87292" y="0"/>
                  </a:moveTo>
                  <a:lnTo>
                    <a:pt x="82844" y="1784"/>
                  </a:lnTo>
                  <a:lnTo>
                    <a:pt x="81072" y="4218"/>
                  </a:lnTo>
                  <a:lnTo>
                    <a:pt x="77901" y="7044"/>
                  </a:lnTo>
                  <a:lnTo>
                    <a:pt x="73749" y="10135"/>
                  </a:lnTo>
                  <a:lnTo>
                    <a:pt x="62251" y="17944"/>
                  </a:lnTo>
                  <a:lnTo>
                    <a:pt x="72695" y="20568"/>
                  </a:lnTo>
                  <a:lnTo>
                    <a:pt x="83305" y="66344"/>
                  </a:lnTo>
                  <a:lnTo>
                    <a:pt x="84322" y="102709"/>
                  </a:lnTo>
                  <a:lnTo>
                    <a:pt x="79022" y="138699"/>
                  </a:lnTo>
                  <a:lnTo>
                    <a:pt x="67456" y="173479"/>
                  </a:lnTo>
                  <a:lnTo>
                    <a:pt x="83274" y="173479"/>
                  </a:lnTo>
                  <a:lnTo>
                    <a:pt x="92876" y="131218"/>
                  </a:lnTo>
                  <a:lnTo>
                    <a:pt x="97552" y="92241"/>
                  </a:lnTo>
                  <a:lnTo>
                    <a:pt x="98109" y="71292"/>
                  </a:lnTo>
                  <a:lnTo>
                    <a:pt x="96929" y="50123"/>
                  </a:lnTo>
                  <a:lnTo>
                    <a:pt x="93598" y="29299"/>
                  </a:lnTo>
                  <a:lnTo>
                    <a:pt x="91712" y="21706"/>
                  </a:lnTo>
                  <a:lnTo>
                    <a:pt x="96608" y="13583"/>
                  </a:lnTo>
                  <a:lnTo>
                    <a:pt x="97860" y="10278"/>
                  </a:lnTo>
                  <a:lnTo>
                    <a:pt x="96684" y="6675"/>
                  </a:lnTo>
                  <a:lnTo>
                    <a:pt x="92534" y="2439"/>
                  </a:lnTo>
                  <a:lnTo>
                    <a:pt x="87292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6895792" y="3915942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29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/>
          <p:cNvSpPr txBox="1"/>
          <p:nvPr/>
        </p:nvSpPr>
        <p:spPr>
          <a:xfrm>
            <a:off x="6607994" y="3543237"/>
            <a:ext cx="895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5398978" y="3379068"/>
            <a:ext cx="253365" cy="276225"/>
            <a:chOff x="5398978" y="3379068"/>
            <a:chExt cx="253365" cy="276225"/>
          </a:xfrm>
        </p:grpSpPr>
        <p:pic>
          <p:nvPicPr>
            <p:cNvPr id="66" name="object 6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98978" y="3379068"/>
              <a:ext cx="253135" cy="27622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37078" y="3394182"/>
              <a:ext cx="176167" cy="199481"/>
            </a:xfrm>
            <a:prstGeom prst="rect">
              <a:avLst/>
            </a:prstGeom>
          </p:spPr>
        </p:pic>
      </p:grpSp>
      <p:grpSp>
        <p:nvGrpSpPr>
          <p:cNvPr id="68" name="object 68"/>
          <p:cNvGrpSpPr/>
          <p:nvPr/>
        </p:nvGrpSpPr>
        <p:grpSpPr>
          <a:xfrm>
            <a:off x="5837638" y="3379068"/>
            <a:ext cx="265430" cy="276225"/>
            <a:chOff x="5837638" y="3379068"/>
            <a:chExt cx="265430" cy="276225"/>
          </a:xfrm>
        </p:grpSpPr>
        <p:pic>
          <p:nvPicPr>
            <p:cNvPr id="69" name="object 6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37638" y="3379068"/>
              <a:ext cx="265340" cy="27622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75738" y="3394084"/>
              <a:ext cx="189140" cy="199962"/>
            </a:xfrm>
            <a:prstGeom prst="rect">
              <a:avLst/>
            </a:prstGeom>
          </p:spPr>
        </p:pic>
      </p:grpSp>
      <p:grpSp>
        <p:nvGrpSpPr>
          <p:cNvPr id="71" name="object 71"/>
          <p:cNvGrpSpPr/>
          <p:nvPr/>
        </p:nvGrpSpPr>
        <p:grpSpPr>
          <a:xfrm>
            <a:off x="6292615" y="3290168"/>
            <a:ext cx="208915" cy="365125"/>
            <a:chOff x="6292615" y="3290168"/>
            <a:chExt cx="208915" cy="365125"/>
          </a:xfrm>
        </p:grpSpPr>
        <p:pic>
          <p:nvPicPr>
            <p:cNvPr id="72" name="object 7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92615" y="3290168"/>
              <a:ext cx="208730" cy="365125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6335559" y="3310092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29">
                  <a:moveTo>
                    <a:pt x="37081" y="164727"/>
                  </a:moveTo>
                  <a:lnTo>
                    <a:pt x="11629" y="181858"/>
                  </a:lnTo>
                  <a:lnTo>
                    <a:pt x="0" y="217304"/>
                  </a:lnTo>
                  <a:lnTo>
                    <a:pt x="10565" y="254770"/>
                  </a:lnTo>
                  <a:lnTo>
                    <a:pt x="51696" y="277962"/>
                  </a:lnTo>
                  <a:lnTo>
                    <a:pt x="96964" y="270998"/>
                  </a:lnTo>
                  <a:lnTo>
                    <a:pt x="119350" y="240906"/>
                  </a:lnTo>
                  <a:lnTo>
                    <a:pt x="121552" y="204887"/>
                  </a:lnTo>
                  <a:lnTo>
                    <a:pt x="106268" y="180144"/>
                  </a:lnTo>
                  <a:lnTo>
                    <a:pt x="96793" y="174664"/>
                  </a:lnTo>
                  <a:lnTo>
                    <a:pt x="91801" y="173908"/>
                  </a:lnTo>
                  <a:lnTo>
                    <a:pt x="83159" y="173908"/>
                  </a:lnTo>
                  <a:lnTo>
                    <a:pt x="83274" y="173480"/>
                  </a:lnTo>
                  <a:lnTo>
                    <a:pt x="67457" y="173480"/>
                  </a:lnTo>
                  <a:lnTo>
                    <a:pt x="62891" y="170103"/>
                  </a:lnTo>
                  <a:lnTo>
                    <a:pt x="56395" y="166977"/>
                  </a:lnTo>
                  <a:lnTo>
                    <a:pt x="47836" y="164914"/>
                  </a:lnTo>
                  <a:lnTo>
                    <a:pt x="37081" y="164727"/>
                  </a:lnTo>
                  <a:close/>
                </a:path>
                <a:path w="121920" h="278129">
                  <a:moveTo>
                    <a:pt x="88973" y="173480"/>
                  </a:moveTo>
                  <a:lnTo>
                    <a:pt x="83159" y="173908"/>
                  </a:lnTo>
                  <a:lnTo>
                    <a:pt x="91801" y="173908"/>
                  </a:lnTo>
                  <a:lnTo>
                    <a:pt x="88973" y="173480"/>
                  </a:lnTo>
                  <a:close/>
                </a:path>
                <a:path w="121920" h="278129">
                  <a:moveTo>
                    <a:pt x="87293" y="0"/>
                  </a:moveTo>
                  <a:lnTo>
                    <a:pt x="82844" y="1784"/>
                  </a:lnTo>
                  <a:lnTo>
                    <a:pt x="81073" y="4218"/>
                  </a:lnTo>
                  <a:lnTo>
                    <a:pt x="77902" y="7044"/>
                  </a:lnTo>
                  <a:lnTo>
                    <a:pt x="73749" y="10135"/>
                  </a:lnTo>
                  <a:lnTo>
                    <a:pt x="62251" y="17944"/>
                  </a:lnTo>
                  <a:lnTo>
                    <a:pt x="72696" y="20568"/>
                  </a:lnTo>
                  <a:lnTo>
                    <a:pt x="83305" y="66344"/>
                  </a:lnTo>
                  <a:lnTo>
                    <a:pt x="84322" y="102708"/>
                  </a:lnTo>
                  <a:lnTo>
                    <a:pt x="79022" y="138699"/>
                  </a:lnTo>
                  <a:lnTo>
                    <a:pt x="67457" y="173480"/>
                  </a:lnTo>
                  <a:lnTo>
                    <a:pt x="83274" y="173480"/>
                  </a:lnTo>
                  <a:lnTo>
                    <a:pt x="92877" y="131218"/>
                  </a:lnTo>
                  <a:lnTo>
                    <a:pt x="97553" y="92241"/>
                  </a:lnTo>
                  <a:lnTo>
                    <a:pt x="98110" y="71292"/>
                  </a:lnTo>
                  <a:lnTo>
                    <a:pt x="96930" y="50123"/>
                  </a:lnTo>
                  <a:lnTo>
                    <a:pt x="93599" y="29298"/>
                  </a:lnTo>
                  <a:lnTo>
                    <a:pt x="91712" y="21706"/>
                  </a:lnTo>
                  <a:lnTo>
                    <a:pt x="96609" y="13583"/>
                  </a:lnTo>
                  <a:lnTo>
                    <a:pt x="97860" y="10279"/>
                  </a:lnTo>
                  <a:lnTo>
                    <a:pt x="96684" y="6675"/>
                  </a:lnTo>
                  <a:lnTo>
                    <a:pt x="92534" y="2439"/>
                  </a:lnTo>
                  <a:lnTo>
                    <a:pt x="87293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6335560" y="3310092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29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75" name="object 75"/>
          <p:cNvGraphicFramePr>
            <a:graphicFrameLocks noGrp="1"/>
          </p:cNvGraphicFramePr>
          <p:nvPr/>
        </p:nvGraphicFramePr>
        <p:xfrm>
          <a:off x="5311280" y="3645622"/>
          <a:ext cx="1271270" cy="290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7195"/>
                <a:gridCol w="417195"/>
                <a:gridCol w="417195"/>
              </a:tblGrid>
              <a:tr h="2776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6" name="object 76"/>
          <p:cNvGraphicFramePr>
            <a:graphicFrameLocks noGrp="1"/>
          </p:cNvGraphicFramePr>
          <p:nvPr/>
        </p:nvGraphicFramePr>
        <p:xfrm>
          <a:off x="6677872" y="1099012"/>
          <a:ext cx="1596390" cy="3132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4115"/>
                <a:gridCol w="415290"/>
              </a:tblGrid>
              <a:tr h="269266">
                <a:tc>
                  <a:txBody>
                    <a:bodyPr/>
                    <a:lstStyle/>
                    <a:p>
                      <a:pPr marL="31750">
                        <a:lnSpc>
                          <a:spcPts val="1605"/>
                        </a:lnSpc>
                        <a:spcBef>
                          <a:spcPts val="41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$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270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83911">
                <a:tc>
                  <a:txBody>
                    <a:bodyPr/>
                    <a:lstStyle/>
                    <a:p>
                      <a:pPr marL="31750">
                        <a:lnSpc>
                          <a:spcPts val="2055"/>
                        </a:lnSpc>
                        <a:tabLst>
                          <a:tab pos="846455" algn="l"/>
                        </a:tabLst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$	</a:t>
                      </a:r>
                      <a:r>
                        <a:rPr dirty="0" baseline="-3086" sz="2700">
                          <a:latin typeface="Arial MT"/>
                          <a:cs typeface="Arial MT"/>
                        </a:rPr>
                        <a:t>=</a:t>
                      </a:r>
                      <a:r>
                        <a:rPr dirty="0" baseline="-3086" sz="2700" spc="-40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00">
                          <a:latin typeface="Arial MT"/>
                          <a:cs typeface="Arial MT"/>
                        </a:rPr>
                        <a:t>$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FFC070"/>
                    </a:solidFill>
                  </a:tcPr>
                </a:tc>
              </a:tr>
              <a:tr h="283911">
                <a:tc>
                  <a:txBody>
                    <a:bodyPr/>
                    <a:lstStyle/>
                    <a:p>
                      <a:pPr marL="31750">
                        <a:lnSpc>
                          <a:spcPts val="1605"/>
                        </a:lnSpc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$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711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6926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839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ts val="1639"/>
                        </a:lnSpc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$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 marL="31750">
                        <a:lnSpc>
                          <a:spcPts val="2120"/>
                        </a:lnSpc>
                        <a:tabLst>
                          <a:tab pos="846455" algn="l"/>
                        </a:tabLst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$	</a:t>
                      </a:r>
                      <a:r>
                        <a:rPr dirty="0" baseline="-3086" sz="2700">
                          <a:latin typeface="Arial MT"/>
                          <a:cs typeface="Arial MT"/>
                        </a:rPr>
                        <a:t>=</a:t>
                      </a:r>
                      <a:r>
                        <a:rPr dirty="0" baseline="-3086" sz="2700" spc="-1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00">
                          <a:latin typeface="Arial MT"/>
                          <a:cs typeface="Arial MT"/>
                        </a:rPr>
                        <a:t>$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FFC070"/>
                    </a:solidFill>
                  </a:tcPr>
                </a:tc>
              </a:tr>
              <a:tr h="283911">
                <a:tc>
                  <a:txBody>
                    <a:bodyPr/>
                    <a:lstStyle/>
                    <a:p>
                      <a:pPr marL="31750">
                        <a:lnSpc>
                          <a:spcPts val="1605"/>
                        </a:lnSpc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$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3371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8306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$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270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77010">
                <a:tc>
                  <a:txBody>
                    <a:bodyPr/>
                    <a:lstStyle/>
                    <a:p>
                      <a:pPr marL="31750">
                        <a:lnSpc>
                          <a:spcPts val="2065"/>
                        </a:lnSpc>
                        <a:tabLst>
                          <a:tab pos="846455" algn="l"/>
                        </a:tabLst>
                      </a:pPr>
                      <a:r>
                        <a:rPr dirty="0" baseline="3968" sz="2100">
                          <a:latin typeface="Arial MT"/>
                          <a:cs typeface="Arial MT"/>
                        </a:rPr>
                        <a:t>$	</a:t>
                      </a:r>
                      <a:r>
                        <a:rPr dirty="0" sz="1800" spc="105">
                          <a:latin typeface="Arial MT"/>
                          <a:cs typeface="Arial MT"/>
                        </a:rPr>
                        <a:t>=</a:t>
                      </a:r>
                      <a:r>
                        <a:rPr dirty="0" baseline="1543" sz="2700" spc="157">
                          <a:latin typeface="Arial MT"/>
                          <a:cs typeface="Arial MT"/>
                        </a:rPr>
                        <a:t>$</a:t>
                      </a:r>
                      <a:endParaRPr baseline="1543" sz="27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FFC070"/>
                    </a:solidFill>
                  </a:tcPr>
                </a:tc>
              </a:tr>
              <a:tr h="277010">
                <a:tc>
                  <a:txBody>
                    <a:bodyPr/>
                    <a:lstStyle/>
                    <a:p>
                      <a:pPr marL="31750">
                        <a:lnSpc>
                          <a:spcPts val="1550"/>
                        </a:lnSpc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$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7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424116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Equations</a:t>
            </a:r>
            <a:r>
              <a:rPr dirty="0" spc="10"/>
              <a:t> </a:t>
            </a:r>
            <a:r>
              <a:rPr dirty="0"/>
              <a:t>as</a:t>
            </a:r>
            <a:r>
              <a:rPr dirty="0" spc="10"/>
              <a:t> </a:t>
            </a:r>
            <a:r>
              <a:rPr dirty="0"/>
              <a:t>dot</a:t>
            </a:r>
            <a:r>
              <a:rPr dirty="0" spc="10"/>
              <a:t> </a:t>
            </a:r>
            <a:r>
              <a:rPr dirty="0"/>
              <a:t>product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8775" y="1936262"/>
            <a:ext cx="14300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10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8775" y="2411616"/>
            <a:ext cx="15570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2b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15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8775" y="2886972"/>
            <a:ext cx="15570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2c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12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508500" y="892837"/>
            <a:ext cx="101600" cy="3397885"/>
            <a:chOff x="4508500" y="892837"/>
            <a:chExt cx="101600" cy="339788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08500" y="892837"/>
              <a:ext cx="101600" cy="339782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559300" y="910937"/>
              <a:ext cx="0" cy="3321685"/>
            </a:xfrm>
            <a:custGeom>
              <a:avLst/>
              <a:gdLst/>
              <a:ahLst/>
              <a:cxnLst/>
              <a:rect l="l" t="t" r="r" b="b"/>
              <a:pathLst>
                <a:path w="0" h="3321685">
                  <a:moveTo>
                    <a:pt x="0" y="3321624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7042150" y="1098550"/>
          <a:ext cx="434975" cy="850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925"/>
              </a:tblGrid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grpSp>
        <p:nvGrpSpPr>
          <p:cNvPr id="10" name="object 10"/>
          <p:cNvGrpSpPr/>
          <p:nvPr/>
        </p:nvGrpSpPr>
        <p:grpSpPr>
          <a:xfrm>
            <a:off x="6796237" y="1135620"/>
            <a:ext cx="265430" cy="843280"/>
            <a:chOff x="6796237" y="1135620"/>
            <a:chExt cx="265430" cy="84328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08441" y="1135620"/>
              <a:ext cx="253135" cy="27622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46541" y="1150734"/>
              <a:ext cx="176167" cy="19948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96237" y="1407341"/>
              <a:ext cx="265340" cy="27622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34337" y="1422357"/>
              <a:ext cx="189140" cy="19996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52847" y="1613562"/>
              <a:ext cx="208730" cy="36512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895792" y="1633486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37082" y="164727"/>
                  </a:moveTo>
                  <a:lnTo>
                    <a:pt x="11629" y="181858"/>
                  </a:lnTo>
                  <a:lnTo>
                    <a:pt x="0" y="217303"/>
                  </a:lnTo>
                  <a:lnTo>
                    <a:pt x="10565" y="254769"/>
                  </a:lnTo>
                  <a:lnTo>
                    <a:pt x="51697" y="277961"/>
                  </a:lnTo>
                  <a:lnTo>
                    <a:pt x="96965" y="270998"/>
                  </a:lnTo>
                  <a:lnTo>
                    <a:pt x="119350" y="240906"/>
                  </a:lnTo>
                  <a:lnTo>
                    <a:pt x="121552" y="204887"/>
                  </a:lnTo>
                  <a:lnTo>
                    <a:pt x="106269" y="180144"/>
                  </a:lnTo>
                  <a:lnTo>
                    <a:pt x="96792" y="174664"/>
                  </a:lnTo>
                  <a:lnTo>
                    <a:pt x="91800" y="173908"/>
                  </a:lnTo>
                  <a:lnTo>
                    <a:pt x="83159" y="173908"/>
                  </a:lnTo>
                  <a:lnTo>
                    <a:pt x="83274" y="173479"/>
                  </a:lnTo>
                  <a:lnTo>
                    <a:pt x="67456" y="173479"/>
                  </a:lnTo>
                  <a:lnTo>
                    <a:pt x="62890" y="170102"/>
                  </a:lnTo>
                  <a:lnTo>
                    <a:pt x="56394" y="166976"/>
                  </a:lnTo>
                  <a:lnTo>
                    <a:pt x="47836" y="164914"/>
                  </a:lnTo>
                  <a:lnTo>
                    <a:pt x="37082" y="164727"/>
                  </a:lnTo>
                  <a:close/>
                </a:path>
                <a:path w="121920" h="278130">
                  <a:moveTo>
                    <a:pt x="88973" y="173480"/>
                  </a:moveTo>
                  <a:lnTo>
                    <a:pt x="83159" y="173908"/>
                  </a:lnTo>
                  <a:lnTo>
                    <a:pt x="91800" y="173908"/>
                  </a:lnTo>
                  <a:lnTo>
                    <a:pt x="88973" y="173480"/>
                  </a:lnTo>
                  <a:close/>
                </a:path>
                <a:path w="121920" h="278130">
                  <a:moveTo>
                    <a:pt x="87292" y="0"/>
                  </a:moveTo>
                  <a:lnTo>
                    <a:pt x="82844" y="1784"/>
                  </a:lnTo>
                  <a:lnTo>
                    <a:pt x="81072" y="4218"/>
                  </a:lnTo>
                  <a:lnTo>
                    <a:pt x="77901" y="7044"/>
                  </a:lnTo>
                  <a:lnTo>
                    <a:pt x="73748" y="10135"/>
                  </a:lnTo>
                  <a:lnTo>
                    <a:pt x="62251" y="17943"/>
                  </a:lnTo>
                  <a:lnTo>
                    <a:pt x="72695" y="20568"/>
                  </a:lnTo>
                  <a:lnTo>
                    <a:pt x="83304" y="66344"/>
                  </a:lnTo>
                  <a:lnTo>
                    <a:pt x="84321" y="102708"/>
                  </a:lnTo>
                  <a:lnTo>
                    <a:pt x="79022" y="138699"/>
                  </a:lnTo>
                  <a:lnTo>
                    <a:pt x="67456" y="173479"/>
                  </a:lnTo>
                  <a:lnTo>
                    <a:pt x="83274" y="173479"/>
                  </a:lnTo>
                  <a:lnTo>
                    <a:pt x="92876" y="131218"/>
                  </a:lnTo>
                  <a:lnTo>
                    <a:pt x="97552" y="92241"/>
                  </a:lnTo>
                  <a:lnTo>
                    <a:pt x="98109" y="71292"/>
                  </a:lnTo>
                  <a:lnTo>
                    <a:pt x="96929" y="50123"/>
                  </a:lnTo>
                  <a:lnTo>
                    <a:pt x="93598" y="29298"/>
                  </a:lnTo>
                  <a:lnTo>
                    <a:pt x="91712" y="21706"/>
                  </a:lnTo>
                  <a:lnTo>
                    <a:pt x="96608" y="13582"/>
                  </a:lnTo>
                  <a:lnTo>
                    <a:pt x="97860" y="10279"/>
                  </a:lnTo>
                  <a:lnTo>
                    <a:pt x="96684" y="6675"/>
                  </a:lnTo>
                  <a:lnTo>
                    <a:pt x="92534" y="2439"/>
                  </a:lnTo>
                  <a:lnTo>
                    <a:pt x="87292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895792" y="1633487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6607994" y="1260782"/>
            <a:ext cx="895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398977" y="1096611"/>
            <a:ext cx="253365" cy="276225"/>
            <a:chOff x="5398977" y="1096611"/>
            <a:chExt cx="253365" cy="276225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98977" y="1096611"/>
              <a:ext cx="253135" cy="27622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37077" y="1111726"/>
              <a:ext cx="176167" cy="199481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5837638" y="1096611"/>
            <a:ext cx="265430" cy="276225"/>
            <a:chOff x="5837638" y="1096611"/>
            <a:chExt cx="265430" cy="276225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37638" y="1096611"/>
              <a:ext cx="265340" cy="27622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75738" y="1111627"/>
              <a:ext cx="189140" cy="199962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6292615" y="1007711"/>
            <a:ext cx="208915" cy="365125"/>
            <a:chOff x="6292615" y="1007711"/>
            <a:chExt cx="208915" cy="365125"/>
          </a:xfrm>
        </p:grpSpPr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92615" y="1007711"/>
              <a:ext cx="208730" cy="36512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335560" y="1027636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37082" y="164727"/>
                  </a:moveTo>
                  <a:lnTo>
                    <a:pt x="11629" y="181857"/>
                  </a:lnTo>
                  <a:lnTo>
                    <a:pt x="0" y="217303"/>
                  </a:lnTo>
                  <a:lnTo>
                    <a:pt x="10565" y="254770"/>
                  </a:lnTo>
                  <a:lnTo>
                    <a:pt x="51697" y="277961"/>
                  </a:lnTo>
                  <a:lnTo>
                    <a:pt x="96965" y="270998"/>
                  </a:lnTo>
                  <a:lnTo>
                    <a:pt x="119350" y="240906"/>
                  </a:lnTo>
                  <a:lnTo>
                    <a:pt x="121552" y="204887"/>
                  </a:lnTo>
                  <a:lnTo>
                    <a:pt x="106269" y="180143"/>
                  </a:lnTo>
                  <a:lnTo>
                    <a:pt x="96792" y="174664"/>
                  </a:lnTo>
                  <a:lnTo>
                    <a:pt x="91805" y="173909"/>
                  </a:lnTo>
                  <a:lnTo>
                    <a:pt x="83159" y="173909"/>
                  </a:lnTo>
                  <a:lnTo>
                    <a:pt x="83274" y="173479"/>
                  </a:lnTo>
                  <a:lnTo>
                    <a:pt x="67456" y="173479"/>
                  </a:lnTo>
                  <a:lnTo>
                    <a:pt x="62890" y="170102"/>
                  </a:lnTo>
                  <a:lnTo>
                    <a:pt x="56394" y="166976"/>
                  </a:lnTo>
                  <a:lnTo>
                    <a:pt x="47836" y="164913"/>
                  </a:lnTo>
                  <a:lnTo>
                    <a:pt x="37082" y="164727"/>
                  </a:lnTo>
                  <a:close/>
                </a:path>
                <a:path w="121920" h="278130">
                  <a:moveTo>
                    <a:pt x="88973" y="173479"/>
                  </a:moveTo>
                  <a:lnTo>
                    <a:pt x="83159" y="173909"/>
                  </a:lnTo>
                  <a:lnTo>
                    <a:pt x="91805" y="173909"/>
                  </a:lnTo>
                  <a:lnTo>
                    <a:pt x="88973" y="173479"/>
                  </a:lnTo>
                  <a:close/>
                </a:path>
                <a:path w="121920" h="278130">
                  <a:moveTo>
                    <a:pt x="87292" y="0"/>
                  </a:moveTo>
                  <a:lnTo>
                    <a:pt x="82844" y="1784"/>
                  </a:lnTo>
                  <a:lnTo>
                    <a:pt x="81072" y="4219"/>
                  </a:lnTo>
                  <a:lnTo>
                    <a:pt x="77901" y="7043"/>
                  </a:lnTo>
                  <a:lnTo>
                    <a:pt x="73748" y="10136"/>
                  </a:lnTo>
                  <a:lnTo>
                    <a:pt x="62251" y="17944"/>
                  </a:lnTo>
                  <a:lnTo>
                    <a:pt x="72695" y="20568"/>
                  </a:lnTo>
                  <a:lnTo>
                    <a:pt x="83304" y="66345"/>
                  </a:lnTo>
                  <a:lnTo>
                    <a:pt x="84321" y="102709"/>
                  </a:lnTo>
                  <a:lnTo>
                    <a:pt x="79022" y="138700"/>
                  </a:lnTo>
                  <a:lnTo>
                    <a:pt x="67456" y="173479"/>
                  </a:lnTo>
                  <a:lnTo>
                    <a:pt x="83274" y="173479"/>
                  </a:lnTo>
                  <a:lnTo>
                    <a:pt x="92876" y="131218"/>
                  </a:lnTo>
                  <a:lnTo>
                    <a:pt x="97552" y="92242"/>
                  </a:lnTo>
                  <a:lnTo>
                    <a:pt x="98109" y="71293"/>
                  </a:lnTo>
                  <a:lnTo>
                    <a:pt x="96929" y="50123"/>
                  </a:lnTo>
                  <a:lnTo>
                    <a:pt x="93598" y="29299"/>
                  </a:lnTo>
                  <a:lnTo>
                    <a:pt x="91712" y="21707"/>
                  </a:lnTo>
                  <a:lnTo>
                    <a:pt x="96608" y="13583"/>
                  </a:lnTo>
                  <a:lnTo>
                    <a:pt x="97860" y="10278"/>
                  </a:lnTo>
                  <a:lnTo>
                    <a:pt x="96684" y="6674"/>
                  </a:lnTo>
                  <a:lnTo>
                    <a:pt x="92534" y="2439"/>
                  </a:lnTo>
                  <a:lnTo>
                    <a:pt x="87292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335560" y="1027636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29" name="object 29"/>
          <p:cNvGraphicFramePr>
            <a:graphicFrameLocks noGrp="1"/>
          </p:cNvGraphicFramePr>
          <p:nvPr/>
        </p:nvGraphicFramePr>
        <p:xfrm>
          <a:off x="5314950" y="1365250"/>
          <a:ext cx="1271270" cy="290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7195"/>
                <a:gridCol w="417195"/>
                <a:gridCol w="417195"/>
              </a:tblGrid>
              <a:tr h="2776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object 30"/>
          <p:cNvGraphicFramePr>
            <a:graphicFrameLocks noGrp="1"/>
          </p:cNvGraphicFramePr>
          <p:nvPr/>
        </p:nvGraphicFramePr>
        <p:xfrm>
          <a:off x="7042150" y="2203450"/>
          <a:ext cx="434975" cy="850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925"/>
              </a:tblGrid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grpSp>
        <p:nvGrpSpPr>
          <p:cNvPr id="31" name="object 31"/>
          <p:cNvGrpSpPr/>
          <p:nvPr/>
        </p:nvGrpSpPr>
        <p:grpSpPr>
          <a:xfrm>
            <a:off x="6796237" y="2243833"/>
            <a:ext cx="265430" cy="843280"/>
            <a:chOff x="6796237" y="2243833"/>
            <a:chExt cx="265430" cy="843280"/>
          </a:xfrm>
        </p:grpSpPr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08441" y="2243833"/>
              <a:ext cx="253135" cy="27622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46541" y="2258947"/>
              <a:ext cx="176167" cy="19948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96237" y="2515554"/>
              <a:ext cx="265340" cy="27622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34337" y="2530570"/>
              <a:ext cx="189140" cy="19996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52847" y="2721776"/>
              <a:ext cx="208730" cy="365125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895792" y="2741700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37082" y="164727"/>
                  </a:moveTo>
                  <a:lnTo>
                    <a:pt x="11629" y="181858"/>
                  </a:lnTo>
                  <a:lnTo>
                    <a:pt x="0" y="217303"/>
                  </a:lnTo>
                  <a:lnTo>
                    <a:pt x="10565" y="254769"/>
                  </a:lnTo>
                  <a:lnTo>
                    <a:pt x="51697" y="277961"/>
                  </a:lnTo>
                  <a:lnTo>
                    <a:pt x="96965" y="270998"/>
                  </a:lnTo>
                  <a:lnTo>
                    <a:pt x="119350" y="240906"/>
                  </a:lnTo>
                  <a:lnTo>
                    <a:pt x="121552" y="204887"/>
                  </a:lnTo>
                  <a:lnTo>
                    <a:pt x="106269" y="180144"/>
                  </a:lnTo>
                  <a:lnTo>
                    <a:pt x="96792" y="174664"/>
                  </a:lnTo>
                  <a:lnTo>
                    <a:pt x="91800" y="173908"/>
                  </a:lnTo>
                  <a:lnTo>
                    <a:pt x="83159" y="173908"/>
                  </a:lnTo>
                  <a:lnTo>
                    <a:pt x="83274" y="173479"/>
                  </a:lnTo>
                  <a:lnTo>
                    <a:pt x="67456" y="173479"/>
                  </a:lnTo>
                  <a:lnTo>
                    <a:pt x="62890" y="170102"/>
                  </a:lnTo>
                  <a:lnTo>
                    <a:pt x="56394" y="166976"/>
                  </a:lnTo>
                  <a:lnTo>
                    <a:pt x="47836" y="164914"/>
                  </a:lnTo>
                  <a:lnTo>
                    <a:pt x="37082" y="164727"/>
                  </a:lnTo>
                  <a:close/>
                </a:path>
                <a:path w="121920" h="278130">
                  <a:moveTo>
                    <a:pt x="88973" y="173480"/>
                  </a:moveTo>
                  <a:lnTo>
                    <a:pt x="83159" y="173908"/>
                  </a:lnTo>
                  <a:lnTo>
                    <a:pt x="91800" y="173908"/>
                  </a:lnTo>
                  <a:lnTo>
                    <a:pt x="88973" y="173480"/>
                  </a:lnTo>
                  <a:close/>
                </a:path>
                <a:path w="121920" h="278130">
                  <a:moveTo>
                    <a:pt x="87292" y="0"/>
                  </a:moveTo>
                  <a:lnTo>
                    <a:pt x="82844" y="1784"/>
                  </a:lnTo>
                  <a:lnTo>
                    <a:pt x="81072" y="4218"/>
                  </a:lnTo>
                  <a:lnTo>
                    <a:pt x="77901" y="7044"/>
                  </a:lnTo>
                  <a:lnTo>
                    <a:pt x="73748" y="10135"/>
                  </a:lnTo>
                  <a:lnTo>
                    <a:pt x="62251" y="17943"/>
                  </a:lnTo>
                  <a:lnTo>
                    <a:pt x="72695" y="20567"/>
                  </a:lnTo>
                  <a:lnTo>
                    <a:pt x="83304" y="66344"/>
                  </a:lnTo>
                  <a:lnTo>
                    <a:pt x="84321" y="102708"/>
                  </a:lnTo>
                  <a:lnTo>
                    <a:pt x="79022" y="138699"/>
                  </a:lnTo>
                  <a:lnTo>
                    <a:pt x="67456" y="173479"/>
                  </a:lnTo>
                  <a:lnTo>
                    <a:pt x="83274" y="173479"/>
                  </a:lnTo>
                  <a:lnTo>
                    <a:pt x="92876" y="131218"/>
                  </a:lnTo>
                  <a:lnTo>
                    <a:pt x="97552" y="92241"/>
                  </a:lnTo>
                  <a:lnTo>
                    <a:pt x="98109" y="71292"/>
                  </a:lnTo>
                  <a:lnTo>
                    <a:pt x="96929" y="50123"/>
                  </a:lnTo>
                  <a:lnTo>
                    <a:pt x="93598" y="29298"/>
                  </a:lnTo>
                  <a:lnTo>
                    <a:pt x="91712" y="21706"/>
                  </a:lnTo>
                  <a:lnTo>
                    <a:pt x="96608" y="13582"/>
                  </a:lnTo>
                  <a:lnTo>
                    <a:pt x="97860" y="10279"/>
                  </a:lnTo>
                  <a:lnTo>
                    <a:pt x="96684" y="6675"/>
                  </a:lnTo>
                  <a:lnTo>
                    <a:pt x="92534" y="2439"/>
                  </a:lnTo>
                  <a:lnTo>
                    <a:pt x="87292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895792" y="2741699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6607994" y="2368995"/>
            <a:ext cx="895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5398977" y="2204825"/>
            <a:ext cx="253365" cy="276225"/>
            <a:chOff x="5398977" y="2204825"/>
            <a:chExt cx="253365" cy="276225"/>
          </a:xfrm>
        </p:grpSpPr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98977" y="2204825"/>
              <a:ext cx="253135" cy="27622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37077" y="2219939"/>
              <a:ext cx="176167" cy="199481"/>
            </a:xfrm>
            <a:prstGeom prst="rect">
              <a:avLst/>
            </a:prstGeom>
          </p:spPr>
        </p:pic>
      </p:grpSp>
      <p:grpSp>
        <p:nvGrpSpPr>
          <p:cNvPr id="43" name="object 43"/>
          <p:cNvGrpSpPr/>
          <p:nvPr/>
        </p:nvGrpSpPr>
        <p:grpSpPr>
          <a:xfrm>
            <a:off x="5837638" y="2204825"/>
            <a:ext cx="265430" cy="276225"/>
            <a:chOff x="5837638" y="2204825"/>
            <a:chExt cx="265430" cy="276225"/>
          </a:xfrm>
        </p:grpSpPr>
        <p:pic>
          <p:nvPicPr>
            <p:cNvPr id="44" name="object 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37638" y="2204825"/>
              <a:ext cx="265340" cy="27622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75738" y="2219841"/>
              <a:ext cx="189140" cy="199962"/>
            </a:xfrm>
            <a:prstGeom prst="rect">
              <a:avLst/>
            </a:prstGeom>
          </p:spPr>
        </p:pic>
      </p:grpSp>
      <p:grpSp>
        <p:nvGrpSpPr>
          <p:cNvPr id="46" name="object 46"/>
          <p:cNvGrpSpPr/>
          <p:nvPr/>
        </p:nvGrpSpPr>
        <p:grpSpPr>
          <a:xfrm>
            <a:off x="6292615" y="2115925"/>
            <a:ext cx="208915" cy="365125"/>
            <a:chOff x="6292615" y="2115925"/>
            <a:chExt cx="208915" cy="365125"/>
          </a:xfrm>
        </p:grpSpPr>
        <p:pic>
          <p:nvPicPr>
            <p:cNvPr id="47" name="object 4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92615" y="2115925"/>
              <a:ext cx="208730" cy="365125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6335560" y="2135849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37082" y="164727"/>
                  </a:moveTo>
                  <a:lnTo>
                    <a:pt x="11629" y="181858"/>
                  </a:lnTo>
                  <a:lnTo>
                    <a:pt x="0" y="217304"/>
                  </a:lnTo>
                  <a:lnTo>
                    <a:pt x="10565" y="254770"/>
                  </a:lnTo>
                  <a:lnTo>
                    <a:pt x="51697" y="277962"/>
                  </a:lnTo>
                  <a:lnTo>
                    <a:pt x="96965" y="270999"/>
                  </a:lnTo>
                  <a:lnTo>
                    <a:pt x="119350" y="240907"/>
                  </a:lnTo>
                  <a:lnTo>
                    <a:pt x="121552" y="204887"/>
                  </a:lnTo>
                  <a:lnTo>
                    <a:pt x="106269" y="180144"/>
                  </a:lnTo>
                  <a:lnTo>
                    <a:pt x="96792" y="174665"/>
                  </a:lnTo>
                  <a:lnTo>
                    <a:pt x="91805" y="173909"/>
                  </a:lnTo>
                  <a:lnTo>
                    <a:pt x="83159" y="173909"/>
                  </a:lnTo>
                  <a:lnTo>
                    <a:pt x="83274" y="173480"/>
                  </a:lnTo>
                  <a:lnTo>
                    <a:pt x="67456" y="173480"/>
                  </a:lnTo>
                  <a:lnTo>
                    <a:pt x="62890" y="170103"/>
                  </a:lnTo>
                  <a:lnTo>
                    <a:pt x="56394" y="166977"/>
                  </a:lnTo>
                  <a:lnTo>
                    <a:pt x="47836" y="164914"/>
                  </a:lnTo>
                  <a:lnTo>
                    <a:pt x="37082" y="164727"/>
                  </a:lnTo>
                  <a:close/>
                </a:path>
                <a:path w="121920" h="278130">
                  <a:moveTo>
                    <a:pt x="88973" y="173480"/>
                  </a:moveTo>
                  <a:lnTo>
                    <a:pt x="83159" y="173909"/>
                  </a:lnTo>
                  <a:lnTo>
                    <a:pt x="91805" y="173909"/>
                  </a:lnTo>
                  <a:lnTo>
                    <a:pt x="88973" y="173480"/>
                  </a:lnTo>
                  <a:close/>
                </a:path>
                <a:path w="121920" h="278130">
                  <a:moveTo>
                    <a:pt x="87292" y="0"/>
                  </a:moveTo>
                  <a:lnTo>
                    <a:pt x="82844" y="1784"/>
                  </a:lnTo>
                  <a:lnTo>
                    <a:pt x="81072" y="4218"/>
                  </a:lnTo>
                  <a:lnTo>
                    <a:pt x="77901" y="7044"/>
                  </a:lnTo>
                  <a:lnTo>
                    <a:pt x="73748" y="10136"/>
                  </a:lnTo>
                  <a:lnTo>
                    <a:pt x="62251" y="17944"/>
                  </a:lnTo>
                  <a:lnTo>
                    <a:pt x="72695" y="20568"/>
                  </a:lnTo>
                  <a:lnTo>
                    <a:pt x="83304" y="66344"/>
                  </a:lnTo>
                  <a:lnTo>
                    <a:pt x="84321" y="102709"/>
                  </a:lnTo>
                  <a:lnTo>
                    <a:pt x="79022" y="138700"/>
                  </a:lnTo>
                  <a:lnTo>
                    <a:pt x="67456" y="173480"/>
                  </a:lnTo>
                  <a:lnTo>
                    <a:pt x="83274" y="173480"/>
                  </a:lnTo>
                  <a:lnTo>
                    <a:pt x="92876" y="131219"/>
                  </a:lnTo>
                  <a:lnTo>
                    <a:pt x="97552" y="92242"/>
                  </a:lnTo>
                  <a:lnTo>
                    <a:pt x="98109" y="71293"/>
                  </a:lnTo>
                  <a:lnTo>
                    <a:pt x="96929" y="50124"/>
                  </a:lnTo>
                  <a:lnTo>
                    <a:pt x="93598" y="29299"/>
                  </a:lnTo>
                  <a:lnTo>
                    <a:pt x="91712" y="21707"/>
                  </a:lnTo>
                  <a:lnTo>
                    <a:pt x="96608" y="13583"/>
                  </a:lnTo>
                  <a:lnTo>
                    <a:pt x="97860" y="10279"/>
                  </a:lnTo>
                  <a:lnTo>
                    <a:pt x="96684" y="6675"/>
                  </a:lnTo>
                  <a:lnTo>
                    <a:pt x="92534" y="2439"/>
                  </a:lnTo>
                  <a:lnTo>
                    <a:pt x="87292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6335560" y="2135849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50" name="object 50"/>
          <p:cNvGraphicFramePr>
            <a:graphicFrameLocks noGrp="1"/>
          </p:cNvGraphicFramePr>
          <p:nvPr/>
        </p:nvGraphicFramePr>
        <p:xfrm>
          <a:off x="5314950" y="2470150"/>
          <a:ext cx="1271270" cy="290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7195"/>
                <a:gridCol w="417195"/>
                <a:gridCol w="417195"/>
              </a:tblGrid>
              <a:tr h="2776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pSp>
        <p:nvGrpSpPr>
          <p:cNvPr id="51" name="object 51"/>
          <p:cNvGrpSpPr/>
          <p:nvPr/>
        </p:nvGrpSpPr>
        <p:grpSpPr>
          <a:xfrm>
            <a:off x="5837638" y="2077825"/>
            <a:ext cx="265430" cy="276225"/>
            <a:chOff x="5837638" y="2077825"/>
            <a:chExt cx="265430" cy="276225"/>
          </a:xfrm>
        </p:grpSpPr>
        <p:pic>
          <p:nvPicPr>
            <p:cNvPr id="52" name="object 5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37638" y="2077825"/>
              <a:ext cx="265340" cy="27622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75738" y="2092841"/>
              <a:ext cx="189140" cy="199962"/>
            </a:xfrm>
            <a:prstGeom prst="rect">
              <a:avLst/>
            </a:prstGeom>
          </p:spPr>
        </p:pic>
      </p:grpSp>
      <p:sp>
        <p:nvSpPr>
          <p:cNvPr id="54" name="object 54"/>
          <p:cNvSpPr/>
          <p:nvPr/>
        </p:nvSpPr>
        <p:spPr>
          <a:xfrm>
            <a:off x="7867650" y="2755530"/>
            <a:ext cx="428625" cy="0"/>
          </a:xfrm>
          <a:custGeom>
            <a:avLst/>
            <a:gdLst/>
            <a:ahLst/>
            <a:cxnLst/>
            <a:rect l="l" t="t" r="r" b="b"/>
            <a:pathLst>
              <a:path w="428625" h="0">
                <a:moveTo>
                  <a:pt x="0" y="0"/>
                </a:moveTo>
                <a:lnTo>
                  <a:pt x="428386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55" name="object 55"/>
          <p:cNvGraphicFramePr>
            <a:graphicFrameLocks noGrp="1"/>
          </p:cNvGraphicFramePr>
          <p:nvPr/>
        </p:nvGraphicFramePr>
        <p:xfrm>
          <a:off x="7042150" y="3371850"/>
          <a:ext cx="434975" cy="850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925"/>
              </a:tblGrid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grpSp>
        <p:nvGrpSpPr>
          <p:cNvPr id="56" name="object 56"/>
          <p:cNvGrpSpPr/>
          <p:nvPr/>
        </p:nvGrpSpPr>
        <p:grpSpPr>
          <a:xfrm>
            <a:off x="6796237" y="3418076"/>
            <a:ext cx="265430" cy="843280"/>
            <a:chOff x="6796237" y="3418076"/>
            <a:chExt cx="265430" cy="843280"/>
          </a:xfrm>
        </p:grpSpPr>
        <p:pic>
          <p:nvPicPr>
            <p:cNvPr id="57" name="object 5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08443" y="3418076"/>
              <a:ext cx="253135" cy="27622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46543" y="3433190"/>
              <a:ext cx="176167" cy="199481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96237" y="3689798"/>
              <a:ext cx="265340" cy="27622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34337" y="3704813"/>
              <a:ext cx="189140" cy="199962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52848" y="3896018"/>
              <a:ext cx="208730" cy="365125"/>
            </a:xfrm>
            <a:prstGeom prst="rect">
              <a:avLst/>
            </a:prstGeom>
          </p:spPr>
        </p:pic>
      </p:grpSp>
      <p:grpSp>
        <p:nvGrpSpPr>
          <p:cNvPr id="62" name="object 62"/>
          <p:cNvGrpSpPr/>
          <p:nvPr/>
        </p:nvGrpSpPr>
        <p:grpSpPr>
          <a:xfrm>
            <a:off x="6891031" y="3911180"/>
            <a:ext cx="131445" cy="287655"/>
            <a:chOff x="6891031" y="3911180"/>
            <a:chExt cx="131445" cy="287655"/>
          </a:xfrm>
        </p:grpSpPr>
        <p:sp>
          <p:nvSpPr>
            <p:cNvPr id="63" name="object 63"/>
            <p:cNvSpPr/>
            <p:nvPr/>
          </p:nvSpPr>
          <p:spPr>
            <a:xfrm>
              <a:off x="6895793" y="3915942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29">
                  <a:moveTo>
                    <a:pt x="37081" y="164727"/>
                  </a:moveTo>
                  <a:lnTo>
                    <a:pt x="11629" y="181858"/>
                  </a:lnTo>
                  <a:lnTo>
                    <a:pt x="0" y="217304"/>
                  </a:lnTo>
                  <a:lnTo>
                    <a:pt x="10565" y="254770"/>
                  </a:lnTo>
                  <a:lnTo>
                    <a:pt x="51696" y="277961"/>
                  </a:lnTo>
                  <a:lnTo>
                    <a:pt x="96964" y="270998"/>
                  </a:lnTo>
                  <a:lnTo>
                    <a:pt x="119350" y="240906"/>
                  </a:lnTo>
                  <a:lnTo>
                    <a:pt x="121552" y="204887"/>
                  </a:lnTo>
                  <a:lnTo>
                    <a:pt x="106268" y="180143"/>
                  </a:lnTo>
                  <a:lnTo>
                    <a:pt x="96792" y="174664"/>
                  </a:lnTo>
                  <a:lnTo>
                    <a:pt x="91801" y="173908"/>
                  </a:lnTo>
                  <a:lnTo>
                    <a:pt x="83158" y="173908"/>
                  </a:lnTo>
                  <a:lnTo>
                    <a:pt x="83273" y="173479"/>
                  </a:lnTo>
                  <a:lnTo>
                    <a:pt x="67456" y="173479"/>
                  </a:lnTo>
                  <a:lnTo>
                    <a:pt x="62891" y="170102"/>
                  </a:lnTo>
                  <a:lnTo>
                    <a:pt x="56395" y="166976"/>
                  </a:lnTo>
                  <a:lnTo>
                    <a:pt x="47836" y="164914"/>
                  </a:lnTo>
                  <a:lnTo>
                    <a:pt x="37081" y="164727"/>
                  </a:lnTo>
                  <a:close/>
                </a:path>
                <a:path w="121920" h="278129">
                  <a:moveTo>
                    <a:pt x="88973" y="173480"/>
                  </a:moveTo>
                  <a:lnTo>
                    <a:pt x="83158" y="173908"/>
                  </a:lnTo>
                  <a:lnTo>
                    <a:pt x="91801" y="173908"/>
                  </a:lnTo>
                  <a:lnTo>
                    <a:pt x="88973" y="173480"/>
                  </a:lnTo>
                  <a:close/>
                </a:path>
                <a:path w="121920" h="278129">
                  <a:moveTo>
                    <a:pt x="87293" y="0"/>
                  </a:moveTo>
                  <a:lnTo>
                    <a:pt x="82844" y="1784"/>
                  </a:lnTo>
                  <a:lnTo>
                    <a:pt x="81073" y="4218"/>
                  </a:lnTo>
                  <a:lnTo>
                    <a:pt x="77902" y="7044"/>
                  </a:lnTo>
                  <a:lnTo>
                    <a:pt x="73749" y="10135"/>
                  </a:lnTo>
                  <a:lnTo>
                    <a:pt x="62251" y="17944"/>
                  </a:lnTo>
                  <a:lnTo>
                    <a:pt x="72695" y="20568"/>
                  </a:lnTo>
                  <a:lnTo>
                    <a:pt x="83305" y="66344"/>
                  </a:lnTo>
                  <a:lnTo>
                    <a:pt x="84321" y="102709"/>
                  </a:lnTo>
                  <a:lnTo>
                    <a:pt x="79022" y="138699"/>
                  </a:lnTo>
                  <a:lnTo>
                    <a:pt x="67456" y="173479"/>
                  </a:lnTo>
                  <a:lnTo>
                    <a:pt x="83273" y="173479"/>
                  </a:lnTo>
                  <a:lnTo>
                    <a:pt x="92876" y="131218"/>
                  </a:lnTo>
                  <a:lnTo>
                    <a:pt x="97552" y="92241"/>
                  </a:lnTo>
                  <a:lnTo>
                    <a:pt x="98109" y="71292"/>
                  </a:lnTo>
                  <a:lnTo>
                    <a:pt x="96929" y="50123"/>
                  </a:lnTo>
                  <a:lnTo>
                    <a:pt x="93599" y="29299"/>
                  </a:lnTo>
                  <a:lnTo>
                    <a:pt x="91712" y="21707"/>
                  </a:lnTo>
                  <a:lnTo>
                    <a:pt x="96607" y="13583"/>
                  </a:lnTo>
                  <a:lnTo>
                    <a:pt x="97860" y="10278"/>
                  </a:lnTo>
                  <a:lnTo>
                    <a:pt x="96684" y="6675"/>
                  </a:lnTo>
                  <a:lnTo>
                    <a:pt x="92534" y="2439"/>
                  </a:lnTo>
                  <a:lnTo>
                    <a:pt x="87293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6895793" y="3915942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29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/>
          <p:cNvSpPr txBox="1"/>
          <p:nvPr/>
        </p:nvSpPr>
        <p:spPr>
          <a:xfrm>
            <a:off x="6607995" y="3543237"/>
            <a:ext cx="895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5398978" y="3379068"/>
            <a:ext cx="253365" cy="276225"/>
            <a:chOff x="5398978" y="3379068"/>
            <a:chExt cx="253365" cy="276225"/>
          </a:xfrm>
        </p:grpSpPr>
        <p:pic>
          <p:nvPicPr>
            <p:cNvPr id="67" name="object 6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98978" y="3379068"/>
              <a:ext cx="253135" cy="27622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37078" y="3394182"/>
              <a:ext cx="176167" cy="199481"/>
            </a:xfrm>
            <a:prstGeom prst="rect">
              <a:avLst/>
            </a:prstGeom>
          </p:spPr>
        </p:pic>
      </p:grpSp>
      <p:grpSp>
        <p:nvGrpSpPr>
          <p:cNvPr id="69" name="object 69"/>
          <p:cNvGrpSpPr/>
          <p:nvPr/>
        </p:nvGrpSpPr>
        <p:grpSpPr>
          <a:xfrm>
            <a:off x="5837638" y="3379068"/>
            <a:ext cx="265430" cy="276225"/>
            <a:chOff x="5837638" y="3379068"/>
            <a:chExt cx="265430" cy="276225"/>
          </a:xfrm>
        </p:grpSpPr>
        <p:pic>
          <p:nvPicPr>
            <p:cNvPr id="70" name="object 7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37638" y="3379068"/>
              <a:ext cx="265340" cy="276225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75738" y="3394084"/>
              <a:ext cx="189140" cy="199962"/>
            </a:xfrm>
            <a:prstGeom prst="rect">
              <a:avLst/>
            </a:prstGeom>
          </p:spPr>
        </p:pic>
      </p:grpSp>
      <p:grpSp>
        <p:nvGrpSpPr>
          <p:cNvPr id="72" name="object 72"/>
          <p:cNvGrpSpPr/>
          <p:nvPr/>
        </p:nvGrpSpPr>
        <p:grpSpPr>
          <a:xfrm>
            <a:off x="6292615" y="3290168"/>
            <a:ext cx="208915" cy="365125"/>
            <a:chOff x="6292615" y="3290168"/>
            <a:chExt cx="208915" cy="365125"/>
          </a:xfrm>
        </p:grpSpPr>
        <p:pic>
          <p:nvPicPr>
            <p:cNvPr id="73" name="object 7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92615" y="3290168"/>
              <a:ext cx="208730" cy="365125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6335559" y="3310092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29">
                  <a:moveTo>
                    <a:pt x="37081" y="164727"/>
                  </a:moveTo>
                  <a:lnTo>
                    <a:pt x="11629" y="181858"/>
                  </a:lnTo>
                  <a:lnTo>
                    <a:pt x="0" y="217304"/>
                  </a:lnTo>
                  <a:lnTo>
                    <a:pt x="10565" y="254770"/>
                  </a:lnTo>
                  <a:lnTo>
                    <a:pt x="51696" y="277962"/>
                  </a:lnTo>
                  <a:lnTo>
                    <a:pt x="96964" y="270998"/>
                  </a:lnTo>
                  <a:lnTo>
                    <a:pt x="119350" y="240906"/>
                  </a:lnTo>
                  <a:lnTo>
                    <a:pt x="121552" y="204887"/>
                  </a:lnTo>
                  <a:lnTo>
                    <a:pt x="106268" y="180144"/>
                  </a:lnTo>
                  <a:lnTo>
                    <a:pt x="96793" y="174664"/>
                  </a:lnTo>
                  <a:lnTo>
                    <a:pt x="91801" y="173908"/>
                  </a:lnTo>
                  <a:lnTo>
                    <a:pt x="83159" y="173908"/>
                  </a:lnTo>
                  <a:lnTo>
                    <a:pt x="83274" y="173480"/>
                  </a:lnTo>
                  <a:lnTo>
                    <a:pt x="67457" y="173480"/>
                  </a:lnTo>
                  <a:lnTo>
                    <a:pt x="62891" y="170103"/>
                  </a:lnTo>
                  <a:lnTo>
                    <a:pt x="56395" y="166977"/>
                  </a:lnTo>
                  <a:lnTo>
                    <a:pt x="47836" y="164914"/>
                  </a:lnTo>
                  <a:lnTo>
                    <a:pt x="37081" y="164727"/>
                  </a:lnTo>
                  <a:close/>
                </a:path>
                <a:path w="121920" h="278129">
                  <a:moveTo>
                    <a:pt x="88973" y="173480"/>
                  </a:moveTo>
                  <a:lnTo>
                    <a:pt x="83159" y="173908"/>
                  </a:lnTo>
                  <a:lnTo>
                    <a:pt x="91801" y="173908"/>
                  </a:lnTo>
                  <a:lnTo>
                    <a:pt x="88973" y="173480"/>
                  </a:lnTo>
                  <a:close/>
                </a:path>
                <a:path w="121920" h="278129">
                  <a:moveTo>
                    <a:pt x="87293" y="0"/>
                  </a:moveTo>
                  <a:lnTo>
                    <a:pt x="82844" y="1784"/>
                  </a:lnTo>
                  <a:lnTo>
                    <a:pt x="81073" y="4218"/>
                  </a:lnTo>
                  <a:lnTo>
                    <a:pt x="77902" y="7044"/>
                  </a:lnTo>
                  <a:lnTo>
                    <a:pt x="73749" y="10135"/>
                  </a:lnTo>
                  <a:lnTo>
                    <a:pt x="62251" y="17944"/>
                  </a:lnTo>
                  <a:lnTo>
                    <a:pt x="72696" y="20568"/>
                  </a:lnTo>
                  <a:lnTo>
                    <a:pt x="83305" y="66344"/>
                  </a:lnTo>
                  <a:lnTo>
                    <a:pt x="84322" y="102708"/>
                  </a:lnTo>
                  <a:lnTo>
                    <a:pt x="79022" y="138699"/>
                  </a:lnTo>
                  <a:lnTo>
                    <a:pt x="67457" y="173480"/>
                  </a:lnTo>
                  <a:lnTo>
                    <a:pt x="83274" y="173480"/>
                  </a:lnTo>
                  <a:lnTo>
                    <a:pt x="92877" y="131218"/>
                  </a:lnTo>
                  <a:lnTo>
                    <a:pt x="97553" y="92241"/>
                  </a:lnTo>
                  <a:lnTo>
                    <a:pt x="98110" y="71292"/>
                  </a:lnTo>
                  <a:lnTo>
                    <a:pt x="96930" y="50123"/>
                  </a:lnTo>
                  <a:lnTo>
                    <a:pt x="93599" y="29298"/>
                  </a:lnTo>
                  <a:lnTo>
                    <a:pt x="91712" y="21706"/>
                  </a:lnTo>
                  <a:lnTo>
                    <a:pt x="96609" y="13583"/>
                  </a:lnTo>
                  <a:lnTo>
                    <a:pt x="97860" y="10279"/>
                  </a:lnTo>
                  <a:lnTo>
                    <a:pt x="96684" y="6675"/>
                  </a:lnTo>
                  <a:lnTo>
                    <a:pt x="92534" y="2439"/>
                  </a:lnTo>
                  <a:lnTo>
                    <a:pt x="87293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6335560" y="3310092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29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76" name="object 76"/>
          <p:cNvGraphicFramePr>
            <a:graphicFrameLocks noGrp="1"/>
          </p:cNvGraphicFramePr>
          <p:nvPr/>
        </p:nvGraphicFramePr>
        <p:xfrm>
          <a:off x="5314950" y="3651250"/>
          <a:ext cx="1271270" cy="290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7195"/>
                <a:gridCol w="417195"/>
                <a:gridCol w="417195"/>
              </a:tblGrid>
              <a:tr h="2776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" name="object 77"/>
          <p:cNvGraphicFramePr>
            <a:graphicFrameLocks noGrp="1"/>
          </p:cNvGraphicFramePr>
          <p:nvPr/>
        </p:nvGraphicFramePr>
        <p:xfrm>
          <a:off x="6677872" y="1104900"/>
          <a:ext cx="1597660" cy="3123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5385"/>
                <a:gridCol w="415290"/>
              </a:tblGrid>
              <a:tr h="266700">
                <a:tc>
                  <a:txBody>
                    <a:bodyPr/>
                    <a:lstStyle/>
                    <a:p>
                      <a:pPr marL="31750">
                        <a:lnSpc>
                          <a:spcPts val="1630"/>
                        </a:lnSpc>
                        <a:spcBef>
                          <a:spcPts val="37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$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4699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85195">
                <a:tc>
                  <a:txBody>
                    <a:bodyPr/>
                    <a:lstStyle/>
                    <a:p>
                      <a:pPr marL="31750">
                        <a:lnSpc>
                          <a:spcPts val="2030"/>
                        </a:lnSpc>
                        <a:tabLst>
                          <a:tab pos="846455" algn="l"/>
                        </a:tabLst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$	</a:t>
                      </a:r>
                      <a:r>
                        <a:rPr dirty="0" baseline="-3086" sz="2700">
                          <a:latin typeface="Arial MT"/>
                          <a:cs typeface="Arial MT"/>
                        </a:rPr>
                        <a:t>=</a:t>
                      </a:r>
                      <a:r>
                        <a:rPr dirty="0" baseline="-3086" sz="2700" spc="-40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00">
                          <a:latin typeface="Arial MT"/>
                          <a:cs typeface="Arial MT"/>
                        </a:rPr>
                        <a:t>$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FFC070"/>
                    </a:solidFill>
                  </a:tcPr>
                </a:tc>
              </a:tr>
              <a:tr h="285195">
                <a:tc>
                  <a:txBody>
                    <a:bodyPr/>
                    <a:lstStyle/>
                    <a:p>
                      <a:pPr marL="31750">
                        <a:lnSpc>
                          <a:spcPts val="1570"/>
                        </a:lnSpc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$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678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66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851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ts val="1639"/>
                        </a:lnSpc>
                        <a:spcBef>
                          <a:spcPts val="134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$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 marL="31750">
                        <a:lnSpc>
                          <a:spcPts val="2120"/>
                        </a:lnSpc>
                        <a:tabLst>
                          <a:tab pos="846455" algn="l"/>
                        </a:tabLst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$	</a:t>
                      </a:r>
                      <a:r>
                        <a:rPr dirty="0" baseline="-3086" sz="2700">
                          <a:latin typeface="Arial MT"/>
                          <a:cs typeface="Arial MT"/>
                        </a:rPr>
                        <a:t>=</a:t>
                      </a:r>
                      <a:r>
                        <a:rPr dirty="0" baseline="-3086" sz="2700" spc="-1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00">
                          <a:latin typeface="Arial MT"/>
                          <a:cs typeface="Arial MT"/>
                        </a:rPr>
                        <a:t>$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FFC070"/>
                    </a:solidFill>
                  </a:tcPr>
                </a:tc>
              </a:tr>
              <a:tr h="285195">
                <a:tc>
                  <a:txBody>
                    <a:bodyPr/>
                    <a:lstStyle/>
                    <a:p>
                      <a:pPr marL="31750">
                        <a:lnSpc>
                          <a:spcPts val="1595"/>
                        </a:lnSpc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$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3313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9157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$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58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73019">
                <a:tc>
                  <a:txBody>
                    <a:bodyPr/>
                    <a:lstStyle/>
                    <a:p>
                      <a:pPr marL="31750">
                        <a:lnSpc>
                          <a:spcPts val="2025"/>
                        </a:lnSpc>
                        <a:tabLst>
                          <a:tab pos="846455" algn="l"/>
                        </a:tabLst>
                      </a:pPr>
                      <a:r>
                        <a:rPr dirty="0" baseline="3968" sz="2100">
                          <a:latin typeface="Arial MT"/>
                          <a:cs typeface="Arial MT"/>
                        </a:rPr>
                        <a:t>$	</a:t>
                      </a:r>
                      <a:r>
                        <a:rPr dirty="0" sz="1800" spc="105">
                          <a:latin typeface="Arial MT"/>
                          <a:cs typeface="Arial MT"/>
                        </a:rPr>
                        <a:t>=</a:t>
                      </a:r>
                      <a:r>
                        <a:rPr dirty="0" baseline="1543" sz="2700" spc="157">
                          <a:latin typeface="Arial MT"/>
                          <a:cs typeface="Arial MT"/>
                        </a:rPr>
                        <a:t>$</a:t>
                      </a:r>
                      <a:endParaRPr baseline="1543" sz="27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FFC070"/>
                    </a:solidFill>
                  </a:tcPr>
                </a:tc>
              </a:tr>
              <a:tr h="272495">
                <a:tc>
                  <a:txBody>
                    <a:bodyPr/>
                    <a:lstStyle/>
                    <a:p>
                      <a:pPr marL="31750">
                        <a:lnSpc>
                          <a:spcPts val="1540"/>
                        </a:lnSpc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$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7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424116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Equations</a:t>
            </a:r>
            <a:r>
              <a:rPr dirty="0" spc="10"/>
              <a:t> </a:t>
            </a:r>
            <a:r>
              <a:rPr dirty="0"/>
              <a:t>as</a:t>
            </a:r>
            <a:r>
              <a:rPr dirty="0" spc="10"/>
              <a:t> </a:t>
            </a:r>
            <a:r>
              <a:rPr dirty="0"/>
              <a:t>dot</a:t>
            </a:r>
            <a:r>
              <a:rPr dirty="0" spc="10"/>
              <a:t> </a:t>
            </a:r>
            <a:r>
              <a:rPr dirty="0"/>
              <a:t>product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8775" y="1936262"/>
            <a:ext cx="14300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10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8775" y="2411616"/>
            <a:ext cx="15570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2b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15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8775" y="2886972"/>
            <a:ext cx="15570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2c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12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508500" y="892837"/>
            <a:ext cx="101600" cy="3397885"/>
            <a:chOff x="4508500" y="892837"/>
            <a:chExt cx="101600" cy="339788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08500" y="892837"/>
              <a:ext cx="101600" cy="339782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559300" y="910937"/>
              <a:ext cx="0" cy="3321685"/>
            </a:xfrm>
            <a:custGeom>
              <a:avLst/>
              <a:gdLst/>
              <a:ahLst/>
              <a:cxnLst/>
              <a:rect l="l" t="t" r="r" b="b"/>
              <a:pathLst>
                <a:path w="0" h="3321685">
                  <a:moveTo>
                    <a:pt x="0" y="3321624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5398977" y="1922111"/>
            <a:ext cx="253365" cy="276225"/>
            <a:chOff x="5398977" y="1922111"/>
            <a:chExt cx="253365" cy="27622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98977" y="1922111"/>
              <a:ext cx="253135" cy="2762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37077" y="1937226"/>
              <a:ext cx="176167" cy="199481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5837638" y="1922111"/>
            <a:ext cx="265430" cy="276225"/>
            <a:chOff x="5837638" y="1922111"/>
            <a:chExt cx="265430" cy="27622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37638" y="1922111"/>
              <a:ext cx="265340" cy="27622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75738" y="1937127"/>
              <a:ext cx="189140" cy="199962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6292615" y="1833211"/>
            <a:ext cx="208915" cy="365125"/>
            <a:chOff x="6292615" y="1833211"/>
            <a:chExt cx="208915" cy="365125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92615" y="1833211"/>
              <a:ext cx="208730" cy="36512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335560" y="1853135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37082" y="164727"/>
                  </a:moveTo>
                  <a:lnTo>
                    <a:pt x="11629" y="181858"/>
                  </a:lnTo>
                  <a:lnTo>
                    <a:pt x="0" y="217304"/>
                  </a:lnTo>
                  <a:lnTo>
                    <a:pt x="10565" y="254770"/>
                  </a:lnTo>
                  <a:lnTo>
                    <a:pt x="51697" y="277962"/>
                  </a:lnTo>
                  <a:lnTo>
                    <a:pt x="96965" y="270999"/>
                  </a:lnTo>
                  <a:lnTo>
                    <a:pt x="119350" y="240907"/>
                  </a:lnTo>
                  <a:lnTo>
                    <a:pt x="121552" y="204887"/>
                  </a:lnTo>
                  <a:lnTo>
                    <a:pt x="106269" y="180144"/>
                  </a:lnTo>
                  <a:lnTo>
                    <a:pt x="96792" y="174665"/>
                  </a:lnTo>
                  <a:lnTo>
                    <a:pt x="91805" y="173909"/>
                  </a:lnTo>
                  <a:lnTo>
                    <a:pt x="83159" y="173909"/>
                  </a:lnTo>
                  <a:lnTo>
                    <a:pt x="83274" y="173480"/>
                  </a:lnTo>
                  <a:lnTo>
                    <a:pt x="67456" y="173480"/>
                  </a:lnTo>
                  <a:lnTo>
                    <a:pt x="62890" y="170103"/>
                  </a:lnTo>
                  <a:lnTo>
                    <a:pt x="56394" y="166977"/>
                  </a:lnTo>
                  <a:lnTo>
                    <a:pt x="47836" y="164914"/>
                  </a:lnTo>
                  <a:lnTo>
                    <a:pt x="37082" y="164727"/>
                  </a:lnTo>
                  <a:close/>
                </a:path>
                <a:path w="121920" h="278130">
                  <a:moveTo>
                    <a:pt x="88973" y="173480"/>
                  </a:moveTo>
                  <a:lnTo>
                    <a:pt x="83159" y="173909"/>
                  </a:lnTo>
                  <a:lnTo>
                    <a:pt x="91805" y="173909"/>
                  </a:lnTo>
                  <a:lnTo>
                    <a:pt x="88973" y="173480"/>
                  </a:lnTo>
                  <a:close/>
                </a:path>
                <a:path w="121920" h="278130">
                  <a:moveTo>
                    <a:pt x="87292" y="0"/>
                  </a:moveTo>
                  <a:lnTo>
                    <a:pt x="82844" y="1784"/>
                  </a:lnTo>
                  <a:lnTo>
                    <a:pt x="81072" y="4219"/>
                  </a:lnTo>
                  <a:lnTo>
                    <a:pt x="77901" y="7044"/>
                  </a:lnTo>
                  <a:lnTo>
                    <a:pt x="73748" y="10136"/>
                  </a:lnTo>
                  <a:lnTo>
                    <a:pt x="62251" y="17944"/>
                  </a:lnTo>
                  <a:lnTo>
                    <a:pt x="72695" y="20568"/>
                  </a:lnTo>
                  <a:lnTo>
                    <a:pt x="83304" y="66345"/>
                  </a:lnTo>
                  <a:lnTo>
                    <a:pt x="84321" y="102709"/>
                  </a:lnTo>
                  <a:lnTo>
                    <a:pt x="79022" y="138700"/>
                  </a:lnTo>
                  <a:lnTo>
                    <a:pt x="67456" y="173480"/>
                  </a:lnTo>
                  <a:lnTo>
                    <a:pt x="83274" y="173480"/>
                  </a:lnTo>
                  <a:lnTo>
                    <a:pt x="92876" y="131219"/>
                  </a:lnTo>
                  <a:lnTo>
                    <a:pt x="97552" y="92242"/>
                  </a:lnTo>
                  <a:lnTo>
                    <a:pt x="98109" y="71293"/>
                  </a:lnTo>
                  <a:lnTo>
                    <a:pt x="96929" y="50124"/>
                  </a:lnTo>
                  <a:lnTo>
                    <a:pt x="93598" y="29299"/>
                  </a:lnTo>
                  <a:lnTo>
                    <a:pt x="91712" y="21707"/>
                  </a:lnTo>
                  <a:lnTo>
                    <a:pt x="96608" y="13583"/>
                  </a:lnTo>
                  <a:lnTo>
                    <a:pt x="97860" y="10279"/>
                  </a:lnTo>
                  <a:lnTo>
                    <a:pt x="96684" y="6675"/>
                  </a:lnTo>
                  <a:lnTo>
                    <a:pt x="92534" y="2439"/>
                  </a:lnTo>
                  <a:lnTo>
                    <a:pt x="87292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335560" y="1853136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7042150" y="2203450"/>
          <a:ext cx="434975" cy="850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925"/>
              </a:tblGrid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grpSp>
        <p:nvGrpSpPr>
          <p:cNvPr id="20" name="object 20"/>
          <p:cNvGrpSpPr/>
          <p:nvPr/>
        </p:nvGrpSpPr>
        <p:grpSpPr>
          <a:xfrm>
            <a:off x="6808441" y="2243833"/>
            <a:ext cx="253365" cy="276225"/>
            <a:chOff x="6808441" y="2243833"/>
            <a:chExt cx="253365" cy="276225"/>
          </a:xfrm>
        </p:grpSpPr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08441" y="2243833"/>
              <a:ext cx="253135" cy="27622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46541" y="2258947"/>
              <a:ext cx="176167" cy="199481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6696922" y="2247295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796237" y="2515554"/>
            <a:ext cx="265430" cy="571500"/>
            <a:chOff x="6796237" y="2515554"/>
            <a:chExt cx="265430" cy="571500"/>
          </a:xfrm>
        </p:grpSpPr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96237" y="2515554"/>
              <a:ext cx="265340" cy="27622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34337" y="2530570"/>
              <a:ext cx="189140" cy="19996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52847" y="2721776"/>
              <a:ext cx="208730" cy="36512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895792" y="2741700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37082" y="164727"/>
                  </a:moveTo>
                  <a:lnTo>
                    <a:pt x="11629" y="181858"/>
                  </a:lnTo>
                  <a:lnTo>
                    <a:pt x="0" y="217303"/>
                  </a:lnTo>
                  <a:lnTo>
                    <a:pt x="10565" y="254769"/>
                  </a:lnTo>
                  <a:lnTo>
                    <a:pt x="51697" y="277961"/>
                  </a:lnTo>
                  <a:lnTo>
                    <a:pt x="96965" y="270998"/>
                  </a:lnTo>
                  <a:lnTo>
                    <a:pt x="119350" y="240906"/>
                  </a:lnTo>
                  <a:lnTo>
                    <a:pt x="121552" y="204887"/>
                  </a:lnTo>
                  <a:lnTo>
                    <a:pt x="106269" y="180144"/>
                  </a:lnTo>
                  <a:lnTo>
                    <a:pt x="96792" y="174664"/>
                  </a:lnTo>
                  <a:lnTo>
                    <a:pt x="91800" y="173908"/>
                  </a:lnTo>
                  <a:lnTo>
                    <a:pt x="83159" y="173908"/>
                  </a:lnTo>
                  <a:lnTo>
                    <a:pt x="83274" y="173479"/>
                  </a:lnTo>
                  <a:lnTo>
                    <a:pt x="67456" y="173479"/>
                  </a:lnTo>
                  <a:lnTo>
                    <a:pt x="62890" y="170102"/>
                  </a:lnTo>
                  <a:lnTo>
                    <a:pt x="56394" y="166976"/>
                  </a:lnTo>
                  <a:lnTo>
                    <a:pt x="47836" y="164914"/>
                  </a:lnTo>
                  <a:lnTo>
                    <a:pt x="37082" y="164727"/>
                  </a:lnTo>
                  <a:close/>
                </a:path>
                <a:path w="121920" h="278130">
                  <a:moveTo>
                    <a:pt x="88973" y="173480"/>
                  </a:moveTo>
                  <a:lnTo>
                    <a:pt x="83159" y="173908"/>
                  </a:lnTo>
                  <a:lnTo>
                    <a:pt x="91800" y="173908"/>
                  </a:lnTo>
                  <a:lnTo>
                    <a:pt x="88973" y="173480"/>
                  </a:lnTo>
                  <a:close/>
                </a:path>
                <a:path w="121920" h="278130">
                  <a:moveTo>
                    <a:pt x="87292" y="0"/>
                  </a:moveTo>
                  <a:lnTo>
                    <a:pt x="82844" y="1784"/>
                  </a:lnTo>
                  <a:lnTo>
                    <a:pt x="81072" y="4218"/>
                  </a:lnTo>
                  <a:lnTo>
                    <a:pt x="77901" y="7044"/>
                  </a:lnTo>
                  <a:lnTo>
                    <a:pt x="73748" y="10135"/>
                  </a:lnTo>
                  <a:lnTo>
                    <a:pt x="62251" y="17943"/>
                  </a:lnTo>
                  <a:lnTo>
                    <a:pt x="72695" y="20567"/>
                  </a:lnTo>
                  <a:lnTo>
                    <a:pt x="83304" y="66344"/>
                  </a:lnTo>
                  <a:lnTo>
                    <a:pt x="84321" y="102708"/>
                  </a:lnTo>
                  <a:lnTo>
                    <a:pt x="79022" y="138699"/>
                  </a:lnTo>
                  <a:lnTo>
                    <a:pt x="67456" y="173479"/>
                  </a:lnTo>
                  <a:lnTo>
                    <a:pt x="83274" y="173479"/>
                  </a:lnTo>
                  <a:lnTo>
                    <a:pt x="92876" y="131218"/>
                  </a:lnTo>
                  <a:lnTo>
                    <a:pt x="97552" y="92241"/>
                  </a:lnTo>
                  <a:lnTo>
                    <a:pt x="98109" y="71292"/>
                  </a:lnTo>
                  <a:lnTo>
                    <a:pt x="96929" y="50123"/>
                  </a:lnTo>
                  <a:lnTo>
                    <a:pt x="93598" y="29298"/>
                  </a:lnTo>
                  <a:lnTo>
                    <a:pt x="91712" y="21706"/>
                  </a:lnTo>
                  <a:lnTo>
                    <a:pt x="96608" y="13582"/>
                  </a:lnTo>
                  <a:lnTo>
                    <a:pt x="97860" y="10279"/>
                  </a:lnTo>
                  <a:lnTo>
                    <a:pt x="96684" y="6675"/>
                  </a:lnTo>
                  <a:lnTo>
                    <a:pt x="92534" y="2439"/>
                  </a:lnTo>
                  <a:lnTo>
                    <a:pt x="87292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895792" y="2741699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6582594" y="2247014"/>
            <a:ext cx="264160" cy="730250"/>
          </a:xfrm>
          <a:prstGeom prst="rect">
            <a:avLst/>
          </a:prstGeom>
        </p:spPr>
        <p:txBody>
          <a:bodyPr wrap="square" lIns="0" tIns="1346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60"/>
              </a:spcBef>
            </a:pPr>
            <a:r>
              <a:rPr dirty="0" sz="1800">
                <a:latin typeface="Arial MT"/>
                <a:cs typeface="Arial MT"/>
              </a:rPr>
              <a:t>.</a:t>
            </a:r>
            <a:r>
              <a:rPr dirty="0" sz="1800" spc="-300">
                <a:latin typeface="Arial MT"/>
                <a:cs typeface="Arial MT"/>
              </a:rPr>
              <a:t> </a:t>
            </a:r>
            <a:r>
              <a:rPr dirty="0" baseline="-25793" sz="2100">
                <a:latin typeface="Arial MT"/>
                <a:cs typeface="Arial MT"/>
              </a:rPr>
              <a:t>$</a:t>
            </a:r>
            <a:endParaRPr baseline="-25793" sz="2100">
              <a:latin typeface="Arial MT"/>
              <a:cs typeface="Arial MT"/>
            </a:endParaRPr>
          </a:p>
          <a:p>
            <a:pPr marL="127000">
              <a:lnSpc>
                <a:spcPct val="100000"/>
              </a:lnSpc>
              <a:spcBef>
                <a:spcPts val="745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512089" y="2447375"/>
            <a:ext cx="3384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aseline="-4629" sz="2700">
                <a:latin typeface="Arial MT"/>
                <a:cs typeface="Arial MT"/>
              </a:rPr>
              <a:t>=</a:t>
            </a:r>
            <a:r>
              <a:rPr dirty="0" baseline="-4629" sz="2700" spc="-1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$</a:t>
            </a:r>
            <a:endParaRPr sz="1800">
              <a:latin typeface="Arial MT"/>
              <a:cs typeface="Arial MT"/>
            </a:endParaRPr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5314950" y="2190750"/>
          <a:ext cx="1271270" cy="8496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7195"/>
                <a:gridCol w="417195"/>
                <a:gridCol w="417195"/>
              </a:tblGrid>
              <a:tr h="279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776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7867650" y="2190750"/>
          <a:ext cx="434975" cy="850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925"/>
              </a:tblGrid>
              <a:tr h="279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70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70"/>
                    </a:solidFill>
                  </a:tcPr>
                </a:tc>
              </a:tr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70"/>
                    </a:solidFill>
                  </a:tcPr>
                </a:tc>
              </a:tr>
            </a:tbl>
          </a:graphicData>
        </a:graphic>
      </p:graphicFrame>
      <p:sp>
        <p:nvSpPr>
          <p:cNvPr id="34" name="object 34"/>
          <p:cNvSpPr txBox="1"/>
          <p:nvPr/>
        </p:nvSpPr>
        <p:spPr>
          <a:xfrm>
            <a:off x="646722" y="1181976"/>
            <a:ext cx="22612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System</a:t>
            </a:r>
            <a:r>
              <a:rPr dirty="0" sz="1800" spc="-3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of</a:t>
            </a:r>
            <a:r>
              <a:rPr dirty="0" sz="1800" spc="-4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equations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028465" y="1181976"/>
            <a:ext cx="16135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Matrix</a:t>
            </a:r>
            <a:r>
              <a:rPr dirty="0" sz="1800" spc="-5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product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424116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Equations</a:t>
            </a:r>
            <a:r>
              <a:rPr dirty="0" spc="10"/>
              <a:t> </a:t>
            </a:r>
            <a:r>
              <a:rPr dirty="0"/>
              <a:t>as</a:t>
            </a:r>
            <a:r>
              <a:rPr dirty="0" spc="10"/>
              <a:t> </a:t>
            </a:r>
            <a:r>
              <a:rPr dirty="0"/>
              <a:t>dot</a:t>
            </a:r>
            <a:r>
              <a:rPr dirty="0" spc="10"/>
              <a:t> </a:t>
            </a:r>
            <a:r>
              <a:rPr dirty="0"/>
              <a:t>product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8775" y="1936262"/>
            <a:ext cx="14300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10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8775" y="2411616"/>
            <a:ext cx="15570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2b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15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8775" y="2886972"/>
            <a:ext cx="15570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+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2c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12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508500" y="892837"/>
            <a:ext cx="101600" cy="3397885"/>
            <a:chOff x="4508500" y="892837"/>
            <a:chExt cx="101600" cy="339788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08500" y="892837"/>
              <a:ext cx="101600" cy="339782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559300" y="910937"/>
              <a:ext cx="0" cy="3321685"/>
            </a:xfrm>
            <a:custGeom>
              <a:avLst/>
              <a:gdLst/>
              <a:ahLst/>
              <a:cxnLst/>
              <a:rect l="l" t="t" r="r" b="b"/>
              <a:pathLst>
                <a:path w="0" h="3321685">
                  <a:moveTo>
                    <a:pt x="0" y="3321624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6915150" y="2203450"/>
          <a:ext cx="434975" cy="850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925"/>
              </a:tblGrid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7385089" y="2465637"/>
            <a:ext cx="1593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=</a:t>
            </a:r>
            <a:endParaRPr sz="1800">
              <a:latin typeface="Arial MT"/>
              <a:cs typeface="Arial MT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568950" y="2190750"/>
          <a:ext cx="1271270" cy="8496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7195"/>
                <a:gridCol w="417195"/>
                <a:gridCol w="417195"/>
              </a:tblGrid>
              <a:tr h="279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776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7613650" y="2190750"/>
          <a:ext cx="434975" cy="850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925"/>
              </a:tblGrid>
              <a:tr h="279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70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70"/>
                    </a:solidFill>
                  </a:tcPr>
                </a:tc>
              </a:tr>
              <a:tr h="279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70"/>
                    </a:solidFill>
                  </a:tcPr>
                </a:tc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646722" y="1181976"/>
            <a:ext cx="22612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System</a:t>
            </a:r>
            <a:r>
              <a:rPr dirty="0" sz="1800" spc="-3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of</a:t>
            </a:r>
            <a:r>
              <a:rPr dirty="0" sz="1800" spc="-4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equations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28465" y="1181976"/>
            <a:ext cx="16135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Matrix</a:t>
            </a:r>
            <a:r>
              <a:rPr dirty="0" sz="1800" spc="-5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product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693670" cy="5143500"/>
            <a:chOff x="0" y="0"/>
            <a:chExt cx="269367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693237" cy="5143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812" y="1615912"/>
              <a:ext cx="1911676" cy="1911676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3045250" y="2584450"/>
            <a:ext cx="5787390" cy="0"/>
          </a:xfrm>
          <a:custGeom>
            <a:avLst/>
            <a:gdLst/>
            <a:ahLst/>
            <a:cxnLst/>
            <a:rect l="l" t="t" r="r" b="b"/>
            <a:pathLst>
              <a:path w="5787390" h="0">
                <a:moveTo>
                  <a:pt x="0" y="0"/>
                </a:moveTo>
                <a:lnTo>
                  <a:pt x="5787024" y="0"/>
                </a:lnTo>
              </a:path>
            </a:pathLst>
          </a:custGeom>
          <a:ln w="25400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867025" marR="5080" indent="-149225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Matrices</a:t>
            </a:r>
            <a:r>
              <a:rPr dirty="0" spc="-25"/>
              <a:t> </a:t>
            </a:r>
            <a:r>
              <a:rPr dirty="0"/>
              <a:t>as</a:t>
            </a:r>
            <a:r>
              <a:rPr dirty="0" spc="-25"/>
              <a:t> </a:t>
            </a:r>
            <a:r>
              <a:rPr dirty="0" spc="-5"/>
              <a:t>linear </a:t>
            </a:r>
            <a:r>
              <a:rPr dirty="0" spc="-819"/>
              <a:t> </a:t>
            </a:r>
            <a:r>
              <a:rPr dirty="0" spc="-5"/>
              <a:t>transformations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2604135">
              <a:lnSpc>
                <a:spcPct val="100000"/>
              </a:lnSpc>
              <a:spcBef>
                <a:spcPts val="120"/>
              </a:spcBef>
            </a:pPr>
            <a:r>
              <a:rPr dirty="0" spc="-15"/>
              <a:t>Vectors</a:t>
            </a:r>
            <a:r>
              <a:rPr dirty="0" spc="15"/>
              <a:t> </a:t>
            </a:r>
            <a:r>
              <a:rPr dirty="0" spc="10"/>
              <a:t>and</a:t>
            </a:r>
            <a:r>
              <a:rPr dirty="0" spc="15"/>
              <a:t> </a:t>
            </a:r>
            <a:r>
              <a:rPr dirty="0" spc="5"/>
              <a:t>Linear</a:t>
            </a:r>
            <a:r>
              <a:rPr dirty="0" spc="-30"/>
              <a:t> </a:t>
            </a:r>
            <a:r>
              <a:rPr dirty="0"/>
              <a:t>Transformations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57429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Matrices</a:t>
            </a:r>
            <a:r>
              <a:rPr dirty="0" spc="30"/>
              <a:t> </a:t>
            </a:r>
            <a:r>
              <a:rPr dirty="0"/>
              <a:t>as</a:t>
            </a:r>
            <a:r>
              <a:rPr dirty="0" spc="30"/>
              <a:t> </a:t>
            </a:r>
            <a:r>
              <a:rPr dirty="0" spc="-10"/>
              <a:t>linear</a:t>
            </a:r>
            <a:r>
              <a:rPr dirty="0" spc="30"/>
              <a:t> </a:t>
            </a:r>
            <a:r>
              <a:rPr dirty="0" spc="-5"/>
              <a:t>transformations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682288" y="1043146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3778947" y="780111"/>
            <a:ext cx="249554" cy="272415"/>
            <a:chOff x="3778947" y="780111"/>
            <a:chExt cx="249554" cy="2724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8947" y="780111"/>
              <a:ext cx="249280" cy="27183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7047" y="795225"/>
              <a:ext cx="172330" cy="195107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4171407" y="780111"/>
            <a:ext cx="261620" cy="272415"/>
            <a:chOff x="4171407" y="780111"/>
            <a:chExt cx="261620" cy="27241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71407" y="780111"/>
              <a:ext cx="261204" cy="2718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09507" y="795128"/>
              <a:ext cx="185004" cy="1955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45769" y="3532464"/>
            <a:ext cx="568960" cy="518795"/>
            <a:chOff x="1945769" y="3532464"/>
            <a:chExt cx="568960" cy="5187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45769" y="3532464"/>
              <a:ext cx="568648" cy="51860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90219" y="3553914"/>
              <a:ext cx="480059" cy="429895"/>
            </a:xfrm>
            <a:custGeom>
              <a:avLst/>
              <a:gdLst/>
              <a:ahLst/>
              <a:cxnLst/>
              <a:rect l="l" t="t" r="r" b="b"/>
              <a:pathLst>
                <a:path w="480060" h="429895">
                  <a:moveTo>
                    <a:pt x="403340" y="237491"/>
                  </a:moveTo>
                  <a:lnTo>
                    <a:pt x="75328" y="237491"/>
                  </a:lnTo>
                  <a:lnTo>
                    <a:pt x="75328" y="429702"/>
                  </a:lnTo>
                  <a:lnTo>
                    <a:pt x="196270" y="429702"/>
                  </a:lnTo>
                  <a:lnTo>
                    <a:pt x="196270" y="274913"/>
                  </a:lnTo>
                  <a:lnTo>
                    <a:pt x="403340" y="274913"/>
                  </a:lnTo>
                  <a:lnTo>
                    <a:pt x="403340" y="237491"/>
                  </a:lnTo>
                  <a:close/>
                </a:path>
                <a:path w="480060" h="429895">
                  <a:moveTo>
                    <a:pt x="403340" y="274913"/>
                  </a:moveTo>
                  <a:lnTo>
                    <a:pt x="281951" y="274913"/>
                  </a:lnTo>
                  <a:lnTo>
                    <a:pt x="281951" y="429702"/>
                  </a:lnTo>
                  <a:lnTo>
                    <a:pt x="403340" y="429702"/>
                  </a:lnTo>
                  <a:lnTo>
                    <a:pt x="403340" y="274913"/>
                  </a:lnTo>
                  <a:close/>
                </a:path>
                <a:path w="480060" h="429895">
                  <a:moveTo>
                    <a:pt x="239873" y="0"/>
                  </a:moveTo>
                  <a:lnTo>
                    <a:pt x="0" y="237491"/>
                  </a:lnTo>
                  <a:lnTo>
                    <a:pt x="479748" y="237491"/>
                  </a:lnTo>
                  <a:lnTo>
                    <a:pt x="403340" y="161827"/>
                  </a:lnTo>
                  <a:lnTo>
                    <a:pt x="403340" y="119043"/>
                  </a:lnTo>
                  <a:lnTo>
                    <a:pt x="360221" y="119043"/>
                  </a:lnTo>
                  <a:lnTo>
                    <a:pt x="239873" y="0"/>
                  </a:lnTo>
                  <a:close/>
                </a:path>
                <a:path w="480060" h="429895">
                  <a:moveTo>
                    <a:pt x="403340" y="70672"/>
                  </a:moveTo>
                  <a:lnTo>
                    <a:pt x="360221" y="70672"/>
                  </a:lnTo>
                  <a:lnTo>
                    <a:pt x="360221" y="119043"/>
                  </a:lnTo>
                  <a:lnTo>
                    <a:pt x="403340" y="119043"/>
                  </a:lnTo>
                  <a:lnTo>
                    <a:pt x="403340" y="70672"/>
                  </a:lnTo>
                  <a:close/>
                </a:path>
              </a:pathLst>
            </a:custGeom>
            <a:solidFill>
              <a:srgbClr val="A1C2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990219" y="3553914"/>
              <a:ext cx="480059" cy="429895"/>
            </a:xfrm>
            <a:custGeom>
              <a:avLst/>
              <a:gdLst/>
              <a:ahLst/>
              <a:cxnLst/>
              <a:rect l="l" t="t" r="r" b="b"/>
              <a:pathLst>
                <a:path w="480060" h="429895">
                  <a:moveTo>
                    <a:pt x="239874" y="0"/>
                  </a:moveTo>
                  <a:lnTo>
                    <a:pt x="0" y="237491"/>
                  </a:lnTo>
                  <a:lnTo>
                    <a:pt x="75328" y="237491"/>
                  </a:lnTo>
                  <a:lnTo>
                    <a:pt x="75328" y="429703"/>
                  </a:lnTo>
                  <a:lnTo>
                    <a:pt x="196271" y="429703"/>
                  </a:lnTo>
                  <a:lnTo>
                    <a:pt x="196271" y="274913"/>
                  </a:lnTo>
                  <a:lnTo>
                    <a:pt x="281951" y="274913"/>
                  </a:lnTo>
                  <a:lnTo>
                    <a:pt x="281951" y="429703"/>
                  </a:lnTo>
                  <a:lnTo>
                    <a:pt x="403340" y="429703"/>
                  </a:lnTo>
                  <a:lnTo>
                    <a:pt x="403340" y="237491"/>
                  </a:lnTo>
                  <a:lnTo>
                    <a:pt x="479748" y="237491"/>
                  </a:lnTo>
                  <a:lnTo>
                    <a:pt x="403340" y="161827"/>
                  </a:lnTo>
                  <a:lnTo>
                    <a:pt x="403340" y="70673"/>
                  </a:lnTo>
                  <a:lnTo>
                    <a:pt x="360221" y="70673"/>
                  </a:lnTo>
                  <a:lnTo>
                    <a:pt x="360221" y="119043"/>
                  </a:lnTo>
                  <a:lnTo>
                    <a:pt x="239874" y="0"/>
                  </a:lnTo>
                  <a:close/>
                </a:path>
              </a:pathLst>
            </a:custGeom>
            <a:ln w="12700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5665955" y="1481252"/>
            <a:ext cx="732155" cy="2433320"/>
            <a:chOff x="5665955" y="1481252"/>
            <a:chExt cx="732155" cy="243332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5955" y="1481252"/>
              <a:ext cx="731587" cy="61330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710405" y="1502703"/>
              <a:ext cx="643255" cy="524510"/>
            </a:xfrm>
            <a:custGeom>
              <a:avLst/>
              <a:gdLst/>
              <a:ahLst/>
              <a:cxnLst/>
              <a:rect l="l" t="t" r="r" b="b"/>
              <a:pathLst>
                <a:path w="643254" h="524510">
                  <a:moveTo>
                    <a:pt x="578051" y="116221"/>
                  </a:moveTo>
                  <a:lnTo>
                    <a:pt x="64684" y="116221"/>
                  </a:lnTo>
                  <a:lnTo>
                    <a:pt x="0" y="236509"/>
                  </a:lnTo>
                  <a:lnTo>
                    <a:pt x="1852" y="245653"/>
                  </a:lnTo>
                  <a:lnTo>
                    <a:pt x="6901" y="253118"/>
                  </a:lnTo>
                  <a:lnTo>
                    <a:pt x="14383" y="258149"/>
                  </a:lnTo>
                  <a:lnTo>
                    <a:pt x="23534" y="259994"/>
                  </a:lnTo>
                  <a:lnTo>
                    <a:pt x="31505" y="258608"/>
                  </a:lnTo>
                  <a:lnTo>
                    <a:pt x="38295" y="254771"/>
                  </a:lnTo>
                  <a:lnTo>
                    <a:pt x="43425" y="248966"/>
                  </a:lnTo>
                  <a:lnTo>
                    <a:pt x="46418" y="241678"/>
                  </a:lnTo>
                  <a:lnTo>
                    <a:pt x="641643" y="241678"/>
                  </a:lnTo>
                  <a:lnTo>
                    <a:pt x="642686" y="236509"/>
                  </a:lnTo>
                  <a:lnTo>
                    <a:pt x="578051" y="116221"/>
                  </a:lnTo>
                  <a:close/>
                </a:path>
                <a:path w="643254" h="524510">
                  <a:moveTo>
                    <a:pt x="92235" y="241678"/>
                  </a:moveTo>
                  <a:lnTo>
                    <a:pt x="46418" y="241678"/>
                  </a:lnTo>
                  <a:lnTo>
                    <a:pt x="49418" y="248966"/>
                  </a:lnTo>
                  <a:lnTo>
                    <a:pt x="54566" y="254771"/>
                  </a:lnTo>
                  <a:lnTo>
                    <a:pt x="61373" y="258608"/>
                  </a:lnTo>
                  <a:lnTo>
                    <a:pt x="69352" y="259994"/>
                  </a:lnTo>
                  <a:lnTo>
                    <a:pt x="77322" y="258608"/>
                  </a:lnTo>
                  <a:lnTo>
                    <a:pt x="84111" y="254771"/>
                  </a:lnTo>
                  <a:lnTo>
                    <a:pt x="89241" y="248966"/>
                  </a:lnTo>
                  <a:lnTo>
                    <a:pt x="92235" y="241678"/>
                  </a:lnTo>
                  <a:close/>
                </a:path>
                <a:path w="643254" h="524510">
                  <a:moveTo>
                    <a:pt x="138051" y="241678"/>
                  </a:moveTo>
                  <a:lnTo>
                    <a:pt x="92235" y="241678"/>
                  </a:lnTo>
                  <a:lnTo>
                    <a:pt x="95235" y="248966"/>
                  </a:lnTo>
                  <a:lnTo>
                    <a:pt x="100382" y="254771"/>
                  </a:lnTo>
                  <a:lnTo>
                    <a:pt x="107189" y="258608"/>
                  </a:lnTo>
                  <a:lnTo>
                    <a:pt x="115168" y="259994"/>
                  </a:lnTo>
                  <a:lnTo>
                    <a:pt x="123138" y="258608"/>
                  </a:lnTo>
                  <a:lnTo>
                    <a:pt x="129928" y="254771"/>
                  </a:lnTo>
                  <a:lnTo>
                    <a:pt x="135058" y="248966"/>
                  </a:lnTo>
                  <a:lnTo>
                    <a:pt x="138051" y="241678"/>
                  </a:lnTo>
                  <a:close/>
                </a:path>
                <a:path w="643254" h="524510">
                  <a:moveTo>
                    <a:pt x="183868" y="241678"/>
                  </a:moveTo>
                  <a:lnTo>
                    <a:pt x="138051" y="241678"/>
                  </a:lnTo>
                  <a:lnTo>
                    <a:pt x="141051" y="248966"/>
                  </a:lnTo>
                  <a:lnTo>
                    <a:pt x="146199" y="254771"/>
                  </a:lnTo>
                  <a:lnTo>
                    <a:pt x="153006" y="258608"/>
                  </a:lnTo>
                  <a:lnTo>
                    <a:pt x="160985" y="259994"/>
                  </a:lnTo>
                  <a:lnTo>
                    <a:pt x="168955" y="258608"/>
                  </a:lnTo>
                  <a:lnTo>
                    <a:pt x="175745" y="254771"/>
                  </a:lnTo>
                  <a:lnTo>
                    <a:pt x="180875" y="248966"/>
                  </a:lnTo>
                  <a:lnTo>
                    <a:pt x="183868" y="241678"/>
                  </a:lnTo>
                  <a:close/>
                </a:path>
                <a:path w="643254" h="524510">
                  <a:moveTo>
                    <a:pt x="229735" y="241678"/>
                  </a:moveTo>
                  <a:lnTo>
                    <a:pt x="183868" y="241678"/>
                  </a:lnTo>
                  <a:lnTo>
                    <a:pt x="186868" y="248966"/>
                  </a:lnTo>
                  <a:lnTo>
                    <a:pt x="192015" y="254771"/>
                  </a:lnTo>
                  <a:lnTo>
                    <a:pt x="198822" y="258608"/>
                  </a:lnTo>
                  <a:lnTo>
                    <a:pt x="206801" y="259994"/>
                  </a:lnTo>
                  <a:lnTo>
                    <a:pt x="214780" y="258608"/>
                  </a:lnTo>
                  <a:lnTo>
                    <a:pt x="221587" y="254771"/>
                  </a:lnTo>
                  <a:lnTo>
                    <a:pt x="226734" y="248966"/>
                  </a:lnTo>
                  <a:lnTo>
                    <a:pt x="229735" y="241678"/>
                  </a:lnTo>
                  <a:close/>
                </a:path>
                <a:path w="643254" h="524510">
                  <a:moveTo>
                    <a:pt x="275551" y="241678"/>
                  </a:moveTo>
                  <a:lnTo>
                    <a:pt x="229735" y="241678"/>
                  </a:lnTo>
                  <a:lnTo>
                    <a:pt x="232727" y="248966"/>
                  </a:lnTo>
                  <a:lnTo>
                    <a:pt x="237857" y="254771"/>
                  </a:lnTo>
                  <a:lnTo>
                    <a:pt x="244647" y="258608"/>
                  </a:lnTo>
                  <a:lnTo>
                    <a:pt x="252618" y="259994"/>
                  </a:lnTo>
                  <a:lnTo>
                    <a:pt x="260596" y="258608"/>
                  </a:lnTo>
                  <a:lnTo>
                    <a:pt x="267403" y="254771"/>
                  </a:lnTo>
                  <a:lnTo>
                    <a:pt x="272551" y="248966"/>
                  </a:lnTo>
                  <a:lnTo>
                    <a:pt x="275551" y="241678"/>
                  </a:lnTo>
                  <a:close/>
                </a:path>
                <a:path w="643254" h="524510">
                  <a:moveTo>
                    <a:pt x="321368" y="241678"/>
                  </a:moveTo>
                  <a:lnTo>
                    <a:pt x="275551" y="241678"/>
                  </a:lnTo>
                  <a:lnTo>
                    <a:pt x="278544" y="248966"/>
                  </a:lnTo>
                  <a:lnTo>
                    <a:pt x="283674" y="254771"/>
                  </a:lnTo>
                  <a:lnTo>
                    <a:pt x="290463" y="258608"/>
                  </a:lnTo>
                  <a:lnTo>
                    <a:pt x="298434" y="259994"/>
                  </a:lnTo>
                  <a:lnTo>
                    <a:pt x="306413" y="258608"/>
                  </a:lnTo>
                  <a:lnTo>
                    <a:pt x="313220" y="254771"/>
                  </a:lnTo>
                  <a:lnTo>
                    <a:pt x="318367" y="248966"/>
                  </a:lnTo>
                  <a:lnTo>
                    <a:pt x="321368" y="241678"/>
                  </a:lnTo>
                  <a:close/>
                </a:path>
                <a:path w="643254" h="524510">
                  <a:moveTo>
                    <a:pt x="367184" y="241678"/>
                  </a:moveTo>
                  <a:lnTo>
                    <a:pt x="321368" y="241678"/>
                  </a:lnTo>
                  <a:lnTo>
                    <a:pt x="324360" y="248966"/>
                  </a:lnTo>
                  <a:lnTo>
                    <a:pt x="329490" y="254771"/>
                  </a:lnTo>
                  <a:lnTo>
                    <a:pt x="336280" y="258608"/>
                  </a:lnTo>
                  <a:lnTo>
                    <a:pt x="344251" y="259994"/>
                  </a:lnTo>
                  <a:lnTo>
                    <a:pt x="352229" y="258608"/>
                  </a:lnTo>
                  <a:lnTo>
                    <a:pt x="359036" y="254771"/>
                  </a:lnTo>
                  <a:lnTo>
                    <a:pt x="364184" y="248966"/>
                  </a:lnTo>
                  <a:lnTo>
                    <a:pt x="367184" y="241678"/>
                  </a:lnTo>
                  <a:close/>
                </a:path>
                <a:path w="643254" h="524510">
                  <a:moveTo>
                    <a:pt x="413001" y="241678"/>
                  </a:moveTo>
                  <a:lnTo>
                    <a:pt x="367184" y="241678"/>
                  </a:lnTo>
                  <a:lnTo>
                    <a:pt x="370177" y="248966"/>
                  </a:lnTo>
                  <a:lnTo>
                    <a:pt x="375307" y="254771"/>
                  </a:lnTo>
                  <a:lnTo>
                    <a:pt x="382096" y="258608"/>
                  </a:lnTo>
                  <a:lnTo>
                    <a:pt x="390067" y="259994"/>
                  </a:lnTo>
                  <a:lnTo>
                    <a:pt x="398047" y="258608"/>
                  </a:lnTo>
                  <a:lnTo>
                    <a:pt x="404854" y="254771"/>
                  </a:lnTo>
                  <a:lnTo>
                    <a:pt x="410001" y="248966"/>
                  </a:lnTo>
                  <a:lnTo>
                    <a:pt x="413001" y="241678"/>
                  </a:lnTo>
                  <a:close/>
                </a:path>
                <a:path w="643254" h="524510">
                  <a:moveTo>
                    <a:pt x="458817" y="241678"/>
                  </a:moveTo>
                  <a:lnTo>
                    <a:pt x="413001" y="241678"/>
                  </a:lnTo>
                  <a:lnTo>
                    <a:pt x="415993" y="248966"/>
                  </a:lnTo>
                  <a:lnTo>
                    <a:pt x="421123" y="254771"/>
                  </a:lnTo>
                  <a:lnTo>
                    <a:pt x="427913" y="258608"/>
                  </a:lnTo>
                  <a:lnTo>
                    <a:pt x="435884" y="259994"/>
                  </a:lnTo>
                  <a:lnTo>
                    <a:pt x="443862" y="258608"/>
                  </a:lnTo>
                  <a:lnTo>
                    <a:pt x="450669" y="254771"/>
                  </a:lnTo>
                  <a:lnTo>
                    <a:pt x="455817" y="248966"/>
                  </a:lnTo>
                  <a:lnTo>
                    <a:pt x="458817" y="241678"/>
                  </a:lnTo>
                  <a:close/>
                </a:path>
                <a:path w="643254" h="524510">
                  <a:moveTo>
                    <a:pt x="504634" y="241678"/>
                  </a:moveTo>
                  <a:lnTo>
                    <a:pt x="458817" y="241678"/>
                  </a:lnTo>
                  <a:lnTo>
                    <a:pt x="461818" y="248966"/>
                  </a:lnTo>
                  <a:lnTo>
                    <a:pt x="466965" y="254771"/>
                  </a:lnTo>
                  <a:lnTo>
                    <a:pt x="473772" y="258608"/>
                  </a:lnTo>
                  <a:lnTo>
                    <a:pt x="481751" y="259994"/>
                  </a:lnTo>
                  <a:lnTo>
                    <a:pt x="489721" y="258608"/>
                  </a:lnTo>
                  <a:lnTo>
                    <a:pt x="496511" y="254771"/>
                  </a:lnTo>
                  <a:lnTo>
                    <a:pt x="501641" y="248966"/>
                  </a:lnTo>
                  <a:lnTo>
                    <a:pt x="504634" y="241678"/>
                  </a:lnTo>
                  <a:close/>
                </a:path>
                <a:path w="643254" h="524510">
                  <a:moveTo>
                    <a:pt x="550451" y="241678"/>
                  </a:moveTo>
                  <a:lnTo>
                    <a:pt x="504634" y="241678"/>
                  </a:lnTo>
                  <a:lnTo>
                    <a:pt x="507634" y="248966"/>
                  </a:lnTo>
                  <a:lnTo>
                    <a:pt x="512782" y="254771"/>
                  </a:lnTo>
                  <a:lnTo>
                    <a:pt x="519589" y="258608"/>
                  </a:lnTo>
                  <a:lnTo>
                    <a:pt x="527568" y="259994"/>
                  </a:lnTo>
                  <a:lnTo>
                    <a:pt x="535538" y="258608"/>
                  </a:lnTo>
                  <a:lnTo>
                    <a:pt x="542327" y="254771"/>
                  </a:lnTo>
                  <a:lnTo>
                    <a:pt x="547457" y="248966"/>
                  </a:lnTo>
                  <a:lnTo>
                    <a:pt x="550451" y="241678"/>
                  </a:lnTo>
                  <a:close/>
                </a:path>
                <a:path w="643254" h="524510">
                  <a:moveTo>
                    <a:pt x="596267" y="241678"/>
                  </a:moveTo>
                  <a:lnTo>
                    <a:pt x="550451" y="241678"/>
                  </a:lnTo>
                  <a:lnTo>
                    <a:pt x="553451" y="248966"/>
                  </a:lnTo>
                  <a:lnTo>
                    <a:pt x="558598" y="254771"/>
                  </a:lnTo>
                  <a:lnTo>
                    <a:pt x="565405" y="258608"/>
                  </a:lnTo>
                  <a:lnTo>
                    <a:pt x="573384" y="259994"/>
                  </a:lnTo>
                  <a:lnTo>
                    <a:pt x="581356" y="258608"/>
                  </a:lnTo>
                  <a:lnTo>
                    <a:pt x="588145" y="254771"/>
                  </a:lnTo>
                  <a:lnTo>
                    <a:pt x="593275" y="248966"/>
                  </a:lnTo>
                  <a:lnTo>
                    <a:pt x="596267" y="241678"/>
                  </a:lnTo>
                  <a:close/>
                </a:path>
                <a:path w="643254" h="524510">
                  <a:moveTo>
                    <a:pt x="641643" y="241678"/>
                  </a:moveTo>
                  <a:lnTo>
                    <a:pt x="596267" y="241678"/>
                  </a:lnTo>
                  <a:lnTo>
                    <a:pt x="599267" y="248966"/>
                  </a:lnTo>
                  <a:lnTo>
                    <a:pt x="604415" y="254771"/>
                  </a:lnTo>
                  <a:lnTo>
                    <a:pt x="611222" y="258608"/>
                  </a:lnTo>
                  <a:lnTo>
                    <a:pt x="619201" y="259994"/>
                  </a:lnTo>
                  <a:lnTo>
                    <a:pt x="628345" y="258149"/>
                  </a:lnTo>
                  <a:lnTo>
                    <a:pt x="635809" y="253118"/>
                  </a:lnTo>
                  <a:lnTo>
                    <a:pt x="640841" y="245653"/>
                  </a:lnTo>
                  <a:lnTo>
                    <a:pt x="641643" y="241678"/>
                  </a:lnTo>
                  <a:close/>
                </a:path>
                <a:path w="643254" h="524510">
                  <a:moveTo>
                    <a:pt x="234351" y="88069"/>
                  </a:moveTo>
                  <a:lnTo>
                    <a:pt x="209913" y="88069"/>
                  </a:lnTo>
                  <a:lnTo>
                    <a:pt x="209913" y="116221"/>
                  </a:lnTo>
                  <a:lnTo>
                    <a:pt x="234351" y="116221"/>
                  </a:lnTo>
                  <a:lnTo>
                    <a:pt x="234351" y="88069"/>
                  </a:lnTo>
                  <a:close/>
                </a:path>
                <a:path w="643254" h="524510">
                  <a:moveTo>
                    <a:pt x="432772" y="88069"/>
                  </a:moveTo>
                  <a:lnTo>
                    <a:pt x="408334" y="88069"/>
                  </a:lnTo>
                  <a:lnTo>
                    <a:pt x="408334" y="116221"/>
                  </a:lnTo>
                  <a:lnTo>
                    <a:pt x="432772" y="116221"/>
                  </a:lnTo>
                  <a:lnTo>
                    <a:pt x="432772" y="88069"/>
                  </a:lnTo>
                  <a:close/>
                </a:path>
                <a:path w="643254" h="524510">
                  <a:moveTo>
                    <a:pt x="467098" y="0"/>
                  </a:moveTo>
                  <a:lnTo>
                    <a:pt x="175587" y="0"/>
                  </a:lnTo>
                  <a:lnTo>
                    <a:pt x="175587" y="88069"/>
                  </a:lnTo>
                  <a:lnTo>
                    <a:pt x="467098" y="88069"/>
                  </a:lnTo>
                  <a:lnTo>
                    <a:pt x="467098" y="0"/>
                  </a:lnTo>
                  <a:close/>
                </a:path>
                <a:path w="643254" h="524510">
                  <a:moveTo>
                    <a:pt x="606304" y="285587"/>
                  </a:moveTo>
                  <a:lnTo>
                    <a:pt x="36432" y="285587"/>
                  </a:lnTo>
                  <a:lnTo>
                    <a:pt x="36432" y="463585"/>
                  </a:lnTo>
                  <a:lnTo>
                    <a:pt x="282174" y="463585"/>
                  </a:lnTo>
                  <a:lnTo>
                    <a:pt x="282174" y="395787"/>
                  </a:lnTo>
                  <a:lnTo>
                    <a:pt x="70556" y="395787"/>
                  </a:lnTo>
                  <a:lnTo>
                    <a:pt x="70556" y="318457"/>
                  </a:lnTo>
                  <a:lnTo>
                    <a:pt x="606304" y="318457"/>
                  </a:lnTo>
                  <a:lnTo>
                    <a:pt x="606304" y="285587"/>
                  </a:lnTo>
                  <a:close/>
                </a:path>
                <a:path w="643254" h="524510">
                  <a:moveTo>
                    <a:pt x="388010" y="318457"/>
                  </a:moveTo>
                  <a:lnTo>
                    <a:pt x="360509" y="318457"/>
                  </a:lnTo>
                  <a:lnTo>
                    <a:pt x="360509" y="463585"/>
                  </a:lnTo>
                  <a:lnTo>
                    <a:pt x="606304" y="463585"/>
                  </a:lnTo>
                  <a:lnTo>
                    <a:pt x="606304" y="395787"/>
                  </a:lnTo>
                  <a:lnTo>
                    <a:pt x="388010" y="395787"/>
                  </a:lnTo>
                  <a:lnTo>
                    <a:pt x="388010" y="318457"/>
                  </a:lnTo>
                  <a:close/>
                </a:path>
                <a:path w="643254" h="524510">
                  <a:moveTo>
                    <a:pt x="350022" y="374561"/>
                  </a:moveTo>
                  <a:lnTo>
                    <a:pt x="335318" y="374561"/>
                  </a:lnTo>
                  <a:lnTo>
                    <a:pt x="335318" y="417015"/>
                  </a:lnTo>
                  <a:lnTo>
                    <a:pt x="350022" y="417015"/>
                  </a:lnTo>
                  <a:lnTo>
                    <a:pt x="350022" y="374561"/>
                  </a:lnTo>
                  <a:close/>
                </a:path>
                <a:path w="643254" h="524510">
                  <a:moveTo>
                    <a:pt x="176390" y="318457"/>
                  </a:moveTo>
                  <a:lnTo>
                    <a:pt x="148890" y="318457"/>
                  </a:lnTo>
                  <a:lnTo>
                    <a:pt x="148890" y="395787"/>
                  </a:lnTo>
                  <a:lnTo>
                    <a:pt x="176390" y="395787"/>
                  </a:lnTo>
                  <a:lnTo>
                    <a:pt x="176390" y="318457"/>
                  </a:lnTo>
                  <a:close/>
                </a:path>
                <a:path w="643254" h="524510">
                  <a:moveTo>
                    <a:pt x="282174" y="318457"/>
                  </a:moveTo>
                  <a:lnTo>
                    <a:pt x="254725" y="318457"/>
                  </a:lnTo>
                  <a:lnTo>
                    <a:pt x="254725" y="395787"/>
                  </a:lnTo>
                  <a:lnTo>
                    <a:pt x="282174" y="395787"/>
                  </a:lnTo>
                  <a:lnTo>
                    <a:pt x="282174" y="318457"/>
                  </a:lnTo>
                  <a:close/>
                </a:path>
                <a:path w="643254" h="524510">
                  <a:moveTo>
                    <a:pt x="493844" y="318457"/>
                  </a:moveTo>
                  <a:lnTo>
                    <a:pt x="466345" y="318457"/>
                  </a:lnTo>
                  <a:lnTo>
                    <a:pt x="466345" y="395787"/>
                  </a:lnTo>
                  <a:lnTo>
                    <a:pt x="493844" y="395787"/>
                  </a:lnTo>
                  <a:lnTo>
                    <a:pt x="493844" y="318457"/>
                  </a:lnTo>
                  <a:close/>
                </a:path>
                <a:path w="643254" h="524510">
                  <a:moveTo>
                    <a:pt x="606304" y="318457"/>
                  </a:moveTo>
                  <a:lnTo>
                    <a:pt x="572179" y="318457"/>
                  </a:lnTo>
                  <a:lnTo>
                    <a:pt x="572179" y="395787"/>
                  </a:lnTo>
                  <a:lnTo>
                    <a:pt x="606304" y="395787"/>
                  </a:lnTo>
                  <a:lnTo>
                    <a:pt x="606304" y="318457"/>
                  </a:lnTo>
                  <a:close/>
                </a:path>
                <a:path w="643254" h="524510">
                  <a:moveTo>
                    <a:pt x="642134" y="492591"/>
                  </a:moveTo>
                  <a:lnTo>
                    <a:pt x="551" y="492591"/>
                  </a:lnTo>
                  <a:lnTo>
                    <a:pt x="551" y="524405"/>
                  </a:lnTo>
                  <a:lnTo>
                    <a:pt x="642134" y="524405"/>
                  </a:lnTo>
                  <a:lnTo>
                    <a:pt x="642134" y="492591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710405" y="1502703"/>
              <a:ext cx="643255" cy="524510"/>
            </a:xfrm>
            <a:custGeom>
              <a:avLst/>
              <a:gdLst/>
              <a:ahLst/>
              <a:cxnLst/>
              <a:rect l="l" t="t" r="r" b="b"/>
              <a:pathLst>
                <a:path w="643254" h="524510">
                  <a:moveTo>
                    <a:pt x="175588" y="0"/>
                  </a:moveTo>
                  <a:lnTo>
                    <a:pt x="175588" y="88070"/>
                  </a:lnTo>
                  <a:lnTo>
                    <a:pt x="209913" y="88070"/>
                  </a:lnTo>
                  <a:lnTo>
                    <a:pt x="209913" y="116222"/>
                  </a:lnTo>
                  <a:lnTo>
                    <a:pt x="64685" y="116222"/>
                  </a:lnTo>
                  <a:lnTo>
                    <a:pt x="0" y="236509"/>
                  </a:lnTo>
                  <a:lnTo>
                    <a:pt x="1852" y="245654"/>
                  </a:lnTo>
                  <a:lnTo>
                    <a:pt x="6901" y="253119"/>
                  </a:lnTo>
                  <a:lnTo>
                    <a:pt x="14383" y="258150"/>
                  </a:lnTo>
                  <a:lnTo>
                    <a:pt x="23535" y="259995"/>
                  </a:lnTo>
                  <a:lnTo>
                    <a:pt x="31506" y="258608"/>
                  </a:lnTo>
                  <a:lnTo>
                    <a:pt x="38296" y="254771"/>
                  </a:lnTo>
                  <a:lnTo>
                    <a:pt x="43426" y="248967"/>
                  </a:lnTo>
                  <a:lnTo>
                    <a:pt x="46418" y="241678"/>
                  </a:lnTo>
                  <a:lnTo>
                    <a:pt x="49419" y="248967"/>
                  </a:lnTo>
                  <a:lnTo>
                    <a:pt x="54566" y="254771"/>
                  </a:lnTo>
                  <a:lnTo>
                    <a:pt x="61373" y="258608"/>
                  </a:lnTo>
                  <a:lnTo>
                    <a:pt x="69352" y="259995"/>
                  </a:lnTo>
                  <a:lnTo>
                    <a:pt x="77322" y="258608"/>
                  </a:lnTo>
                  <a:lnTo>
                    <a:pt x="84112" y="254771"/>
                  </a:lnTo>
                  <a:lnTo>
                    <a:pt x="89242" y="248967"/>
                  </a:lnTo>
                  <a:lnTo>
                    <a:pt x="92235" y="241678"/>
                  </a:lnTo>
                  <a:lnTo>
                    <a:pt x="95235" y="248967"/>
                  </a:lnTo>
                  <a:lnTo>
                    <a:pt x="100383" y="254771"/>
                  </a:lnTo>
                  <a:lnTo>
                    <a:pt x="107190" y="258608"/>
                  </a:lnTo>
                  <a:lnTo>
                    <a:pt x="115168" y="259995"/>
                  </a:lnTo>
                  <a:lnTo>
                    <a:pt x="123139" y="258608"/>
                  </a:lnTo>
                  <a:lnTo>
                    <a:pt x="129929" y="254771"/>
                  </a:lnTo>
                  <a:lnTo>
                    <a:pt x="135059" y="248967"/>
                  </a:lnTo>
                  <a:lnTo>
                    <a:pt x="138052" y="241678"/>
                  </a:lnTo>
                  <a:lnTo>
                    <a:pt x="141052" y="248967"/>
                  </a:lnTo>
                  <a:lnTo>
                    <a:pt x="146200" y="254771"/>
                  </a:lnTo>
                  <a:lnTo>
                    <a:pt x="153006" y="258608"/>
                  </a:lnTo>
                  <a:lnTo>
                    <a:pt x="160985" y="259995"/>
                  </a:lnTo>
                  <a:lnTo>
                    <a:pt x="168956" y="258608"/>
                  </a:lnTo>
                  <a:lnTo>
                    <a:pt x="175745" y="254771"/>
                  </a:lnTo>
                  <a:lnTo>
                    <a:pt x="180875" y="248967"/>
                  </a:lnTo>
                  <a:lnTo>
                    <a:pt x="183868" y="241678"/>
                  </a:lnTo>
                  <a:lnTo>
                    <a:pt x="186869" y="248967"/>
                  </a:lnTo>
                  <a:lnTo>
                    <a:pt x="192016" y="254771"/>
                  </a:lnTo>
                  <a:lnTo>
                    <a:pt x="198823" y="258608"/>
                  </a:lnTo>
                  <a:lnTo>
                    <a:pt x="206801" y="259995"/>
                  </a:lnTo>
                  <a:lnTo>
                    <a:pt x="214781" y="258608"/>
                  </a:lnTo>
                  <a:lnTo>
                    <a:pt x="221587" y="254771"/>
                  </a:lnTo>
                  <a:lnTo>
                    <a:pt x="226735" y="248967"/>
                  </a:lnTo>
                  <a:lnTo>
                    <a:pt x="229735" y="241678"/>
                  </a:lnTo>
                  <a:lnTo>
                    <a:pt x="232728" y="248967"/>
                  </a:lnTo>
                  <a:lnTo>
                    <a:pt x="237858" y="254771"/>
                  </a:lnTo>
                  <a:lnTo>
                    <a:pt x="244647" y="258608"/>
                  </a:lnTo>
                  <a:lnTo>
                    <a:pt x="252618" y="259995"/>
                  </a:lnTo>
                  <a:lnTo>
                    <a:pt x="260597" y="258608"/>
                  </a:lnTo>
                  <a:lnTo>
                    <a:pt x="267403" y="254771"/>
                  </a:lnTo>
                  <a:lnTo>
                    <a:pt x="272551" y="248967"/>
                  </a:lnTo>
                  <a:lnTo>
                    <a:pt x="275552" y="241678"/>
                  </a:lnTo>
                  <a:lnTo>
                    <a:pt x="278544" y="248967"/>
                  </a:lnTo>
                  <a:lnTo>
                    <a:pt x="283674" y="254771"/>
                  </a:lnTo>
                  <a:lnTo>
                    <a:pt x="290464" y="258608"/>
                  </a:lnTo>
                  <a:lnTo>
                    <a:pt x="298435" y="259995"/>
                  </a:lnTo>
                  <a:lnTo>
                    <a:pt x="306413" y="258608"/>
                  </a:lnTo>
                  <a:lnTo>
                    <a:pt x="313220" y="254771"/>
                  </a:lnTo>
                  <a:lnTo>
                    <a:pt x="318368" y="248967"/>
                  </a:lnTo>
                  <a:lnTo>
                    <a:pt x="321368" y="241678"/>
                  </a:lnTo>
                  <a:lnTo>
                    <a:pt x="324361" y="248967"/>
                  </a:lnTo>
                  <a:lnTo>
                    <a:pt x="329491" y="254771"/>
                  </a:lnTo>
                  <a:lnTo>
                    <a:pt x="336281" y="258608"/>
                  </a:lnTo>
                  <a:lnTo>
                    <a:pt x="344251" y="259995"/>
                  </a:lnTo>
                  <a:lnTo>
                    <a:pt x="352230" y="258608"/>
                  </a:lnTo>
                  <a:lnTo>
                    <a:pt x="359037" y="254771"/>
                  </a:lnTo>
                  <a:lnTo>
                    <a:pt x="364184" y="248967"/>
                  </a:lnTo>
                  <a:lnTo>
                    <a:pt x="367185" y="241678"/>
                  </a:lnTo>
                  <a:lnTo>
                    <a:pt x="370177" y="248967"/>
                  </a:lnTo>
                  <a:lnTo>
                    <a:pt x="375308" y="254771"/>
                  </a:lnTo>
                  <a:lnTo>
                    <a:pt x="382097" y="258608"/>
                  </a:lnTo>
                  <a:lnTo>
                    <a:pt x="390068" y="259995"/>
                  </a:lnTo>
                  <a:lnTo>
                    <a:pt x="398047" y="258608"/>
                  </a:lnTo>
                  <a:lnTo>
                    <a:pt x="404854" y="254771"/>
                  </a:lnTo>
                  <a:lnTo>
                    <a:pt x="410001" y="248967"/>
                  </a:lnTo>
                  <a:lnTo>
                    <a:pt x="413001" y="241678"/>
                  </a:lnTo>
                  <a:lnTo>
                    <a:pt x="415994" y="248967"/>
                  </a:lnTo>
                  <a:lnTo>
                    <a:pt x="421124" y="254771"/>
                  </a:lnTo>
                  <a:lnTo>
                    <a:pt x="427914" y="258608"/>
                  </a:lnTo>
                  <a:lnTo>
                    <a:pt x="435884" y="259995"/>
                  </a:lnTo>
                  <a:lnTo>
                    <a:pt x="443863" y="258608"/>
                  </a:lnTo>
                  <a:lnTo>
                    <a:pt x="450670" y="254771"/>
                  </a:lnTo>
                  <a:lnTo>
                    <a:pt x="455817" y="248967"/>
                  </a:lnTo>
                  <a:lnTo>
                    <a:pt x="458818" y="241678"/>
                  </a:lnTo>
                  <a:lnTo>
                    <a:pt x="461818" y="248967"/>
                  </a:lnTo>
                  <a:lnTo>
                    <a:pt x="466966" y="254771"/>
                  </a:lnTo>
                  <a:lnTo>
                    <a:pt x="473773" y="258608"/>
                  </a:lnTo>
                  <a:lnTo>
                    <a:pt x="481751" y="259995"/>
                  </a:lnTo>
                  <a:lnTo>
                    <a:pt x="489722" y="258608"/>
                  </a:lnTo>
                  <a:lnTo>
                    <a:pt x="496512" y="254771"/>
                  </a:lnTo>
                  <a:lnTo>
                    <a:pt x="501642" y="248967"/>
                  </a:lnTo>
                  <a:lnTo>
                    <a:pt x="504635" y="241678"/>
                  </a:lnTo>
                  <a:lnTo>
                    <a:pt x="507635" y="248967"/>
                  </a:lnTo>
                  <a:lnTo>
                    <a:pt x="512783" y="254771"/>
                  </a:lnTo>
                  <a:lnTo>
                    <a:pt x="519589" y="258608"/>
                  </a:lnTo>
                  <a:lnTo>
                    <a:pt x="527568" y="259995"/>
                  </a:lnTo>
                  <a:lnTo>
                    <a:pt x="535539" y="258608"/>
                  </a:lnTo>
                  <a:lnTo>
                    <a:pt x="542328" y="254771"/>
                  </a:lnTo>
                  <a:lnTo>
                    <a:pt x="547458" y="248967"/>
                  </a:lnTo>
                  <a:lnTo>
                    <a:pt x="550451" y="241678"/>
                  </a:lnTo>
                  <a:lnTo>
                    <a:pt x="553452" y="248967"/>
                  </a:lnTo>
                  <a:lnTo>
                    <a:pt x="558599" y="254771"/>
                  </a:lnTo>
                  <a:lnTo>
                    <a:pt x="565406" y="258608"/>
                  </a:lnTo>
                  <a:lnTo>
                    <a:pt x="573385" y="259995"/>
                  </a:lnTo>
                  <a:lnTo>
                    <a:pt x="581356" y="258608"/>
                  </a:lnTo>
                  <a:lnTo>
                    <a:pt x="588145" y="254771"/>
                  </a:lnTo>
                  <a:lnTo>
                    <a:pt x="593275" y="248967"/>
                  </a:lnTo>
                  <a:lnTo>
                    <a:pt x="596268" y="241678"/>
                  </a:lnTo>
                  <a:lnTo>
                    <a:pt x="599268" y="248967"/>
                  </a:lnTo>
                  <a:lnTo>
                    <a:pt x="604416" y="254771"/>
                  </a:lnTo>
                  <a:lnTo>
                    <a:pt x="611223" y="258608"/>
                  </a:lnTo>
                  <a:lnTo>
                    <a:pt x="619201" y="259995"/>
                  </a:lnTo>
                  <a:lnTo>
                    <a:pt x="628345" y="258150"/>
                  </a:lnTo>
                  <a:lnTo>
                    <a:pt x="635810" y="253119"/>
                  </a:lnTo>
                  <a:lnTo>
                    <a:pt x="640842" y="245654"/>
                  </a:lnTo>
                  <a:lnTo>
                    <a:pt x="642687" y="236509"/>
                  </a:lnTo>
                  <a:lnTo>
                    <a:pt x="578051" y="116222"/>
                  </a:lnTo>
                  <a:lnTo>
                    <a:pt x="432773" y="116222"/>
                  </a:lnTo>
                  <a:lnTo>
                    <a:pt x="432773" y="88070"/>
                  </a:lnTo>
                  <a:lnTo>
                    <a:pt x="467098" y="88070"/>
                  </a:lnTo>
                  <a:lnTo>
                    <a:pt x="467098" y="0"/>
                  </a:lnTo>
                  <a:lnTo>
                    <a:pt x="175588" y="0"/>
                  </a:lnTo>
                  <a:close/>
                </a:path>
                <a:path w="643254" h="524510">
                  <a:moveTo>
                    <a:pt x="234352" y="88070"/>
                  </a:moveTo>
                  <a:lnTo>
                    <a:pt x="408334" y="88070"/>
                  </a:lnTo>
                  <a:lnTo>
                    <a:pt x="408334" y="116222"/>
                  </a:lnTo>
                  <a:lnTo>
                    <a:pt x="234352" y="116222"/>
                  </a:lnTo>
                  <a:lnTo>
                    <a:pt x="234352" y="88070"/>
                  </a:lnTo>
                  <a:close/>
                </a:path>
                <a:path w="643254" h="524510">
                  <a:moveTo>
                    <a:pt x="36432" y="285588"/>
                  </a:moveTo>
                  <a:lnTo>
                    <a:pt x="36432" y="463585"/>
                  </a:lnTo>
                  <a:lnTo>
                    <a:pt x="282176" y="463585"/>
                  </a:lnTo>
                  <a:lnTo>
                    <a:pt x="282176" y="318457"/>
                  </a:lnTo>
                  <a:lnTo>
                    <a:pt x="360510" y="318457"/>
                  </a:lnTo>
                  <a:lnTo>
                    <a:pt x="360510" y="463585"/>
                  </a:lnTo>
                  <a:lnTo>
                    <a:pt x="606304" y="463585"/>
                  </a:lnTo>
                  <a:lnTo>
                    <a:pt x="606304" y="285588"/>
                  </a:lnTo>
                  <a:lnTo>
                    <a:pt x="36432" y="285588"/>
                  </a:lnTo>
                  <a:close/>
                </a:path>
                <a:path w="643254" h="524510">
                  <a:moveTo>
                    <a:pt x="70556" y="318457"/>
                  </a:moveTo>
                  <a:lnTo>
                    <a:pt x="148891" y="318457"/>
                  </a:lnTo>
                  <a:lnTo>
                    <a:pt x="148891" y="395789"/>
                  </a:lnTo>
                  <a:lnTo>
                    <a:pt x="70556" y="395789"/>
                  </a:lnTo>
                  <a:lnTo>
                    <a:pt x="70556" y="318457"/>
                  </a:lnTo>
                  <a:close/>
                </a:path>
                <a:path w="643254" h="524510">
                  <a:moveTo>
                    <a:pt x="176391" y="318457"/>
                  </a:moveTo>
                  <a:lnTo>
                    <a:pt x="254726" y="318457"/>
                  </a:lnTo>
                  <a:lnTo>
                    <a:pt x="254726" y="395789"/>
                  </a:lnTo>
                  <a:lnTo>
                    <a:pt x="176391" y="395789"/>
                  </a:lnTo>
                  <a:lnTo>
                    <a:pt x="176391" y="318457"/>
                  </a:lnTo>
                  <a:close/>
                </a:path>
                <a:path w="643254" h="524510">
                  <a:moveTo>
                    <a:pt x="388010" y="318457"/>
                  </a:moveTo>
                  <a:lnTo>
                    <a:pt x="466345" y="318457"/>
                  </a:lnTo>
                  <a:lnTo>
                    <a:pt x="466345" y="395789"/>
                  </a:lnTo>
                  <a:lnTo>
                    <a:pt x="388010" y="395789"/>
                  </a:lnTo>
                  <a:lnTo>
                    <a:pt x="388010" y="318457"/>
                  </a:lnTo>
                  <a:close/>
                </a:path>
                <a:path w="643254" h="524510">
                  <a:moveTo>
                    <a:pt x="493845" y="318457"/>
                  </a:moveTo>
                  <a:lnTo>
                    <a:pt x="572180" y="318457"/>
                  </a:lnTo>
                  <a:lnTo>
                    <a:pt x="572180" y="395789"/>
                  </a:lnTo>
                  <a:lnTo>
                    <a:pt x="493845" y="395789"/>
                  </a:lnTo>
                  <a:lnTo>
                    <a:pt x="493845" y="318457"/>
                  </a:lnTo>
                  <a:close/>
                </a:path>
                <a:path w="643254" h="524510">
                  <a:moveTo>
                    <a:pt x="335319" y="374561"/>
                  </a:moveTo>
                  <a:lnTo>
                    <a:pt x="335319" y="417016"/>
                  </a:lnTo>
                  <a:lnTo>
                    <a:pt x="350022" y="417016"/>
                  </a:lnTo>
                  <a:lnTo>
                    <a:pt x="350022" y="374561"/>
                  </a:lnTo>
                  <a:lnTo>
                    <a:pt x="335319" y="374561"/>
                  </a:lnTo>
                  <a:close/>
                </a:path>
                <a:path w="643254" h="524510">
                  <a:moveTo>
                    <a:pt x="552" y="492591"/>
                  </a:moveTo>
                  <a:lnTo>
                    <a:pt x="552" y="524406"/>
                  </a:lnTo>
                  <a:lnTo>
                    <a:pt x="642134" y="524406"/>
                  </a:lnTo>
                  <a:lnTo>
                    <a:pt x="642134" y="492591"/>
                  </a:lnTo>
                  <a:lnTo>
                    <a:pt x="552" y="492591"/>
                  </a:lnTo>
                  <a:close/>
                </a:path>
              </a:pathLst>
            </a:custGeom>
            <a:ln w="12700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22548" y="2043602"/>
              <a:ext cx="152400" cy="187064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198748" y="2075037"/>
              <a:ext cx="0" cy="1767839"/>
            </a:xfrm>
            <a:custGeom>
              <a:avLst/>
              <a:gdLst/>
              <a:ahLst/>
              <a:cxnLst/>
              <a:rect l="l" t="t" r="r" b="b"/>
              <a:pathLst>
                <a:path w="0" h="1767839">
                  <a:moveTo>
                    <a:pt x="0" y="997271"/>
                  </a:moveTo>
                  <a:lnTo>
                    <a:pt x="0" y="1767770"/>
                  </a:lnTo>
                </a:path>
                <a:path w="0" h="1767839">
                  <a:moveTo>
                    <a:pt x="0" y="0"/>
                  </a:moveTo>
                  <a:lnTo>
                    <a:pt x="0" y="665168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160648" y="3846617"/>
              <a:ext cx="76200" cy="0"/>
            </a:xfrm>
            <a:custGeom>
              <a:avLst/>
              <a:gdLst/>
              <a:ahLst/>
              <a:cxnLst/>
              <a:rect l="l" t="t" r="r" b="b"/>
              <a:pathLst>
                <a:path w="76200" h="0">
                  <a:moveTo>
                    <a:pt x="0" y="0"/>
                  </a:moveTo>
                  <a:lnTo>
                    <a:pt x="76200" y="0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160648" y="2071227"/>
              <a:ext cx="76200" cy="0"/>
            </a:xfrm>
            <a:custGeom>
              <a:avLst/>
              <a:gdLst/>
              <a:ahLst/>
              <a:cxnLst/>
              <a:rect l="l" t="t" r="r" b="b"/>
              <a:pathLst>
                <a:path w="76200" h="0">
                  <a:moveTo>
                    <a:pt x="76200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092823" y="2740206"/>
              <a:ext cx="212090" cy="332105"/>
            </a:xfrm>
            <a:custGeom>
              <a:avLst/>
              <a:gdLst/>
              <a:ahLst/>
              <a:cxnLst/>
              <a:rect l="l" t="t" r="r" b="b"/>
              <a:pathLst>
                <a:path w="212089" h="332105">
                  <a:moveTo>
                    <a:pt x="211849" y="0"/>
                  </a:moveTo>
                  <a:lnTo>
                    <a:pt x="0" y="0"/>
                  </a:lnTo>
                  <a:lnTo>
                    <a:pt x="0" y="332102"/>
                  </a:lnTo>
                  <a:lnTo>
                    <a:pt x="211849" y="332102"/>
                  </a:lnTo>
                  <a:lnTo>
                    <a:pt x="211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8928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dirty="0" spc="25"/>
              <a:t> </a:t>
            </a:r>
            <a:r>
              <a:rPr dirty="0" spc="-5"/>
              <a:t>to</a:t>
            </a:r>
            <a:r>
              <a:rPr dirty="0" spc="25"/>
              <a:t> </a:t>
            </a:r>
            <a:r>
              <a:rPr dirty="0"/>
              <a:t>get</a:t>
            </a:r>
            <a:r>
              <a:rPr dirty="0" spc="30"/>
              <a:t> </a:t>
            </a:r>
            <a:r>
              <a:rPr dirty="0" spc="-5"/>
              <a:t>from</a:t>
            </a:r>
            <a:r>
              <a:rPr dirty="0" spc="25"/>
              <a:t> </a:t>
            </a:r>
            <a:r>
              <a:rPr dirty="0" spc="-5"/>
              <a:t>point</a:t>
            </a:r>
            <a:r>
              <a:rPr dirty="0" spc="-135"/>
              <a:t> </a:t>
            </a:r>
            <a:r>
              <a:rPr dirty="0"/>
              <a:t>A</a:t>
            </a:r>
            <a:r>
              <a:rPr dirty="0" spc="-135"/>
              <a:t> </a:t>
            </a:r>
            <a:r>
              <a:rPr dirty="0" spc="-5"/>
              <a:t>to</a:t>
            </a:r>
            <a:r>
              <a:rPr dirty="0" spc="25"/>
              <a:t> </a:t>
            </a:r>
            <a:r>
              <a:rPr dirty="0" spc="-5"/>
              <a:t>point</a:t>
            </a:r>
            <a:r>
              <a:rPr dirty="0" spc="30"/>
              <a:t> </a:t>
            </a:r>
            <a:r>
              <a:rPr dirty="0"/>
              <a:t>B?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2553964" y="3709617"/>
            <a:ext cx="762000" cy="287020"/>
            <a:chOff x="2553964" y="3709617"/>
            <a:chExt cx="762000" cy="287020"/>
          </a:xfrm>
        </p:grpSpPr>
        <p:sp>
          <p:nvSpPr>
            <p:cNvPr id="17" name="object 17"/>
            <p:cNvSpPr/>
            <p:nvPr/>
          </p:nvSpPr>
          <p:spPr>
            <a:xfrm>
              <a:off x="2558727" y="3714380"/>
              <a:ext cx="752475" cy="277495"/>
            </a:xfrm>
            <a:custGeom>
              <a:avLst/>
              <a:gdLst/>
              <a:ahLst/>
              <a:cxnLst/>
              <a:rect l="l" t="t" r="r" b="b"/>
              <a:pathLst>
                <a:path w="752475" h="277495">
                  <a:moveTo>
                    <a:pt x="144835" y="158983"/>
                  </a:moveTo>
                  <a:lnTo>
                    <a:pt x="121840" y="163624"/>
                  </a:lnTo>
                  <a:lnTo>
                    <a:pt x="103066" y="176280"/>
                  </a:lnTo>
                  <a:lnTo>
                    <a:pt x="90409" y="195054"/>
                  </a:lnTo>
                  <a:lnTo>
                    <a:pt x="85769" y="218049"/>
                  </a:lnTo>
                  <a:lnTo>
                    <a:pt x="90409" y="241053"/>
                  </a:lnTo>
                  <a:lnTo>
                    <a:pt x="103066" y="259848"/>
                  </a:lnTo>
                  <a:lnTo>
                    <a:pt x="121841" y="272525"/>
                  </a:lnTo>
                  <a:lnTo>
                    <a:pt x="144835" y="277174"/>
                  </a:lnTo>
                  <a:lnTo>
                    <a:pt x="167830" y="272524"/>
                  </a:lnTo>
                  <a:lnTo>
                    <a:pt x="186605" y="259848"/>
                  </a:lnTo>
                  <a:lnTo>
                    <a:pt x="196056" y="245814"/>
                  </a:lnTo>
                  <a:lnTo>
                    <a:pt x="144835" y="245814"/>
                  </a:lnTo>
                  <a:lnTo>
                    <a:pt x="134031" y="243631"/>
                  </a:lnTo>
                  <a:lnTo>
                    <a:pt x="125205" y="237680"/>
                  </a:lnTo>
                  <a:lnTo>
                    <a:pt x="119253" y="228854"/>
                  </a:lnTo>
                  <a:lnTo>
                    <a:pt x="117071" y="218049"/>
                  </a:lnTo>
                  <a:lnTo>
                    <a:pt x="119253" y="207244"/>
                  </a:lnTo>
                  <a:lnTo>
                    <a:pt x="125205" y="198419"/>
                  </a:lnTo>
                  <a:lnTo>
                    <a:pt x="134031" y="192467"/>
                  </a:lnTo>
                  <a:lnTo>
                    <a:pt x="144835" y="190285"/>
                  </a:lnTo>
                  <a:lnTo>
                    <a:pt x="196046" y="190285"/>
                  </a:lnTo>
                  <a:lnTo>
                    <a:pt x="186605" y="176280"/>
                  </a:lnTo>
                  <a:lnTo>
                    <a:pt x="167830" y="163624"/>
                  </a:lnTo>
                  <a:lnTo>
                    <a:pt x="144835" y="158983"/>
                  </a:lnTo>
                  <a:close/>
                </a:path>
                <a:path w="752475" h="277495">
                  <a:moveTo>
                    <a:pt x="598618" y="158983"/>
                  </a:moveTo>
                  <a:lnTo>
                    <a:pt x="575623" y="163624"/>
                  </a:lnTo>
                  <a:lnTo>
                    <a:pt x="556849" y="176280"/>
                  </a:lnTo>
                  <a:lnTo>
                    <a:pt x="544193" y="195054"/>
                  </a:lnTo>
                  <a:lnTo>
                    <a:pt x="539553" y="218049"/>
                  </a:lnTo>
                  <a:lnTo>
                    <a:pt x="544193" y="241053"/>
                  </a:lnTo>
                  <a:lnTo>
                    <a:pt x="556849" y="259848"/>
                  </a:lnTo>
                  <a:lnTo>
                    <a:pt x="575624" y="272525"/>
                  </a:lnTo>
                  <a:lnTo>
                    <a:pt x="598618" y="277174"/>
                  </a:lnTo>
                  <a:lnTo>
                    <a:pt x="621622" y="272524"/>
                  </a:lnTo>
                  <a:lnTo>
                    <a:pt x="640417" y="259848"/>
                  </a:lnTo>
                  <a:lnTo>
                    <a:pt x="649882" y="245814"/>
                  </a:lnTo>
                  <a:lnTo>
                    <a:pt x="598618" y="245814"/>
                  </a:lnTo>
                  <a:lnTo>
                    <a:pt x="587813" y="243631"/>
                  </a:lnTo>
                  <a:lnTo>
                    <a:pt x="578988" y="237680"/>
                  </a:lnTo>
                  <a:lnTo>
                    <a:pt x="573036" y="228854"/>
                  </a:lnTo>
                  <a:lnTo>
                    <a:pt x="570853" y="218049"/>
                  </a:lnTo>
                  <a:lnTo>
                    <a:pt x="573036" y="207244"/>
                  </a:lnTo>
                  <a:lnTo>
                    <a:pt x="578988" y="198419"/>
                  </a:lnTo>
                  <a:lnTo>
                    <a:pt x="587813" y="192467"/>
                  </a:lnTo>
                  <a:lnTo>
                    <a:pt x="598618" y="190285"/>
                  </a:lnTo>
                  <a:lnTo>
                    <a:pt x="649872" y="190285"/>
                  </a:lnTo>
                  <a:lnTo>
                    <a:pt x="640417" y="176280"/>
                  </a:lnTo>
                  <a:lnTo>
                    <a:pt x="621622" y="163624"/>
                  </a:lnTo>
                  <a:lnTo>
                    <a:pt x="598618" y="158983"/>
                  </a:lnTo>
                  <a:close/>
                </a:path>
                <a:path w="752475" h="277495">
                  <a:moveTo>
                    <a:pt x="196046" y="190285"/>
                  </a:moveTo>
                  <a:lnTo>
                    <a:pt x="144835" y="190285"/>
                  </a:lnTo>
                  <a:lnTo>
                    <a:pt x="155641" y="192467"/>
                  </a:lnTo>
                  <a:lnTo>
                    <a:pt x="164466" y="198419"/>
                  </a:lnTo>
                  <a:lnTo>
                    <a:pt x="170418" y="207244"/>
                  </a:lnTo>
                  <a:lnTo>
                    <a:pt x="172600" y="218049"/>
                  </a:lnTo>
                  <a:lnTo>
                    <a:pt x="170417" y="228854"/>
                  </a:lnTo>
                  <a:lnTo>
                    <a:pt x="164466" y="237680"/>
                  </a:lnTo>
                  <a:lnTo>
                    <a:pt x="155640" y="243631"/>
                  </a:lnTo>
                  <a:lnTo>
                    <a:pt x="144835" y="245814"/>
                  </a:lnTo>
                  <a:lnTo>
                    <a:pt x="196056" y="245814"/>
                  </a:lnTo>
                  <a:lnTo>
                    <a:pt x="199261" y="241053"/>
                  </a:lnTo>
                  <a:lnTo>
                    <a:pt x="203902" y="218049"/>
                  </a:lnTo>
                  <a:lnTo>
                    <a:pt x="199261" y="195054"/>
                  </a:lnTo>
                  <a:lnTo>
                    <a:pt x="196046" y="190285"/>
                  </a:lnTo>
                  <a:close/>
                </a:path>
                <a:path w="752475" h="277495">
                  <a:moveTo>
                    <a:pt x="649872" y="190285"/>
                  </a:moveTo>
                  <a:lnTo>
                    <a:pt x="598618" y="190285"/>
                  </a:lnTo>
                  <a:lnTo>
                    <a:pt x="609423" y="192467"/>
                  </a:lnTo>
                  <a:lnTo>
                    <a:pt x="618249" y="198419"/>
                  </a:lnTo>
                  <a:lnTo>
                    <a:pt x="624200" y="207244"/>
                  </a:lnTo>
                  <a:lnTo>
                    <a:pt x="626383" y="218049"/>
                  </a:lnTo>
                  <a:lnTo>
                    <a:pt x="624200" y="228854"/>
                  </a:lnTo>
                  <a:lnTo>
                    <a:pt x="618248" y="237680"/>
                  </a:lnTo>
                  <a:lnTo>
                    <a:pt x="609422" y="243631"/>
                  </a:lnTo>
                  <a:lnTo>
                    <a:pt x="598618" y="245814"/>
                  </a:lnTo>
                  <a:lnTo>
                    <a:pt x="649882" y="245814"/>
                  </a:lnTo>
                  <a:lnTo>
                    <a:pt x="653093" y="241053"/>
                  </a:lnTo>
                  <a:lnTo>
                    <a:pt x="657743" y="218049"/>
                  </a:lnTo>
                  <a:lnTo>
                    <a:pt x="653093" y="195054"/>
                  </a:lnTo>
                  <a:lnTo>
                    <a:pt x="649872" y="190285"/>
                  </a:lnTo>
                  <a:close/>
                </a:path>
                <a:path w="752475" h="277495">
                  <a:moveTo>
                    <a:pt x="735553" y="146015"/>
                  </a:moveTo>
                  <a:lnTo>
                    <a:pt x="598618" y="146015"/>
                  </a:lnTo>
                  <a:lnTo>
                    <a:pt x="626677" y="151673"/>
                  </a:lnTo>
                  <a:lnTo>
                    <a:pt x="649593" y="167104"/>
                  </a:lnTo>
                  <a:lnTo>
                    <a:pt x="665045" y="190000"/>
                  </a:lnTo>
                  <a:lnTo>
                    <a:pt x="670712" y="218049"/>
                  </a:lnTo>
                  <a:lnTo>
                    <a:pt x="670712" y="223340"/>
                  </a:lnTo>
                  <a:lnTo>
                    <a:pt x="670142" y="228527"/>
                  </a:lnTo>
                  <a:lnTo>
                    <a:pt x="669061" y="233494"/>
                  </a:lnTo>
                  <a:lnTo>
                    <a:pt x="746216" y="233494"/>
                  </a:lnTo>
                  <a:lnTo>
                    <a:pt x="752177" y="227470"/>
                  </a:lnTo>
                  <a:lnTo>
                    <a:pt x="752182" y="157812"/>
                  </a:lnTo>
                  <a:lnTo>
                    <a:pt x="746213" y="151791"/>
                  </a:lnTo>
                  <a:lnTo>
                    <a:pt x="735554" y="151791"/>
                  </a:lnTo>
                  <a:lnTo>
                    <a:pt x="735553" y="146015"/>
                  </a:lnTo>
                  <a:close/>
                </a:path>
                <a:path w="752475" h="277495">
                  <a:moveTo>
                    <a:pt x="432090" y="0"/>
                  </a:moveTo>
                  <a:lnTo>
                    <a:pt x="229014" y="0"/>
                  </a:lnTo>
                  <a:lnTo>
                    <a:pt x="219941" y="702"/>
                  </a:lnTo>
                  <a:lnTo>
                    <a:pt x="176195" y="26752"/>
                  </a:lnTo>
                  <a:lnTo>
                    <a:pt x="138901" y="64408"/>
                  </a:lnTo>
                  <a:lnTo>
                    <a:pt x="126503" y="75336"/>
                  </a:lnTo>
                  <a:lnTo>
                    <a:pt x="121653" y="78426"/>
                  </a:lnTo>
                  <a:lnTo>
                    <a:pt x="116297" y="80721"/>
                  </a:lnTo>
                  <a:lnTo>
                    <a:pt x="110587" y="81408"/>
                  </a:lnTo>
                  <a:lnTo>
                    <a:pt x="38139" y="96734"/>
                  </a:lnTo>
                  <a:lnTo>
                    <a:pt x="16564" y="150966"/>
                  </a:lnTo>
                  <a:lnTo>
                    <a:pt x="6023" y="150966"/>
                  </a:lnTo>
                  <a:lnTo>
                    <a:pt x="0" y="156989"/>
                  </a:lnTo>
                  <a:lnTo>
                    <a:pt x="0" y="226645"/>
                  </a:lnTo>
                  <a:lnTo>
                    <a:pt x="6023" y="232668"/>
                  </a:lnTo>
                  <a:lnTo>
                    <a:pt x="74216" y="232668"/>
                  </a:lnTo>
                  <a:lnTo>
                    <a:pt x="73249" y="227960"/>
                  </a:lnTo>
                  <a:lnTo>
                    <a:pt x="72773" y="223340"/>
                  </a:lnTo>
                  <a:lnTo>
                    <a:pt x="93861" y="167104"/>
                  </a:lnTo>
                  <a:lnTo>
                    <a:pt x="144835" y="146015"/>
                  </a:lnTo>
                  <a:lnTo>
                    <a:pt x="735553" y="146015"/>
                  </a:lnTo>
                  <a:lnTo>
                    <a:pt x="735550" y="128113"/>
                  </a:lnTo>
                  <a:lnTo>
                    <a:pt x="730501" y="121926"/>
                  </a:lnTo>
                  <a:lnTo>
                    <a:pt x="562778" y="89011"/>
                  </a:lnTo>
                  <a:lnTo>
                    <a:pt x="201310" y="89011"/>
                  </a:lnTo>
                  <a:lnTo>
                    <a:pt x="197684" y="83755"/>
                  </a:lnTo>
                  <a:lnTo>
                    <a:pt x="221527" y="35192"/>
                  </a:lnTo>
                  <a:lnTo>
                    <a:pt x="247228" y="19335"/>
                  </a:lnTo>
                  <a:lnTo>
                    <a:pt x="474111" y="19335"/>
                  </a:lnTo>
                  <a:lnTo>
                    <a:pt x="467400" y="12792"/>
                  </a:lnTo>
                  <a:lnTo>
                    <a:pt x="460310" y="7270"/>
                  </a:lnTo>
                  <a:lnTo>
                    <a:pt x="451962" y="3264"/>
                  </a:lnTo>
                  <a:lnTo>
                    <a:pt x="442506" y="824"/>
                  </a:lnTo>
                  <a:lnTo>
                    <a:pt x="432090" y="0"/>
                  </a:lnTo>
                  <a:close/>
                </a:path>
                <a:path w="752475" h="277495">
                  <a:moveTo>
                    <a:pt x="598618" y="146015"/>
                  </a:moveTo>
                  <a:lnTo>
                    <a:pt x="144835" y="146015"/>
                  </a:lnTo>
                  <a:lnTo>
                    <a:pt x="172894" y="151673"/>
                  </a:lnTo>
                  <a:lnTo>
                    <a:pt x="195810" y="167104"/>
                  </a:lnTo>
                  <a:lnTo>
                    <a:pt x="211263" y="190000"/>
                  </a:lnTo>
                  <a:lnTo>
                    <a:pt x="216929" y="218049"/>
                  </a:lnTo>
                  <a:lnTo>
                    <a:pt x="216899" y="223340"/>
                  </a:lnTo>
                  <a:lnTo>
                    <a:pt x="216421" y="227960"/>
                  </a:lnTo>
                  <a:lnTo>
                    <a:pt x="215455" y="232668"/>
                  </a:lnTo>
                  <a:lnTo>
                    <a:pt x="528058" y="232668"/>
                  </a:lnTo>
                  <a:lnTo>
                    <a:pt x="527091" y="227960"/>
                  </a:lnTo>
                  <a:lnTo>
                    <a:pt x="526614" y="223340"/>
                  </a:lnTo>
                  <a:lnTo>
                    <a:pt x="526583" y="218049"/>
                  </a:lnTo>
                  <a:lnTo>
                    <a:pt x="532241" y="190000"/>
                  </a:lnTo>
                  <a:lnTo>
                    <a:pt x="547673" y="167104"/>
                  </a:lnTo>
                  <a:lnTo>
                    <a:pt x="570569" y="151672"/>
                  </a:lnTo>
                  <a:lnTo>
                    <a:pt x="598618" y="146015"/>
                  </a:lnTo>
                  <a:close/>
                </a:path>
                <a:path w="752475" h="277495">
                  <a:moveTo>
                    <a:pt x="343208" y="19335"/>
                  </a:moveTo>
                  <a:lnTo>
                    <a:pt x="313592" y="19335"/>
                  </a:lnTo>
                  <a:lnTo>
                    <a:pt x="316569" y="22180"/>
                  </a:lnTo>
                  <a:lnTo>
                    <a:pt x="319347" y="85177"/>
                  </a:lnTo>
                  <a:lnTo>
                    <a:pt x="315666" y="89011"/>
                  </a:lnTo>
                  <a:lnTo>
                    <a:pt x="350488" y="89011"/>
                  </a:lnTo>
                  <a:lnTo>
                    <a:pt x="346853" y="85821"/>
                  </a:lnTo>
                  <a:lnTo>
                    <a:pt x="340164" y="22658"/>
                  </a:lnTo>
                  <a:lnTo>
                    <a:pt x="343208" y="19335"/>
                  </a:lnTo>
                  <a:close/>
                </a:path>
                <a:path w="752475" h="277495">
                  <a:moveTo>
                    <a:pt x="474111" y="19335"/>
                  </a:moveTo>
                  <a:lnTo>
                    <a:pt x="436157" y="19335"/>
                  </a:lnTo>
                  <a:lnTo>
                    <a:pt x="443388" y="19990"/>
                  </a:lnTo>
                  <a:lnTo>
                    <a:pt x="449834" y="21916"/>
                  </a:lnTo>
                  <a:lnTo>
                    <a:pt x="455365" y="25057"/>
                  </a:lnTo>
                  <a:lnTo>
                    <a:pt x="459854" y="29357"/>
                  </a:lnTo>
                  <a:lnTo>
                    <a:pt x="502622" y="82283"/>
                  </a:lnTo>
                  <a:lnTo>
                    <a:pt x="497568" y="89011"/>
                  </a:lnTo>
                  <a:lnTo>
                    <a:pt x="562778" y="89011"/>
                  </a:lnTo>
                  <a:lnTo>
                    <a:pt x="545063" y="85572"/>
                  </a:lnTo>
                  <a:lnTo>
                    <a:pt x="538605" y="82213"/>
                  </a:lnTo>
                  <a:lnTo>
                    <a:pt x="474111" y="19335"/>
                  </a:lnTo>
                  <a:close/>
                </a:path>
              </a:pathLst>
            </a:custGeom>
            <a:solidFill>
              <a:srgbClr val="00798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558727" y="3714380"/>
              <a:ext cx="752475" cy="233679"/>
            </a:xfrm>
            <a:custGeom>
              <a:avLst/>
              <a:gdLst/>
              <a:ahLst/>
              <a:cxnLst/>
              <a:rect l="l" t="t" r="r" b="b"/>
              <a:pathLst>
                <a:path w="752475" h="233679">
                  <a:moveTo>
                    <a:pt x="229013" y="0"/>
                  </a:moveTo>
                  <a:lnTo>
                    <a:pt x="176194" y="26751"/>
                  </a:lnTo>
                  <a:lnTo>
                    <a:pt x="138901" y="64407"/>
                  </a:lnTo>
                  <a:lnTo>
                    <a:pt x="126502" y="75335"/>
                  </a:lnTo>
                  <a:lnTo>
                    <a:pt x="121652" y="78425"/>
                  </a:lnTo>
                  <a:lnTo>
                    <a:pt x="116296" y="80720"/>
                  </a:lnTo>
                  <a:lnTo>
                    <a:pt x="110586" y="81407"/>
                  </a:lnTo>
                  <a:lnTo>
                    <a:pt x="38139" y="96733"/>
                  </a:lnTo>
                  <a:lnTo>
                    <a:pt x="16564" y="150966"/>
                  </a:lnTo>
                  <a:lnTo>
                    <a:pt x="13440" y="150966"/>
                  </a:lnTo>
                  <a:lnTo>
                    <a:pt x="6023" y="150966"/>
                  </a:lnTo>
                  <a:lnTo>
                    <a:pt x="0" y="156989"/>
                  </a:lnTo>
                  <a:lnTo>
                    <a:pt x="0" y="164406"/>
                  </a:lnTo>
                  <a:lnTo>
                    <a:pt x="0" y="219228"/>
                  </a:lnTo>
                  <a:lnTo>
                    <a:pt x="0" y="226645"/>
                  </a:lnTo>
                  <a:lnTo>
                    <a:pt x="6023" y="232668"/>
                  </a:lnTo>
                  <a:lnTo>
                    <a:pt x="13440" y="232668"/>
                  </a:lnTo>
                  <a:lnTo>
                    <a:pt x="45743" y="232668"/>
                  </a:lnTo>
                  <a:lnTo>
                    <a:pt x="74215" y="232668"/>
                  </a:lnTo>
                  <a:lnTo>
                    <a:pt x="73249" y="227961"/>
                  </a:lnTo>
                  <a:lnTo>
                    <a:pt x="72741" y="223042"/>
                  </a:lnTo>
                  <a:lnTo>
                    <a:pt x="93860" y="167103"/>
                  </a:lnTo>
                  <a:lnTo>
                    <a:pt x="144835" y="146014"/>
                  </a:lnTo>
                  <a:lnTo>
                    <a:pt x="172893" y="151672"/>
                  </a:lnTo>
                  <a:lnTo>
                    <a:pt x="195810" y="167104"/>
                  </a:lnTo>
                  <a:lnTo>
                    <a:pt x="211262" y="189999"/>
                  </a:lnTo>
                  <a:lnTo>
                    <a:pt x="216929" y="218049"/>
                  </a:lnTo>
                  <a:lnTo>
                    <a:pt x="216929" y="223042"/>
                  </a:lnTo>
                  <a:lnTo>
                    <a:pt x="216421" y="227959"/>
                  </a:lnTo>
                  <a:lnTo>
                    <a:pt x="215455" y="232668"/>
                  </a:lnTo>
                  <a:lnTo>
                    <a:pt x="528057" y="232668"/>
                  </a:lnTo>
                  <a:lnTo>
                    <a:pt x="527091" y="227961"/>
                  </a:lnTo>
                  <a:lnTo>
                    <a:pt x="526583" y="223042"/>
                  </a:lnTo>
                  <a:lnTo>
                    <a:pt x="526583" y="218049"/>
                  </a:lnTo>
                  <a:lnTo>
                    <a:pt x="532241" y="189999"/>
                  </a:lnTo>
                  <a:lnTo>
                    <a:pt x="547673" y="167103"/>
                  </a:lnTo>
                  <a:lnTo>
                    <a:pt x="570569" y="151671"/>
                  </a:lnTo>
                  <a:lnTo>
                    <a:pt x="598618" y="146014"/>
                  </a:lnTo>
                  <a:lnTo>
                    <a:pt x="626676" y="151672"/>
                  </a:lnTo>
                  <a:lnTo>
                    <a:pt x="649592" y="167104"/>
                  </a:lnTo>
                  <a:lnTo>
                    <a:pt x="665045" y="189999"/>
                  </a:lnTo>
                  <a:lnTo>
                    <a:pt x="670711" y="218049"/>
                  </a:lnTo>
                  <a:lnTo>
                    <a:pt x="670711" y="223340"/>
                  </a:lnTo>
                  <a:lnTo>
                    <a:pt x="670141" y="228526"/>
                  </a:lnTo>
                  <a:lnTo>
                    <a:pt x="669061" y="233493"/>
                  </a:lnTo>
                  <a:lnTo>
                    <a:pt x="706493" y="233493"/>
                  </a:lnTo>
                  <a:lnTo>
                    <a:pt x="728952" y="233493"/>
                  </a:lnTo>
                  <a:lnTo>
                    <a:pt x="738796" y="233493"/>
                  </a:lnTo>
                  <a:lnTo>
                    <a:pt x="746215" y="233493"/>
                  </a:lnTo>
                  <a:lnTo>
                    <a:pt x="752177" y="227470"/>
                  </a:lnTo>
                  <a:lnTo>
                    <a:pt x="752177" y="220053"/>
                  </a:lnTo>
                  <a:lnTo>
                    <a:pt x="752177" y="165231"/>
                  </a:lnTo>
                  <a:lnTo>
                    <a:pt x="752181" y="157812"/>
                  </a:lnTo>
                  <a:lnTo>
                    <a:pt x="746213" y="151791"/>
                  </a:lnTo>
                  <a:lnTo>
                    <a:pt x="738796" y="151791"/>
                  </a:lnTo>
                  <a:lnTo>
                    <a:pt x="735554" y="151791"/>
                  </a:lnTo>
                  <a:lnTo>
                    <a:pt x="735554" y="135344"/>
                  </a:lnTo>
                  <a:lnTo>
                    <a:pt x="735550" y="128112"/>
                  </a:lnTo>
                  <a:lnTo>
                    <a:pt x="687569" y="113368"/>
                  </a:lnTo>
                  <a:lnTo>
                    <a:pt x="638221" y="103695"/>
                  </a:lnTo>
                  <a:lnTo>
                    <a:pt x="588656" y="94035"/>
                  </a:lnTo>
                  <a:lnTo>
                    <a:pt x="545063" y="85571"/>
                  </a:lnTo>
                  <a:lnTo>
                    <a:pt x="538605" y="82212"/>
                  </a:lnTo>
                  <a:lnTo>
                    <a:pt x="500032" y="44622"/>
                  </a:lnTo>
                  <a:lnTo>
                    <a:pt x="467399" y="12791"/>
                  </a:lnTo>
                  <a:lnTo>
                    <a:pt x="460309" y="7269"/>
                  </a:lnTo>
                  <a:lnTo>
                    <a:pt x="451961" y="3263"/>
                  </a:lnTo>
                  <a:lnTo>
                    <a:pt x="442505" y="824"/>
                  </a:lnTo>
                  <a:lnTo>
                    <a:pt x="432089" y="0"/>
                  </a:lnTo>
                  <a:lnTo>
                    <a:pt x="303405" y="0"/>
                  </a:lnTo>
                  <a:lnTo>
                    <a:pt x="229013" y="0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1648" y="3728952"/>
              <a:ext cx="314463" cy="7920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644496" y="3873363"/>
              <a:ext cx="572135" cy="118745"/>
            </a:xfrm>
            <a:custGeom>
              <a:avLst/>
              <a:gdLst/>
              <a:ahLst/>
              <a:cxnLst/>
              <a:rect l="l" t="t" r="r" b="b"/>
              <a:pathLst>
                <a:path w="572135" h="118745">
                  <a:moveTo>
                    <a:pt x="59065" y="0"/>
                  </a:moveTo>
                  <a:lnTo>
                    <a:pt x="36071" y="4640"/>
                  </a:lnTo>
                  <a:lnTo>
                    <a:pt x="17296" y="17296"/>
                  </a:lnTo>
                  <a:lnTo>
                    <a:pt x="4640" y="36071"/>
                  </a:lnTo>
                  <a:lnTo>
                    <a:pt x="0" y="59066"/>
                  </a:lnTo>
                  <a:lnTo>
                    <a:pt x="4640" y="82070"/>
                  </a:lnTo>
                  <a:lnTo>
                    <a:pt x="17296" y="100864"/>
                  </a:lnTo>
                  <a:lnTo>
                    <a:pt x="36071" y="113541"/>
                  </a:lnTo>
                  <a:lnTo>
                    <a:pt x="59065" y="118191"/>
                  </a:lnTo>
                  <a:lnTo>
                    <a:pt x="82060" y="113541"/>
                  </a:lnTo>
                  <a:lnTo>
                    <a:pt x="100835" y="100864"/>
                  </a:lnTo>
                  <a:lnTo>
                    <a:pt x="113491" y="82070"/>
                  </a:lnTo>
                  <a:lnTo>
                    <a:pt x="118132" y="59066"/>
                  </a:lnTo>
                  <a:lnTo>
                    <a:pt x="113491" y="36071"/>
                  </a:lnTo>
                  <a:lnTo>
                    <a:pt x="100835" y="17296"/>
                  </a:lnTo>
                  <a:lnTo>
                    <a:pt x="82060" y="4640"/>
                  </a:lnTo>
                  <a:lnTo>
                    <a:pt x="59065" y="0"/>
                  </a:lnTo>
                  <a:close/>
                </a:path>
                <a:path w="572135" h="118745">
                  <a:moveTo>
                    <a:pt x="512848" y="0"/>
                  </a:moveTo>
                  <a:lnTo>
                    <a:pt x="489853" y="4640"/>
                  </a:lnTo>
                  <a:lnTo>
                    <a:pt x="471079" y="17296"/>
                  </a:lnTo>
                  <a:lnTo>
                    <a:pt x="458423" y="36071"/>
                  </a:lnTo>
                  <a:lnTo>
                    <a:pt x="453782" y="59066"/>
                  </a:lnTo>
                  <a:lnTo>
                    <a:pt x="458423" y="82070"/>
                  </a:lnTo>
                  <a:lnTo>
                    <a:pt x="471079" y="100864"/>
                  </a:lnTo>
                  <a:lnTo>
                    <a:pt x="489853" y="113541"/>
                  </a:lnTo>
                  <a:lnTo>
                    <a:pt x="512848" y="118191"/>
                  </a:lnTo>
                  <a:lnTo>
                    <a:pt x="535852" y="113541"/>
                  </a:lnTo>
                  <a:lnTo>
                    <a:pt x="554647" y="100864"/>
                  </a:lnTo>
                  <a:lnTo>
                    <a:pt x="567323" y="82070"/>
                  </a:lnTo>
                  <a:lnTo>
                    <a:pt x="571973" y="59066"/>
                  </a:lnTo>
                  <a:lnTo>
                    <a:pt x="567323" y="36071"/>
                  </a:lnTo>
                  <a:lnTo>
                    <a:pt x="554647" y="17296"/>
                  </a:lnTo>
                  <a:lnTo>
                    <a:pt x="535852" y="4640"/>
                  </a:lnTo>
                  <a:lnTo>
                    <a:pt x="512848" y="0"/>
                  </a:lnTo>
                  <a:close/>
                </a:path>
                <a:path w="572135" h="118745">
                  <a:moveTo>
                    <a:pt x="59065" y="31301"/>
                  </a:moveTo>
                  <a:lnTo>
                    <a:pt x="69870" y="33484"/>
                  </a:lnTo>
                  <a:lnTo>
                    <a:pt x="78696" y="39435"/>
                  </a:lnTo>
                  <a:lnTo>
                    <a:pt x="84647" y="48261"/>
                  </a:lnTo>
                  <a:lnTo>
                    <a:pt x="86830" y="59066"/>
                  </a:lnTo>
                  <a:lnTo>
                    <a:pt x="84647" y="69870"/>
                  </a:lnTo>
                  <a:lnTo>
                    <a:pt x="78696" y="78696"/>
                  </a:lnTo>
                  <a:lnTo>
                    <a:pt x="69870" y="84647"/>
                  </a:lnTo>
                  <a:lnTo>
                    <a:pt x="59065" y="86830"/>
                  </a:lnTo>
                  <a:lnTo>
                    <a:pt x="48261" y="84647"/>
                  </a:lnTo>
                  <a:lnTo>
                    <a:pt x="39435" y="78696"/>
                  </a:lnTo>
                  <a:lnTo>
                    <a:pt x="33484" y="69870"/>
                  </a:lnTo>
                  <a:lnTo>
                    <a:pt x="31301" y="59066"/>
                  </a:lnTo>
                  <a:lnTo>
                    <a:pt x="33484" y="48261"/>
                  </a:lnTo>
                  <a:lnTo>
                    <a:pt x="39435" y="39435"/>
                  </a:lnTo>
                  <a:lnTo>
                    <a:pt x="48261" y="33484"/>
                  </a:lnTo>
                  <a:lnTo>
                    <a:pt x="59065" y="31301"/>
                  </a:lnTo>
                  <a:close/>
                </a:path>
                <a:path w="572135" h="118745">
                  <a:moveTo>
                    <a:pt x="512848" y="31301"/>
                  </a:moveTo>
                  <a:lnTo>
                    <a:pt x="523653" y="33484"/>
                  </a:lnTo>
                  <a:lnTo>
                    <a:pt x="532479" y="39435"/>
                  </a:lnTo>
                  <a:lnTo>
                    <a:pt x="538430" y="48261"/>
                  </a:lnTo>
                  <a:lnTo>
                    <a:pt x="540613" y="59066"/>
                  </a:lnTo>
                  <a:lnTo>
                    <a:pt x="538430" y="69870"/>
                  </a:lnTo>
                  <a:lnTo>
                    <a:pt x="532479" y="78696"/>
                  </a:lnTo>
                  <a:lnTo>
                    <a:pt x="523653" y="84647"/>
                  </a:lnTo>
                  <a:lnTo>
                    <a:pt x="512848" y="86830"/>
                  </a:lnTo>
                  <a:lnTo>
                    <a:pt x="502043" y="84647"/>
                  </a:lnTo>
                  <a:lnTo>
                    <a:pt x="493218" y="78696"/>
                  </a:lnTo>
                  <a:lnTo>
                    <a:pt x="487266" y="69870"/>
                  </a:lnTo>
                  <a:lnTo>
                    <a:pt x="485084" y="59066"/>
                  </a:lnTo>
                  <a:lnTo>
                    <a:pt x="487266" y="48261"/>
                  </a:lnTo>
                  <a:lnTo>
                    <a:pt x="493218" y="39435"/>
                  </a:lnTo>
                  <a:lnTo>
                    <a:pt x="502043" y="33484"/>
                  </a:lnTo>
                  <a:lnTo>
                    <a:pt x="512848" y="31301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2413480" y="3968951"/>
            <a:ext cx="3666490" cy="332105"/>
            <a:chOff x="2413480" y="3968951"/>
            <a:chExt cx="3666490" cy="332105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13480" y="4078802"/>
              <a:ext cx="3666350" cy="15240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464915" y="4135003"/>
              <a:ext cx="3563620" cy="0"/>
            </a:xfrm>
            <a:custGeom>
              <a:avLst/>
              <a:gdLst/>
              <a:ahLst/>
              <a:cxnLst/>
              <a:rect l="l" t="t" r="r" b="b"/>
              <a:pathLst>
                <a:path w="3563620" h="0">
                  <a:moveTo>
                    <a:pt x="0" y="0"/>
                  </a:moveTo>
                  <a:lnTo>
                    <a:pt x="1675814" y="0"/>
                  </a:lnTo>
                </a:path>
                <a:path w="3563620" h="0">
                  <a:moveTo>
                    <a:pt x="1887663" y="0"/>
                  </a:moveTo>
                  <a:lnTo>
                    <a:pt x="3563480" y="0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032204" y="4096903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w="0" h="76200">
                  <a:moveTo>
                    <a:pt x="0" y="7620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461105" y="4096903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w="0" h="76200">
                  <a:moveTo>
                    <a:pt x="0" y="0"/>
                  </a:moveTo>
                  <a:lnTo>
                    <a:pt x="0" y="76200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140729" y="3968951"/>
              <a:ext cx="212090" cy="332105"/>
            </a:xfrm>
            <a:custGeom>
              <a:avLst/>
              <a:gdLst/>
              <a:ahLst/>
              <a:cxnLst/>
              <a:rect l="l" t="t" r="r" b="b"/>
              <a:pathLst>
                <a:path w="212089" h="332104">
                  <a:moveTo>
                    <a:pt x="211849" y="0"/>
                  </a:moveTo>
                  <a:lnTo>
                    <a:pt x="0" y="0"/>
                  </a:lnTo>
                  <a:lnTo>
                    <a:pt x="0" y="332102"/>
                  </a:lnTo>
                  <a:lnTo>
                    <a:pt x="211849" y="332102"/>
                  </a:lnTo>
                  <a:lnTo>
                    <a:pt x="211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096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54448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21799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89151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56503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023854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91206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558557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825907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93259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268370" y="871445"/>
            <a:ext cx="3511550" cy="3648710"/>
            <a:chOff x="268370" y="871445"/>
            <a:chExt cx="3511550" cy="3648710"/>
          </a:xfrm>
        </p:grpSpPr>
        <p:sp>
          <p:nvSpPr>
            <p:cNvPr id="13" name="object 13"/>
            <p:cNvSpPr/>
            <p:nvPr/>
          </p:nvSpPr>
          <p:spPr>
            <a:xfrm>
              <a:off x="413395" y="1139739"/>
              <a:ext cx="3221355" cy="3209925"/>
            </a:xfrm>
            <a:custGeom>
              <a:avLst/>
              <a:gdLst/>
              <a:ahLst/>
              <a:cxnLst/>
              <a:rect l="l" t="t" r="r" b="b"/>
              <a:pathLst>
                <a:path w="3221354" h="3209925">
                  <a:moveTo>
                    <a:pt x="2947215" y="0"/>
                  </a:moveTo>
                  <a:lnTo>
                    <a:pt x="2947215" y="3209636"/>
                  </a:lnTo>
                </a:path>
                <a:path w="3221354" h="3209925">
                  <a:moveTo>
                    <a:pt x="0" y="272761"/>
                  </a:moveTo>
                  <a:lnTo>
                    <a:pt x="3220916" y="272761"/>
                  </a:lnTo>
                </a:path>
                <a:path w="3221354" h="3209925">
                  <a:moveTo>
                    <a:pt x="0" y="539172"/>
                  </a:moveTo>
                  <a:lnTo>
                    <a:pt x="3220916" y="539172"/>
                  </a:lnTo>
                </a:path>
                <a:path w="3221354" h="3209925">
                  <a:moveTo>
                    <a:pt x="0" y="805584"/>
                  </a:moveTo>
                  <a:lnTo>
                    <a:pt x="3220916" y="805584"/>
                  </a:lnTo>
                </a:path>
                <a:path w="3221354" h="3209925">
                  <a:moveTo>
                    <a:pt x="0" y="1071995"/>
                  </a:moveTo>
                  <a:lnTo>
                    <a:pt x="3220916" y="1071995"/>
                  </a:lnTo>
                </a:path>
                <a:path w="3221354" h="3209925">
                  <a:moveTo>
                    <a:pt x="0" y="1338407"/>
                  </a:moveTo>
                  <a:lnTo>
                    <a:pt x="3220916" y="1338407"/>
                  </a:lnTo>
                </a:path>
                <a:path w="3221354" h="3209925">
                  <a:moveTo>
                    <a:pt x="0" y="1604818"/>
                  </a:moveTo>
                  <a:lnTo>
                    <a:pt x="3220916" y="1604818"/>
                  </a:lnTo>
                </a:path>
                <a:path w="3221354" h="3209925">
                  <a:moveTo>
                    <a:pt x="0" y="1871229"/>
                  </a:moveTo>
                  <a:lnTo>
                    <a:pt x="3220916" y="1871229"/>
                  </a:lnTo>
                </a:path>
                <a:path w="3221354" h="3209925">
                  <a:moveTo>
                    <a:pt x="0" y="2137641"/>
                  </a:moveTo>
                  <a:lnTo>
                    <a:pt x="3220916" y="2137641"/>
                  </a:lnTo>
                </a:path>
                <a:path w="3221354" h="3209925">
                  <a:moveTo>
                    <a:pt x="0" y="2404052"/>
                  </a:moveTo>
                  <a:lnTo>
                    <a:pt x="3220916" y="2404052"/>
                  </a:lnTo>
                </a:path>
                <a:path w="3221354" h="3209925">
                  <a:moveTo>
                    <a:pt x="0" y="2670464"/>
                  </a:moveTo>
                  <a:lnTo>
                    <a:pt x="3220916" y="2670464"/>
                  </a:lnTo>
                </a:path>
                <a:path w="3221354" h="3209925">
                  <a:moveTo>
                    <a:pt x="0" y="2936876"/>
                  </a:moveTo>
                  <a:lnTo>
                    <a:pt x="3220916" y="2936876"/>
                  </a:lnTo>
                </a:path>
                <a:path w="3221354" h="3209925">
                  <a:moveTo>
                    <a:pt x="6349" y="0"/>
                  </a:moveTo>
                  <a:lnTo>
                    <a:pt x="6349" y="3209636"/>
                  </a:lnTo>
                </a:path>
                <a:path w="3221354" h="3209925">
                  <a:moveTo>
                    <a:pt x="3214566" y="0"/>
                  </a:moveTo>
                  <a:lnTo>
                    <a:pt x="3214566" y="3209636"/>
                  </a:lnTo>
                </a:path>
                <a:path w="3221354" h="3209925">
                  <a:moveTo>
                    <a:pt x="0" y="6350"/>
                  </a:moveTo>
                  <a:lnTo>
                    <a:pt x="3220916" y="6350"/>
                  </a:lnTo>
                </a:path>
                <a:path w="3221354" h="3209925">
                  <a:moveTo>
                    <a:pt x="0" y="3203286"/>
                  </a:moveTo>
                  <a:lnTo>
                    <a:pt x="3220916" y="3203286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370" y="2665497"/>
              <a:ext cx="3510967" cy="19811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15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 h="0">
                  <a:moveTo>
                    <a:pt x="0" y="0"/>
                  </a:moveTo>
                  <a:lnTo>
                    <a:pt x="12700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06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4794" y="1009475"/>
              <a:ext cx="198120" cy="351016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023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962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1926" y="871445"/>
              <a:ext cx="225758" cy="23424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854789" y="89124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5" h="148590">
                  <a:moveTo>
                    <a:pt x="126499" y="0"/>
                  </a:moveTo>
                  <a:lnTo>
                    <a:pt x="121923" y="195"/>
                  </a:lnTo>
                  <a:lnTo>
                    <a:pt x="118271" y="1821"/>
                  </a:lnTo>
                  <a:lnTo>
                    <a:pt x="118487" y="3431"/>
                  </a:lnTo>
                  <a:lnTo>
                    <a:pt x="119950" y="17760"/>
                  </a:lnTo>
                  <a:lnTo>
                    <a:pt x="119920" y="27416"/>
                  </a:lnTo>
                  <a:lnTo>
                    <a:pt x="118642" y="33557"/>
                  </a:lnTo>
                  <a:lnTo>
                    <a:pt x="116361" y="37343"/>
                  </a:lnTo>
                  <a:lnTo>
                    <a:pt x="98551" y="60499"/>
                  </a:lnTo>
                  <a:lnTo>
                    <a:pt x="84928" y="79276"/>
                  </a:lnTo>
                  <a:lnTo>
                    <a:pt x="64239" y="96284"/>
                  </a:lnTo>
                  <a:lnTo>
                    <a:pt x="25232" y="114134"/>
                  </a:lnTo>
                  <a:lnTo>
                    <a:pt x="16061" y="118112"/>
                  </a:lnTo>
                  <a:lnTo>
                    <a:pt x="8829" y="122842"/>
                  </a:lnTo>
                  <a:lnTo>
                    <a:pt x="3490" y="128457"/>
                  </a:lnTo>
                  <a:lnTo>
                    <a:pt x="0" y="135093"/>
                  </a:lnTo>
                  <a:lnTo>
                    <a:pt x="1753" y="140601"/>
                  </a:lnTo>
                  <a:lnTo>
                    <a:pt x="3856" y="143701"/>
                  </a:lnTo>
                  <a:lnTo>
                    <a:pt x="9153" y="145809"/>
                  </a:lnTo>
                  <a:lnTo>
                    <a:pt x="24279" y="148470"/>
                  </a:lnTo>
                  <a:lnTo>
                    <a:pt x="48090" y="146191"/>
                  </a:lnTo>
                  <a:lnTo>
                    <a:pt x="79441" y="133478"/>
                  </a:lnTo>
                  <a:lnTo>
                    <a:pt x="111262" y="110911"/>
                  </a:lnTo>
                  <a:lnTo>
                    <a:pt x="132350" y="85398"/>
                  </a:lnTo>
                  <a:lnTo>
                    <a:pt x="140032" y="58279"/>
                  </a:lnTo>
                  <a:lnTo>
                    <a:pt x="131638" y="30895"/>
                  </a:lnTo>
                  <a:lnTo>
                    <a:pt x="130126" y="18976"/>
                  </a:lnTo>
                  <a:lnTo>
                    <a:pt x="128935" y="9304"/>
                  </a:lnTo>
                  <a:lnTo>
                    <a:pt x="128071" y="1804"/>
                  </a:lnTo>
                  <a:lnTo>
                    <a:pt x="127933" y="463"/>
                  </a:lnTo>
                  <a:lnTo>
                    <a:pt x="126499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854789" y="89124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5" h="148590">
                  <a:moveTo>
                    <a:pt x="124784" y="7"/>
                  </a:moveTo>
                  <a:lnTo>
                    <a:pt x="121924" y="129"/>
                  </a:lnTo>
                  <a:lnTo>
                    <a:pt x="118271" y="1754"/>
                  </a:lnTo>
                  <a:lnTo>
                    <a:pt x="118487" y="3364"/>
                  </a:lnTo>
                  <a:lnTo>
                    <a:pt x="119950" y="17694"/>
                  </a:lnTo>
                  <a:lnTo>
                    <a:pt x="119921" y="27350"/>
                  </a:lnTo>
                  <a:lnTo>
                    <a:pt x="118643" y="33491"/>
                  </a:lnTo>
                  <a:lnTo>
                    <a:pt x="116361" y="37276"/>
                  </a:lnTo>
                  <a:lnTo>
                    <a:pt x="98552" y="60433"/>
                  </a:lnTo>
                  <a:lnTo>
                    <a:pt x="84929" y="79210"/>
                  </a:lnTo>
                  <a:lnTo>
                    <a:pt x="64240" y="96218"/>
                  </a:lnTo>
                  <a:lnTo>
                    <a:pt x="25233" y="114068"/>
                  </a:lnTo>
                  <a:lnTo>
                    <a:pt x="16062" y="118046"/>
                  </a:lnTo>
                  <a:lnTo>
                    <a:pt x="8830" y="122775"/>
                  </a:lnTo>
                  <a:lnTo>
                    <a:pt x="3491" y="128391"/>
                  </a:lnTo>
                  <a:lnTo>
                    <a:pt x="0" y="135027"/>
                  </a:lnTo>
                  <a:lnTo>
                    <a:pt x="1753" y="140535"/>
                  </a:lnTo>
                  <a:lnTo>
                    <a:pt x="3857" y="143635"/>
                  </a:lnTo>
                  <a:lnTo>
                    <a:pt x="9153" y="145743"/>
                  </a:lnTo>
                  <a:lnTo>
                    <a:pt x="24279" y="148404"/>
                  </a:lnTo>
                  <a:lnTo>
                    <a:pt x="48090" y="146124"/>
                  </a:lnTo>
                  <a:lnTo>
                    <a:pt x="79441" y="133412"/>
                  </a:lnTo>
                  <a:lnTo>
                    <a:pt x="111263" y="110845"/>
                  </a:lnTo>
                  <a:lnTo>
                    <a:pt x="132351" y="85332"/>
                  </a:lnTo>
                  <a:lnTo>
                    <a:pt x="140033" y="58213"/>
                  </a:lnTo>
                  <a:lnTo>
                    <a:pt x="131638" y="30828"/>
                  </a:lnTo>
                  <a:lnTo>
                    <a:pt x="131183" y="27268"/>
                  </a:lnTo>
                  <a:lnTo>
                    <a:pt x="130127" y="18910"/>
                  </a:lnTo>
                  <a:lnTo>
                    <a:pt x="128935" y="9238"/>
                  </a:lnTo>
                  <a:lnTo>
                    <a:pt x="128072" y="1738"/>
                  </a:lnTo>
                  <a:lnTo>
                    <a:pt x="127933" y="397"/>
                  </a:lnTo>
                  <a:lnTo>
                    <a:pt x="126500" y="-66"/>
                  </a:lnTo>
                  <a:lnTo>
                    <a:pt x="12478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2032604" y="83608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626938" y="2747400"/>
            <a:ext cx="250190" cy="272415"/>
            <a:chOff x="3626938" y="2747400"/>
            <a:chExt cx="250190" cy="272415"/>
          </a:xfrm>
        </p:grpSpPr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26938" y="2747400"/>
              <a:ext cx="249725" cy="27234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65038" y="2762514"/>
              <a:ext cx="172772" cy="195611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3696258" y="249307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57429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Matrices</a:t>
            </a:r>
            <a:r>
              <a:rPr dirty="0" spc="30"/>
              <a:t> </a:t>
            </a:r>
            <a:r>
              <a:rPr dirty="0"/>
              <a:t>as</a:t>
            </a:r>
            <a:r>
              <a:rPr dirty="0" spc="30"/>
              <a:t> </a:t>
            </a:r>
            <a:r>
              <a:rPr dirty="0" spc="-10"/>
              <a:t>linear</a:t>
            </a:r>
            <a:r>
              <a:rPr dirty="0" spc="30"/>
              <a:t> </a:t>
            </a:r>
            <a:r>
              <a:rPr dirty="0" spc="-5"/>
              <a:t>transformations</a:t>
            </a:r>
          </a:p>
        </p:txBody>
      </p:sp>
      <p:graphicFrame>
        <p:nvGraphicFramePr>
          <p:cNvPr id="29" name="object 29"/>
          <p:cNvGraphicFramePr>
            <a:graphicFrameLocks noGrp="1"/>
          </p:cNvGraphicFramePr>
          <p:nvPr/>
        </p:nvGraphicFramePr>
        <p:xfrm>
          <a:off x="3682288" y="1043146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pSp>
        <p:nvGrpSpPr>
          <p:cNvPr id="30" name="object 30"/>
          <p:cNvGrpSpPr/>
          <p:nvPr/>
        </p:nvGrpSpPr>
        <p:grpSpPr>
          <a:xfrm>
            <a:off x="3778947" y="780111"/>
            <a:ext cx="249554" cy="272415"/>
            <a:chOff x="3778947" y="780111"/>
            <a:chExt cx="249554" cy="272415"/>
          </a:xfrm>
        </p:grpSpPr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78947" y="780111"/>
              <a:ext cx="249280" cy="27183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17047" y="795225"/>
              <a:ext cx="172330" cy="195107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4171407" y="780111"/>
            <a:ext cx="261620" cy="272415"/>
            <a:chOff x="4171407" y="780111"/>
            <a:chExt cx="261620" cy="272415"/>
          </a:xfrm>
        </p:grpSpPr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71407" y="780111"/>
              <a:ext cx="261204" cy="27183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09507" y="795128"/>
              <a:ext cx="185004" cy="1955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096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54448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21799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89151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56503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023854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91206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558557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825907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93259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268370" y="871445"/>
            <a:ext cx="3511550" cy="3648710"/>
            <a:chOff x="268370" y="871445"/>
            <a:chExt cx="3511550" cy="3648710"/>
          </a:xfrm>
        </p:grpSpPr>
        <p:sp>
          <p:nvSpPr>
            <p:cNvPr id="13" name="object 13"/>
            <p:cNvSpPr/>
            <p:nvPr/>
          </p:nvSpPr>
          <p:spPr>
            <a:xfrm>
              <a:off x="413395" y="1139739"/>
              <a:ext cx="3221355" cy="3209925"/>
            </a:xfrm>
            <a:custGeom>
              <a:avLst/>
              <a:gdLst/>
              <a:ahLst/>
              <a:cxnLst/>
              <a:rect l="l" t="t" r="r" b="b"/>
              <a:pathLst>
                <a:path w="3221354" h="3209925">
                  <a:moveTo>
                    <a:pt x="2947215" y="0"/>
                  </a:moveTo>
                  <a:lnTo>
                    <a:pt x="2947215" y="3209636"/>
                  </a:lnTo>
                </a:path>
                <a:path w="3221354" h="3209925">
                  <a:moveTo>
                    <a:pt x="0" y="272761"/>
                  </a:moveTo>
                  <a:lnTo>
                    <a:pt x="3220916" y="272761"/>
                  </a:lnTo>
                </a:path>
                <a:path w="3221354" h="3209925">
                  <a:moveTo>
                    <a:pt x="0" y="539172"/>
                  </a:moveTo>
                  <a:lnTo>
                    <a:pt x="3220916" y="539172"/>
                  </a:lnTo>
                </a:path>
                <a:path w="3221354" h="3209925">
                  <a:moveTo>
                    <a:pt x="0" y="805584"/>
                  </a:moveTo>
                  <a:lnTo>
                    <a:pt x="3220916" y="805584"/>
                  </a:lnTo>
                </a:path>
                <a:path w="3221354" h="3209925">
                  <a:moveTo>
                    <a:pt x="0" y="1071995"/>
                  </a:moveTo>
                  <a:lnTo>
                    <a:pt x="3220916" y="1071995"/>
                  </a:lnTo>
                </a:path>
                <a:path w="3221354" h="3209925">
                  <a:moveTo>
                    <a:pt x="0" y="1338407"/>
                  </a:moveTo>
                  <a:lnTo>
                    <a:pt x="3220916" y="1338407"/>
                  </a:lnTo>
                </a:path>
                <a:path w="3221354" h="3209925">
                  <a:moveTo>
                    <a:pt x="0" y="1604818"/>
                  </a:moveTo>
                  <a:lnTo>
                    <a:pt x="3220916" y="1604818"/>
                  </a:lnTo>
                </a:path>
                <a:path w="3221354" h="3209925">
                  <a:moveTo>
                    <a:pt x="0" y="1871229"/>
                  </a:moveTo>
                  <a:lnTo>
                    <a:pt x="3220916" y="1871229"/>
                  </a:lnTo>
                </a:path>
                <a:path w="3221354" h="3209925">
                  <a:moveTo>
                    <a:pt x="0" y="2137641"/>
                  </a:moveTo>
                  <a:lnTo>
                    <a:pt x="3220916" y="2137641"/>
                  </a:lnTo>
                </a:path>
                <a:path w="3221354" h="3209925">
                  <a:moveTo>
                    <a:pt x="0" y="2404052"/>
                  </a:moveTo>
                  <a:lnTo>
                    <a:pt x="3220916" y="2404052"/>
                  </a:lnTo>
                </a:path>
                <a:path w="3221354" h="3209925">
                  <a:moveTo>
                    <a:pt x="0" y="2670464"/>
                  </a:moveTo>
                  <a:lnTo>
                    <a:pt x="3220916" y="2670464"/>
                  </a:lnTo>
                </a:path>
                <a:path w="3221354" h="3209925">
                  <a:moveTo>
                    <a:pt x="0" y="2936876"/>
                  </a:moveTo>
                  <a:lnTo>
                    <a:pt x="3220916" y="2936876"/>
                  </a:lnTo>
                </a:path>
                <a:path w="3221354" h="3209925">
                  <a:moveTo>
                    <a:pt x="6349" y="0"/>
                  </a:moveTo>
                  <a:lnTo>
                    <a:pt x="6349" y="3209636"/>
                  </a:lnTo>
                </a:path>
                <a:path w="3221354" h="3209925">
                  <a:moveTo>
                    <a:pt x="3214566" y="0"/>
                  </a:moveTo>
                  <a:lnTo>
                    <a:pt x="3214566" y="3209636"/>
                  </a:lnTo>
                </a:path>
                <a:path w="3221354" h="3209925">
                  <a:moveTo>
                    <a:pt x="0" y="6350"/>
                  </a:moveTo>
                  <a:lnTo>
                    <a:pt x="3220916" y="6350"/>
                  </a:lnTo>
                </a:path>
                <a:path w="3221354" h="3209925">
                  <a:moveTo>
                    <a:pt x="0" y="3203286"/>
                  </a:moveTo>
                  <a:lnTo>
                    <a:pt x="3220916" y="3203286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370" y="2665497"/>
              <a:ext cx="3510967" cy="19811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15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 h="0">
                  <a:moveTo>
                    <a:pt x="0" y="0"/>
                  </a:moveTo>
                  <a:lnTo>
                    <a:pt x="12700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06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4794" y="1009475"/>
              <a:ext cx="198120" cy="351016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023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962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1926" y="871445"/>
              <a:ext cx="225758" cy="23424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854789" y="89124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5" h="148590">
                  <a:moveTo>
                    <a:pt x="126499" y="0"/>
                  </a:moveTo>
                  <a:lnTo>
                    <a:pt x="121923" y="195"/>
                  </a:lnTo>
                  <a:lnTo>
                    <a:pt x="118271" y="1821"/>
                  </a:lnTo>
                  <a:lnTo>
                    <a:pt x="118487" y="3431"/>
                  </a:lnTo>
                  <a:lnTo>
                    <a:pt x="119950" y="17760"/>
                  </a:lnTo>
                  <a:lnTo>
                    <a:pt x="119920" y="27416"/>
                  </a:lnTo>
                  <a:lnTo>
                    <a:pt x="118642" y="33557"/>
                  </a:lnTo>
                  <a:lnTo>
                    <a:pt x="116361" y="37343"/>
                  </a:lnTo>
                  <a:lnTo>
                    <a:pt x="98551" y="60499"/>
                  </a:lnTo>
                  <a:lnTo>
                    <a:pt x="84928" y="79276"/>
                  </a:lnTo>
                  <a:lnTo>
                    <a:pt x="64239" y="96284"/>
                  </a:lnTo>
                  <a:lnTo>
                    <a:pt x="25232" y="114134"/>
                  </a:lnTo>
                  <a:lnTo>
                    <a:pt x="16061" y="118112"/>
                  </a:lnTo>
                  <a:lnTo>
                    <a:pt x="8829" y="122842"/>
                  </a:lnTo>
                  <a:lnTo>
                    <a:pt x="3490" y="128457"/>
                  </a:lnTo>
                  <a:lnTo>
                    <a:pt x="0" y="135093"/>
                  </a:lnTo>
                  <a:lnTo>
                    <a:pt x="1753" y="140601"/>
                  </a:lnTo>
                  <a:lnTo>
                    <a:pt x="3856" y="143701"/>
                  </a:lnTo>
                  <a:lnTo>
                    <a:pt x="9153" y="145809"/>
                  </a:lnTo>
                  <a:lnTo>
                    <a:pt x="24279" y="148470"/>
                  </a:lnTo>
                  <a:lnTo>
                    <a:pt x="48090" y="146191"/>
                  </a:lnTo>
                  <a:lnTo>
                    <a:pt x="79441" y="133478"/>
                  </a:lnTo>
                  <a:lnTo>
                    <a:pt x="111262" y="110911"/>
                  </a:lnTo>
                  <a:lnTo>
                    <a:pt x="132350" y="85398"/>
                  </a:lnTo>
                  <a:lnTo>
                    <a:pt x="140032" y="58279"/>
                  </a:lnTo>
                  <a:lnTo>
                    <a:pt x="131638" y="30895"/>
                  </a:lnTo>
                  <a:lnTo>
                    <a:pt x="130126" y="18976"/>
                  </a:lnTo>
                  <a:lnTo>
                    <a:pt x="128935" y="9304"/>
                  </a:lnTo>
                  <a:lnTo>
                    <a:pt x="128071" y="1804"/>
                  </a:lnTo>
                  <a:lnTo>
                    <a:pt x="127933" y="463"/>
                  </a:lnTo>
                  <a:lnTo>
                    <a:pt x="126499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854789" y="89124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5" h="148590">
                  <a:moveTo>
                    <a:pt x="124784" y="7"/>
                  </a:moveTo>
                  <a:lnTo>
                    <a:pt x="121924" y="129"/>
                  </a:lnTo>
                  <a:lnTo>
                    <a:pt x="118271" y="1754"/>
                  </a:lnTo>
                  <a:lnTo>
                    <a:pt x="118487" y="3364"/>
                  </a:lnTo>
                  <a:lnTo>
                    <a:pt x="119950" y="17694"/>
                  </a:lnTo>
                  <a:lnTo>
                    <a:pt x="119921" y="27350"/>
                  </a:lnTo>
                  <a:lnTo>
                    <a:pt x="118643" y="33491"/>
                  </a:lnTo>
                  <a:lnTo>
                    <a:pt x="116361" y="37276"/>
                  </a:lnTo>
                  <a:lnTo>
                    <a:pt x="98552" y="60433"/>
                  </a:lnTo>
                  <a:lnTo>
                    <a:pt x="84929" y="79210"/>
                  </a:lnTo>
                  <a:lnTo>
                    <a:pt x="64240" y="96218"/>
                  </a:lnTo>
                  <a:lnTo>
                    <a:pt x="25233" y="114068"/>
                  </a:lnTo>
                  <a:lnTo>
                    <a:pt x="16062" y="118046"/>
                  </a:lnTo>
                  <a:lnTo>
                    <a:pt x="8830" y="122775"/>
                  </a:lnTo>
                  <a:lnTo>
                    <a:pt x="3491" y="128391"/>
                  </a:lnTo>
                  <a:lnTo>
                    <a:pt x="0" y="135027"/>
                  </a:lnTo>
                  <a:lnTo>
                    <a:pt x="1753" y="140535"/>
                  </a:lnTo>
                  <a:lnTo>
                    <a:pt x="3857" y="143635"/>
                  </a:lnTo>
                  <a:lnTo>
                    <a:pt x="9153" y="145743"/>
                  </a:lnTo>
                  <a:lnTo>
                    <a:pt x="24279" y="148404"/>
                  </a:lnTo>
                  <a:lnTo>
                    <a:pt x="48090" y="146124"/>
                  </a:lnTo>
                  <a:lnTo>
                    <a:pt x="79441" y="133412"/>
                  </a:lnTo>
                  <a:lnTo>
                    <a:pt x="111263" y="110845"/>
                  </a:lnTo>
                  <a:lnTo>
                    <a:pt x="132351" y="85332"/>
                  </a:lnTo>
                  <a:lnTo>
                    <a:pt x="140033" y="58213"/>
                  </a:lnTo>
                  <a:lnTo>
                    <a:pt x="131638" y="30828"/>
                  </a:lnTo>
                  <a:lnTo>
                    <a:pt x="131183" y="27268"/>
                  </a:lnTo>
                  <a:lnTo>
                    <a:pt x="130127" y="18910"/>
                  </a:lnTo>
                  <a:lnTo>
                    <a:pt x="128935" y="9238"/>
                  </a:lnTo>
                  <a:lnTo>
                    <a:pt x="128072" y="1738"/>
                  </a:lnTo>
                  <a:lnTo>
                    <a:pt x="127933" y="397"/>
                  </a:lnTo>
                  <a:lnTo>
                    <a:pt x="126500" y="-66"/>
                  </a:lnTo>
                  <a:lnTo>
                    <a:pt x="12478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2032604" y="83608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626938" y="2747400"/>
            <a:ext cx="250190" cy="272415"/>
            <a:chOff x="3626938" y="2747400"/>
            <a:chExt cx="250190" cy="272415"/>
          </a:xfrm>
        </p:grpSpPr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26938" y="2747400"/>
              <a:ext cx="249725" cy="27234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65038" y="2762514"/>
              <a:ext cx="172772" cy="195611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3696258" y="249307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440862" y="890571"/>
            <a:ext cx="3511550" cy="3510279"/>
            <a:chOff x="5440862" y="890571"/>
            <a:chExt cx="3511550" cy="3510279"/>
          </a:xfrm>
        </p:grpSpPr>
        <p:sp>
          <p:nvSpPr>
            <p:cNvPr id="29" name="object 29"/>
            <p:cNvSpPr/>
            <p:nvPr/>
          </p:nvSpPr>
          <p:spPr>
            <a:xfrm>
              <a:off x="5585887" y="1129313"/>
              <a:ext cx="3221355" cy="3209925"/>
            </a:xfrm>
            <a:custGeom>
              <a:avLst/>
              <a:gdLst/>
              <a:ahLst/>
              <a:cxnLst/>
              <a:rect l="l" t="t" r="r" b="b"/>
              <a:pathLst>
                <a:path w="3221354" h="3209925">
                  <a:moveTo>
                    <a:pt x="273701" y="0"/>
                  </a:moveTo>
                  <a:lnTo>
                    <a:pt x="273701" y="3209636"/>
                  </a:lnTo>
                </a:path>
                <a:path w="3221354" h="3209925">
                  <a:moveTo>
                    <a:pt x="541052" y="0"/>
                  </a:moveTo>
                  <a:lnTo>
                    <a:pt x="541052" y="3209636"/>
                  </a:lnTo>
                </a:path>
                <a:path w="3221354" h="3209925">
                  <a:moveTo>
                    <a:pt x="808404" y="0"/>
                  </a:moveTo>
                  <a:lnTo>
                    <a:pt x="808404" y="3209636"/>
                  </a:lnTo>
                </a:path>
                <a:path w="3221354" h="3209925">
                  <a:moveTo>
                    <a:pt x="1075755" y="0"/>
                  </a:moveTo>
                  <a:lnTo>
                    <a:pt x="1075755" y="3209636"/>
                  </a:lnTo>
                </a:path>
                <a:path w="3221354" h="3209925">
                  <a:moveTo>
                    <a:pt x="1343107" y="0"/>
                  </a:moveTo>
                  <a:lnTo>
                    <a:pt x="1343107" y="3209636"/>
                  </a:lnTo>
                </a:path>
                <a:path w="3221354" h="3209925">
                  <a:moveTo>
                    <a:pt x="1610459" y="0"/>
                  </a:moveTo>
                  <a:lnTo>
                    <a:pt x="1610459" y="3209636"/>
                  </a:lnTo>
                </a:path>
                <a:path w="3221354" h="3209925">
                  <a:moveTo>
                    <a:pt x="1877810" y="0"/>
                  </a:moveTo>
                  <a:lnTo>
                    <a:pt x="1877810" y="3209636"/>
                  </a:lnTo>
                </a:path>
                <a:path w="3221354" h="3209925">
                  <a:moveTo>
                    <a:pt x="2145162" y="0"/>
                  </a:moveTo>
                  <a:lnTo>
                    <a:pt x="2145162" y="3209636"/>
                  </a:lnTo>
                </a:path>
                <a:path w="3221354" h="3209925">
                  <a:moveTo>
                    <a:pt x="2412512" y="0"/>
                  </a:moveTo>
                  <a:lnTo>
                    <a:pt x="2412512" y="3209636"/>
                  </a:lnTo>
                </a:path>
                <a:path w="3221354" h="3209925">
                  <a:moveTo>
                    <a:pt x="2679863" y="0"/>
                  </a:moveTo>
                  <a:lnTo>
                    <a:pt x="2679863" y="3209636"/>
                  </a:lnTo>
                </a:path>
                <a:path w="3221354" h="3209925">
                  <a:moveTo>
                    <a:pt x="2947215" y="0"/>
                  </a:moveTo>
                  <a:lnTo>
                    <a:pt x="2947215" y="3209636"/>
                  </a:lnTo>
                </a:path>
                <a:path w="3221354" h="3209925">
                  <a:moveTo>
                    <a:pt x="0" y="272761"/>
                  </a:moveTo>
                  <a:lnTo>
                    <a:pt x="3220916" y="272761"/>
                  </a:lnTo>
                </a:path>
                <a:path w="3221354" h="3209925">
                  <a:moveTo>
                    <a:pt x="0" y="539172"/>
                  </a:moveTo>
                  <a:lnTo>
                    <a:pt x="3220916" y="539172"/>
                  </a:lnTo>
                </a:path>
                <a:path w="3221354" h="3209925">
                  <a:moveTo>
                    <a:pt x="0" y="805584"/>
                  </a:moveTo>
                  <a:lnTo>
                    <a:pt x="3220916" y="805584"/>
                  </a:lnTo>
                </a:path>
                <a:path w="3221354" h="3209925">
                  <a:moveTo>
                    <a:pt x="0" y="1071995"/>
                  </a:moveTo>
                  <a:lnTo>
                    <a:pt x="3220916" y="1071995"/>
                  </a:lnTo>
                </a:path>
                <a:path w="3221354" h="3209925">
                  <a:moveTo>
                    <a:pt x="0" y="1338407"/>
                  </a:moveTo>
                  <a:lnTo>
                    <a:pt x="3220916" y="1338407"/>
                  </a:lnTo>
                </a:path>
                <a:path w="3221354" h="3209925">
                  <a:moveTo>
                    <a:pt x="0" y="1604818"/>
                  </a:moveTo>
                  <a:lnTo>
                    <a:pt x="3220916" y="1604818"/>
                  </a:lnTo>
                </a:path>
                <a:path w="3221354" h="3209925">
                  <a:moveTo>
                    <a:pt x="0" y="1871229"/>
                  </a:moveTo>
                  <a:lnTo>
                    <a:pt x="3220916" y="1871229"/>
                  </a:lnTo>
                </a:path>
                <a:path w="3221354" h="3209925">
                  <a:moveTo>
                    <a:pt x="0" y="2137641"/>
                  </a:moveTo>
                  <a:lnTo>
                    <a:pt x="3220916" y="2137641"/>
                  </a:lnTo>
                </a:path>
                <a:path w="3221354" h="3209925">
                  <a:moveTo>
                    <a:pt x="0" y="2404052"/>
                  </a:moveTo>
                  <a:lnTo>
                    <a:pt x="3220916" y="2404052"/>
                  </a:lnTo>
                </a:path>
                <a:path w="3221354" h="3209925">
                  <a:moveTo>
                    <a:pt x="0" y="2670464"/>
                  </a:moveTo>
                  <a:lnTo>
                    <a:pt x="3220916" y="2670464"/>
                  </a:lnTo>
                </a:path>
                <a:path w="3221354" h="3209925">
                  <a:moveTo>
                    <a:pt x="0" y="2936876"/>
                  </a:moveTo>
                  <a:lnTo>
                    <a:pt x="3220916" y="2936876"/>
                  </a:lnTo>
                </a:path>
                <a:path w="3221354" h="3209925">
                  <a:moveTo>
                    <a:pt x="6350" y="0"/>
                  </a:moveTo>
                  <a:lnTo>
                    <a:pt x="6350" y="3209636"/>
                  </a:lnTo>
                </a:path>
                <a:path w="3221354" h="3209925">
                  <a:moveTo>
                    <a:pt x="3214566" y="0"/>
                  </a:moveTo>
                  <a:lnTo>
                    <a:pt x="3214566" y="3209636"/>
                  </a:lnTo>
                </a:path>
                <a:path w="3221354" h="3209925">
                  <a:moveTo>
                    <a:pt x="0" y="6350"/>
                  </a:moveTo>
                  <a:lnTo>
                    <a:pt x="3220916" y="6350"/>
                  </a:lnTo>
                </a:path>
                <a:path w="3221354" h="3209925">
                  <a:moveTo>
                    <a:pt x="0" y="3203286"/>
                  </a:moveTo>
                  <a:lnTo>
                    <a:pt x="3220916" y="3203286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0862" y="2648193"/>
              <a:ext cx="3510967" cy="19811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588182" y="2727253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 h="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478958" y="2666301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9985" y="890571"/>
              <a:ext cx="198120" cy="351016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209045" y="1017891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148080" y="90867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57429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Matrices</a:t>
            </a:r>
            <a:r>
              <a:rPr dirty="0" spc="30"/>
              <a:t> </a:t>
            </a:r>
            <a:r>
              <a:rPr dirty="0"/>
              <a:t>as</a:t>
            </a:r>
            <a:r>
              <a:rPr dirty="0" spc="30"/>
              <a:t> </a:t>
            </a:r>
            <a:r>
              <a:rPr dirty="0" spc="-10"/>
              <a:t>linear</a:t>
            </a:r>
            <a:r>
              <a:rPr dirty="0" spc="30"/>
              <a:t> </a:t>
            </a:r>
            <a:r>
              <a:rPr dirty="0" spc="-5"/>
              <a:t>transformations</a:t>
            </a:r>
          </a:p>
        </p:txBody>
      </p:sp>
      <p:graphicFrame>
        <p:nvGraphicFramePr>
          <p:cNvPr id="37" name="object 37"/>
          <p:cNvGraphicFramePr>
            <a:graphicFrameLocks noGrp="1"/>
          </p:cNvGraphicFramePr>
          <p:nvPr/>
        </p:nvGraphicFramePr>
        <p:xfrm>
          <a:off x="3682288" y="1043146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pSp>
        <p:nvGrpSpPr>
          <p:cNvPr id="38" name="object 38"/>
          <p:cNvGrpSpPr/>
          <p:nvPr/>
        </p:nvGrpSpPr>
        <p:grpSpPr>
          <a:xfrm>
            <a:off x="3778947" y="780111"/>
            <a:ext cx="249554" cy="272415"/>
            <a:chOff x="3778947" y="780111"/>
            <a:chExt cx="249554" cy="272415"/>
          </a:xfrm>
        </p:grpSpPr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78947" y="780111"/>
              <a:ext cx="249280" cy="27183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17047" y="795225"/>
              <a:ext cx="172330" cy="195107"/>
            </a:xfrm>
            <a:prstGeom prst="rect">
              <a:avLst/>
            </a:prstGeom>
          </p:spPr>
        </p:pic>
      </p:grpSp>
      <p:grpSp>
        <p:nvGrpSpPr>
          <p:cNvPr id="41" name="object 41"/>
          <p:cNvGrpSpPr/>
          <p:nvPr/>
        </p:nvGrpSpPr>
        <p:grpSpPr>
          <a:xfrm>
            <a:off x="4171407" y="780111"/>
            <a:ext cx="261620" cy="272415"/>
            <a:chOff x="4171407" y="780111"/>
            <a:chExt cx="261620" cy="272415"/>
          </a:xfrm>
        </p:grpSpPr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71407" y="780111"/>
              <a:ext cx="261204" cy="27183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09507" y="795128"/>
              <a:ext cx="185004" cy="1955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096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54448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21799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89151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56503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023854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91206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558557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825907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93259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268370" y="871445"/>
            <a:ext cx="3511550" cy="3648710"/>
            <a:chOff x="268370" y="871445"/>
            <a:chExt cx="3511550" cy="3648710"/>
          </a:xfrm>
        </p:grpSpPr>
        <p:sp>
          <p:nvSpPr>
            <p:cNvPr id="13" name="object 13"/>
            <p:cNvSpPr/>
            <p:nvPr/>
          </p:nvSpPr>
          <p:spPr>
            <a:xfrm>
              <a:off x="413395" y="1139739"/>
              <a:ext cx="3221355" cy="3209925"/>
            </a:xfrm>
            <a:custGeom>
              <a:avLst/>
              <a:gdLst/>
              <a:ahLst/>
              <a:cxnLst/>
              <a:rect l="l" t="t" r="r" b="b"/>
              <a:pathLst>
                <a:path w="3221354" h="3209925">
                  <a:moveTo>
                    <a:pt x="2947215" y="0"/>
                  </a:moveTo>
                  <a:lnTo>
                    <a:pt x="2947215" y="3209636"/>
                  </a:lnTo>
                </a:path>
                <a:path w="3221354" h="3209925">
                  <a:moveTo>
                    <a:pt x="0" y="272761"/>
                  </a:moveTo>
                  <a:lnTo>
                    <a:pt x="3220916" y="272761"/>
                  </a:lnTo>
                </a:path>
                <a:path w="3221354" h="3209925">
                  <a:moveTo>
                    <a:pt x="0" y="539172"/>
                  </a:moveTo>
                  <a:lnTo>
                    <a:pt x="3220916" y="539172"/>
                  </a:lnTo>
                </a:path>
                <a:path w="3221354" h="3209925">
                  <a:moveTo>
                    <a:pt x="0" y="805584"/>
                  </a:moveTo>
                  <a:lnTo>
                    <a:pt x="3220916" y="805584"/>
                  </a:lnTo>
                </a:path>
                <a:path w="3221354" h="3209925">
                  <a:moveTo>
                    <a:pt x="0" y="1071995"/>
                  </a:moveTo>
                  <a:lnTo>
                    <a:pt x="3220916" y="1071995"/>
                  </a:lnTo>
                </a:path>
                <a:path w="3221354" h="3209925">
                  <a:moveTo>
                    <a:pt x="0" y="1338407"/>
                  </a:moveTo>
                  <a:lnTo>
                    <a:pt x="3220916" y="1338407"/>
                  </a:lnTo>
                </a:path>
                <a:path w="3221354" h="3209925">
                  <a:moveTo>
                    <a:pt x="0" y="1604818"/>
                  </a:moveTo>
                  <a:lnTo>
                    <a:pt x="3220916" y="1604818"/>
                  </a:lnTo>
                </a:path>
                <a:path w="3221354" h="3209925">
                  <a:moveTo>
                    <a:pt x="0" y="1871229"/>
                  </a:moveTo>
                  <a:lnTo>
                    <a:pt x="3220916" y="1871229"/>
                  </a:lnTo>
                </a:path>
                <a:path w="3221354" h="3209925">
                  <a:moveTo>
                    <a:pt x="0" y="2137641"/>
                  </a:moveTo>
                  <a:lnTo>
                    <a:pt x="3220916" y="2137641"/>
                  </a:lnTo>
                </a:path>
                <a:path w="3221354" h="3209925">
                  <a:moveTo>
                    <a:pt x="0" y="2404052"/>
                  </a:moveTo>
                  <a:lnTo>
                    <a:pt x="3220916" y="2404052"/>
                  </a:lnTo>
                </a:path>
                <a:path w="3221354" h="3209925">
                  <a:moveTo>
                    <a:pt x="0" y="2670464"/>
                  </a:moveTo>
                  <a:lnTo>
                    <a:pt x="3220916" y="2670464"/>
                  </a:lnTo>
                </a:path>
                <a:path w="3221354" h="3209925">
                  <a:moveTo>
                    <a:pt x="0" y="2936876"/>
                  </a:moveTo>
                  <a:lnTo>
                    <a:pt x="3220916" y="2936876"/>
                  </a:lnTo>
                </a:path>
                <a:path w="3221354" h="3209925">
                  <a:moveTo>
                    <a:pt x="6349" y="0"/>
                  </a:moveTo>
                  <a:lnTo>
                    <a:pt x="6349" y="3209636"/>
                  </a:lnTo>
                </a:path>
                <a:path w="3221354" h="3209925">
                  <a:moveTo>
                    <a:pt x="3214566" y="0"/>
                  </a:moveTo>
                  <a:lnTo>
                    <a:pt x="3214566" y="3209636"/>
                  </a:lnTo>
                </a:path>
                <a:path w="3221354" h="3209925">
                  <a:moveTo>
                    <a:pt x="0" y="6350"/>
                  </a:moveTo>
                  <a:lnTo>
                    <a:pt x="3220916" y="6350"/>
                  </a:lnTo>
                </a:path>
                <a:path w="3221354" h="3209925">
                  <a:moveTo>
                    <a:pt x="0" y="3203286"/>
                  </a:moveTo>
                  <a:lnTo>
                    <a:pt x="3220916" y="3203286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370" y="2665497"/>
              <a:ext cx="3510967" cy="19811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15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 h="0">
                  <a:moveTo>
                    <a:pt x="0" y="0"/>
                  </a:moveTo>
                  <a:lnTo>
                    <a:pt x="12700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06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4794" y="1009475"/>
              <a:ext cx="198120" cy="351016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023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962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1926" y="871445"/>
              <a:ext cx="225758" cy="23424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854789" y="89124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5" h="148590">
                  <a:moveTo>
                    <a:pt x="126499" y="0"/>
                  </a:moveTo>
                  <a:lnTo>
                    <a:pt x="121923" y="195"/>
                  </a:lnTo>
                  <a:lnTo>
                    <a:pt x="118271" y="1821"/>
                  </a:lnTo>
                  <a:lnTo>
                    <a:pt x="118487" y="3431"/>
                  </a:lnTo>
                  <a:lnTo>
                    <a:pt x="119950" y="17760"/>
                  </a:lnTo>
                  <a:lnTo>
                    <a:pt x="119920" y="27416"/>
                  </a:lnTo>
                  <a:lnTo>
                    <a:pt x="118642" y="33557"/>
                  </a:lnTo>
                  <a:lnTo>
                    <a:pt x="116361" y="37343"/>
                  </a:lnTo>
                  <a:lnTo>
                    <a:pt x="98551" y="60499"/>
                  </a:lnTo>
                  <a:lnTo>
                    <a:pt x="84928" y="79276"/>
                  </a:lnTo>
                  <a:lnTo>
                    <a:pt x="64239" y="96284"/>
                  </a:lnTo>
                  <a:lnTo>
                    <a:pt x="25232" y="114134"/>
                  </a:lnTo>
                  <a:lnTo>
                    <a:pt x="16061" y="118112"/>
                  </a:lnTo>
                  <a:lnTo>
                    <a:pt x="8829" y="122842"/>
                  </a:lnTo>
                  <a:lnTo>
                    <a:pt x="3490" y="128457"/>
                  </a:lnTo>
                  <a:lnTo>
                    <a:pt x="0" y="135093"/>
                  </a:lnTo>
                  <a:lnTo>
                    <a:pt x="1753" y="140601"/>
                  </a:lnTo>
                  <a:lnTo>
                    <a:pt x="3856" y="143701"/>
                  </a:lnTo>
                  <a:lnTo>
                    <a:pt x="9153" y="145809"/>
                  </a:lnTo>
                  <a:lnTo>
                    <a:pt x="24279" y="148470"/>
                  </a:lnTo>
                  <a:lnTo>
                    <a:pt x="48090" y="146191"/>
                  </a:lnTo>
                  <a:lnTo>
                    <a:pt x="79441" y="133478"/>
                  </a:lnTo>
                  <a:lnTo>
                    <a:pt x="111262" y="110911"/>
                  </a:lnTo>
                  <a:lnTo>
                    <a:pt x="132350" y="85398"/>
                  </a:lnTo>
                  <a:lnTo>
                    <a:pt x="140032" y="58279"/>
                  </a:lnTo>
                  <a:lnTo>
                    <a:pt x="131638" y="30895"/>
                  </a:lnTo>
                  <a:lnTo>
                    <a:pt x="130126" y="18976"/>
                  </a:lnTo>
                  <a:lnTo>
                    <a:pt x="128935" y="9304"/>
                  </a:lnTo>
                  <a:lnTo>
                    <a:pt x="128071" y="1804"/>
                  </a:lnTo>
                  <a:lnTo>
                    <a:pt x="127933" y="463"/>
                  </a:lnTo>
                  <a:lnTo>
                    <a:pt x="126499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854789" y="89124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5" h="148590">
                  <a:moveTo>
                    <a:pt x="124784" y="7"/>
                  </a:moveTo>
                  <a:lnTo>
                    <a:pt x="121924" y="129"/>
                  </a:lnTo>
                  <a:lnTo>
                    <a:pt x="118271" y="1754"/>
                  </a:lnTo>
                  <a:lnTo>
                    <a:pt x="118487" y="3364"/>
                  </a:lnTo>
                  <a:lnTo>
                    <a:pt x="119950" y="17694"/>
                  </a:lnTo>
                  <a:lnTo>
                    <a:pt x="119921" y="27350"/>
                  </a:lnTo>
                  <a:lnTo>
                    <a:pt x="118643" y="33491"/>
                  </a:lnTo>
                  <a:lnTo>
                    <a:pt x="116361" y="37276"/>
                  </a:lnTo>
                  <a:lnTo>
                    <a:pt x="98552" y="60433"/>
                  </a:lnTo>
                  <a:lnTo>
                    <a:pt x="84929" y="79210"/>
                  </a:lnTo>
                  <a:lnTo>
                    <a:pt x="64240" y="96218"/>
                  </a:lnTo>
                  <a:lnTo>
                    <a:pt x="25233" y="114068"/>
                  </a:lnTo>
                  <a:lnTo>
                    <a:pt x="16062" y="118046"/>
                  </a:lnTo>
                  <a:lnTo>
                    <a:pt x="8830" y="122775"/>
                  </a:lnTo>
                  <a:lnTo>
                    <a:pt x="3491" y="128391"/>
                  </a:lnTo>
                  <a:lnTo>
                    <a:pt x="0" y="135027"/>
                  </a:lnTo>
                  <a:lnTo>
                    <a:pt x="1753" y="140535"/>
                  </a:lnTo>
                  <a:lnTo>
                    <a:pt x="3857" y="143635"/>
                  </a:lnTo>
                  <a:lnTo>
                    <a:pt x="9153" y="145743"/>
                  </a:lnTo>
                  <a:lnTo>
                    <a:pt x="24279" y="148404"/>
                  </a:lnTo>
                  <a:lnTo>
                    <a:pt x="48090" y="146124"/>
                  </a:lnTo>
                  <a:lnTo>
                    <a:pt x="79441" y="133412"/>
                  </a:lnTo>
                  <a:lnTo>
                    <a:pt x="111263" y="110845"/>
                  </a:lnTo>
                  <a:lnTo>
                    <a:pt x="132351" y="85332"/>
                  </a:lnTo>
                  <a:lnTo>
                    <a:pt x="140033" y="58213"/>
                  </a:lnTo>
                  <a:lnTo>
                    <a:pt x="131638" y="30828"/>
                  </a:lnTo>
                  <a:lnTo>
                    <a:pt x="131183" y="27268"/>
                  </a:lnTo>
                  <a:lnTo>
                    <a:pt x="130127" y="18910"/>
                  </a:lnTo>
                  <a:lnTo>
                    <a:pt x="128935" y="9238"/>
                  </a:lnTo>
                  <a:lnTo>
                    <a:pt x="128072" y="1738"/>
                  </a:lnTo>
                  <a:lnTo>
                    <a:pt x="127933" y="397"/>
                  </a:lnTo>
                  <a:lnTo>
                    <a:pt x="126500" y="-66"/>
                  </a:lnTo>
                  <a:lnTo>
                    <a:pt x="12478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2032604" y="83608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626938" y="2747400"/>
            <a:ext cx="250190" cy="272415"/>
            <a:chOff x="3626938" y="2747400"/>
            <a:chExt cx="250190" cy="272415"/>
          </a:xfrm>
        </p:grpSpPr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26938" y="2747400"/>
              <a:ext cx="249725" cy="27234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65038" y="2762514"/>
              <a:ext cx="172772" cy="195611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3696258" y="249307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440862" y="890571"/>
            <a:ext cx="3511550" cy="3510279"/>
            <a:chOff x="5440862" y="890571"/>
            <a:chExt cx="3511550" cy="3510279"/>
          </a:xfrm>
        </p:grpSpPr>
        <p:sp>
          <p:nvSpPr>
            <p:cNvPr id="29" name="object 29"/>
            <p:cNvSpPr/>
            <p:nvPr/>
          </p:nvSpPr>
          <p:spPr>
            <a:xfrm>
              <a:off x="5585887" y="1129313"/>
              <a:ext cx="3221355" cy="3209925"/>
            </a:xfrm>
            <a:custGeom>
              <a:avLst/>
              <a:gdLst/>
              <a:ahLst/>
              <a:cxnLst/>
              <a:rect l="l" t="t" r="r" b="b"/>
              <a:pathLst>
                <a:path w="3221354" h="3209925">
                  <a:moveTo>
                    <a:pt x="273701" y="0"/>
                  </a:moveTo>
                  <a:lnTo>
                    <a:pt x="273701" y="3209636"/>
                  </a:lnTo>
                </a:path>
                <a:path w="3221354" h="3209925">
                  <a:moveTo>
                    <a:pt x="541052" y="0"/>
                  </a:moveTo>
                  <a:lnTo>
                    <a:pt x="541052" y="3209636"/>
                  </a:lnTo>
                </a:path>
                <a:path w="3221354" h="3209925">
                  <a:moveTo>
                    <a:pt x="808404" y="0"/>
                  </a:moveTo>
                  <a:lnTo>
                    <a:pt x="808404" y="3209636"/>
                  </a:lnTo>
                </a:path>
                <a:path w="3221354" h="3209925">
                  <a:moveTo>
                    <a:pt x="1075755" y="0"/>
                  </a:moveTo>
                  <a:lnTo>
                    <a:pt x="1075755" y="3209636"/>
                  </a:lnTo>
                </a:path>
                <a:path w="3221354" h="3209925">
                  <a:moveTo>
                    <a:pt x="1343107" y="0"/>
                  </a:moveTo>
                  <a:lnTo>
                    <a:pt x="1343107" y="3209636"/>
                  </a:lnTo>
                </a:path>
                <a:path w="3221354" h="3209925">
                  <a:moveTo>
                    <a:pt x="1610459" y="0"/>
                  </a:moveTo>
                  <a:lnTo>
                    <a:pt x="1610459" y="3209636"/>
                  </a:lnTo>
                </a:path>
                <a:path w="3221354" h="3209925">
                  <a:moveTo>
                    <a:pt x="1877810" y="0"/>
                  </a:moveTo>
                  <a:lnTo>
                    <a:pt x="1877810" y="3209636"/>
                  </a:lnTo>
                </a:path>
                <a:path w="3221354" h="3209925">
                  <a:moveTo>
                    <a:pt x="2145162" y="0"/>
                  </a:moveTo>
                  <a:lnTo>
                    <a:pt x="2145162" y="3209636"/>
                  </a:lnTo>
                </a:path>
                <a:path w="3221354" h="3209925">
                  <a:moveTo>
                    <a:pt x="2412512" y="0"/>
                  </a:moveTo>
                  <a:lnTo>
                    <a:pt x="2412512" y="3209636"/>
                  </a:lnTo>
                </a:path>
                <a:path w="3221354" h="3209925">
                  <a:moveTo>
                    <a:pt x="2679863" y="0"/>
                  </a:moveTo>
                  <a:lnTo>
                    <a:pt x="2679863" y="3209636"/>
                  </a:lnTo>
                </a:path>
                <a:path w="3221354" h="3209925">
                  <a:moveTo>
                    <a:pt x="2947215" y="0"/>
                  </a:moveTo>
                  <a:lnTo>
                    <a:pt x="2947215" y="3209636"/>
                  </a:lnTo>
                </a:path>
                <a:path w="3221354" h="3209925">
                  <a:moveTo>
                    <a:pt x="0" y="272761"/>
                  </a:moveTo>
                  <a:lnTo>
                    <a:pt x="3220916" y="272761"/>
                  </a:lnTo>
                </a:path>
                <a:path w="3221354" h="3209925">
                  <a:moveTo>
                    <a:pt x="0" y="539172"/>
                  </a:moveTo>
                  <a:lnTo>
                    <a:pt x="3220916" y="539172"/>
                  </a:lnTo>
                </a:path>
                <a:path w="3221354" h="3209925">
                  <a:moveTo>
                    <a:pt x="0" y="805584"/>
                  </a:moveTo>
                  <a:lnTo>
                    <a:pt x="3220916" y="805584"/>
                  </a:lnTo>
                </a:path>
                <a:path w="3221354" h="3209925">
                  <a:moveTo>
                    <a:pt x="0" y="1071995"/>
                  </a:moveTo>
                  <a:lnTo>
                    <a:pt x="3220916" y="1071995"/>
                  </a:lnTo>
                </a:path>
                <a:path w="3221354" h="3209925">
                  <a:moveTo>
                    <a:pt x="0" y="1338407"/>
                  </a:moveTo>
                  <a:lnTo>
                    <a:pt x="3220916" y="1338407"/>
                  </a:lnTo>
                </a:path>
                <a:path w="3221354" h="3209925">
                  <a:moveTo>
                    <a:pt x="0" y="1604818"/>
                  </a:moveTo>
                  <a:lnTo>
                    <a:pt x="3220916" y="1604818"/>
                  </a:lnTo>
                </a:path>
                <a:path w="3221354" h="3209925">
                  <a:moveTo>
                    <a:pt x="0" y="1871229"/>
                  </a:moveTo>
                  <a:lnTo>
                    <a:pt x="3220916" y="1871229"/>
                  </a:lnTo>
                </a:path>
                <a:path w="3221354" h="3209925">
                  <a:moveTo>
                    <a:pt x="0" y="2137641"/>
                  </a:moveTo>
                  <a:lnTo>
                    <a:pt x="3220916" y="2137641"/>
                  </a:lnTo>
                </a:path>
                <a:path w="3221354" h="3209925">
                  <a:moveTo>
                    <a:pt x="0" y="2404052"/>
                  </a:moveTo>
                  <a:lnTo>
                    <a:pt x="3220916" y="2404052"/>
                  </a:lnTo>
                </a:path>
                <a:path w="3221354" h="3209925">
                  <a:moveTo>
                    <a:pt x="0" y="2670464"/>
                  </a:moveTo>
                  <a:lnTo>
                    <a:pt x="3220916" y="2670464"/>
                  </a:lnTo>
                </a:path>
                <a:path w="3221354" h="3209925">
                  <a:moveTo>
                    <a:pt x="0" y="2936876"/>
                  </a:moveTo>
                  <a:lnTo>
                    <a:pt x="3220916" y="2936876"/>
                  </a:lnTo>
                </a:path>
                <a:path w="3221354" h="3209925">
                  <a:moveTo>
                    <a:pt x="6350" y="0"/>
                  </a:moveTo>
                  <a:lnTo>
                    <a:pt x="6350" y="3209636"/>
                  </a:lnTo>
                </a:path>
                <a:path w="3221354" h="3209925">
                  <a:moveTo>
                    <a:pt x="3214566" y="0"/>
                  </a:moveTo>
                  <a:lnTo>
                    <a:pt x="3214566" y="3209636"/>
                  </a:lnTo>
                </a:path>
                <a:path w="3221354" h="3209925">
                  <a:moveTo>
                    <a:pt x="0" y="6350"/>
                  </a:moveTo>
                  <a:lnTo>
                    <a:pt x="3220916" y="6350"/>
                  </a:lnTo>
                </a:path>
                <a:path w="3221354" h="3209925">
                  <a:moveTo>
                    <a:pt x="0" y="3203286"/>
                  </a:moveTo>
                  <a:lnTo>
                    <a:pt x="3220916" y="3203286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0862" y="2648193"/>
              <a:ext cx="3510967" cy="19811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588182" y="2727253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 h="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478958" y="2666301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9985" y="890571"/>
              <a:ext cx="198120" cy="351016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209045" y="1017891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148080" y="90867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57429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Matrices</a:t>
            </a:r>
            <a:r>
              <a:rPr dirty="0" spc="30"/>
              <a:t> </a:t>
            </a:r>
            <a:r>
              <a:rPr dirty="0"/>
              <a:t>as</a:t>
            </a:r>
            <a:r>
              <a:rPr dirty="0" spc="30"/>
              <a:t> </a:t>
            </a:r>
            <a:r>
              <a:rPr dirty="0" spc="-10"/>
              <a:t>linear</a:t>
            </a:r>
            <a:r>
              <a:rPr dirty="0" spc="30"/>
              <a:t> </a:t>
            </a:r>
            <a:r>
              <a:rPr dirty="0" spc="-5"/>
              <a:t>transformations</a:t>
            </a:r>
          </a:p>
        </p:txBody>
      </p:sp>
      <p:grpSp>
        <p:nvGrpSpPr>
          <p:cNvPr id="37" name="object 37"/>
          <p:cNvGrpSpPr/>
          <p:nvPr/>
        </p:nvGrpSpPr>
        <p:grpSpPr>
          <a:xfrm>
            <a:off x="1935029" y="2671648"/>
            <a:ext cx="189230" cy="189230"/>
            <a:chOff x="1935029" y="2671648"/>
            <a:chExt cx="189230" cy="189230"/>
          </a:xfrm>
        </p:grpSpPr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5029" y="2671648"/>
              <a:ext cx="188912" cy="18891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77891" y="2691509"/>
              <a:ext cx="103187" cy="10318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73129" y="2686747"/>
              <a:ext cx="112712" cy="112712"/>
            </a:xfrm>
            <a:prstGeom prst="rect">
              <a:avLst/>
            </a:prstGeom>
          </p:spPr>
        </p:pic>
      </p:grpSp>
      <p:graphicFrame>
        <p:nvGraphicFramePr>
          <p:cNvPr id="41" name="object 41"/>
          <p:cNvGraphicFramePr>
            <a:graphicFrameLocks noGrp="1"/>
          </p:cNvGraphicFramePr>
          <p:nvPr/>
        </p:nvGraphicFramePr>
        <p:xfrm>
          <a:off x="3682288" y="1043146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pSp>
        <p:nvGrpSpPr>
          <p:cNvPr id="42" name="object 42"/>
          <p:cNvGrpSpPr/>
          <p:nvPr/>
        </p:nvGrpSpPr>
        <p:grpSpPr>
          <a:xfrm>
            <a:off x="3778947" y="780111"/>
            <a:ext cx="249554" cy="272415"/>
            <a:chOff x="3778947" y="780111"/>
            <a:chExt cx="249554" cy="272415"/>
          </a:xfrm>
        </p:grpSpPr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8947" y="780111"/>
              <a:ext cx="249280" cy="27183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17047" y="795225"/>
              <a:ext cx="172330" cy="195107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4171407" y="780111"/>
            <a:ext cx="261620" cy="272415"/>
            <a:chOff x="4171407" y="780111"/>
            <a:chExt cx="261620" cy="272415"/>
          </a:xfrm>
        </p:grpSpPr>
        <p:pic>
          <p:nvPicPr>
            <p:cNvPr id="46" name="object 4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71407" y="780111"/>
              <a:ext cx="261204" cy="27183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09507" y="795128"/>
              <a:ext cx="185004" cy="1955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096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54448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21799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89151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56503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023854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91206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558557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825907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93259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268370" y="871445"/>
            <a:ext cx="3511550" cy="3648710"/>
            <a:chOff x="268370" y="871445"/>
            <a:chExt cx="3511550" cy="3648710"/>
          </a:xfrm>
        </p:grpSpPr>
        <p:sp>
          <p:nvSpPr>
            <p:cNvPr id="13" name="object 13"/>
            <p:cNvSpPr/>
            <p:nvPr/>
          </p:nvSpPr>
          <p:spPr>
            <a:xfrm>
              <a:off x="413395" y="1139739"/>
              <a:ext cx="3221355" cy="3209925"/>
            </a:xfrm>
            <a:custGeom>
              <a:avLst/>
              <a:gdLst/>
              <a:ahLst/>
              <a:cxnLst/>
              <a:rect l="l" t="t" r="r" b="b"/>
              <a:pathLst>
                <a:path w="3221354" h="3209925">
                  <a:moveTo>
                    <a:pt x="2947215" y="0"/>
                  </a:moveTo>
                  <a:lnTo>
                    <a:pt x="2947215" y="3209636"/>
                  </a:lnTo>
                </a:path>
                <a:path w="3221354" h="3209925">
                  <a:moveTo>
                    <a:pt x="0" y="272761"/>
                  </a:moveTo>
                  <a:lnTo>
                    <a:pt x="3220916" y="272761"/>
                  </a:lnTo>
                </a:path>
                <a:path w="3221354" h="3209925">
                  <a:moveTo>
                    <a:pt x="0" y="539172"/>
                  </a:moveTo>
                  <a:lnTo>
                    <a:pt x="3220916" y="539172"/>
                  </a:lnTo>
                </a:path>
                <a:path w="3221354" h="3209925">
                  <a:moveTo>
                    <a:pt x="0" y="805584"/>
                  </a:moveTo>
                  <a:lnTo>
                    <a:pt x="3220916" y="805584"/>
                  </a:lnTo>
                </a:path>
                <a:path w="3221354" h="3209925">
                  <a:moveTo>
                    <a:pt x="0" y="1071995"/>
                  </a:moveTo>
                  <a:lnTo>
                    <a:pt x="3220916" y="1071995"/>
                  </a:lnTo>
                </a:path>
                <a:path w="3221354" h="3209925">
                  <a:moveTo>
                    <a:pt x="0" y="1338407"/>
                  </a:moveTo>
                  <a:lnTo>
                    <a:pt x="3220916" y="1338407"/>
                  </a:lnTo>
                </a:path>
                <a:path w="3221354" h="3209925">
                  <a:moveTo>
                    <a:pt x="0" y="1604818"/>
                  </a:moveTo>
                  <a:lnTo>
                    <a:pt x="3220916" y="1604818"/>
                  </a:lnTo>
                </a:path>
                <a:path w="3221354" h="3209925">
                  <a:moveTo>
                    <a:pt x="0" y="1871229"/>
                  </a:moveTo>
                  <a:lnTo>
                    <a:pt x="3220916" y="1871229"/>
                  </a:lnTo>
                </a:path>
                <a:path w="3221354" h="3209925">
                  <a:moveTo>
                    <a:pt x="0" y="2137641"/>
                  </a:moveTo>
                  <a:lnTo>
                    <a:pt x="3220916" y="2137641"/>
                  </a:lnTo>
                </a:path>
                <a:path w="3221354" h="3209925">
                  <a:moveTo>
                    <a:pt x="0" y="2404052"/>
                  </a:moveTo>
                  <a:lnTo>
                    <a:pt x="3220916" y="2404052"/>
                  </a:lnTo>
                </a:path>
                <a:path w="3221354" h="3209925">
                  <a:moveTo>
                    <a:pt x="0" y="2670464"/>
                  </a:moveTo>
                  <a:lnTo>
                    <a:pt x="3220916" y="2670464"/>
                  </a:lnTo>
                </a:path>
                <a:path w="3221354" h="3209925">
                  <a:moveTo>
                    <a:pt x="0" y="2936876"/>
                  </a:moveTo>
                  <a:lnTo>
                    <a:pt x="3220916" y="2936876"/>
                  </a:lnTo>
                </a:path>
                <a:path w="3221354" h="3209925">
                  <a:moveTo>
                    <a:pt x="6349" y="0"/>
                  </a:moveTo>
                  <a:lnTo>
                    <a:pt x="6349" y="3209636"/>
                  </a:lnTo>
                </a:path>
                <a:path w="3221354" h="3209925">
                  <a:moveTo>
                    <a:pt x="3214566" y="0"/>
                  </a:moveTo>
                  <a:lnTo>
                    <a:pt x="3214566" y="3209636"/>
                  </a:lnTo>
                </a:path>
                <a:path w="3221354" h="3209925">
                  <a:moveTo>
                    <a:pt x="0" y="6350"/>
                  </a:moveTo>
                  <a:lnTo>
                    <a:pt x="3220916" y="6350"/>
                  </a:lnTo>
                </a:path>
                <a:path w="3221354" h="3209925">
                  <a:moveTo>
                    <a:pt x="0" y="3203286"/>
                  </a:moveTo>
                  <a:lnTo>
                    <a:pt x="3220916" y="3203286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370" y="2665497"/>
              <a:ext cx="3510967" cy="19811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15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 h="0">
                  <a:moveTo>
                    <a:pt x="0" y="0"/>
                  </a:moveTo>
                  <a:lnTo>
                    <a:pt x="12700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06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4794" y="1009475"/>
              <a:ext cx="198120" cy="351016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023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962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1926" y="871445"/>
              <a:ext cx="225758" cy="23424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854789" y="89124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5" h="148590">
                  <a:moveTo>
                    <a:pt x="126499" y="0"/>
                  </a:moveTo>
                  <a:lnTo>
                    <a:pt x="121923" y="195"/>
                  </a:lnTo>
                  <a:lnTo>
                    <a:pt x="118271" y="1821"/>
                  </a:lnTo>
                  <a:lnTo>
                    <a:pt x="118487" y="3431"/>
                  </a:lnTo>
                  <a:lnTo>
                    <a:pt x="119950" y="17760"/>
                  </a:lnTo>
                  <a:lnTo>
                    <a:pt x="119920" y="27416"/>
                  </a:lnTo>
                  <a:lnTo>
                    <a:pt x="118642" y="33557"/>
                  </a:lnTo>
                  <a:lnTo>
                    <a:pt x="116361" y="37343"/>
                  </a:lnTo>
                  <a:lnTo>
                    <a:pt x="98551" y="60499"/>
                  </a:lnTo>
                  <a:lnTo>
                    <a:pt x="84928" y="79276"/>
                  </a:lnTo>
                  <a:lnTo>
                    <a:pt x="64239" y="96284"/>
                  </a:lnTo>
                  <a:lnTo>
                    <a:pt x="25232" y="114134"/>
                  </a:lnTo>
                  <a:lnTo>
                    <a:pt x="16061" y="118112"/>
                  </a:lnTo>
                  <a:lnTo>
                    <a:pt x="8829" y="122842"/>
                  </a:lnTo>
                  <a:lnTo>
                    <a:pt x="3490" y="128457"/>
                  </a:lnTo>
                  <a:lnTo>
                    <a:pt x="0" y="135093"/>
                  </a:lnTo>
                  <a:lnTo>
                    <a:pt x="1753" y="140601"/>
                  </a:lnTo>
                  <a:lnTo>
                    <a:pt x="3856" y="143701"/>
                  </a:lnTo>
                  <a:lnTo>
                    <a:pt x="9153" y="145809"/>
                  </a:lnTo>
                  <a:lnTo>
                    <a:pt x="24279" y="148470"/>
                  </a:lnTo>
                  <a:lnTo>
                    <a:pt x="48090" y="146191"/>
                  </a:lnTo>
                  <a:lnTo>
                    <a:pt x="79441" y="133478"/>
                  </a:lnTo>
                  <a:lnTo>
                    <a:pt x="111262" y="110911"/>
                  </a:lnTo>
                  <a:lnTo>
                    <a:pt x="132350" y="85398"/>
                  </a:lnTo>
                  <a:lnTo>
                    <a:pt x="140032" y="58279"/>
                  </a:lnTo>
                  <a:lnTo>
                    <a:pt x="131638" y="30895"/>
                  </a:lnTo>
                  <a:lnTo>
                    <a:pt x="130126" y="18976"/>
                  </a:lnTo>
                  <a:lnTo>
                    <a:pt x="128935" y="9304"/>
                  </a:lnTo>
                  <a:lnTo>
                    <a:pt x="128071" y="1804"/>
                  </a:lnTo>
                  <a:lnTo>
                    <a:pt x="127933" y="463"/>
                  </a:lnTo>
                  <a:lnTo>
                    <a:pt x="126499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854789" y="89124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5" h="148590">
                  <a:moveTo>
                    <a:pt x="124784" y="7"/>
                  </a:moveTo>
                  <a:lnTo>
                    <a:pt x="121924" y="129"/>
                  </a:lnTo>
                  <a:lnTo>
                    <a:pt x="118271" y="1754"/>
                  </a:lnTo>
                  <a:lnTo>
                    <a:pt x="118487" y="3364"/>
                  </a:lnTo>
                  <a:lnTo>
                    <a:pt x="119950" y="17694"/>
                  </a:lnTo>
                  <a:lnTo>
                    <a:pt x="119921" y="27350"/>
                  </a:lnTo>
                  <a:lnTo>
                    <a:pt x="118643" y="33491"/>
                  </a:lnTo>
                  <a:lnTo>
                    <a:pt x="116361" y="37276"/>
                  </a:lnTo>
                  <a:lnTo>
                    <a:pt x="98552" y="60433"/>
                  </a:lnTo>
                  <a:lnTo>
                    <a:pt x="84929" y="79210"/>
                  </a:lnTo>
                  <a:lnTo>
                    <a:pt x="64240" y="96218"/>
                  </a:lnTo>
                  <a:lnTo>
                    <a:pt x="25233" y="114068"/>
                  </a:lnTo>
                  <a:lnTo>
                    <a:pt x="16062" y="118046"/>
                  </a:lnTo>
                  <a:lnTo>
                    <a:pt x="8830" y="122775"/>
                  </a:lnTo>
                  <a:lnTo>
                    <a:pt x="3491" y="128391"/>
                  </a:lnTo>
                  <a:lnTo>
                    <a:pt x="0" y="135027"/>
                  </a:lnTo>
                  <a:lnTo>
                    <a:pt x="1753" y="140535"/>
                  </a:lnTo>
                  <a:lnTo>
                    <a:pt x="3857" y="143635"/>
                  </a:lnTo>
                  <a:lnTo>
                    <a:pt x="9153" y="145743"/>
                  </a:lnTo>
                  <a:lnTo>
                    <a:pt x="24279" y="148404"/>
                  </a:lnTo>
                  <a:lnTo>
                    <a:pt x="48090" y="146124"/>
                  </a:lnTo>
                  <a:lnTo>
                    <a:pt x="79441" y="133412"/>
                  </a:lnTo>
                  <a:lnTo>
                    <a:pt x="111263" y="110845"/>
                  </a:lnTo>
                  <a:lnTo>
                    <a:pt x="132351" y="85332"/>
                  </a:lnTo>
                  <a:lnTo>
                    <a:pt x="140033" y="58213"/>
                  </a:lnTo>
                  <a:lnTo>
                    <a:pt x="131638" y="30828"/>
                  </a:lnTo>
                  <a:lnTo>
                    <a:pt x="131183" y="27268"/>
                  </a:lnTo>
                  <a:lnTo>
                    <a:pt x="130127" y="18910"/>
                  </a:lnTo>
                  <a:lnTo>
                    <a:pt x="128935" y="9238"/>
                  </a:lnTo>
                  <a:lnTo>
                    <a:pt x="128072" y="1738"/>
                  </a:lnTo>
                  <a:lnTo>
                    <a:pt x="127933" y="397"/>
                  </a:lnTo>
                  <a:lnTo>
                    <a:pt x="126500" y="-66"/>
                  </a:lnTo>
                  <a:lnTo>
                    <a:pt x="12478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2032604" y="83608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626938" y="2747400"/>
            <a:ext cx="250190" cy="272415"/>
            <a:chOff x="3626938" y="2747400"/>
            <a:chExt cx="250190" cy="272415"/>
          </a:xfrm>
        </p:grpSpPr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26938" y="2747400"/>
              <a:ext cx="249725" cy="27234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65038" y="2762514"/>
              <a:ext cx="172772" cy="195611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3696258" y="249307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440862" y="890571"/>
            <a:ext cx="3511550" cy="3510279"/>
            <a:chOff x="5440862" y="890571"/>
            <a:chExt cx="3511550" cy="3510279"/>
          </a:xfrm>
        </p:grpSpPr>
        <p:sp>
          <p:nvSpPr>
            <p:cNvPr id="29" name="object 29"/>
            <p:cNvSpPr/>
            <p:nvPr/>
          </p:nvSpPr>
          <p:spPr>
            <a:xfrm>
              <a:off x="5585887" y="1129313"/>
              <a:ext cx="3221355" cy="3209925"/>
            </a:xfrm>
            <a:custGeom>
              <a:avLst/>
              <a:gdLst/>
              <a:ahLst/>
              <a:cxnLst/>
              <a:rect l="l" t="t" r="r" b="b"/>
              <a:pathLst>
                <a:path w="3221354" h="3209925">
                  <a:moveTo>
                    <a:pt x="273701" y="0"/>
                  </a:moveTo>
                  <a:lnTo>
                    <a:pt x="273701" y="3209636"/>
                  </a:lnTo>
                </a:path>
                <a:path w="3221354" h="3209925">
                  <a:moveTo>
                    <a:pt x="541052" y="0"/>
                  </a:moveTo>
                  <a:lnTo>
                    <a:pt x="541052" y="3209636"/>
                  </a:lnTo>
                </a:path>
                <a:path w="3221354" h="3209925">
                  <a:moveTo>
                    <a:pt x="808404" y="0"/>
                  </a:moveTo>
                  <a:lnTo>
                    <a:pt x="808404" y="3209636"/>
                  </a:lnTo>
                </a:path>
                <a:path w="3221354" h="3209925">
                  <a:moveTo>
                    <a:pt x="1075755" y="0"/>
                  </a:moveTo>
                  <a:lnTo>
                    <a:pt x="1075755" y="3209636"/>
                  </a:lnTo>
                </a:path>
                <a:path w="3221354" h="3209925">
                  <a:moveTo>
                    <a:pt x="1343107" y="0"/>
                  </a:moveTo>
                  <a:lnTo>
                    <a:pt x="1343107" y="3209636"/>
                  </a:lnTo>
                </a:path>
                <a:path w="3221354" h="3209925">
                  <a:moveTo>
                    <a:pt x="1610459" y="0"/>
                  </a:moveTo>
                  <a:lnTo>
                    <a:pt x="1610459" y="3209636"/>
                  </a:lnTo>
                </a:path>
                <a:path w="3221354" h="3209925">
                  <a:moveTo>
                    <a:pt x="1877810" y="0"/>
                  </a:moveTo>
                  <a:lnTo>
                    <a:pt x="1877810" y="3209636"/>
                  </a:lnTo>
                </a:path>
                <a:path w="3221354" h="3209925">
                  <a:moveTo>
                    <a:pt x="2145162" y="0"/>
                  </a:moveTo>
                  <a:lnTo>
                    <a:pt x="2145162" y="3209636"/>
                  </a:lnTo>
                </a:path>
                <a:path w="3221354" h="3209925">
                  <a:moveTo>
                    <a:pt x="2412512" y="0"/>
                  </a:moveTo>
                  <a:lnTo>
                    <a:pt x="2412512" y="3209636"/>
                  </a:lnTo>
                </a:path>
                <a:path w="3221354" h="3209925">
                  <a:moveTo>
                    <a:pt x="2679863" y="0"/>
                  </a:moveTo>
                  <a:lnTo>
                    <a:pt x="2679863" y="3209636"/>
                  </a:lnTo>
                </a:path>
                <a:path w="3221354" h="3209925">
                  <a:moveTo>
                    <a:pt x="2947215" y="0"/>
                  </a:moveTo>
                  <a:lnTo>
                    <a:pt x="2947215" y="3209636"/>
                  </a:lnTo>
                </a:path>
                <a:path w="3221354" h="3209925">
                  <a:moveTo>
                    <a:pt x="0" y="272761"/>
                  </a:moveTo>
                  <a:lnTo>
                    <a:pt x="3220916" y="272761"/>
                  </a:lnTo>
                </a:path>
                <a:path w="3221354" h="3209925">
                  <a:moveTo>
                    <a:pt x="0" y="539172"/>
                  </a:moveTo>
                  <a:lnTo>
                    <a:pt x="3220916" y="539172"/>
                  </a:lnTo>
                </a:path>
                <a:path w="3221354" h="3209925">
                  <a:moveTo>
                    <a:pt x="0" y="805584"/>
                  </a:moveTo>
                  <a:lnTo>
                    <a:pt x="3220916" y="805584"/>
                  </a:lnTo>
                </a:path>
                <a:path w="3221354" h="3209925">
                  <a:moveTo>
                    <a:pt x="0" y="1071995"/>
                  </a:moveTo>
                  <a:lnTo>
                    <a:pt x="3220916" y="1071995"/>
                  </a:lnTo>
                </a:path>
                <a:path w="3221354" h="3209925">
                  <a:moveTo>
                    <a:pt x="0" y="1338407"/>
                  </a:moveTo>
                  <a:lnTo>
                    <a:pt x="3220916" y="1338407"/>
                  </a:lnTo>
                </a:path>
                <a:path w="3221354" h="3209925">
                  <a:moveTo>
                    <a:pt x="0" y="1604818"/>
                  </a:moveTo>
                  <a:lnTo>
                    <a:pt x="3220916" y="1604818"/>
                  </a:lnTo>
                </a:path>
                <a:path w="3221354" h="3209925">
                  <a:moveTo>
                    <a:pt x="0" y="1871229"/>
                  </a:moveTo>
                  <a:lnTo>
                    <a:pt x="3220916" y="1871229"/>
                  </a:lnTo>
                </a:path>
                <a:path w="3221354" h="3209925">
                  <a:moveTo>
                    <a:pt x="0" y="2137641"/>
                  </a:moveTo>
                  <a:lnTo>
                    <a:pt x="3220916" y="2137641"/>
                  </a:lnTo>
                </a:path>
                <a:path w="3221354" h="3209925">
                  <a:moveTo>
                    <a:pt x="0" y="2404052"/>
                  </a:moveTo>
                  <a:lnTo>
                    <a:pt x="3220916" y="2404052"/>
                  </a:lnTo>
                </a:path>
                <a:path w="3221354" h="3209925">
                  <a:moveTo>
                    <a:pt x="0" y="2670464"/>
                  </a:moveTo>
                  <a:lnTo>
                    <a:pt x="3220916" y="2670464"/>
                  </a:lnTo>
                </a:path>
                <a:path w="3221354" h="3209925">
                  <a:moveTo>
                    <a:pt x="0" y="2936876"/>
                  </a:moveTo>
                  <a:lnTo>
                    <a:pt x="3220916" y="2936876"/>
                  </a:lnTo>
                </a:path>
                <a:path w="3221354" h="3209925">
                  <a:moveTo>
                    <a:pt x="6350" y="0"/>
                  </a:moveTo>
                  <a:lnTo>
                    <a:pt x="6350" y="3209636"/>
                  </a:lnTo>
                </a:path>
                <a:path w="3221354" h="3209925">
                  <a:moveTo>
                    <a:pt x="3214566" y="0"/>
                  </a:moveTo>
                  <a:lnTo>
                    <a:pt x="3214566" y="3209636"/>
                  </a:lnTo>
                </a:path>
                <a:path w="3221354" h="3209925">
                  <a:moveTo>
                    <a:pt x="0" y="6350"/>
                  </a:moveTo>
                  <a:lnTo>
                    <a:pt x="3220916" y="6350"/>
                  </a:lnTo>
                </a:path>
                <a:path w="3221354" h="3209925">
                  <a:moveTo>
                    <a:pt x="0" y="3203286"/>
                  </a:moveTo>
                  <a:lnTo>
                    <a:pt x="3220916" y="3203286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0862" y="2648193"/>
              <a:ext cx="3510967" cy="19811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588182" y="2727253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 h="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478958" y="2666301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9985" y="890571"/>
              <a:ext cx="198120" cy="351016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209045" y="1017891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148080" y="90867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57429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Matrices</a:t>
            </a:r>
            <a:r>
              <a:rPr dirty="0" spc="30"/>
              <a:t> </a:t>
            </a:r>
            <a:r>
              <a:rPr dirty="0"/>
              <a:t>as</a:t>
            </a:r>
            <a:r>
              <a:rPr dirty="0" spc="30"/>
              <a:t> </a:t>
            </a:r>
            <a:r>
              <a:rPr dirty="0" spc="-10"/>
              <a:t>linear</a:t>
            </a:r>
            <a:r>
              <a:rPr dirty="0" spc="30"/>
              <a:t> </a:t>
            </a:r>
            <a:r>
              <a:rPr dirty="0" spc="-5"/>
              <a:t>transformations</a:t>
            </a:r>
          </a:p>
        </p:txBody>
      </p:sp>
      <p:grpSp>
        <p:nvGrpSpPr>
          <p:cNvPr id="37" name="object 37"/>
          <p:cNvGrpSpPr/>
          <p:nvPr/>
        </p:nvGrpSpPr>
        <p:grpSpPr>
          <a:xfrm>
            <a:off x="1935029" y="780111"/>
            <a:ext cx="2093595" cy="2080895"/>
            <a:chOff x="1935029" y="780111"/>
            <a:chExt cx="2093595" cy="2080895"/>
          </a:xfrm>
        </p:grpSpPr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5029" y="2671648"/>
              <a:ext cx="188912" cy="18891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77891" y="2691509"/>
              <a:ext cx="103187" cy="10318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73129" y="2686747"/>
              <a:ext cx="112712" cy="11271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8947" y="780111"/>
              <a:ext cx="249280" cy="27183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17047" y="795225"/>
              <a:ext cx="172330" cy="195107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991025" y="2178743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(0,0)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749290" y="2178743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(0,0)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4425950" y="2267327"/>
            <a:ext cx="292100" cy="198120"/>
            <a:chOff x="4425950" y="2267327"/>
            <a:chExt cx="292100" cy="198120"/>
          </a:xfrm>
        </p:grpSpPr>
        <p:pic>
          <p:nvPicPr>
            <p:cNvPr id="46" name="object 4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25950" y="2267327"/>
              <a:ext cx="292100" cy="198119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4464050" y="2346387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4558029" y="2285427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49" name="object 49"/>
          <p:cNvGraphicFramePr>
            <a:graphicFrameLocks noGrp="1"/>
          </p:cNvGraphicFramePr>
          <p:nvPr/>
        </p:nvGraphicFramePr>
        <p:xfrm>
          <a:off x="3682288" y="1043146"/>
          <a:ext cx="1240790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9575"/>
                <a:gridCol w="409574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grpSp>
        <p:nvGrpSpPr>
          <p:cNvPr id="50" name="object 50"/>
          <p:cNvGrpSpPr/>
          <p:nvPr/>
        </p:nvGrpSpPr>
        <p:grpSpPr>
          <a:xfrm>
            <a:off x="4171407" y="780111"/>
            <a:ext cx="261620" cy="272415"/>
            <a:chOff x="4171407" y="780111"/>
            <a:chExt cx="261620" cy="272415"/>
          </a:xfrm>
        </p:grpSpPr>
        <p:pic>
          <p:nvPicPr>
            <p:cNvPr id="51" name="object 5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71407" y="780111"/>
              <a:ext cx="261204" cy="27183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09507" y="795128"/>
              <a:ext cx="185004" cy="195577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5130800" y="1041400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130800" y="1309826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955058" y="1185490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096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54448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21799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89151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56503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023854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91206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558557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825907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93259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268370" y="871445"/>
            <a:ext cx="3511550" cy="3648710"/>
            <a:chOff x="268370" y="871445"/>
            <a:chExt cx="3511550" cy="3648710"/>
          </a:xfrm>
        </p:grpSpPr>
        <p:sp>
          <p:nvSpPr>
            <p:cNvPr id="13" name="object 13"/>
            <p:cNvSpPr/>
            <p:nvPr/>
          </p:nvSpPr>
          <p:spPr>
            <a:xfrm>
              <a:off x="413395" y="1139739"/>
              <a:ext cx="3221355" cy="3209925"/>
            </a:xfrm>
            <a:custGeom>
              <a:avLst/>
              <a:gdLst/>
              <a:ahLst/>
              <a:cxnLst/>
              <a:rect l="l" t="t" r="r" b="b"/>
              <a:pathLst>
                <a:path w="3221354" h="3209925">
                  <a:moveTo>
                    <a:pt x="2947215" y="0"/>
                  </a:moveTo>
                  <a:lnTo>
                    <a:pt x="2947215" y="3209636"/>
                  </a:lnTo>
                </a:path>
                <a:path w="3221354" h="3209925">
                  <a:moveTo>
                    <a:pt x="0" y="272761"/>
                  </a:moveTo>
                  <a:lnTo>
                    <a:pt x="3220916" y="272761"/>
                  </a:lnTo>
                </a:path>
                <a:path w="3221354" h="3209925">
                  <a:moveTo>
                    <a:pt x="0" y="539172"/>
                  </a:moveTo>
                  <a:lnTo>
                    <a:pt x="3220916" y="539172"/>
                  </a:lnTo>
                </a:path>
                <a:path w="3221354" h="3209925">
                  <a:moveTo>
                    <a:pt x="0" y="805584"/>
                  </a:moveTo>
                  <a:lnTo>
                    <a:pt x="3220916" y="805584"/>
                  </a:lnTo>
                </a:path>
                <a:path w="3221354" h="3209925">
                  <a:moveTo>
                    <a:pt x="0" y="1071995"/>
                  </a:moveTo>
                  <a:lnTo>
                    <a:pt x="3220916" y="1071995"/>
                  </a:lnTo>
                </a:path>
                <a:path w="3221354" h="3209925">
                  <a:moveTo>
                    <a:pt x="0" y="1338407"/>
                  </a:moveTo>
                  <a:lnTo>
                    <a:pt x="3220916" y="1338407"/>
                  </a:lnTo>
                </a:path>
                <a:path w="3221354" h="3209925">
                  <a:moveTo>
                    <a:pt x="0" y="1604818"/>
                  </a:moveTo>
                  <a:lnTo>
                    <a:pt x="3220916" y="1604818"/>
                  </a:lnTo>
                </a:path>
                <a:path w="3221354" h="3209925">
                  <a:moveTo>
                    <a:pt x="0" y="1871229"/>
                  </a:moveTo>
                  <a:lnTo>
                    <a:pt x="3220916" y="1871229"/>
                  </a:lnTo>
                </a:path>
                <a:path w="3221354" h="3209925">
                  <a:moveTo>
                    <a:pt x="0" y="2137641"/>
                  </a:moveTo>
                  <a:lnTo>
                    <a:pt x="3220916" y="2137641"/>
                  </a:lnTo>
                </a:path>
                <a:path w="3221354" h="3209925">
                  <a:moveTo>
                    <a:pt x="0" y="2404052"/>
                  </a:moveTo>
                  <a:lnTo>
                    <a:pt x="3220916" y="2404052"/>
                  </a:lnTo>
                </a:path>
                <a:path w="3221354" h="3209925">
                  <a:moveTo>
                    <a:pt x="0" y="2670464"/>
                  </a:moveTo>
                  <a:lnTo>
                    <a:pt x="3220916" y="2670464"/>
                  </a:lnTo>
                </a:path>
                <a:path w="3221354" h="3209925">
                  <a:moveTo>
                    <a:pt x="0" y="2936876"/>
                  </a:moveTo>
                  <a:lnTo>
                    <a:pt x="3220916" y="2936876"/>
                  </a:lnTo>
                </a:path>
                <a:path w="3221354" h="3209925">
                  <a:moveTo>
                    <a:pt x="6349" y="0"/>
                  </a:moveTo>
                  <a:lnTo>
                    <a:pt x="6349" y="3209636"/>
                  </a:lnTo>
                </a:path>
                <a:path w="3221354" h="3209925">
                  <a:moveTo>
                    <a:pt x="3214566" y="0"/>
                  </a:moveTo>
                  <a:lnTo>
                    <a:pt x="3214566" y="3209636"/>
                  </a:lnTo>
                </a:path>
                <a:path w="3221354" h="3209925">
                  <a:moveTo>
                    <a:pt x="0" y="6350"/>
                  </a:moveTo>
                  <a:lnTo>
                    <a:pt x="3220916" y="6350"/>
                  </a:lnTo>
                </a:path>
                <a:path w="3221354" h="3209925">
                  <a:moveTo>
                    <a:pt x="0" y="3203286"/>
                  </a:moveTo>
                  <a:lnTo>
                    <a:pt x="3220916" y="3203286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370" y="2665497"/>
              <a:ext cx="3510967" cy="19811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15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 h="0">
                  <a:moveTo>
                    <a:pt x="0" y="0"/>
                  </a:moveTo>
                  <a:lnTo>
                    <a:pt x="12700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06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4794" y="1009475"/>
              <a:ext cx="198120" cy="351016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023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962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1926" y="871445"/>
              <a:ext cx="225758" cy="23424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854789" y="89124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5" h="148590">
                  <a:moveTo>
                    <a:pt x="126499" y="0"/>
                  </a:moveTo>
                  <a:lnTo>
                    <a:pt x="121923" y="195"/>
                  </a:lnTo>
                  <a:lnTo>
                    <a:pt x="118271" y="1821"/>
                  </a:lnTo>
                  <a:lnTo>
                    <a:pt x="118487" y="3431"/>
                  </a:lnTo>
                  <a:lnTo>
                    <a:pt x="119950" y="17760"/>
                  </a:lnTo>
                  <a:lnTo>
                    <a:pt x="119920" y="27416"/>
                  </a:lnTo>
                  <a:lnTo>
                    <a:pt x="118642" y="33557"/>
                  </a:lnTo>
                  <a:lnTo>
                    <a:pt x="116361" y="37343"/>
                  </a:lnTo>
                  <a:lnTo>
                    <a:pt x="98551" y="60499"/>
                  </a:lnTo>
                  <a:lnTo>
                    <a:pt x="84928" y="79276"/>
                  </a:lnTo>
                  <a:lnTo>
                    <a:pt x="64239" y="96284"/>
                  </a:lnTo>
                  <a:lnTo>
                    <a:pt x="25232" y="114134"/>
                  </a:lnTo>
                  <a:lnTo>
                    <a:pt x="16061" y="118112"/>
                  </a:lnTo>
                  <a:lnTo>
                    <a:pt x="8829" y="122842"/>
                  </a:lnTo>
                  <a:lnTo>
                    <a:pt x="3490" y="128457"/>
                  </a:lnTo>
                  <a:lnTo>
                    <a:pt x="0" y="135093"/>
                  </a:lnTo>
                  <a:lnTo>
                    <a:pt x="1753" y="140601"/>
                  </a:lnTo>
                  <a:lnTo>
                    <a:pt x="3856" y="143701"/>
                  </a:lnTo>
                  <a:lnTo>
                    <a:pt x="9153" y="145809"/>
                  </a:lnTo>
                  <a:lnTo>
                    <a:pt x="24279" y="148470"/>
                  </a:lnTo>
                  <a:lnTo>
                    <a:pt x="48090" y="146191"/>
                  </a:lnTo>
                  <a:lnTo>
                    <a:pt x="79441" y="133478"/>
                  </a:lnTo>
                  <a:lnTo>
                    <a:pt x="111262" y="110911"/>
                  </a:lnTo>
                  <a:lnTo>
                    <a:pt x="132350" y="85398"/>
                  </a:lnTo>
                  <a:lnTo>
                    <a:pt x="140032" y="58279"/>
                  </a:lnTo>
                  <a:lnTo>
                    <a:pt x="131638" y="30895"/>
                  </a:lnTo>
                  <a:lnTo>
                    <a:pt x="130126" y="18976"/>
                  </a:lnTo>
                  <a:lnTo>
                    <a:pt x="128935" y="9304"/>
                  </a:lnTo>
                  <a:lnTo>
                    <a:pt x="128071" y="1804"/>
                  </a:lnTo>
                  <a:lnTo>
                    <a:pt x="127933" y="463"/>
                  </a:lnTo>
                  <a:lnTo>
                    <a:pt x="126499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854789" y="89124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5" h="148590">
                  <a:moveTo>
                    <a:pt x="124784" y="7"/>
                  </a:moveTo>
                  <a:lnTo>
                    <a:pt x="121924" y="129"/>
                  </a:lnTo>
                  <a:lnTo>
                    <a:pt x="118271" y="1754"/>
                  </a:lnTo>
                  <a:lnTo>
                    <a:pt x="118487" y="3364"/>
                  </a:lnTo>
                  <a:lnTo>
                    <a:pt x="119950" y="17694"/>
                  </a:lnTo>
                  <a:lnTo>
                    <a:pt x="119921" y="27350"/>
                  </a:lnTo>
                  <a:lnTo>
                    <a:pt x="118643" y="33491"/>
                  </a:lnTo>
                  <a:lnTo>
                    <a:pt x="116361" y="37276"/>
                  </a:lnTo>
                  <a:lnTo>
                    <a:pt x="98552" y="60433"/>
                  </a:lnTo>
                  <a:lnTo>
                    <a:pt x="84929" y="79210"/>
                  </a:lnTo>
                  <a:lnTo>
                    <a:pt x="64240" y="96218"/>
                  </a:lnTo>
                  <a:lnTo>
                    <a:pt x="25233" y="114068"/>
                  </a:lnTo>
                  <a:lnTo>
                    <a:pt x="16062" y="118046"/>
                  </a:lnTo>
                  <a:lnTo>
                    <a:pt x="8830" y="122775"/>
                  </a:lnTo>
                  <a:lnTo>
                    <a:pt x="3491" y="128391"/>
                  </a:lnTo>
                  <a:lnTo>
                    <a:pt x="0" y="135027"/>
                  </a:lnTo>
                  <a:lnTo>
                    <a:pt x="1753" y="140535"/>
                  </a:lnTo>
                  <a:lnTo>
                    <a:pt x="3857" y="143635"/>
                  </a:lnTo>
                  <a:lnTo>
                    <a:pt x="9153" y="145743"/>
                  </a:lnTo>
                  <a:lnTo>
                    <a:pt x="24279" y="148404"/>
                  </a:lnTo>
                  <a:lnTo>
                    <a:pt x="48090" y="146124"/>
                  </a:lnTo>
                  <a:lnTo>
                    <a:pt x="79441" y="133412"/>
                  </a:lnTo>
                  <a:lnTo>
                    <a:pt x="111263" y="110845"/>
                  </a:lnTo>
                  <a:lnTo>
                    <a:pt x="132351" y="85332"/>
                  </a:lnTo>
                  <a:lnTo>
                    <a:pt x="140033" y="58213"/>
                  </a:lnTo>
                  <a:lnTo>
                    <a:pt x="131638" y="30828"/>
                  </a:lnTo>
                  <a:lnTo>
                    <a:pt x="131183" y="27268"/>
                  </a:lnTo>
                  <a:lnTo>
                    <a:pt x="130127" y="18910"/>
                  </a:lnTo>
                  <a:lnTo>
                    <a:pt x="128935" y="9238"/>
                  </a:lnTo>
                  <a:lnTo>
                    <a:pt x="128072" y="1738"/>
                  </a:lnTo>
                  <a:lnTo>
                    <a:pt x="127933" y="397"/>
                  </a:lnTo>
                  <a:lnTo>
                    <a:pt x="126500" y="-66"/>
                  </a:lnTo>
                  <a:lnTo>
                    <a:pt x="12478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2032604" y="83608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626938" y="2747400"/>
            <a:ext cx="250190" cy="272415"/>
            <a:chOff x="3626938" y="2747400"/>
            <a:chExt cx="250190" cy="272415"/>
          </a:xfrm>
        </p:grpSpPr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26938" y="2747400"/>
              <a:ext cx="249725" cy="27234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65038" y="2762514"/>
              <a:ext cx="172772" cy="195611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3696258" y="249307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440862" y="890571"/>
            <a:ext cx="3511550" cy="3510279"/>
            <a:chOff x="5440862" y="890571"/>
            <a:chExt cx="3511550" cy="3510279"/>
          </a:xfrm>
        </p:grpSpPr>
        <p:sp>
          <p:nvSpPr>
            <p:cNvPr id="29" name="object 29"/>
            <p:cNvSpPr/>
            <p:nvPr/>
          </p:nvSpPr>
          <p:spPr>
            <a:xfrm>
              <a:off x="5585887" y="1129313"/>
              <a:ext cx="3221355" cy="3209925"/>
            </a:xfrm>
            <a:custGeom>
              <a:avLst/>
              <a:gdLst/>
              <a:ahLst/>
              <a:cxnLst/>
              <a:rect l="l" t="t" r="r" b="b"/>
              <a:pathLst>
                <a:path w="3221354" h="3209925">
                  <a:moveTo>
                    <a:pt x="273701" y="0"/>
                  </a:moveTo>
                  <a:lnTo>
                    <a:pt x="273701" y="3209636"/>
                  </a:lnTo>
                </a:path>
                <a:path w="3221354" h="3209925">
                  <a:moveTo>
                    <a:pt x="541052" y="0"/>
                  </a:moveTo>
                  <a:lnTo>
                    <a:pt x="541052" y="3209636"/>
                  </a:lnTo>
                </a:path>
                <a:path w="3221354" h="3209925">
                  <a:moveTo>
                    <a:pt x="808404" y="0"/>
                  </a:moveTo>
                  <a:lnTo>
                    <a:pt x="808404" y="3209636"/>
                  </a:lnTo>
                </a:path>
                <a:path w="3221354" h="3209925">
                  <a:moveTo>
                    <a:pt x="1075755" y="0"/>
                  </a:moveTo>
                  <a:lnTo>
                    <a:pt x="1075755" y="3209636"/>
                  </a:lnTo>
                </a:path>
                <a:path w="3221354" h="3209925">
                  <a:moveTo>
                    <a:pt x="1343107" y="0"/>
                  </a:moveTo>
                  <a:lnTo>
                    <a:pt x="1343107" y="3209636"/>
                  </a:lnTo>
                </a:path>
                <a:path w="3221354" h="3209925">
                  <a:moveTo>
                    <a:pt x="1610459" y="0"/>
                  </a:moveTo>
                  <a:lnTo>
                    <a:pt x="1610459" y="3209636"/>
                  </a:lnTo>
                </a:path>
                <a:path w="3221354" h="3209925">
                  <a:moveTo>
                    <a:pt x="1877810" y="0"/>
                  </a:moveTo>
                  <a:lnTo>
                    <a:pt x="1877810" y="3209636"/>
                  </a:lnTo>
                </a:path>
                <a:path w="3221354" h="3209925">
                  <a:moveTo>
                    <a:pt x="2145162" y="0"/>
                  </a:moveTo>
                  <a:lnTo>
                    <a:pt x="2145162" y="3209636"/>
                  </a:lnTo>
                </a:path>
                <a:path w="3221354" h="3209925">
                  <a:moveTo>
                    <a:pt x="2412512" y="0"/>
                  </a:moveTo>
                  <a:lnTo>
                    <a:pt x="2412512" y="3209636"/>
                  </a:lnTo>
                </a:path>
                <a:path w="3221354" h="3209925">
                  <a:moveTo>
                    <a:pt x="2679863" y="0"/>
                  </a:moveTo>
                  <a:lnTo>
                    <a:pt x="2679863" y="3209636"/>
                  </a:lnTo>
                </a:path>
                <a:path w="3221354" h="3209925">
                  <a:moveTo>
                    <a:pt x="2947215" y="0"/>
                  </a:moveTo>
                  <a:lnTo>
                    <a:pt x="2947215" y="3209636"/>
                  </a:lnTo>
                </a:path>
                <a:path w="3221354" h="3209925">
                  <a:moveTo>
                    <a:pt x="0" y="272761"/>
                  </a:moveTo>
                  <a:lnTo>
                    <a:pt x="3220916" y="272761"/>
                  </a:lnTo>
                </a:path>
                <a:path w="3221354" h="3209925">
                  <a:moveTo>
                    <a:pt x="0" y="539172"/>
                  </a:moveTo>
                  <a:lnTo>
                    <a:pt x="3220916" y="539172"/>
                  </a:lnTo>
                </a:path>
                <a:path w="3221354" h="3209925">
                  <a:moveTo>
                    <a:pt x="0" y="805584"/>
                  </a:moveTo>
                  <a:lnTo>
                    <a:pt x="3220916" y="805584"/>
                  </a:lnTo>
                </a:path>
                <a:path w="3221354" h="3209925">
                  <a:moveTo>
                    <a:pt x="0" y="1071995"/>
                  </a:moveTo>
                  <a:lnTo>
                    <a:pt x="3220916" y="1071995"/>
                  </a:lnTo>
                </a:path>
                <a:path w="3221354" h="3209925">
                  <a:moveTo>
                    <a:pt x="0" y="1338407"/>
                  </a:moveTo>
                  <a:lnTo>
                    <a:pt x="3220916" y="1338407"/>
                  </a:lnTo>
                </a:path>
                <a:path w="3221354" h="3209925">
                  <a:moveTo>
                    <a:pt x="0" y="1604818"/>
                  </a:moveTo>
                  <a:lnTo>
                    <a:pt x="3220916" y="1604818"/>
                  </a:lnTo>
                </a:path>
                <a:path w="3221354" h="3209925">
                  <a:moveTo>
                    <a:pt x="0" y="1871229"/>
                  </a:moveTo>
                  <a:lnTo>
                    <a:pt x="3220916" y="1871229"/>
                  </a:lnTo>
                </a:path>
                <a:path w="3221354" h="3209925">
                  <a:moveTo>
                    <a:pt x="0" y="2137641"/>
                  </a:moveTo>
                  <a:lnTo>
                    <a:pt x="3220916" y="2137641"/>
                  </a:lnTo>
                </a:path>
                <a:path w="3221354" h="3209925">
                  <a:moveTo>
                    <a:pt x="0" y="2404052"/>
                  </a:moveTo>
                  <a:lnTo>
                    <a:pt x="3220916" y="2404052"/>
                  </a:lnTo>
                </a:path>
                <a:path w="3221354" h="3209925">
                  <a:moveTo>
                    <a:pt x="0" y="2670464"/>
                  </a:moveTo>
                  <a:lnTo>
                    <a:pt x="3220916" y="2670464"/>
                  </a:lnTo>
                </a:path>
                <a:path w="3221354" h="3209925">
                  <a:moveTo>
                    <a:pt x="0" y="2936876"/>
                  </a:moveTo>
                  <a:lnTo>
                    <a:pt x="3220916" y="2936876"/>
                  </a:lnTo>
                </a:path>
                <a:path w="3221354" h="3209925">
                  <a:moveTo>
                    <a:pt x="6350" y="0"/>
                  </a:moveTo>
                  <a:lnTo>
                    <a:pt x="6350" y="3209636"/>
                  </a:lnTo>
                </a:path>
                <a:path w="3221354" h="3209925">
                  <a:moveTo>
                    <a:pt x="3214566" y="0"/>
                  </a:moveTo>
                  <a:lnTo>
                    <a:pt x="3214566" y="3209636"/>
                  </a:lnTo>
                </a:path>
                <a:path w="3221354" h="3209925">
                  <a:moveTo>
                    <a:pt x="0" y="6350"/>
                  </a:moveTo>
                  <a:lnTo>
                    <a:pt x="3220916" y="6350"/>
                  </a:lnTo>
                </a:path>
                <a:path w="3221354" h="3209925">
                  <a:moveTo>
                    <a:pt x="0" y="3203286"/>
                  </a:moveTo>
                  <a:lnTo>
                    <a:pt x="3220916" y="3203286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0862" y="2648193"/>
              <a:ext cx="3510967" cy="19811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588182" y="2727253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 h="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478958" y="2666301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9985" y="890571"/>
              <a:ext cx="198120" cy="351016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209045" y="1017891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148080" y="90867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00417" y="2658948"/>
              <a:ext cx="188912" cy="18891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43280" y="2678809"/>
              <a:ext cx="103186" cy="10318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38517" y="2674047"/>
              <a:ext cx="112712" cy="112712"/>
            </a:xfrm>
            <a:prstGeom prst="rect">
              <a:avLst/>
            </a:prstGeom>
          </p:spPr>
        </p:pic>
      </p:grp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57429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Matrices</a:t>
            </a:r>
            <a:r>
              <a:rPr dirty="0" spc="30"/>
              <a:t> </a:t>
            </a:r>
            <a:r>
              <a:rPr dirty="0"/>
              <a:t>as</a:t>
            </a:r>
            <a:r>
              <a:rPr dirty="0" spc="30"/>
              <a:t> </a:t>
            </a:r>
            <a:r>
              <a:rPr dirty="0" spc="-10"/>
              <a:t>linear</a:t>
            </a:r>
            <a:r>
              <a:rPr dirty="0" spc="30"/>
              <a:t> </a:t>
            </a:r>
            <a:r>
              <a:rPr dirty="0" spc="-5"/>
              <a:t>transformations</a:t>
            </a:r>
          </a:p>
        </p:txBody>
      </p:sp>
      <p:grpSp>
        <p:nvGrpSpPr>
          <p:cNvPr id="40" name="object 40"/>
          <p:cNvGrpSpPr/>
          <p:nvPr/>
        </p:nvGrpSpPr>
        <p:grpSpPr>
          <a:xfrm>
            <a:off x="1935029" y="780111"/>
            <a:ext cx="2093595" cy="2080895"/>
            <a:chOff x="1935029" y="780111"/>
            <a:chExt cx="2093595" cy="2080895"/>
          </a:xfrm>
        </p:grpSpPr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5029" y="2671648"/>
              <a:ext cx="188912" cy="18891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77891" y="2691509"/>
              <a:ext cx="103187" cy="10318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73129" y="2686747"/>
              <a:ext cx="112712" cy="11271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78947" y="780111"/>
              <a:ext cx="249280" cy="27183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17047" y="795225"/>
              <a:ext cx="172330" cy="195107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3991025" y="2178743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(0,0)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749290" y="2178743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(0,0)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4425950" y="2267327"/>
            <a:ext cx="292100" cy="198120"/>
            <a:chOff x="4425950" y="2267327"/>
            <a:chExt cx="292100" cy="198120"/>
          </a:xfrm>
        </p:grpSpPr>
        <p:pic>
          <p:nvPicPr>
            <p:cNvPr id="49" name="object 4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25950" y="2267327"/>
              <a:ext cx="292100" cy="19811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464050" y="2346387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4558029" y="2285427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52" name="object 52"/>
          <p:cNvGraphicFramePr>
            <a:graphicFrameLocks noGrp="1"/>
          </p:cNvGraphicFramePr>
          <p:nvPr/>
        </p:nvGraphicFramePr>
        <p:xfrm>
          <a:off x="3682288" y="1043146"/>
          <a:ext cx="1240790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9575"/>
                <a:gridCol w="409574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grpSp>
        <p:nvGrpSpPr>
          <p:cNvPr id="53" name="object 53"/>
          <p:cNvGrpSpPr/>
          <p:nvPr/>
        </p:nvGrpSpPr>
        <p:grpSpPr>
          <a:xfrm>
            <a:off x="4171407" y="780111"/>
            <a:ext cx="261620" cy="272415"/>
            <a:chOff x="4171407" y="780111"/>
            <a:chExt cx="261620" cy="272415"/>
          </a:xfrm>
        </p:grpSpPr>
        <p:pic>
          <p:nvPicPr>
            <p:cNvPr id="54" name="object 5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71407" y="780111"/>
              <a:ext cx="261204" cy="27183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09507" y="795128"/>
              <a:ext cx="185004" cy="195577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5130800" y="1041400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130800" y="1309826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955058" y="1185490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096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54448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21799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89151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56503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023854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91206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558557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825907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93259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268370" y="871445"/>
            <a:ext cx="3511550" cy="3648710"/>
            <a:chOff x="268370" y="871445"/>
            <a:chExt cx="3511550" cy="3648710"/>
          </a:xfrm>
        </p:grpSpPr>
        <p:sp>
          <p:nvSpPr>
            <p:cNvPr id="13" name="object 13"/>
            <p:cNvSpPr/>
            <p:nvPr/>
          </p:nvSpPr>
          <p:spPr>
            <a:xfrm>
              <a:off x="413395" y="1139739"/>
              <a:ext cx="3221355" cy="3209925"/>
            </a:xfrm>
            <a:custGeom>
              <a:avLst/>
              <a:gdLst/>
              <a:ahLst/>
              <a:cxnLst/>
              <a:rect l="l" t="t" r="r" b="b"/>
              <a:pathLst>
                <a:path w="3221354" h="3209925">
                  <a:moveTo>
                    <a:pt x="2947215" y="0"/>
                  </a:moveTo>
                  <a:lnTo>
                    <a:pt x="2947215" y="3209636"/>
                  </a:lnTo>
                </a:path>
                <a:path w="3221354" h="3209925">
                  <a:moveTo>
                    <a:pt x="0" y="272761"/>
                  </a:moveTo>
                  <a:lnTo>
                    <a:pt x="3220916" y="272761"/>
                  </a:lnTo>
                </a:path>
                <a:path w="3221354" h="3209925">
                  <a:moveTo>
                    <a:pt x="0" y="539172"/>
                  </a:moveTo>
                  <a:lnTo>
                    <a:pt x="3220916" y="539172"/>
                  </a:lnTo>
                </a:path>
                <a:path w="3221354" h="3209925">
                  <a:moveTo>
                    <a:pt x="0" y="805584"/>
                  </a:moveTo>
                  <a:lnTo>
                    <a:pt x="3220916" y="805584"/>
                  </a:lnTo>
                </a:path>
                <a:path w="3221354" h="3209925">
                  <a:moveTo>
                    <a:pt x="0" y="1071995"/>
                  </a:moveTo>
                  <a:lnTo>
                    <a:pt x="3220916" y="1071995"/>
                  </a:lnTo>
                </a:path>
                <a:path w="3221354" h="3209925">
                  <a:moveTo>
                    <a:pt x="0" y="1338407"/>
                  </a:moveTo>
                  <a:lnTo>
                    <a:pt x="3220916" y="1338407"/>
                  </a:lnTo>
                </a:path>
                <a:path w="3221354" h="3209925">
                  <a:moveTo>
                    <a:pt x="0" y="1604818"/>
                  </a:moveTo>
                  <a:lnTo>
                    <a:pt x="3220916" y="1604818"/>
                  </a:lnTo>
                </a:path>
                <a:path w="3221354" h="3209925">
                  <a:moveTo>
                    <a:pt x="0" y="1871229"/>
                  </a:moveTo>
                  <a:lnTo>
                    <a:pt x="3220916" y="1871229"/>
                  </a:lnTo>
                </a:path>
                <a:path w="3221354" h="3209925">
                  <a:moveTo>
                    <a:pt x="0" y="2137641"/>
                  </a:moveTo>
                  <a:lnTo>
                    <a:pt x="3220916" y="2137641"/>
                  </a:lnTo>
                </a:path>
                <a:path w="3221354" h="3209925">
                  <a:moveTo>
                    <a:pt x="0" y="2404052"/>
                  </a:moveTo>
                  <a:lnTo>
                    <a:pt x="3220916" y="2404052"/>
                  </a:lnTo>
                </a:path>
                <a:path w="3221354" h="3209925">
                  <a:moveTo>
                    <a:pt x="0" y="2670464"/>
                  </a:moveTo>
                  <a:lnTo>
                    <a:pt x="3220916" y="2670464"/>
                  </a:lnTo>
                </a:path>
                <a:path w="3221354" h="3209925">
                  <a:moveTo>
                    <a:pt x="0" y="2936876"/>
                  </a:moveTo>
                  <a:lnTo>
                    <a:pt x="3220916" y="2936876"/>
                  </a:lnTo>
                </a:path>
                <a:path w="3221354" h="3209925">
                  <a:moveTo>
                    <a:pt x="6349" y="0"/>
                  </a:moveTo>
                  <a:lnTo>
                    <a:pt x="6349" y="3209636"/>
                  </a:lnTo>
                </a:path>
                <a:path w="3221354" h="3209925">
                  <a:moveTo>
                    <a:pt x="3214566" y="0"/>
                  </a:moveTo>
                  <a:lnTo>
                    <a:pt x="3214566" y="3209636"/>
                  </a:lnTo>
                </a:path>
                <a:path w="3221354" h="3209925">
                  <a:moveTo>
                    <a:pt x="0" y="6350"/>
                  </a:moveTo>
                  <a:lnTo>
                    <a:pt x="3220916" y="6350"/>
                  </a:lnTo>
                </a:path>
                <a:path w="3221354" h="3209925">
                  <a:moveTo>
                    <a:pt x="0" y="3203286"/>
                  </a:moveTo>
                  <a:lnTo>
                    <a:pt x="3220916" y="3203286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370" y="2665497"/>
              <a:ext cx="3510967" cy="19811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15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 h="0">
                  <a:moveTo>
                    <a:pt x="0" y="0"/>
                  </a:moveTo>
                  <a:lnTo>
                    <a:pt x="12700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06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4794" y="1009475"/>
              <a:ext cx="198120" cy="351016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023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962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1926" y="871445"/>
              <a:ext cx="225758" cy="23424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854789" y="89124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5" h="148590">
                  <a:moveTo>
                    <a:pt x="126499" y="0"/>
                  </a:moveTo>
                  <a:lnTo>
                    <a:pt x="121923" y="195"/>
                  </a:lnTo>
                  <a:lnTo>
                    <a:pt x="118271" y="1821"/>
                  </a:lnTo>
                  <a:lnTo>
                    <a:pt x="118487" y="3431"/>
                  </a:lnTo>
                  <a:lnTo>
                    <a:pt x="119950" y="17760"/>
                  </a:lnTo>
                  <a:lnTo>
                    <a:pt x="119920" y="27416"/>
                  </a:lnTo>
                  <a:lnTo>
                    <a:pt x="118642" y="33557"/>
                  </a:lnTo>
                  <a:lnTo>
                    <a:pt x="116361" y="37343"/>
                  </a:lnTo>
                  <a:lnTo>
                    <a:pt x="98551" y="60499"/>
                  </a:lnTo>
                  <a:lnTo>
                    <a:pt x="84928" y="79276"/>
                  </a:lnTo>
                  <a:lnTo>
                    <a:pt x="64239" y="96284"/>
                  </a:lnTo>
                  <a:lnTo>
                    <a:pt x="25232" y="114134"/>
                  </a:lnTo>
                  <a:lnTo>
                    <a:pt x="16061" y="118112"/>
                  </a:lnTo>
                  <a:lnTo>
                    <a:pt x="8829" y="122842"/>
                  </a:lnTo>
                  <a:lnTo>
                    <a:pt x="3490" y="128457"/>
                  </a:lnTo>
                  <a:lnTo>
                    <a:pt x="0" y="135093"/>
                  </a:lnTo>
                  <a:lnTo>
                    <a:pt x="1753" y="140601"/>
                  </a:lnTo>
                  <a:lnTo>
                    <a:pt x="3856" y="143701"/>
                  </a:lnTo>
                  <a:lnTo>
                    <a:pt x="9153" y="145809"/>
                  </a:lnTo>
                  <a:lnTo>
                    <a:pt x="24279" y="148470"/>
                  </a:lnTo>
                  <a:lnTo>
                    <a:pt x="48090" y="146191"/>
                  </a:lnTo>
                  <a:lnTo>
                    <a:pt x="79441" y="133478"/>
                  </a:lnTo>
                  <a:lnTo>
                    <a:pt x="111262" y="110911"/>
                  </a:lnTo>
                  <a:lnTo>
                    <a:pt x="132350" y="85398"/>
                  </a:lnTo>
                  <a:lnTo>
                    <a:pt x="140032" y="58279"/>
                  </a:lnTo>
                  <a:lnTo>
                    <a:pt x="131638" y="30895"/>
                  </a:lnTo>
                  <a:lnTo>
                    <a:pt x="130126" y="18976"/>
                  </a:lnTo>
                  <a:lnTo>
                    <a:pt x="128935" y="9304"/>
                  </a:lnTo>
                  <a:lnTo>
                    <a:pt x="128071" y="1804"/>
                  </a:lnTo>
                  <a:lnTo>
                    <a:pt x="127933" y="463"/>
                  </a:lnTo>
                  <a:lnTo>
                    <a:pt x="126499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854789" y="89124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5" h="148590">
                  <a:moveTo>
                    <a:pt x="124784" y="7"/>
                  </a:moveTo>
                  <a:lnTo>
                    <a:pt x="121924" y="129"/>
                  </a:lnTo>
                  <a:lnTo>
                    <a:pt x="118271" y="1754"/>
                  </a:lnTo>
                  <a:lnTo>
                    <a:pt x="118487" y="3364"/>
                  </a:lnTo>
                  <a:lnTo>
                    <a:pt x="119950" y="17694"/>
                  </a:lnTo>
                  <a:lnTo>
                    <a:pt x="119921" y="27350"/>
                  </a:lnTo>
                  <a:lnTo>
                    <a:pt x="118643" y="33491"/>
                  </a:lnTo>
                  <a:lnTo>
                    <a:pt x="116361" y="37276"/>
                  </a:lnTo>
                  <a:lnTo>
                    <a:pt x="98552" y="60433"/>
                  </a:lnTo>
                  <a:lnTo>
                    <a:pt x="84929" y="79210"/>
                  </a:lnTo>
                  <a:lnTo>
                    <a:pt x="64240" y="96218"/>
                  </a:lnTo>
                  <a:lnTo>
                    <a:pt x="25233" y="114068"/>
                  </a:lnTo>
                  <a:lnTo>
                    <a:pt x="16062" y="118046"/>
                  </a:lnTo>
                  <a:lnTo>
                    <a:pt x="8830" y="122775"/>
                  </a:lnTo>
                  <a:lnTo>
                    <a:pt x="3491" y="128391"/>
                  </a:lnTo>
                  <a:lnTo>
                    <a:pt x="0" y="135027"/>
                  </a:lnTo>
                  <a:lnTo>
                    <a:pt x="1753" y="140535"/>
                  </a:lnTo>
                  <a:lnTo>
                    <a:pt x="3857" y="143635"/>
                  </a:lnTo>
                  <a:lnTo>
                    <a:pt x="9153" y="145743"/>
                  </a:lnTo>
                  <a:lnTo>
                    <a:pt x="24279" y="148404"/>
                  </a:lnTo>
                  <a:lnTo>
                    <a:pt x="48090" y="146124"/>
                  </a:lnTo>
                  <a:lnTo>
                    <a:pt x="79441" y="133412"/>
                  </a:lnTo>
                  <a:lnTo>
                    <a:pt x="111263" y="110845"/>
                  </a:lnTo>
                  <a:lnTo>
                    <a:pt x="132351" y="85332"/>
                  </a:lnTo>
                  <a:lnTo>
                    <a:pt x="140033" y="58213"/>
                  </a:lnTo>
                  <a:lnTo>
                    <a:pt x="131638" y="30828"/>
                  </a:lnTo>
                  <a:lnTo>
                    <a:pt x="131183" y="27268"/>
                  </a:lnTo>
                  <a:lnTo>
                    <a:pt x="130127" y="18910"/>
                  </a:lnTo>
                  <a:lnTo>
                    <a:pt x="128935" y="9238"/>
                  </a:lnTo>
                  <a:lnTo>
                    <a:pt x="128072" y="1738"/>
                  </a:lnTo>
                  <a:lnTo>
                    <a:pt x="127933" y="397"/>
                  </a:lnTo>
                  <a:lnTo>
                    <a:pt x="126500" y="-66"/>
                  </a:lnTo>
                  <a:lnTo>
                    <a:pt x="12478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2032604" y="83608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626938" y="2747400"/>
            <a:ext cx="250190" cy="272415"/>
            <a:chOff x="3626938" y="2747400"/>
            <a:chExt cx="250190" cy="272415"/>
          </a:xfrm>
        </p:grpSpPr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26938" y="2747400"/>
              <a:ext cx="249725" cy="27234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65038" y="2762514"/>
              <a:ext cx="172772" cy="195611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3696258" y="249307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440862" y="890571"/>
            <a:ext cx="3511550" cy="3510279"/>
            <a:chOff x="5440862" y="890571"/>
            <a:chExt cx="3511550" cy="3510279"/>
          </a:xfrm>
        </p:grpSpPr>
        <p:sp>
          <p:nvSpPr>
            <p:cNvPr id="29" name="object 29"/>
            <p:cNvSpPr/>
            <p:nvPr/>
          </p:nvSpPr>
          <p:spPr>
            <a:xfrm>
              <a:off x="5585887" y="1129313"/>
              <a:ext cx="3221355" cy="3209925"/>
            </a:xfrm>
            <a:custGeom>
              <a:avLst/>
              <a:gdLst/>
              <a:ahLst/>
              <a:cxnLst/>
              <a:rect l="l" t="t" r="r" b="b"/>
              <a:pathLst>
                <a:path w="3221354" h="3209925">
                  <a:moveTo>
                    <a:pt x="273701" y="0"/>
                  </a:moveTo>
                  <a:lnTo>
                    <a:pt x="273701" y="3209636"/>
                  </a:lnTo>
                </a:path>
                <a:path w="3221354" h="3209925">
                  <a:moveTo>
                    <a:pt x="541052" y="0"/>
                  </a:moveTo>
                  <a:lnTo>
                    <a:pt x="541052" y="3209636"/>
                  </a:lnTo>
                </a:path>
                <a:path w="3221354" h="3209925">
                  <a:moveTo>
                    <a:pt x="808404" y="0"/>
                  </a:moveTo>
                  <a:lnTo>
                    <a:pt x="808404" y="3209636"/>
                  </a:lnTo>
                </a:path>
                <a:path w="3221354" h="3209925">
                  <a:moveTo>
                    <a:pt x="1075755" y="0"/>
                  </a:moveTo>
                  <a:lnTo>
                    <a:pt x="1075755" y="3209636"/>
                  </a:lnTo>
                </a:path>
                <a:path w="3221354" h="3209925">
                  <a:moveTo>
                    <a:pt x="1343107" y="0"/>
                  </a:moveTo>
                  <a:lnTo>
                    <a:pt x="1343107" y="3209636"/>
                  </a:lnTo>
                </a:path>
                <a:path w="3221354" h="3209925">
                  <a:moveTo>
                    <a:pt x="1610459" y="0"/>
                  </a:moveTo>
                  <a:lnTo>
                    <a:pt x="1610459" y="3209636"/>
                  </a:lnTo>
                </a:path>
                <a:path w="3221354" h="3209925">
                  <a:moveTo>
                    <a:pt x="1877810" y="0"/>
                  </a:moveTo>
                  <a:lnTo>
                    <a:pt x="1877810" y="3209636"/>
                  </a:lnTo>
                </a:path>
                <a:path w="3221354" h="3209925">
                  <a:moveTo>
                    <a:pt x="2145162" y="0"/>
                  </a:moveTo>
                  <a:lnTo>
                    <a:pt x="2145162" y="3209636"/>
                  </a:lnTo>
                </a:path>
                <a:path w="3221354" h="3209925">
                  <a:moveTo>
                    <a:pt x="2412512" y="0"/>
                  </a:moveTo>
                  <a:lnTo>
                    <a:pt x="2412512" y="3209636"/>
                  </a:lnTo>
                </a:path>
                <a:path w="3221354" h="3209925">
                  <a:moveTo>
                    <a:pt x="2679863" y="0"/>
                  </a:moveTo>
                  <a:lnTo>
                    <a:pt x="2679863" y="3209636"/>
                  </a:lnTo>
                </a:path>
                <a:path w="3221354" h="3209925">
                  <a:moveTo>
                    <a:pt x="2947215" y="0"/>
                  </a:moveTo>
                  <a:lnTo>
                    <a:pt x="2947215" y="3209636"/>
                  </a:lnTo>
                </a:path>
                <a:path w="3221354" h="3209925">
                  <a:moveTo>
                    <a:pt x="0" y="272761"/>
                  </a:moveTo>
                  <a:lnTo>
                    <a:pt x="3220916" y="272761"/>
                  </a:lnTo>
                </a:path>
                <a:path w="3221354" h="3209925">
                  <a:moveTo>
                    <a:pt x="0" y="539172"/>
                  </a:moveTo>
                  <a:lnTo>
                    <a:pt x="3220916" y="539172"/>
                  </a:lnTo>
                </a:path>
                <a:path w="3221354" h="3209925">
                  <a:moveTo>
                    <a:pt x="0" y="805584"/>
                  </a:moveTo>
                  <a:lnTo>
                    <a:pt x="3220916" y="805584"/>
                  </a:lnTo>
                </a:path>
                <a:path w="3221354" h="3209925">
                  <a:moveTo>
                    <a:pt x="0" y="1071995"/>
                  </a:moveTo>
                  <a:lnTo>
                    <a:pt x="3220916" y="1071995"/>
                  </a:lnTo>
                </a:path>
                <a:path w="3221354" h="3209925">
                  <a:moveTo>
                    <a:pt x="0" y="1338407"/>
                  </a:moveTo>
                  <a:lnTo>
                    <a:pt x="3220916" y="1338407"/>
                  </a:lnTo>
                </a:path>
                <a:path w="3221354" h="3209925">
                  <a:moveTo>
                    <a:pt x="0" y="1604818"/>
                  </a:moveTo>
                  <a:lnTo>
                    <a:pt x="3220916" y="1604818"/>
                  </a:lnTo>
                </a:path>
                <a:path w="3221354" h="3209925">
                  <a:moveTo>
                    <a:pt x="0" y="1871229"/>
                  </a:moveTo>
                  <a:lnTo>
                    <a:pt x="3220916" y="1871229"/>
                  </a:lnTo>
                </a:path>
                <a:path w="3221354" h="3209925">
                  <a:moveTo>
                    <a:pt x="0" y="2137641"/>
                  </a:moveTo>
                  <a:lnTo>
                    <a:pt x="3220916" y="2137641"/>
                  </a:lnTo>
                </a:path>
                <a:path w="3221354" h="3209925">
                  <a:moveTo>
                    <a:pt x="0" y="2404052"/>
                  </a:moveTo>
                  <a:lnTo>
                    <a:pt x="3220916" y="2404052"/>
                  </a:lnTo>
                </a:path>
                <a:path w="3221354" h="3209925">
                  <a:moveTo>
                    <a:pt x="0" y="2670464"/>
                  </a:moveTo>
                  <a:lnTo>
                    <a:pt x="3220916" y="2670464"/>
                  </a:lnTo>
                </a:path>
                <a:path w="3221354" h="3209925">
                  <a:moveTo>
                    <a:pt x="0" y="2936876"/>
                  </a:moveTo>
                  <a:lnTo>
                    <a:pt x="3220916" y="2936876"/>
                  </a:lnTo>
                </a:path>
                <a:path w="3221354" h="3209925">
                  <a:moveTo>
                    <a:pt x="6350" y="0"/>
                  </a:moveTo>
                  <a:lnTo>
                    <a:pt x="6350" y="3209636"/>
                  </a:lnTo>
                </a:path>
                <a:path w="3221354" h="3209925">
                  <a:moveTo>
                    <a:pt x="3214566" y="0"/>
                  </a:moveTo>
                  <a:lnTo>
                    <a:pt x="3214566" y="3209636"/>
                  </a:lnTo>
                </a:path>
                <a:path w="3221354" h="3209925">
                  <a:moveTo>
                    <a:pt x="0" y="6350"/>
                  </a:moveTo>
                  <a:lnTo>
                    <a:pt x="3220916" y="6350"/>
                  </a:lnTo>
                </a:path>
                <a:path w="3221354" h="3209925">
                  <a:moveTo>
                    <a:pt x="0" y="3203286"/>
                  </a:moveTo>
                  <a:lnTo>
                    <a:pt x="3220916" y="3203286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0862" y="2648193"/>
              <a:ext cx="3510967" cy="19811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588182" y="2727253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 h="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478958" y="2666301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9985" y="890571"/>
              <a:ext cx="198120" cy="351016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209045" y="1017891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148080" y="90867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00417" y="2658948"/>
              <a:ext cx="188912" cy="18891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43280" y="2678809"/>
              <a:ext cx="103186" cy="10318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38517" y="2674047"/>
              <a:ext cx="112712" cy="112712"/>
            </a:xfrm>
            <a:prstGeom prst="rect">
              <a:avLst/>
            </a:prstGeom>
          </p:spPr>
        </p:pic>
      </p:grp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57429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Matrices</a:t>
            </a:r>
            <a:r>
              <a:rPr dirty="0" spc="30"/>
              <a:t> </a:t>
            </a:r>
            <a:r>
              <a:rPr dirty="0"/>
              <a:t>as</a:t>
            </a:r>
            <a:r>
              <a:rPr dirty="0" spc="30"/>
              <a:t> </a:t>
            </a:r>
            <a:r>
              <a:rPr dirty="0" spc="-10"/>
              <a:t>linear</a:t>
            </a:r>
            <a:r>
              <a:rPr dirty="0" spc="30"/>
              <a:t> </a:t>
            </a:r>
            <a:r>
              <a:rPr dirty="0" spc="-5"/>
              <a:t>transformations</a:t>
            </a:r>
          </a:p>
        </p:txBody>
      </p:sp>
      <p:grpSp>
        <p:nvGrpSpPr>
          <p:cNvPr id="40" name="object 40"/>
          <p:cNvGrpSpPr/>
          <p:nvPr/>
        </p:nvGrpSpPr>
        <p:grpSpPr>
          <a:xfrm>
            <a:off x="1935029" y="780111"/>
            <a:ext cx="2093595" cy="2080895"/>
            <a:chOff x="1935029" y="780111"/>
            <a:chExt cx="2093595" cy="2080895"/>
          </a:xfrm>
        </p:grpSpPr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5029" y="2671648"/>
              <a:ext cx="188912" cy="18891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77891" y="2691509"/>
              <a:ext cx="103187" cy="10318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73129" y="2686747"/>
              <a:ext cx="112712" cy="11271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89029" y="2671648"/>
              <a:ext cx="188912" cy="18891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31891" y="2691509"/>
              <a:ext cx="103187" cy="10318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27129" y="2686747"/>
              <a:ext cx="112712" cy="11271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78947" y="780111"/>
              <a:ext cx="249280" cy="27183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17047" y="795225"/>
              <a:ext cx="172330" cy="195107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3991025" y="2178743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(0,0)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749290" y="2178743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(0,0)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4425950" y="2267327"/>
            <a:ext cx="292100" cy="198120"/>
            <a:chOff x="4425950" y="2267327"/>
            <a:chExt cx="292100" cy="198120"/>
          </a:xfrm>
        </p:grpSpPr>
        <p:pic>
          <p:nvPicPr>
            <p:cNvPr id="52" name="object 5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25950" y="2267327"/>
              <a:ext cx="292100" cy="198119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4464050" y="2346387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4558029" y="2285427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55" name="object 55"/>
          <p:cNvGraphicFramePr>
            <a:graphicFrameLocks noGrp="1"/>
          </p:cNvGraphicFramePr>
          <p:nvPr/>
        </p:nvGraphicFramePr>
        <p:xfrm>
          <a:off x="3682288" y="1043146"/>
          <a:ext cx="1240790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9575"/>
                <a:gridCol w="409574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grpSp>
        <p:nvGrpSpPr>
          <p:cNvPr id="56" name="object 56"/>
          <p:cNvGrpSpPr/>
          <p:nvPr/>
        </p:nvGrpSpPr>
        <p:grpSpPr>
          <a:xfrm>
            <a:off x="4171407" y="780111"/>
            <a:ext cx="261620" cy="272415"/>
            <a:chOff x="4171407" y="780111"/>
            <a:chExt cx="261620" cy="272415"/>
          </a:xfrm>
        </p:grpSpPr>
        <p:pic>
          <p:nvPicPr>
            <p:cNvPr id="57" name="object 5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71407" y="780111"/>
              <a:ext cx="261204" cy="27183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09507" y="795128"/>
              <a:ext cx="185004" cy="195577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5130800" y="1041400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130800" y="1309826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955058" y="1185490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096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54448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21799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89151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56503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023854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91206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558557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825907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93259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268370" y="871445"/>
            <a:ext cx="3511550" cy="3648710"/>
            <a:chOff x="268370" y="871445"/>
            <a:chExt cx="3511550" cy="3648710"/>
          </a:xfrm>
        </p:grpSpPr>
        <p:sp>
          <p:nvSpPr>
            <p:cNvPr id="13" name="object 13"/>
            <p:cNvSpPr/>
            <p:nvPr/>
          </p:nvSpPr>
          <p:spPr>
            <a:xfrm>
              <a:off x="413395" y="1139739"/>
              <a:ext cx="3221355" cy="3209925"/>
            </a:xfrm>
            <a:custGeom>
              <a:avLst/>
              <a:gdLst/>
              <a:ahLst/>
              <a:cxnLst/>
              <a:rect l="l" t="t" r="r" b="b"/>
              <a:pathLst>
                <a:path w="3221354" h="3209925">
                  <a:moveTo>
                    <a:pt x="2947215" y="0"/>
                  </a:moveTo>
                  <a:lnTo>
                    <a:pt x="2947215" y="3209636"/>
                  </a:lnTo>
                </a:path>
                <a:path w="3221354" h="3209925">
                  <a:moveTo>
                    <a:pt x="0" y="272761"/>
                  </a:moveTo>
                  <a:lnTo>
                    <a:pt x="3220916" y="272761"/>
                  </a:lnTo>
                </a:path>
                <a:path w="3221354" h="3209925">
                  <a:moveTo>
                    <a:pt x="0" y="539172"/>
                  </a:moveTo>
                  <a:lnTo>
                    <a:pt x="3220916" y="539172"/>
                  </a:lnTo>
                </a:path>
                <a:path w="3221354" h="3209925">
                  <a:moveTo>
                    <a:pt x="0" y="805584"/>
                  </a:moveTo>
                  <a:lnTo>
                    <a:pt x="3220916" y="805584"/>
                  </a:lnTo>
                </a:path>
                <a:path w="3221354" h="3209925">
                  <a:moveTo>
                    <a:pt x="0" y="1071995"/>
                  </a:moveTo>
                  <a:lnTo>
                    <a:pt x="3220916" y="1071995"/>
                  </a:lnTo>
                </a:path>
                <a:path w="3221354" h="3209925">
                  <a:moveTo>
                    <a:pt x="0" y="1338407"/>
                  </a:moveTo>
                  <a:lnTo>
                    <a:pt x="3220916" y="1338407"/>
                  </a:lnTo>
                </a:path>
                <a:path w="3221354" h="3209925">
                  <a:moveTo>
                    <a:pt x="0" y="1604818"/>
                  </a:moveTo>
                  <a:lnTo>
                    <a:pt x="3220916" y="1604818"/>
                  </a:lnTo>
                </a:path>
                <a:path w="3221354" h="3209925">
                  <a:moveTo>
                    <a:pt x="0" y="1871229"/>
                  </a:moveTo>
                  <a:lnTo>
                    <a:pt x="3220916" y="1871229"/>
                  </a:lnTo>
                </a:path>
                <a:path w="3221354" h="3209925">
                  <a:moveTo>
                    <a:pt x="0" y="2137641"/>
                  </a:moveTo>
                  <a:lnTo>
                    <a:pt x="3220916" y="2137641"/>
                  </a:lnTo>
                </a:path>
                <a:path w="3221354" h="3209925">
                  <a:moveTo>
                    <a:pt x="0" y="2404052"/>
                  </a:moveTo>
                  <a:lnTo>
                    <a:pt x="3220916" y="2404052"/>
                  </a:lnTo>
                </a:path>
                <a:path w="3221354" h="3209925">
                  <a:moveTo>
                    <a:pt x="0" y="2670464"/>
                  </a:moveTo>
                  <a:lnTo>
                    <a:pt x="3220916" y="2670464"/>
                  </a:lnTo>
                </a:path>
                <a:path w="3221354" h="3209925">
                  <a:moveTo>
                    <a:pt x="0" y="2936876"/>
                  </a:moveTo>
                  <a:lnTo>
                    <a:pt x="3220916" y="2936876"/>
                  </a:lnTo>
                </a:path>
                <a:path w="3221354" h="3209925">
                  <a:moveTo>
                    <a:pt x="6349" y="0"/>
                  </a:moveTo>
                  <a:lnTo>
                    <a:pt x="6349" y="3209636"/>
                  </a:lnTo>
                </a:path>
                <a:path w="3221354" h="3209925">
                  <a:moveTo>
                    <a:pt x="3214566" y="0"/>
                  </a:moveTo>
                  <a:lnTo>
                    <a:pt x="3214566" y="3209636"/>
                  </a:lnTo>
                </a:path>
                <a:path w="3221354" h="3209925">
                  <a:moveTo>
                    <a:pt x="0" y="6350"/>
                  </a:moveTo>
                  <a:lnTo>
                    <a:pt x="3220916" y="6350"/>
                  </a:lnTo>
                </a:path>
                <a:path w="3221354" h="3209925">
                  <a:moveTo>
                    <a:pt x="0" y="3203286"/>
                  </a:moveTo>
                  <a:lnTo>
                    <a:pt x="3220916" y="3203286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370" y="2665497"/>
              <a:ext cx="3510967" cy="19811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15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 h="0">
                  <a:moveTo>
                    <a:pt x="0" y="0"/>
                  </a:moveTo>
                  <a:lnTo>
                    <a:pt x="12700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06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4794" y="1009475"/>
              <a:ext cx="198120" cy="351016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023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962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1926" y="871445"/>
              <a:ext cx="225758" cy="23424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854789" y="89124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5" h="148590">
                  <a:moveTo>
                    <a:pt x="126499" y="0"/>
                  </a:moveTo>
                  <a:lnTo>
                    <a:pt x="121923" y="195"/>
                  </a:lnTo>
                  <a:lnTo>
                    <a:pt x="118271" y="1821"/>
                  </a:lnTo>
                  <a:lnTo>
                    <a:pt x="118487" y="3431"/>
                  </a:lnTo>
                  <a:lnTo>
                    <a:pt x="119950" y="17760"/>
                  </a:lnTo>
                  <a:lnTo>
                    <a:pt x="119920" y="27416"/>
                  </a:lnTo>
                  <a:lnTo>
                    <a:pt x="118642" y="33557"/>
                  </a:lnTo>
                  <a:lnTo>
                    <a:pt x="116361" y="37343"/>
                  </a:lnTo>
                  <a:lnTo>
                    <a:pt x="98551" y="60499"/>
                  </a:lnTo>
                  <a:lnTo>
                    <a:pt x="84928" y="79276"/>
                  </a:lnTo>
                  <a:lnTo>
                    <a:pt x="64239" y="96284"/>
                  </a:lnTo>
                  <a:lnTo>
                    <a:pt x="25232" y="114134"/>
                  </a:lnTo>
                  <a:lnTo>
                    <a:pt x="16061" y="118112"/>
                  </a:lnTo>
                  <a:lnTo>
                    <a:pt x="8829" y="122842"/>
                  </a:lnTo>
                  <a:lnTo>
                    <a:pt x="3490" y="128457"/>
                  </a:lnTo>
                  <a:lnTo>
                    <a:pt x="0" y="135093"/>
                  </a:lnTo>
                  <a:lnTo>
                    <a:pt x="1753" y="140601"/>
                  </a:lnTo>
                  <a:lnTo>
                    <a:pt x="3856" y="143701"/>
                  </a:lnTo>
                  <a:lnTo>
                    <a:pt x="9153" y="145809"/>
                  </a:lnTo>
                  <a:lnTo>
                    <a:pt x="24279" y="148470"/>
                  </a:lnTo>
                  <a:lnTo>
                    <a:pt x="48090" y="146191"/>
                  </a:lnTo>
                  <a:lnTo>
                    <a:pt x="79441" y="133478"/>
                  </a:lnTo>
                  <a:lnTo>
                    <a:pt x="111262" y="110911"/>
                  </a:lnTo>
                  <a:lnTo>
                    <a:pt x="132350" y="85398"/>
                  </a:lnTo>
                  <a:lnTo>
                    <a:pt x="140032" y="58279"/>
                  </a:lnTo>
                  <a:lnTo>
                    <a:pt x="131638" y="30895"/>
                  </a:lnTo>
                  <a:lnTo>
                    <a:pt x="130126" y="18976"/>
                  </a:lnTo>
                  <a:lnTo>
                    <a:pt x="128935" y="9304"/>
                  </a:lnTo>
                  <a:lnTo>
                    <a:pt x="128071" y="1804"/>
                  </a:lnTo>
                  <a:lnTo>
                    <a:pt x="127933" y="463"/>
                  </a:lnTo>
                  <a:lnTo>
                    <a:pt x="126499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854789" y="89124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5" h="148590">
                  <a:moveTo>
                    <a:pt x="124784" y="7"/>
                  </a:moveTo>
                  <a:lnTo>
                    <a:pt x="121924" y="129"/>
                  </a:lnTo>
                  <a:lnTo>
                    <a:pt x="118271" y="1754"/>
                  </a:lnTo>
                  <a:lnTo>
                    <a:pt x="118487" y="3364"/>
                  </a:lnTo>
                  <a:lnTo>
                    <a:pt x="119950" y="17694"/>
                  </a:lnTo>
                  <a:lnTo>
                    <a:pt x="119921" y="27350"/>
                  </a:lnTo>
                  <a:lnTo>
                    <a:pt x="118643" y="33491"/>
                  </a:lnTo>
                  <a:lnTo>
                    <a:pt x="116361" y="37276"/>
                  </a:lnTo>
                  <a:lnTo>
                    <a:pt x="98552" y="60433"/>
                  </a:lnTo>
                  <a:lnTo>
                    <a:pt x="84929" y="79210"/>
                  </a:lnTo>
                  <a:lnTo>
                    <a:pt x="64240" y="96218"/>
                  </a:lnTo>
                  <a:lnTo>
                    <a:pt x="25233" y="114068"/>
                  </a:lnTo>
                  <a:lnTo>
                    <a:pt x="16062" y="118046"/>
                  </a:lnTo>
                  <a:lnTo>
                    <a:pt x="8830" y="122775"/>
                  </a:lnTo>
                  <a:lnTo>
                    <a:pt x="3491" y="128391"/>
                  </a:lnTo>
                  <a:lnTo>
                    <a:pt x="0" y="135027"/>
                  </a:lnTo>
                  <a:lnTo>
                    <a:pt x="1753" y="140535"/>
                  </a:lnTo>
                  <a:lnTo>
                    <a:pt x="3857" y="143635"/>
                  </a:lnTo>
                  <a:lnTo>
                    <a:pt x="9153" y="145743"/>
                  </a:lnTo>
                  <a:lnTo>
                    <a:pt x="24279" y="148404"/>
                  </a:lnTo>
                  <a:lnTo>
                    <a:pt x="48090" y="146124"/>
                  </a:lnTo>
                  <a:lnTo>
                    <a:pt x="79441" y="133412"/>
                  </a:lnTo>
                  <a:lnTo>
                    <a:pt x="111263" y="110845"/>
                  </a:lnTo>
                  <a:lnTo>
                    <a:pt x="132351" y="85332"/>
                  </a:lnTo>
                  <a:lnTo>
                    <a:pt x="140033" y="58213"/>
                  </a:lnTo>
                  <a:lnTo>
                    <a:pt x="131638" y="30828"/>
                  </a:lnTo>
                  <a:lnTo>
                    <a:pt x="131183" y="27268"/>
                  </a:lnTo>
                  <a:lnTo>
                    <a:pt x="130127" y="18910"/>
                  </a:lnTo>
                  <a:lnTo>
                    <a:pt x="128935" y="9238"/>
                  </a:lnTo>
                  <a:lnTo>
                    <a:pt x="128072" y="1738"/>
                  </a:lnTo>
                  <a:lnTo>
                    <a:pt x="127933" y="397"/>
                  </a:lnTo>
                  <a:lnTo>
                    <a:pt x="126500" y="-66"/>
                  </a:lnTo>
                  <a:lnTo>
                    <a:pt x="12478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2032604" y="83608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626938" y="2747400"/>
            <a:ext cx="250190" cy="272415"/>
            <a:chOff x="3626938" y="2747400"/>
            <a:chExt cx="250190" cy="272415"/>
          </a:xfrm>
        </p:grpSpPr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26938" y="2747400"/>
              <a:ext cx="249725" cy="27234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65038" y="2762514"/>
              <a:ext cx="172772" cy="195611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3696258" y="249307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440862" y="890571"/>
            <a:ext cx="3511550" cy="3510279"/>
            <a:chOff x="5440862" y="890571"/>
            <a:chExt cx="3511550" cy="3510279"/>
          </a:xfrm>
        </p:grpSpPr>
        <p:sp>
          <p:nvSpPr>
            <p:cNvPr id="29" name="object 29"/>
            <p:cNvSpPr/>
            <p:nvPr/>
          </p:nvSpPr>
          <p:spPr>
            <a:xfrm>
              <a:off x="5585887" y="1129313"/>
              <a:ext cx="3221355" cy="3209925"/>
            </a:xfrm>
            <a:custGeom>
              <a:avLst/>
              <a:gdLst/>
              <a:ahLst/>
              <a:cxnLst/>
              <a:rect l="l" t="t" r="r" b="b"/>
              <a:pathLst>
                <a:path w="3221354" h="3209925">
                  <a:moveTo>
                    <a:pt x="273701" y="0"/>
                  </a:moveTo>
                  <a:lnTo>
                    <a:pt x="273701" y="3209636"/>
                  </a:lnTo>
                </a:path>
                <a:path w="3221354" h="3209925">
                  <a:moveTo>
                    <a:pt x="541052" y="0"/>
                  </a:moveTo>
                  <a:lnTo>
                    <a:pt x="541052" y="3209636"/>
                  </a:lnTo>
                </a:path>
                <a:path w="3221354" h="3209925">
                  <a:moveTo>
                    <a:pt x="808404" y="0"/>
                  </a:moveTo>
                  <a:lnTo>
                    <a:pt x="808404" y="3209636"/>
                  </a:lnTo>
                </a:path>
                <a:path w="3221354" h="3209925">
                  <a:moveTo>
                    <a:pt x="1075755" y="0"/>
                  </a:moveTo>
                  <a:lnTo>
                    <a:pt x="1075755" y="3209636"/>
                  </a:lnTo>
                </a:path>
                <a:path w="3221354" h="3209925">
                  <a:moveTo>
                    <a:pt x="1343107" y="0"/>
                  </a:moveTo>
                  <a:lnTo>
                    <a:pt x="1343107" y="3209636"/>
                  </a:lnTo>
                </a:path>
                <a:path w="3221354" h="3209925">
                  <a:moveTo>
                    <a:pt x="1610459" y="0"/>
                  </a:moveTo>
                  <a:lnTo>
                    <a:pt x="1610459" y="3209636"/>
                  </a:lnTo>
                </a:path>
                <a:path w="3221354" h="3209925">
                  <a:moveTo>
                    <a:pt x="1877810" y="0"/>
                  </a:moveTo>
                  <a:lnTo>
                    <a:pt x="1877810" y="3209636"/>
                  </a:lnTo>
                </a:path>
                <a:path w="3221354" h="3209925">
                  <a:moveTo>
                    <a:pt x="2145162" y="0"/>
                  </a:moveTo>
                  <a:lnTo>
                    <a:pt x="2145162" y="3209636"/>
                  </a:lnTo>
                </a:path>
                <a:path w="3221354" h="3209925">
                  <a:moveTo>
                    <a:pt x="2412512" y="0"/>
                  </a:moveTo>
                  <a:lnTo>
                    <a:pt x="2412512" y="3209636"/>
                  </a:lnTo>
                </a:path>
                <a:path w="3221354" h="3209925">
                  <a:moveTo>
                    <a:pt x="2679863" y="0"/>
                  </a:moveTo>
                  <a:lnTo>
                    <a:pt x="2679863" y="3209636"/>
                  </a:lnTo>
                </a:path>
                <a:path w="3221354" h="3209925">
                  <a:moveTo>
                    <a:pt x="2947215" y="0"/>
                  </a:moveTo>
                  <a:lnTo>
                    <a:pt x="2947215" y="3209636"/>
                  </a:lnTo>
                </a:path>
                <a:path w="3221354" h="3209925">
                  <a:moveTo>
                    <a:pt x="0" y="272761"/>
                  </a:moveTo>
                  <a:lnTo>
                    <a:pt x="3220916" y="272761"/>
                  </a:lnTo>
                </a:path>
                <a:path w="3221354" h="3209925">
                  <a:moveTo>
                    <a:pt x="0" y="539172"/>
                  </a:moveTo>
                  <a:lnTo>
                    <a:pt x="3220916" y="539172"/>
                  </a:lnTo>
                </a:path>
                <a:path w="3221354" h="3209925">
                  <a:moveTo>
                    <a:pt x="0" y="805584"/>
                  </a:moveTo>
                  <a:lnTo>
                    <a:pt x="3220916" y="805584"/>
                  </a:lnTo>
                </a:path>
                <a:path w="3221354" h="3209925">
                  <a:moveTo>
                    <a:pt x="0" y="1071995"/>
                  </a:moveTo>
                  <a:lnTo>
                    <a:pt x="3220916" y="1071995"/>
                  </a:lnTo>
                </a:path>
                <a:path w="3221354" h="3209925">
                  <a:moveTo>
                    <a:pt x="0" y="1338407"/>
                  </a:moveTo>
                  <a:lnTo>
                    <a:pt x="3220916" y="1338407"/>
                  </a:lnTo>
                </a:path>
                <a:path w="3221354" h="3209925">
                  <a:moveTo>
                    <a:pt x="0" y="1604818"/>
                  </a:moveTo>
                  <a:lnTo>
                    <a:pt x="3220916" y="1604818"/>
                  </a:lnTo>
                </a:path>
                <a:path w="3221354" h="3209925">
                  <a:moveTo>
                    <a:pt x="0" y="1871229"/>
                  </a:moveTo>
                  <a:lnTo>
                    <a:pt x="3220916" y="1871229"/>
                  </a:lnTo>
                </a:path>
                <a:path w="3221354" h="3209925">
                  <a:moveTo>
                    <a:pt x="0" y="2137641"/>
                  </a:moveTo>
                  <a:lnTo>
                    <a:pt x="3220916" y="2137641"/>
                  </a:lnTo>
                </a:path>
                <a:path w="3221354" h="3209925">
                  <a:moveTo>
                    <a:pt x="0" y="2404052"/>
                  </a:moveTo>
                  <a:lnTo>
                    <a:pt x="3220916" y="2404052"/>
                  </a:lnTo>
                </a:path>
                <a:path w="3221354" h="3209925">
                  <a:moveTo>
                    <a:pt x="0" y="2670464"/>
                  </a:moveTo>
                  <a:lnTo>
                    <a:pt x="3220916" y="2670464"/>
                  </a:lnTo>
                </a:path>
                <a:path w="3221354" h="3209925">
                  <a:moveTo>
                    <a:pt x="0" y="2936876"/>
                  </a:moveTo>
                  <a:lnTo>
                    <a:pt x="3220916" y="2936876"/>
                  </a:lnTo>
                </a:path>
                <a:path w="3221354" h="3209925">
                  <a:moveTo>
                    <a:pt x="6350" y="0"/>
                  </a:moveTo>
                  <a:lnTo>
                    <a:pt x="6350" y="3209636"/>
                  </a:lnTo>
                </a:path>
                <a:path w="3221354" h="3209925">
                  <a:moveTo>
                    <a:pt x="3214566" y="0"/>
                  </a:moveTo>
                  <a:lnTo>
                    <a:pt x="3214566" y="3209636"/>
                  </a:lnTo>
                </a:path>
                <a:path w="3221354" h="3209925">
                  <a:moveTo>
                    <a:pt x="0" y="6350"/>
                  </a:moveTo>
                  <a:lnTo>
                    <a:pt x="3220916" y="6350"/>
                  </a:lnTo>
                </a:path>
                <a:path w="3221354" h="3209925">
                  <a:moveTo>
                    <a:pt x="0" y="3203286"/>
                  </a:moveTo>
                  <a:lnTo>
                    <a:pt x="3220916" y="3203286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0862" y="2648193"/>
              <a:ext cx="3510967" cy="19811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588182" y="2727253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 h="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478958" y="2666301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9985" y="890571"/>
              <a:ext cx="198120" cy="351016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209045" y="1017891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148080" y="90867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00417" y="2658948"/>
              <a:ext cx="188912" cy="18891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43280" y="2678809"/>
              <a:ext cx="103186" cy="10318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38517" y="2674047"/>
              <a:ext cx="112712" cy="112712"/>
            </a:xfrm>
            <a:prstGeom prst="rect">
              <a:avLst/>
            </a:prstGeom>
          </p:spPr>
        </p:pic>
      </p:grp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57429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Matrices</a:t>
            </a:r>
            <a:r>
              <a:rPr dirty="0" spc="30"/>
              <a:t> </a:t>
            </a:r>
            <a:r>
              <a:rPr dirty="0"/>
              <a:t>as</a:t>
            </a:r>
            <a:r>
              <a:rPr dirty="0" spc="30"/>
              <a:t> </a:t>
            </a:r>
            <a:r>
              <a:rPr dirty="0" spc="-10"/>
              <a:t>linear</a:t>
            </a:r>
            <a:r>
              <a:rPr dirty="0" spc="30"/>
              <a:t> </a:t>
            </a:r>
            <a:r>
              <a:rPr dirty="0" spc="-5"/>
              <a:t>transformations</a:t>
            </a:r>
          </a:p>
        </p:txBody>
      </p:sp>
      <p:grpSp>
        <p:nvGrpSpPr>
          <p:cNvPr id="40" name="object 40"/>
          <p:cNvGrpSpPr/>
          <p:nvPr/>
        </p:nvGrpSpPr>
        <p:grpSpPr>
          <a:xfrm>
            <a:off x="4425950" y="2267327"/>
            <a:ext cx="292100" cy="198120"/>
            <a:chOff x="4425950" y="2267327"/>
            <a:chExt cx="292100" cy="198120"/>
          </a:xfrm>
        </p:grpSpPr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25950" y="2267327"/>
              <a:ext cx="292100" cy="198119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464050" y="2346387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4558029" y="2285427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4" name="object 44"/>
          <p:cNvGrpSpPr/>
          <p:nvPr/>
        </p:nvGrpSpPr>
        <p:grpSpPr>
          <a:xfrm>
            <a:off x="1935029" y="780111"/>
            <a:ext cx="2093595" cy="2080895"/>
            <a:chOff x="1935029" y="780111"/>
            <a:chExt cx="2093595" cy="2080895"/>
          </a:xfrm>
        </p:grpSpPr>
        <p:pic>
          <p:nvPicPr>
            <p:cNvPr id="45" name="object 4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5029" y="2671648"/>
              <a:ext cx="188912" cy="18891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77891" y="2691509"/>
              <a:ext cx="103187" cy="10318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73129" y="2686747"/>
              <a:ext cx="112712" cy="11271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89029" y="2671648"/>
              <a:ext cx="188912" cy="18891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31891" y="2691509"/>
              <a:ext cx="103187" cy="10318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27129" y="2686747"/>
              <a:ext cx="112712" cy="11271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78947" y="780111"/>
              <a:ext cx="249280" cy="27183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17047" y="795225"/>
              <a:ext cx="172330" cy="195107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3991025" y="2103279"/>
            <a:ext cx="391160" cy="603250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(0,0)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(1,0)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749290" y="2103279"/>
            <a:ext cx="391160" cy="603250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(0,0)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(3,1)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4425950" y="2530693"/>
            <a:ext cx="292100" cy="198120"/>
            <a:chOff x="4425950" y="2530693"/>
            <a:chExt cx="292100" cy="198120"/>
          </a:xfrm>
        </p:grpSpPr>
        <p:pic>
          <p:nvPicPr>
            <p:cNvPr id="56" name="object 5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25950" y="2530693"/>
              <a:ext cx="292100" cy="198119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4464050" y="2609753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4558029" y="2548793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9" name="object 59"/>
          <p:cNvGrpSpPr/>
          <p:nvPr/>
        </p:nvGrpSpPr>
        <p:grpSpPr>
          <a:xfrm>
            <a:off x="4171407" y="780111"/>
            <a:ext cx="261620" cy="272415"/>
            <a:chOff x="4171407" y="780111"/>
            <a:chExt cx="261620" cy="272415"/>
          </a:xfrm>
        </p:grpSpPr>
        <p:pic>
          <p:nvPicPr>
            <p:cNvPr id="60" name="object 6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71407" y="780111"/>
              <a:ext cx="261204" cy="27183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09507" y="795128"/>
              <a:ext cx="185004" cy="195577"/>
            </a:xfrm>
            <a:prstGeom prst="rect">
              <a:avLst/>
            </a:prstGeom>
          </p:spPr>
        </p:pic>
      </p:grpSp>
      <p:sp>
        <p:nvSpPr>
          <p:cNvPr id="62" name="object 62"/>
          <p:cNvSpPr txBox="1"/>
          <p:nvPr/>
        </p:nvSpPr>
        <p:spPr>
          <a:xfrm>
            <a:off x="4659833" y="1071897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659833" y="1340323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282133" y="1071897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282133" y="1340323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955058" y="1185490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67" name="object 67"/>
          <p:cNvGraphicFramePr>
            <a:graphicFrameLocks noGrp="1"/>
          </p:cNvGraphicFramePr>
          <p:nvPr/>
        </p:nvGraphicFramePr>
        <p:xfrm>
          <a:off x="3682288" y="1043146"/>
          <a:ext cx="1240790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9575"/>
                <a:gridCol w="409574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sp>
        <p:nvSpPr>
          <p:cNvPr id="68" name="object 68"/>
          <p:cNvSpPr txBox="1"/>
          <p:nvPr/>
        </p:nvSpPr>
        <p:spPr>
          <a:xfrm>
            <a:off x="5130800" y="1041400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130800" y="1309826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096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54448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21799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89151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56503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023854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91206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558557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825907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93259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268370" y="871445"/>
            <a:ext cx="3511550" cy="3648710"/>
            <a:chOff x="268370" y="871445"/>
            <a:chExt cx="3511550" cy="3648710"/>
          </a:xfrm>
        </p:grpSpPr>
        <p:sp>
          <p:nvSpPr>
            <p:cNvPr id="13" name="object 13"/>
            <p:cNvSpPr/>
            <p:nvPr/>
          </p:nvSpPr>
          <p:spPr>
            <a:xfrm>
              <a:off x="413395" y="1139739"/>
              <a:ext cx="3221355" cy="3209925"/>
            </a:xfrm>
            <a:custGeom>
              <a:avLst/>
              <a:gdLst/>
              <a:ahLst/>
              <a:cxnLst/>
              <a:rect l="l" t="t" r="r" b="b"/>
              <a:pathLst>
                <a:path w="3221354" h="3209925">
                  <a:moveTo>
                    <a:pt x="2947215" y="0"/>
                  </a:moveTo>
                  <a:lnTo>
                    <a:pt x="2947215" y="3209636"/>
                  </a:lnTo>
                </a:path>
                <a:path w="3221354" h="3209925">
                  <a:moveTo>
                    <a:pt x="0" y="272761"/>
                  </a:moveTo>
                  <a:lnTo>
                    <a:pt x="3220916" y="272761"/>
                  </a:lnTo>
                </a:path>
                <a:path w="3221354" h="3209925">
                  <a:moveTo>
                    <a:pt x="0" y="539172"/>
                  </a:moveTo>
                  <a:lnTo>
                    <a:pt x="3220916" y="539172"/>
                  </a:lnTo>
                </a:path>
                <a:path w="3221354" h="3209925">
                  <a:moveTo>
                    <a:pt x="0" y="805584"/>
                  </a:moveTo>
                  <a:lnTo>
                    <a:pt x="3220916" y="805584"/>
                  </a:lnTo>
                </a:path>
                <a:path w="3221354" h="3209925">
                  <a:moveTo>
                    <a:pt x="0" y="1071995"/>
                  </a:moveTo>
                  <a:lnTo>
                    <a:pt x="3220916" y="1071995"/>
                  </a:lnTo>
                </a:path>
                <a:path w="3221354" h="3209925">
                  <a:moveTo>
                    <a:pt x="0" y="1338407"/>
                  </a:moveTo>
                  <a:lnTo>
                    <a:pt x="3220916" y="1338407"/>
                  </a:lnTo>
                </a:path>
                <a:path w="3221354" h="3209925">
                  <a:moveTo>
                    <a:pt x="0" y="1604818"/>
                  </a:moveTo>
                  <a:lnTo>
                    <a:pt x="3220916" y="1604818"/>
                  </a:lnTo>
                </a:path>
                <a:path w="3221354" h="3209925">
                  <a:moveTo>
                    <a:pt x="0" y="1871229"/>
                  </a:moveTo>
                  <a:lnTo>
                    <a:pt x="3220916" y="1871229"/>
                  </a:lnTo>
                </a:path>
                <a:path w="3221354" h="3209925">
                  <a:moveTo>
                    <a:pt x="0" y="2137641"/>
                  </a:moveTo>
                  <a:lnTo>
                    <a:pt x="3220916" y="2137641"/>
                  </a:lnTo>
                </a:path>
                <a:path w="3221354" h="3209925">
                  <a:moveTo>
                    <a:pt x="0" y="2404052"/>
                  </a:moveTo>
                  <a:lnTo>
                    <a:pt x="3220916" y="2404052"/>
                  </a:lnTo>
                </a:path>
                <a:path w="3221354" h="3209925">
                  <a:moveTo>
                    <a:pt x="0" y="2670464"/>
                  </a:moveTo>
                  <a:lnTo>
                    <a:pt x="3220916" y="2670464"/>
                  </a:lnTo>
                </a:path>
                <a:path w="3221354" h="3209925">
                  <a:moveTo>
                    <a:pt x="0" y="2936876"/>
                  </a:moveTo>
                  <a:lnTo>
                    <a:pt x="3220916" y="2936876"/>
                  </a:lnTo>
                </a:path>
                <a:path w="3221354" h="3209925">
                  <a:moveTo>
                    <a:pt x="6349" y="0"/>
                  </a:moveTo>
                  <a:lnTo>
                    <a:pt x="6349" y="3209636"/>
                  </a:lnTo>
                </a:path>
                <a:path w="3221354" h="3209925">
                  <a:moveTo>
                    <a:pt x="3214566" y="0"/>
                  </a:moveTo>
                  <a:lnTo>
                    <a:pt x="3214566" y="3209636"/>
                  </a:lnTo>
                </a:path>
                <a:path w="3221354" h="3209925">
                  <a:moveTo>
                    <a:pt x="0" y="6350"/>
                  </a:moveTo>
                  <a:lnTo>
                    <a:pt x="3220916" y="6350"/>
                  </a:lnTo>
                </a:path>
                <a:path w="3221354" h="3209925">
                  <a:moveTo>
                    <a:pt x="0" y="3203286"/>
                  </a:moveTo>
                  <a:lnTo>
                    <a:pt x="3220916" y="3203286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370" y="2665497"/>
              <a:ext cx="3510967" cy="19811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15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 h="0">
                  <a:moveTo>
                    <a:pt x="0" y="0"/>
                  </a:moveTo>
                  <a:lnTo>
                    <a:pt x="12700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06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4794" y="1009475"/>
              <a:ext cx="198120" cy="351016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023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962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1926" y="871445"/>
              <a:ext cx="225758" cy="23424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854789" y="89124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5" h="148590">
                  <a:moveTo>
                    <a:pt x="126499" y="0"/>
                  </a:moveTo>
                  <a:lnTo>
                    <a:pt x="121923" y="195"/>
                  </a:lnTo>
                  <a:lnTo>
                    <a:pt x="118271" y="1821"/>
                  </a:lnTo>
                  <a:lnTo>
                    <a:pt x="118487" y="3431"/>
                  </a:lnTo>
                  <a:lnTo>
                    <a:pt x="119950" y="17760"/>
                  </a:lnTo>
                  <a:lnTo>
                    <a:pt x="119920" y="27416"/>
                  </a:lnTo>
                  <a:lnTo>
                    <a:pt x="118642" y="33557"/>
                  </a:lnTo>
                  <a:lnTo>
                    <a:pt x="116361" y="37343"/>
                  </a:lnTo>
                  <a:lnTo>
                    <a:pt x="98551" y="60499"/>
                  </a:lnTo>
                  <a:lnTo>
                    <a:pt x="84928" y="79276"/>
                  </a:lnTo>
                  <a:lnTo>
                    <a:pt x="64239" y="96284"/>
                  </a:lnTo>
                  <a:lnTo>
                    <a:pt x="25232" y="114134"/>
                  </a:lnTo>
                  <a:lnTo>
                    <a:pt x="16061" y="118112"/>
                  </a:lnTo>
                  <a:lnTo>
                    <a:pt x="8829" y="122842"/>
                  </a:lnTo>
                  <a:lnTo>
                    <a:pt x="3490" y="128457"/>
                  </a:lnTo>
                  <a:lnTo>
                    <a:pt x="0" y="135093"/>
                  </a:lnTo>
                  <a:lnTo>
                    <a:pt x="1753" y="140601"/>
                  </a:lnTo>
                  <a:lnTo>
                    <a:pt x="3856" y="143701"/>
                  </a:lnTo>
                  <a:lnTo>
                    <a:pt x="9153" y="145809"/>
                  </a:lnTo>
                  <a:lnTo>
                    <a:pt x="24279" y="148470"/>
                  </a:lnTo>
                  <a:lnTo>
                    <a:pt x="48090" y="146191"/>
                  </a:lnTo>
                  <a:lnTo>
                    <a:pt x="79441" y="133478"/>
                  </a:lnTo>
                  <a:lnTo>
                    <a:pt x="111262" y="110911"/>
                  </a:lnTo>
                  <a:lnTo>
                    <a:pt x="132350" y="85398"/>
                  </a:lnTo>
                  <a:lnTo>
                    <a:pt x="140032" y="58279"/>
                  </a:lnTo>
                  <a:lnTo>
                    <a:pt x="131638" y="30895"/>
                  </a:lnTo>
                  <a:lnTo>
                    <a:pt x="130126" y="18976"/>
                  </a:lnTo>
                  <a:lnTo>
                    <a:pt x="128935" y="9304"/>
                  </a:lnTo>
                  <a:lnTo>
                    <a:pt x="128071" y="1804"/>
                  </a:lnTo>
                  <a:lnTo>
                    <a:pt x="127933" y="463"/>
                  </a:lnTo>
                  <a:lnTo>
                    <a:pt x="126499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854789" y="89124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5" h="148590">
                  <a:moveTo>
                    <a:pt x="124784" y="7"/>
                  </a:moveTo>
                  <a:lnTo>
                    <a:pt x="121924" y="129"/>
                  </a:lnTo>
                  <a:lnTo>
                    <a:pt x="118271" y="1754"/>
                  </a:lnTo>
                  <a:lnTo>
                    <a:pt x="118487" y="3364"/>
                  </a:lnTo>
                  <a:lnTo>
                    <a:pt x="119950" y="17694"/>
                  </a:lnTo>
                  <a:lnTo>
                    <a:pt x="119921" y="27350"/>
                  </a:lnTo>
                  <a:lnTo>
                    <a:pt x="118643" y="33491"/>
                  </a:lnTo>
                  <a:lnTo>
                    <a:pt x="116361" y="37276"/>
                  </a:lnTo>
                  <a:lnTo>
                    <a:pt x="98552" y="60433"/>
                  </a:lnTo>
                  <a:lnTo>
                    <a:pt x="84929" y="79210"/>
                  </a:lnTo>
                  <a:lnTo>
                    <a:pt x="64240" y="96218"/>
                  </a:lnTo>
                  <a:lnTo>
                    <a:pt x="25233" y="114068"/>
                  </a:lnTo>
                  <a:lnTo>
                    <a:pt x="16062" y="118046"/>
                  </a:lnTo>
                  <a:lnTo>
                    <a:pt x="8830" y="122775"/>
                  </a:lnTo>
                  <a:lnTo>
                    <a:pt x="3491" y="128391"/>
                  </a:lnTo>
                  <a:lnTo>
                    <a:pt x="0" y="135027"/>
                  </a:lnTo>
                  <a:lnTo>
                    <a:pt x="1753" y="140535"/>
                  </a:lnTo>
                  <a:lnTo>
                    <a:pt x="3857" y="143635"/>
                  </a:lnTo>
                  <a:lnTo>
                    <a:pt x="9153" y="145743"/>
                  </a:lnTo>
                  <a:lnTo>
                    <a:pt x="24279" y="148404"/>
                  </a:lnTo>
                  <a:lnTo>
                    <a:pt x="48090" y="146124"/>
                  </a:lnTo>
                  <a:lnTo>
                    <a:pt x="79441" y="133412"/>
                  </a:lnTo>
                  <a:lnTo>
                    <a:pt x="111263" y="110845"/>
                  </a:lnTo>
                  <a:lnTo>
                    <a:pt x="132351" y="85332"/>
                  </a:lnTo>
                  <a:lnTo>
                    <a:pt x="140033" y="58213"/>
                  </a:lnTo>
                  <a:lnTo>
                    <a:pt x="131638" y="30828"/>
                  </a:lnTo>
                  <a:lnTo>
                    <a:pt x="131183" y="27268"/>
                  </a:lnTo>
                  <a:lnTo>
                    <a:pt x="130127" y="18910"/>
                  </a:lnTo>
                  <a:lnTo>
                    <a:pt x="128935" y="9238"/>
                  </a:lnTo>
                  <a:lnTo>
                    <a:pt x="128072" y="1738"/>
                  </a:lnTo>
                  <a:lnTo>
                    <a:pt x="127933" y="397"/>
                  </a:lnTo>
                  <a:lnTo>
                    <a:pt x="126500" y="-66"/>
                  </a:lnTo>
                  <a:lnTo>
                    <a:pt x="12478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2032604" y="83608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626938" y="2747400"/>
            <a:ext cx="250190" cy="272415"/>
            <a:chOff x="3626938" y="2747400"/>
            <a:chExt cx="250190" cy="272415"/>
          </a:xfrm>
        </p:grpSpPr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26938" y="2747400"/>
              <a:ext cx="249725" cy="27234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65038" y="2762514"/>
              <a:ext cx="172772" cy="195611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3696258" y="249307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440862" y="890571"/>
            <a:ext cx="3511550" cy="3510279"/>
            <a:chOff x="5440862" y="890571"/>
            <a:chExt cx="3511550" cy="3510279"/>
          </a:xfrm>
        </p:grpSpPr>
        <p:sp>
          <p:nvSpPr>
            <p:cNvPr id="29" name="object 29"/>
            <p:cNvSpPr/>
            <p:nvPr/>
          </p:nvSpPr>
          <p:spPr>
            <a:xfrm>
              <a:off x="5585887" y="1129313"/>
              <a:ext cx="3221355" cy="3209925"/>
            </a:xfrm>
            <a:custGeom>
              <a:avLst/>
              <a:gdLst/>
              <a:ahLst/>
              <a:cxnLst/>
              <a:rect l="l" t="t" r="r" b="b"/>
              <a:pathLst>
                <a:path w="3221354" h="3209925">
                  <a:moveTo>
                    <a:pt x="273701" y="0"/>
                  </a:moveTo>
                  <a:lnTo>
                    <a:pt x="273701" y="3209636"/>
                  </a:lnTo>
                </a:path>
                <a:path w="3221354" h="3209925">
                  <a:moveTo>
                    <a:pt x="541052" y="0"/>
                  </a:moveTo>
                  <a:lnTo>
                    <a:pt x="541052" y="3209636"/>
                  </a:lnTo>
                </a:path>
                <a:path w="3221354" h="3209925">
                  <a:moveTo>
                    <a:pt x="808404" y="0"/>
                  </a:moveTo>
                  <a:lnTo>
                    <a:pt x="808404" y="3209636"/>
                  </a:lnTo>
                </a:path>
                <a:path w="3221354" h="3209925">
                  <a:moveTo>
                    <a:pt x="1075755" y="0"/>
                  </a:moveTo>
                  <a:lnTo>
                    <a:pt x="1075755" y="3209636"/>
                  </a:lnTo>
                </a:path>
                <a:path w="3221354" h="3209925">
                  <a:moveTo>
                    <a:pt x="1343107" y="0"/>
                  </a:moveTo>
                  <a:lnTo>
                    <a:pt x="1343107" y="3209636"/>
                  </a:lnTo>
                </a:path>
                <a:path w="3221354" h="3209925">
                  <a:moveTo>
                    <a:pt x="1610459" y="0"/>
                  </a:moveTo>
                  <a:lnTo>
                    <a:pt x="1610459" y="3209636"/>
                  </a:lnTo>
                </a:path>
                <a:path w="3221354" h="3209925">
                  <a:moveTo>
                    <a:pt x="1877810" y="0"/>
                  </a:moveTo>
                  <a:lnTo>
                    <a:pt x="1877810" y="3209636"/>
                  </a:lnTo>
                </a:path>
                <a:path w="3221354" h="3209925">
                  <a:moveTo>
                    <a:pt x="2145162" y="0"/>
                  </a:moveTo>
                  <a:lnTo>
                    <a:pt x="2145162" y="3209636"/>
                  </a:lnTo>
                </a:path>
                <a:path w="3221354" h="3209925">
                  <a:moveTo>
                    <a:pt x="2412512" y="0"/>
                  </a:moveTo>
                  <a:lnTo>
                    <a:pt x="2412512" y="3209636"/>
                  </a:lnTo>
                </a:path>
                <a:path w="3221354" h="3209925">
                  <a:moveTo>
                    <a:pt x="2679863" y="0"/>
                  </a:moveTo>
                  <a:lnTo>
                    <a:pt x="2679863" y="3209636"/>
                  </a:lnTo>
                </a:path>
                <a:path w="3221354" h="3209925">
                  <a:moveTo>
                    <a:pt x="2947215" y="0"/>
                  </a:moveTo>
                  <a:lnTo>
                    <a:pt x="2947215" y="3209636"/>
                  </a:lnTo>
                </a:path>
                <a:path w="3221354" h="3209925">
                  <a:moveTo>
                    <a:pt x="0" y="272761"/>
                  </a:moveTo>
                  <a:lnTo>
                    <a:pt x="3220916" y="272761"/>
                  </a:lnTo>
                </a:path>
                <a:path w="3221354" h="3209925">
                  <a:moveTo>
                    <a:pt x="0" y="539172"/>
                  </a:moveTo>
                  <a:lnTo>
                    <a:pt x="3220916" y="539172"/>
                  </a:lnTo>
                </a:path>
                <a:path w="3221354" h="3209925">
                  <a:moveTo>
                    <a:pt x="0" y="805584"/>
                  </a:moveTo>
                  <a:lnTo>
                    <a:pt x="3220916" y="805584"/>
                  </a:lnTo>
                </a:path>
                <a:path w="3221354" h="3209925">
                  <a:moveTo>
                    <a:pt x="0" y="1071995"/>
                  </a:moveTo>
                  <a:lnTo>
                    <a:pt x="3220916" y="1071995"/>
                  </a:lnTo>
                </a:path>
                <a:path w="3221354" h="3209925">
                  <a:moveTo>
                    <a:pt x="0" y="1338407"/>
                  </a:moveTo>
                  <a:lnTo>
                    <a:pt x="3220916" y="1338407"/>
                  </a:lnTo>
                </a:path>
                <a:path w="3221354" h="3209925">
                  <a:moveTo>
                    <a:pt x="0" y="1604818"/>
                  </a:moveTo>
                  <a:lnTo>
                    <a:pt x="3220916" y="1604818"/>
                  </a:lnTo>
                </a:path>
                <a:path w="3221354" h="3209925">
                  <a:moveTo>
                    <a:pt x="0" y="1871229"/>
                  </a:moveTo>
                  <a:lnTo>
                    <a:pt x="3220916" y="1871229"/>
                  </a:lnTo>
                </a:path>
                <a:path w="3221354" h="3209925">
                  <a:moveTo>
                    <a:pt x="0" y="2137641"/>
                  </a:moveTo>
                  <a:lnTo>
                    <a:pt x="3220916" y="2137641"/>
                  </a:lnTo>
                </a:path>
                <a:path w="3221354" h="3209925">
                  <a:moveTo>
                    <a:pt x="0" y="2404052"/>
                  </a:moveTo>
                  <a:lnTo>
                    <a:pt x="3220916" y="2404052"/>
                  </a:lnTo>
                </a:path>
                <a:path w="3221354" h="3209925">
                  <a:moveTo>
                    <a:pt x="0" y="2670464"/>
                  </a:moveTo>
                  <a:lnTo>
                    <a:pt x="3220916" y="2670464"/>
                  </a:lnTo>
                </a:path>
                <a:path w="3221354" h="3209925">
                  <a:moveTo>
                    <a:pt x="0" y="2936876"/>
                  </a:moveTo>
                  <a:lnTo>
                    <a:pt x="3220916" y="2936876"/>
                  </a:lnTo>
                </a:path>
                <a:path w="3221354" h="3209925">
                  <a:moveTo>
                    <a:pt x="6350" y="0"/>
                  </a:moveTo>
                  <a:lnTo>
                    <a:pt x="6350" y="3209636"/>
                  </a:lnTo>
                </a:path>
                <a:path w="3221354" h="3209925">
                  <a:moveTo>
                    <a:pt x="3214566" y="0"/>
                  </a:moveTo>
                  <a:lnTo>
                    <a:pt x="3214566" y="3209636"/>
                  </a:lnTo>
                </a:path>
                <a:path w="3221354" h="3209925">
                  <a:moveTo>
                    <a:pt x="0" y="6350"/>
                  </a:moveTo>
                  <a:lnTo>
                    <a:pt x="3220916" y="6350"/>
                  </a:lnTo>
                </a:path>
                <a:path w="3221354" h="3209925">
                  <a:moveTo>
                    <a:pt x="0" y="3203286"/>
                  </a:moveTo>
                  <a:lnTo>
                    <a:pt x="3220916" y="3203286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0862" y="2648193"/>
              <a:ext cx="3510967" cy="19811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588182" y="2727253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 h="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478958" y="2666301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9985" y="890571"/>
              <a:ext cx="198120" cy="351016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209045" y="1017891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148080" y="90867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00417" y="2658948"/>
              <a:ext cx="188912" cy="18891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43280" y="2678809"/>
              <a:ext cx="103186" cy="10318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38517" y="2674047"/>
              <a:ext cx="112712" cy="11271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00643" y="2392248"/>
              <a:ext cx="188912" cy="18891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43506" y="2412110"/>
              <a:ext cx="103186" cy="10318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38743" y="2407347"/>
              <a:ext cx="112712" cy="112712"/>
            </a:xfrm>
            <a:prstGeom prst="rect">
              <a:avLst/>
            </a:prstGeom>
          </p:spPr>
        </p:pic>
      </p:grp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57429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Matrices</a:t>
            </a:r>
            <a:r>
              <a:rPr dirty="0" spc="30"/>
              <a:t> </a:t>
            </a:r>
            <a:r>
              <a:rPr dirty="0"/>
              <a:t>as</a:t>
            </a:r>
            <a:r>
              <a:rPr dirty="0" spc="30"/>
              <a:t> </a:t>
            </a:r>
            <a:r>
              <a:rPr dirty="0" spc="-10"/>
              <a:t>linear</a:t>
            </a:r>
            <a:r>
              <a:rPr dirty="0" spc="30"/>
              <a:t> </a:t>
            </a:r>
            <a:r>
              <a:rPr dirty="0" spc="-5"/>
              <a:t>transformations</a:t>
            </a:r>
          </a:p>
        </p:txBody>
      </p:sp>
      <p:grpSp>
        <p:nvGrpSpPr>
          <p:cNvPr id="43" name="object 43"/>
          <p:cNvGrpSpPr/>
          <p:nvPr/>
        </p:nvGrpSpPr>
        <p:grpSpPr>
          <a:xfrm>
            <a:off x="4425950" y="2267327"/>
            <a:ext cx="292100" cy="198120"/>
            <a:chOff x="4425950" y="2267327"/>
            <a:chExt cx="292100" cy="198120"/>
          </a:xfrm>
        </p:grpSpPr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25950" y="2267327"/>
              <a:ext cx="292100" cy="198119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464050" y="2346387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4558029" y="2285427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7" name="object 47"/>
          <p:cNvGrpSpPr/>
          <p:nvPr/>
        </p:nvGrpSpPr>
        <p:grpSpPr>
          <a:xfrm>
            <a:off x="1935029" y="780111"/>
            <a:ext cx="2093595" cy="2080895"/>
            <a:chOff x="1935029" y="780111"/>
            <a:chExt cx="2093595" cy="2080895"/>
          </a:xfrm>
        </p:grpSpPr>
        <p:pic>
          <p:nvPicPr>
            <p:cNvPr id="48" name="object 4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5029" y="2671648"/>
              <a:ext cx="188912" cy="18891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77891" y="2691509"/>
              <a:ext cx="103187" cy="10318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73129" y="2686747"/>
              <a:ext cx="112712" cy="11271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89029" y="2671648"/>
              <a:ext cx="188912" cy="18891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31891" y="2691509"/>
              <a:ext cx="103187" cy="103188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27129" y="2686747"/>
              <a:ext cx="112712" cy="11271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78947" y="780111"/>
              <a:ext cx="249280" cy="27183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17047" y="795225"/>
              <a:ext cx="172330" cy="195107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3991025" y="2103279"/>
            <a:ext cx="391160" cy="603250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(0,0)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(1,0)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749290" y="2103279"/>
            <a:ext cx="391160" cy="603250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(0,0)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(3,1)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4425950" y="2530693"/>
            <a:ext cx="292100" cy="198120"/>
            <a:chOff x="4425950" y="2530693"/>
            <a:chExt cx="292100" cy="198120"/>
          </a:xfrm>
        </p:grpSpPr>
        <p:pic>
          <p:nvPicPr>
            <p:cNvPr id="59" name="object 5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25950" y="2530693"/>
              <a:ext cx="292100" cy="198119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4464050" y="2609753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4558029" y="2548793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2" name="object 62"/>
          <p:cNvGrpSpPr/>
          <p:nvPr/>
        </p:nvGrpSpPr>
        <p:grpSpPr>
          <a:xfrm>
            <a:off x="4171407" y="780111"/>
            <a:ext cx="261620" cy="272415"/>
            <a:chOff x="4171407" y="780111"/>
            <a:chExt cx="261620" cy="272415"/>
          </a:xfrm>
        </p:grpSpPr>
        <p:pic>
          <p:nvPicPr>
            <p:cNvPr id="63" name="object 6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71407" y="780111"/>
              <a:ext cx="261204" cy="27183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09507" y="795128"/>
              <a:ext cx="185004" cy="195577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4659833" y="1071897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659833" y="1340323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282133" y="1071897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5282133" y="1340323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4955058" y="1185490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70" name="object 70"/>
          <p:cNvGraphicFramePr>
            <a:graphicFrameLocks noGrp="1"/>
          </p:cNvGraphicFramePr>
          <p:nvPr/>
        </p:nvGraphicFramePr>
        <p:xfrm>
          <a:off x="3682288" y="1043146"/>
          <a:ext cx="1240790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9575"/>
                <a:gridCol w="409574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sp>
        <p:nvSpPr>
          <p:cNvPr id="71" name="object 71"/>
          <p:cNvSpPr txBox="1"/>
          <p:nvPr/>
        </p:nvSpPr>
        <p:spPr>
          <a:xfrm>
            <a:off x="5130800" y="1041400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5130800" y="1309826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096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54448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21799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89151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56503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023854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91206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558557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825907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93259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268370" y="871445"/>
            <a:ext cx="3511550" cy="3648710"/>
            <a:chOff x="268370" y="871445"/>
            <a:chExt cx="3511550" cy="3648710"/>
          </a:xfrm>
        </p:grpSpPr>
        <p:sp>
          <p:nvSpPr>
            <p:cNvPr id="13" name="object 13"/>
            <p:cNvSpPr/>
            <p:nvPr/>
          </p:nvSpPr>
          <p:spPr>
            <a:xfrm>
              <a:off x="413395" y="1139739"/>
              <a:ext cx="3221355" cy="3209925"/>
            </a:xfrm>
            <a:custGeom>
              <a:avLst/>
              <a:gdLst/>
              <a:ahLst/>
              <a:cxnLst/>
              <a:rect l="l" t="t" r="r" b="b"/>
              <a:pathLst>
                <a:path w="3221354" h="3209925">
                  <a:moveTo>
                    <a:pt x="2947215" y="0"/>
                  </a:moveTo>
                  <a:lnTo>
                    <a:pt x="2947215" y="3209636"/>
                  </a:lnTo>
                </a:path>
                <a:path w="3221354" h="3209925">
                  <a:moveTo>
                    <a:pt x="0" y="272761"/>
                  </a:moveTo>
                  <a:lnTo>
                    <a:pt x="3220916" y="272761"/>
                  </a:lnTo>
                </a:path>
                <a:path w="3221354" h="3209925">
                  <a:moveTo>
                    <a:pt x="0" y="539172"/>
                  </a:moveTo>
                  <a:lnTo>
                    <a:pt x="3220916" y="539172"/>
                  </a:lnTo>
                </a:path>
                <a:path w="3221354" h="3209925">
                  <a:moveTo>
                    <a:pt x="0" y="805584"/>
                  </a:moveTo>
                  <a:lnTo>
                    <a:pt x="3220916" y="805584"/>
                  </a:lnTo>
                </a:path>
                <a:path w="3221354" h="3209925">
                  <a:moveTo>
                    <a:pt x="0" y="1071995"/>
                  </a:moveTo>
                  <a:lnTo>
                    <a:pt x="3220916" y="1071995"/>
                  </a:lnTo>
                </a:path>
                <a:path w="3221354" h="3209925">
                  <a:moveTo>
                    <a:pt x="0" y="1338407"/>
                  </a:moveTo>
                  <a:lnTo>
                    <a:pt x="3220916" y="1338407"/>
                  </a:lnTo>
                </a:path>
                <a:path w="3221354" h="3209925">
                  <a:moveTo>
                    <a:pt x="0" y="1604818"/>
                  </a:moveTo>
                  <a:lnTo>
                    <a:pt x="3220916" y="1604818"/>
                  </a:lnTo>
                </a:path>
                <a:path w="3221354" h="3209925">
                  <a:moveTo>
                    <a:pt x="0" y="1871229"/>
                  </a:moveTo>
                  <a:lnTo>
                    <a:pt x="3220916" y="1871229"/>
                  </a:lnTo>
                </a:path>
                <a:path w="3221354" h="3209925">
                  <a:moveTo>
                    <a:pt x="0" y="2137641"/>
                  </a:moveTo>
                  <a:lnTo>
                    <a:pt x="3220916" y="2137641"/>
                  </a:lnTo>
                </a:path>
                <a:path w="3221354" h="3209925">
                  <a:moveTo>
                    <a:pt x="0" y="2404052"/>
                  </a:moveTo>
                  <a:lnTo>
                    <a:pt x="3220916" y="2404052"/>
                  </a:lnTo>
                </a:path>
                <a:path w="3221354" h="3209925">
                  <a:moveTo>
                    <a:pt x="0" y="2670464"/>
                  </a:moveTo>
                  <a:lnTo>
                    <a:pt x="3220916" y="2670464"/>
                  </a:lnTo>
                </a:path>
                <a:path w="3221354" h="3209925">
                  <a:moveTo>
                    <a:pt x="0" y="2936876"/>
                  </a:moveTo>
                  <a:lnTo>
                    <a:pt x="3220916" y="2936876"/>
                  </a:lnTo>
                </a:path>
                <a:path w="3221354" h="3209925">
                  <a:moveTo>
                    <a:pt x="6349" y="0"/>
                  </a:moveTo>
                  <a:lnTo>
                    <a:pt x="6349" y="3209636"/>
                  </a:lnTo>
                </a:path>
                <a:path w="3221354" h="3209925">
                  <a:moveTo>
                    <a:pt x="3214566" y="0"/>
                  </a:moveTo>
                  <a:lnTo>
                    <a:pt x="3214566" y="3209636"/>
                  </a:lnTo>
                </a:path>
                <a:path w="3221354" h="3209925">
                  <a:moveTo>
                    <a:pt x="0" y="6350"/>
                  </a:moveTo>
                  <a:lnTo>
                    <a:pt x="3220916" y="6350"/>
                  </a:lnTo>
                </a:path>
                <a:path w="3221354" h="3209925">
                  <a:moveTo>
                    <a:pt x="0" y="3203286"/>
                  </a:moveTo>
                  <a:lnTo>
                    <a:pt x="3220916" y="3203286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370" y="2665497"/>
              <a:ext cx="3510967" cy="19811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15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 h="0">
                  <a:moveTo>
                    <a:pt x="0" y="0"/>
                  </a:moveTo>
                  <a:lnTo>
                    <a:pt x="12700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06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4794" y="1009475"/>
              <a:ext cx="198120" cy="351016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023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962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1926" y="871445"/>
              <a:ext cx="225758" cy="23424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854789" y="89124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5" h="148590">
                  <a:moveTo>
                    <a:pt x="126499" y="0"/>
                  </a:moveTo>
                  <a:lnTo>
                    <a:pt x="121923" y="195"/>
                  </a:lnTo>
                  <a:lnTo>
                    <a:pt x="118271" y="1821"/>
                  </a:lnTo>
                  <a:lnTo>
                    <a:pt x="118487" y="3431"/>
                  </a:lnTo>
                  <a:lnTo>
                    <a:pt x="119950" y="17760"/>
                  </a:lnTo>
                  <a:lnTo>
                    <a:pt x="119920" y="27416"/>
                  </a:lnTo>
                  <a:lnTo>
                    <a:pt x="118642" y="33557"/>
                  </a:lnTo>
                  <a:lnTo>
                    <a:pt x="116361" y="37343"/>
                  </a:lnTo>
                  <a:lnTo>
                    <a:pt x="98551" y="60499"/>
                  </a:lnTo>
                  <a:lnTo>
                    <a:pt x="84928" y="79276"/>
                  </a:lnTo>
                  <a:lnTo>
                    <a:pt x="64239" y="96284"/>
                  </a:lnTo>
                  <a:lnTo>
                    <a:pt x="25232" y="114134"/>
                  </a:lnTo>
                  <a:lnTo>
                    <a:pt x="16061" y="118112"/>
                  </a:lnTo>
                  <a:lnTo>
                    <a:pt x="8829" y="122842"/>
                  </a:lnTo>
                  <a:lnTo>
                    <a:pt x="3490" y="128457"/>
                  </a:lnTo>
                  <a:lnTo>
                    <a:pt x="0" y="135093"/>
                  </a:lnTo>
                  <a:lnTo>
                    <a:pt x="1753" y="140601"/>
                  </a:lnTo>
                  <a:lnTo>
                    <a:pt x="3856" y="143701"/>
                  </a:lnTo>
                  <a:lnTo>
                    <a:pt x="9153" y="145809"/>
                  </a:lnTo>
                  <a:lnTo>
                    <a:pt x="24279" y="148470"/>
                  </a:lnTo>
                  <a:lnTo>
                    <a:pt x="48090" y="146191"/>
                  </a:lnTo>
                  <a:lnTo>
                    <a:pt x="79441" y="133478"/>
                  </a:lnTo>
                  <a:lnTo>
                    <a:pt x="111262" y="110911"/>
                  </a:lnTo>
                  <a:lnTo>
                    <a:pt x="132350" y="85398"/>
                  </a:lnTo>
                  <a:lnTo>
                    <a:pt x="140032" y="58279"/>
                  </a:lnTo>
                  <a:lnTo>
                    <a:pt x="131638" y="30895"/>
                  </a:lnTo>
                  <a:lnTo>
                    <a:pt x="130126" y="18976"/>
                  </a:lnTo>
                  <a:lnTo>
                    <a:pt x="128935" y="9304"/>
                  </a:lnTo>
                  <a:lnTo>
                    <a:pt x="128071" y="1804"/>
                  </a:lnTo>
                  <a:lnTo>
                    <a:pt x="127933" y="463"/>
                  </a:lnTo>
                  <a:lnTo>
                    <a:pt x="126499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854789" y="89124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5" h="148590">
                  <a:moveTo>
                    <a:pt x="124784" y="7"/>
                  </a:moveTo>
                  <a:lnTo>
                    <a:pt x="121924" y="129"/>
                  </a:lnTo>
                  <a:lnTo>
                    <a:pt x="118271" y="1754"/>
                  </a:lnTo>
                  <a:lnTo>
                    <a:pt x="118487" y="3364"/>
                  </a:lnTo>
                  <a:lnTo>
                    <a:pt x="119950" y="17694"/>
                  </a:lnTo>
                  <a:lnTo>
                    <a:pt x="119921" y="27350"/>
                  </a:lnTo>
                  <a:lnTo>
                    <a:pt x="118643" y="33491"/>
                  </a:lnTo>
                  <a:lnTo>
                    <a:pt x="116361" y="37276"/>
                  </a:lnTo>
                  <a:lnTo>
                    <a:pt x="98552" y="60433"/>
                  </a:lnTo>
                  <a:lnTo>
                    <a:pt x="84929" y="79210"/>
                  </a:lnTo>
                  <a:lnTo>
                    <a:pt x="64240" y="96218"/>
                  </a:lnTo>
                  <a:lnTo>
                    <a:pt x="25233" y="114068"/>
                  </a:lnTo>
                  <a:lnTo>
                    <a:pt x="16062" y="118046"/>
                  </a:lnTo>
                  <a:lnTo>
                    <a:pt x="8830" y="122775"/>
                  </a:lnTo>
                  <a:lnTo>
                    <a:pt x="3491" y="128391"/>
                  </a:lnTo>
                  <a:lnTo>
                    <a:pt x="0" y="135027"/>
                  </a:lnTo>
                  <a:lnTo>
                    <a:pt x="1753" y="140535"/>
                  </a:lnTo>
                  <a:lnTo>
                    <a:pt x="3857" y="143635"/>
                  </a:lnTo>
                  <a:lnTo>
                    <a:pt x="9153" y="145743"/>
                  </a:lnTo>
                  <a:lnTo>
                    <a:pt x="24279" y="148404"/>
                  </a:lnTo>
                  <a:lnTo>
                    <a:pt x="48090" y="146124"/>
                  </a:lnTo>
                  <a:lnTo>
                    <a:pt x="79441" y="133412"/>
                  </a:lnTo>
                  <a:lnTo>
                    <a:pt x="111263" y="110845"/>
                  </a:lnTo>
                  <a:lnTo>
                    <a:pt x="132351" y="85332"/>
                  </a:lnTo>
                  <a:lnTo>
                    <a:pt x="140033" y="58213"/>
                  </a:lnTo>
                  <a:lnTo>
                    <a:pt x="131638" y="30828"/>
                  </a:lnTo>
                  <a:lnTo>
                    <a:pt x="131183" y="27268"/>
                  </a:lnTo>
                  <a:lnTo>
                    <a:pt x="130127" y="18910"/>
                  </a:lnTo>
                  <a:lnTo>
                    <a:pt x="128935" y="9238"/>
                  </a:lnTo>
                  <a:lnTo>
                    <a:pt x="128072" y="1738"/>
                  </a:lnTo>
                  <a:lnTo>
                    <a:pt x="127933" y="397"/>
                  </a:lnTo>
                  <a:lnTo>
                    <a:pt x="126500" y="-66"/>
                  </a:lnTo>
                  <a:lnTo>
                    <a:pt x="12478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2032604" y="83608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626938" y="2747400"/>
            <a:ext cx="250190" cy="272415"/>
            <a:chOff x="3626938" y="2747400"/>
            <a:chExt cx="250190" cy="272415"/>
          </a:xfrm>
        </p:grpSpPr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26938" y="2747400"/>
              <a:ext cx="249725" cy="27234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65038" y="2762514"/>
              <a:ext cx="172772" cy="195611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3696258" y="249307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440862" y="890571"/>
            <a:ext cx="3511550" cy="3510279"/>
            <a:chOff x="5440862" y="890571"/>
            <a:chExt cx="3511550" cy="3510279"/>
          </a:xfrm>
        </p:grpSpPr>
        <p:sp>
          <p:nvSpPr>
            <p:cNvPr id="29" name="object 29"/>
            <p:cNvSpPr/>
            <p:nvPr/>
          </p:nvSpPr>
          <p:spPr>
            <a:xfrm>
              <a:off x="5585887" y="1129313"/>
              <a:ext cx="3221355" cy="3209925"/>
            </a:xfrm>
            <a:custGeom>
              <a:avLst/>
              <a:gdLst/>
              <a:ahLst/>
              <a:cxnLst/>
              <a:rect l="l" t="t" r="r" b="b"/>
              <a:pathLst>
                <a:path w="3221354" h="3209925">
                  <a:moveTo>
                    <a:pt x="273701" y="0"/>
                  </a:moveTo>
                  <a:lnTo>
                    <a:pt x="273701" y="3209636"/>
                  </a:lnTo>
                </a:path>
                <a:path w="3221354" h="3209925">
                  <a:moveTo>
                    <a:pt x="541052" y="0"/>
                  </a:moveTo>
                  <a:lnTo>
                    <a:pt x="541052" y="3209636"/>
                  </a:lnTo>
                </a:path>
                <a:path w="3221354" h="3209925">
                  <a:moveTo>
                    <a:pt x="808404" y="0"/>
                  </a:moveTo>
                  <a:lnTo>
                    <a:pt x="808404" y="3209636"/>
                  </a:lnTo>
                </a:path>
                <a:path w="3221354" h="3209925">
                  <a:moveTo>
                    <a:pt x="1075755" y="0"/>
                  </a:moveTo>
                  <a:lnTo>
                    <a:pt x="1075755" y="3209636"/>
                  </a:lnTo>
                </a:path>
                <a:path w="3221354" h="3209925">
                  <a:moveTo>
                    <a:pt x="1343107" y="0"/>
                  </a:moveTo>
                  <a:lnTo>
                    <a:pt x="1343107" y="3209636"/>
                  </a:lnTo>
                </a:path>
                <a:path w="3221354" h="3209925">
                  <a:moveTo>
                    <a:pt x="1610459" y="0"/>
                  </a:moveTo>
                  <a:lnTo>
                    <a:pt x="1610459" y="3209636"/>
                  </a:lnTo>
                </a:path>
                <a:path w="3221354" h="3209925">
                  <a:moveTo>
                    <a:pt x="1877810" y="0"/>
                  </a:moveTo>
                  <a:lnTo>
                    <a:pt x="1877810" y="3209636"/>
                  </a:lnTo>
                </a:path>
                <a:path w="3221354" h="3209925">
                  <a:moveTo>
                    <a:pt x="2145162" y="0"/>
                  </a:moveTo>
                  <a:lnTo>
                    <a:pt x="2145162" y="3209636"/>
                  </a:lnTo>
                </a:path>
                <a:path w="3221354" h="3209925">
                  <a:moveTo>
                    <a:pt x="2412512" y="0"/>
                  </a:moveTo>
                  <a:lnTo>
                    <a:pt x="2412512" y="3209636"/>
                  </a:lnTo>
                </a:path>
                <a:path w="3221354" h="3209925">
                  <a:moveTo>
                    <a:pt x="2679863" y="0"/>
                  </a:moveTo>
                  <a:lnTo>
                    <a:pt x="2679863" y="3209636"/>
                  </a:lnTo>
                </a:path>
                <a:path w="3221354" h="3209925">
                  <a:moveTo>
                    <a:pt x="2947215" y="0"/>
                  </a:moveTo>
                  <a:lnTo>
                    <a:pt x="2947215" y="3209636"/>
                  </a:lnTo>
                </a:path>
                <a:path w="3221354" h="3209925">
                  <a:moveTo>
                    <a:pt x="0" y="272761"/>
                  </a:moveTo>
                  <a:lnTo>
                    <a:pt x="3220916" y="272761"/>
                  </a:lnTo>
                </a:path>
                <a:path w="3221354" h="3209925">
                  <a:moveTo>
                    <a:pt x="0" y="539172"/>
                  </a:moveTo>
                  <a:lnTo>
                    <a:pt x="3220916" y="539172"/>
                  </a:lnTo>
                </a:path>
                <a:path w="3221354" h="3209925">
                  <a:moveTo>
                    <a:pt x="0" y="805584"/>
                  </a:moveTo>
                  <a:lnTo>
                    <a:pt x="3220916" y="805584"/>
                  </a:lnTo>
                </a:path>
                <a:path w="3221354" h="3209925">
                  <a:moveTo>
                    <a:pt x="0" y="1071995"/>
                  </a:moveTo>
                  <a:lnTo>
                    <a:pt x="3220916" y="1071995"/>
                  </a:lnTo>
                </a:path>
                <a:path w="3221354" h="3209925">
                  <a:moveTo>
                    <a:pt x="0" y="1338407"/>
                  </a:moveTo>
                  <a:lnTo>
                    <a:pt x="3220916" y="1338407"/>
                  </a:lnTo>
                </a:path>
                <a:path w="3221354" h="3209925">
                  <a:moveTo>
                    <a:pt x="0" y="1604818"/>
                  </a:moveTo>
                  <a:lnTo>
                    <a:pt x="3220916" y="1604818"/>
                  </a:lnTo>
                </a:path>
                <a:path w="3221354" h="3209925">
                  <a:moveTo>
                    <a:pt x="0" y="1871229"/>
                  </a:moveTo>
                  <a:lnTo>
                    <a:pt x="3220916" y="1871229"/>
                  </a:lnTo>
                </a:path>
                <a:path w="3221354" h="3209925">
                  <a:moveTo>
                    <a:pt x="0" y="2137641"/>
                  </a:moveTo>
                  <a:lnTo>
                    <a:pt x="3220916" y="2137641"/>
                  </a:lnTo>
                </a:path>
                <a:path w="3221354" h="3209925">
                  <a:moveTo>
                    <a:pt x="0" y="2404052"/>
                  </a:moveTo>
                  <a:lnTo>
                    <a:pt x="3220916" y="2404052"/>
                  </a:lnTo>
                </a:path>
                <a:path w="3221354" h="3209925">
                  <a:moveTo>
                    <a:pt x="0" y="2670464"/>
                  </a:moveTo>
                  <a:lnTo>
                    <a:pt x="3220916" y="2670464"/>
                  </a:lnTo>
                </a:path>
                <a:path w="3221354" h="3209925">
                  <a:moveTo>
                    <a:pt x="0" y="2936876"/>
                  </a:moveTo>
                  <a:lnTo>
                    <a:pt x="3220916" y="2936876"/>
                  </a:lnTo>
                </a:path>
                <a:path w="3221354" h="3209925">
                  <a:moveTo>
                    <a:pt x="6350" y="0"/>
                  </a:moveTo>
                  <a:lnTo>
                    <a:pt x="6350" y="3209636"/>
                  </a:lnTo>
                </a:path>
                <a:path w="3221354" h="3209925">
                  <a:moveTo>
                    <a:pt x="3214566" y="0"/>
                  </a:moveTo>
                  <a:lnTo>
                    <a:pt x="3214566" y="3209636"/>
                  </a:lnTo>
                </a:path>
                <a:path w="3221354" h="3209925">
                  <a:moveTo>
                    <a:pt x="0" y="6350"/>
                  </a:moveTo>
                  <a:lnTo>
                    <a:pt x="3220916" y="6350"/>
                  </a:lnTo>
                </a:path>
                <a:path w="3221354" h="3209925">
                  <a:moveTo>
                    <a:pt x="0" y="3203286"/>
                  </a:moveTo>
                  <a:lnTo>
                    <a:pt x="3220916" y="3203286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0862" y="2648193"/>
              <a:ext cx="3510967" cy="19811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588182" y="2727253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 h="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478958" y="2666301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9985" y="890571"/>
              <a:ext cx="198120" cy="351016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209045" y="1017891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148080" y="90867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00417" y="2658948"/>
              <a:ext cx="188912" cy="18891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43280" y="2678809"/>
              <a:ext cx="103186" cy="10318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38517" y="2674047"/>
              <a:ext cx="112712" cy="11271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00643" y="2392248"/>
              <a:ext cx="188912" cy="18891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43506" y="2412110"/>
              <a:ext cx="103186" cy="10318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38743" y="2407347"/>
              <a:ext cx="112712" cy="112712"/>
            </a:xfrm>
            <a:prstGeom prst="rect">
              <a:avLst/>
            </a:prstGeom>
          </p:spPr>
        </p:pic>
      </p:grp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57429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Matrices</a:t>
            </a:r>
            <a:r>
              <a:rPr dirty="0" spc="30"/>
              <a:t> </a:t>
            </a:r>
            <a:r>
              <a:rPr dirty="0"/>
              <a:t>as</a:t>
            </a:r>
            <a:r>
              <a:rPr dirty="0" spc="30"/>
              <a:t> </a:t>
            </a:r>
            <a:r>
              <a:rPr dirty="0" spc="-10"/>
              <a:t>linear</a:t>
            </a:r>
            <a:r>
              <a:rPr dirty="0" spc="30"/>
              <a:t> </a:t>
            </a:r>
            <a:r>
              <a:rPr dirty="0" spc="-5"/>
              <a:t>transformations</a:t>
            </a:r>
          </a:p>
        </p:txBody>
      </p:sp>
      <p:grpSp>
        <p:nvGrpSpPr>
          <p:cNvPr id="43" name="object 43"/>
          <p:cNvGrpSpPr/>
          <p:nvPr/>
        </p:nvGrpSpPr>
        <p:grpSpPr>
          <a:xfrm>
            <a:off x="4425950" y="2267327"/>
            <a:ext cx="292100" cy="198120"/>
            <a:chOff x="4425950" y="2267327"/>
            <a:chExt cx="292100" cy="198120"/>
          </a:xfrm>
        </p:grpSpPr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25950" y="2267327"/>
              <a:ext cx="292100" cy="198119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464050" y="2346387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4558029" y="2285427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7" name="object 47"/>
          <p:cNvGrpSpPr/>
          <p:nvPr/>
        </p:nvGrpSpPr>
        <p:grpSpPr>
          <a:xfrm>
            <a:off x="1935029" y="780111"/>
            <a:ext cx="2093595" cy="2080895"/>
            <a:chOff x="1935029" y="780111"/>
            <a:chExt cx="2093595" cy="2080895"/>
          </a:xfrm>
        </p:grpSpPr>
        <p:pic>
          <p:nvPicPr>
            <p:cNvPr id="48" name="object 4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5029" y="2671648"/>
              <a:ext cx="188912" cy="18891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77891" y="2691509"/>
              <a:ext cx="103187" cy="10318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73129" y="2686747"/>
              <a:ext cx="112712" cy="11271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89029" y="2671648"/>
              <a:ext cx="188912" cy="18891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31891" y="2691509"/>
              <a:ext cx="103187" cy="103188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27129" y="2686747"/>
              <a:ext cx="112712" cy="11271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5029" y="2404948"/>
              <a:ext cx="188912" cy="188912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77891" y="2424809"/>
              <a:ext cx="103187" cy="103188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73129" y="2420047"/>
              <a:ext cx="112712" cy="112712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78947" y="780111"/>
              <a:ext cx="249280" cy="27183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17047" y="795225"/>
              <a:ext cx="172330" cy="195107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3991025" y="2103279"/>
            <a:ext cx="391160" cy="603250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(0,0)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(1,0)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749290" y="2103279"/>
            <a:ext cx="391160" cy="603250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(0,0)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(3,1)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4425950" y="2530693"/>
            <a:ext cx="292100" cy="198120"/>
            <a:chOff x="4425950" y="2530693"/>
            <a:chExt cx="292100" cy="198120"/>
          </a:xfrm>
        </p:grpSpPr>
        <p:pic>
          <p:nvPicPr>
            <p:cNvPr id="62" name="object 6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25950" y="2530693"/>
              <a:ext cx="292100" cy="198119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4464050" y="2609753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4558029" y="2548793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5" name="object 65"/>
          <p:cNvGrpSpPr/>
          <p:nvPr/>
        </p:nvGrpSpPr>
        <p:grpSpPr>
          <a:xfrm>
            <a:off x="4171407" y="780111"/>
            <a:ext cx="261620" cy="272415"/>
            <a:chOff x="4171407" y="780111"/>
            <a:chExt cx="261620" cy="272415"/>
          </a:xfrm>
        </p:grpSpPr>
        <p:pic>
          <p:nvPicPr>
            <p:cNvPr id="66" name="object 6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71407" y="780111"/>
              <a:ext cx="261204" cy="271838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09507" y="795128"/>
              <a:ext cx="185004" cy="195577"/>
            </a:xfrm>
            <a:prstGeom prst="rect">
              <a:avLst/>
            </a:prstGeom>
          </p:spPr>
        </p:pic>
      </p:grpSp>
      <p:sp>
        <p:nvSpPr>
          <p:cNvPr id="68" name="object 68"/>
          <p:cNvSpPr txBox="1"/>
          <p:nvPr/>
        </p:nvSpPr>
        <p:spPr>
          <a:xfrm>
            <a:off x="4659833" y="1071897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4659833" y="1340323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282133" y="1071897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5282133" y="1340323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4955058" y="1185490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73" name="object 73"/>
          <p:cNvGraphicFramePr>
            <a:graphicFrameLocks noGrp="1"/>
          </p:cNvGraphicFramePr>
          <p:nvPr/>
        </p:nvGraphicFramePr>
        <p:xfrm>
          <a:off x="3682288" y="1043146"/>
          <a:ext cx="1240790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9575"/>
                <a:gridCol w="409574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sp>
        <p:nvSpPr>
          <p:cNvPr id="74" name="object 74"/>
          <p:cNvSpPr txBox="1"/>
          <p:nvPr/>
        </p:nvSpPr>
        <p:spPr>
          <a:xfrm>
            <a:off x="5130800" y="1041400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130800" y="1309826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096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54448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21799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89151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56503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023854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91206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558557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825907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93259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268370" y="871445"/>
            <a:ext cx="3511550" cy="3648710"/>
            <a:chOff x="268370" y="871445"/>
            <a:chExt cx="3511550" cy="3648710"/>
          </a:xfrm>
        </p:grpSpPr>
        <p:sp>
          <p:nvSpPr>
            <p:cNvPr id="13" name="object 13"/>
            <p:cNvSpPr/>
            <p:nvPr/>
          </p:nvSpPr>
          <p:spPr>
            <a:xfrm>
              <a:off x="413395" y="1139739"/>
              <a:ext cx="3221355" cy="3209925"/>
            </a:xfrm>
            <a:custGeom>
              <a:avLst/>
              <a:gdLst/>
              <a:ahLst/>
              <a:cxnLst/>
              <a:rect l="l" t="t" r="r" b="b"/>
              <a:pathLst>
                <a:path w="3221354" h="3209925">
                  <a:moveTo>
                    <a:pt x="2947215" y="0"/>
                  </a:moveTo>
                  <a:lnTo>
                    <a:pt x="2947215" y="3209636"/>
                  </a:lnTo>
                </a:path>
                <a:path w="3221354" h="3209925">
                  <a:moveTo>
                    <a:pt x="0" y="272761"/>
                  </a:moveTo>
                  <a:lnTo>
                    <a:pt x="3220916" y="272761"/>
                  </a:lnTo>
                </a:path>
                <a:path w="3221354" h="3209925">
                  <a:moveTo>
                    <a:pt x="0" y="539172"/>
                  </a:moveTo>
                  <a:lnTo>
                    <a:pt x="3220916" y="539172"/>
                  </a:lnTo>
                </a:path>
                <a:path w="3221354" h="3209925">
                  <a:moveTo>
                    <a:pt x="0" y="805584"/>
                  </a:moveTo>
                  <a:lnTo>
                    <a:pt x="3220916" y="805584"/>
                  </a:lnTo>
                </a:path>
                <a:path w="3221354" h="3209925">
                  <a:moveTo>
                    <a:pt x="0" y="1071995"/>
                  </a:moveTo>
                  <a:lnTo>
                    <a:pt x="3220916" y="1071995"/>
                  </a:lnTo>
                </a:path>
                <a:path w="3221354" h="3209925">
                  <a:moveTo>
                    <a:pt x="0" y="1338407"/>
                  </a:moveTo>
                  <a:lnTo>
                    <a:pt x="3220916" y="1338407"/>
                  </a:lnTo>
                </a:path>
                <a:path w="3221354" h="3209925">
                  <a:moveTo>
                    <a:pt x="0" y="1604818"/>
                  </a:moveTo>
                  <a:lnTo>
                    <a:pt x="3220916" y="1604818"/>
                  </a:lnTo>
                </a:path>
                <a:path w="3221354" h="3209925">
                  <a:moveTo>
                    <a:pt x="0" y="1871229"/>
                  </a:moveTo>
                  <a:lnTo>
                    <a:pt x="3220916" y="1871229"/>
                  </a:lnTo>
                </a:path>
                <a:path w="3221354" h="3209925">
                  <a:moveTo>
                    <a:pt x="0" y="2137641"/>
                  </a:moveTo>
                  <a:lnTo>
                    <a:pt x="3220916" y="2137641"/>
                  </a:lnTo>
                </a:path>
                <a:path w="3221354" h="3209925">
                  <a:moveTo>
                    <a:pt x="0" y="2404052"/>
                  </a:moveTo>
                  <a:lnTo>
                    <a:pt x="3220916" y="2404052"/>
                  </a:lnTo>
                </a:path>
                <a:path w="3221354" h="3209925">
                  <a:moveTo>
                    <a:pt x="0" y="2670464"/>
                  </a:moveTo>
                  <a:lnTo>
                    <a:pt x="3220916" y="2670464"/>
                  </a:lnTo>
                </a:path>
                <a:path w="3221354" h="3209925">
                  <a:moveTo>
                    <a:pt x="0" y="2936876"/>
                  </a:moveTo>
                  <a:lnTo>
                    <a:pt x="3220916" y="2936876"/>
                  </a:lnTo>
                </a:path>
                <a:path w="3221354" h="3209925">
                  <a:moveTo>
                    <a:pt x="6349" y="0"/>
                  </a:moveTo>
                  <a:lnTo>
                    <a:pt x="6349" y="3209636"/>
                  </a:lnTo>
                </a:path>
                <a:path w="3221354" h="3209925">
                  <a:moveTo>
                    <a:pt x="3214566" y="0"/>
                  </a:moveTo>
                  <a:lnTo>
                    <a:pt x="3214566" y="3209636"/>
                  </a:lnTo>
                </a:path>
                <a:path w="3221354" h="3209925">
                  <a:moveTo>
                    <a:pt x="0" y="6350"/>
                  </a:moveTo>
                  <a:lnTo>
                    <a:pt x="3220916" y="6350"/>
                  </a:lnTo>
                </a:path>
                <a:path w="3221354" h="3209925">
                  <a:moveTo>
                    <a:pt x="0" y="3203286"/>
                  </a:moveTo>
                  <a:lnTo>
                    <a:pt x="3220916" y="3203286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370" y="2665497"/>
              <a:ext cx="3510967" cy="19811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15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 h="0">
                  <a:moveTo>
                    <a:pt x="0" y="0"/>
                  </a:moveTo>
                  <a:lnTo>
                    <a:pt x="12700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06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4794" y="1009475"/>
              <a:ext cx="198120" cy="351016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023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962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1926" y="871445"/>
              <a:ext cx="225758" cy="23424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854789" y="89124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5" h="148590">
                  <a:moveTo>
                    <a:pt x="126499" y="0"/>
                  </a:moveTo>
                  <a:lnTo>
                    <a:pt x="121923" y="195"/>
                  </a:lnTo>
                  <a:lnTo>
                    <a:pt x="118271" y="1821"/>
                  </a:lnTo>
                  <a:lnTo>
                    <a:pt x="118487" y="3431"/>
                  </a:lnTo>
                  <a:lnTo>
                    <a:pt x="119950" y="17760"/>
                  </a:lnTo>
                  <a:lnTo>
                    <a:pt x="119920" y="27416"/>
                  </a:lnTo>
                  <a:lnTo>
                    <a:pt x="118642" y="33557"/>
                  </a:lnTo>
                  <a:lnTo>
                    <a:pt x="116361" y="37343"/>
                  </a:lnTo>
                  <a:lnTo>
                    <a:pt x="98551" y="60499"/>
                  </a:lnTo>
                  <a:lnTo>
                    <a:pt x="84928" y="79276"/>
                  </a:lnTo>
                  <a:lnTo>
                    <a:pt x="64239" y="96284"/>
                  </a:lnTo>
                  <a:lnTo>
                    <a:pt x="25232" y="114134"/>
                  </a:lnTo>
                  <a:lnTo>
                    <a:pt x="16061" y="118112"/>
                  </a:lnTo>
                  <a:lnTo>
                    <a:pt x="8829" y="122842"/>
                  </a:lnTo>
                  <a:lnTo>
                    <a:pt x="3490" y="128457"/>
                  </a:lnTo>
                  <a:lnTo>
                    <a:pt x="0" y="135093"/>
                  </a:lnTo>
                  <a:lnTo>
                    <a:pt x="1753" y="140601"/>
                  </a:lnTo>
                  <a:lnTo>
                    <a:pt x="3856" y="143701"/>
                  </a:lnTo>
                  <a:lnTo>
                    <a:pt x="9153" y="145809"/>
                  </a:lnTo>
                  <a:lnTo>
                    <a:pt x="24279" y="148470"/>
                  </a:lnTo>
                  <a:lnTo>
                    <a:pt x="48090" y="146191"/>
                  </a:lnTo>
                  <a:lnTo>
                    <a:pt x="79441" y="133478"/>
                  </a:lnTo>
                  <a:lnTo>
                    <a:pt x="111262" y="110911"/>
                  </a:lnTo>
                  <a:lnTo>
                    <a:pt x="132350" y="85398"/>
                  </a:lnTo>
                  <a:lnTo>
                    <a:pt x="140032" y="58279"/>
                  </a:lnTo>
                  <a:lnTo>
                    <a:pt x="131638" y="30895"/>
                  </a:lnTo>
                  <a:lnTo>
                    <a:pt x="130126" y="18976"/>
                  </a:lnTo>
                  <a:lnTo>
                    <a:pt x="128935" y="9304"/>
                  </a:lnTo>
                  <a:lnTo>
                    <a:pt x="128071" y="1804"/>
                  </a:lnTo>
                  <a:lnTo>
                    <a:pt x="127933" y="463"/>
                  </a:lnTo>
                  <a:lnTo>
                    <a:pt x="126499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854789" y="89124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5" h="148590">
                  <a:moveTo>
                    <a:pt x="124784" y="7"/>
                  </a:moveTo>
                  <a:lnTo>
                    <a:pt x="121924" y="129"/>
                  </a:lnTo>
                  <a:lnTo>
                    <a:pt x="118271" y="1754"/>
                  </a:lnTo>
                  <a:lnTo>
                    <a:pt x="118487" y="3364"/>
                  </a:lnTo>
                  <a:lnTo>
                    <a:pt x="119950" y="17694"/>
                  </a:lnTo>
                  <a:lnTo>
                    <a:pt x="119921" y="27350"/>
                  </a:lnTo>
                  <a:lnTo>
                    <a:pt x="118643" y="33491"/>
                  </a:lnTo>
                  <a:lnTo>
                    <a:pt x="116361" y="37276"/>
                  </a:lnTo>
                  <a:lnTo>
                    <a:pt x="98552" y="60433"/>
                  </a:lnTo>
                  <a:lnTo>
                    <a:pt x="84929" y="79210"/>
                  </a:lnTo>
                  <a:lnTo>
                    <a:pt x="64240" y="96218"/>
                  </a:lnTo>
                  <a:lnTo>
                    <a:pt x="25233" y="114068"/>
                  </a:lnTo>
                  <a:lnTo>
                    <a:pt x="16062" y="118046"/>
                  </a:lnTo>
                  <a:lnTo>
                    <a:pt x="8830" y="122775"/>
                  </a:lnTo>
                  <a:lnTo>
                    <a:pt x="3491" y="128391"/>
                  </a:lnTo>
                  <a:lnTo>
                    <a:pt x="0" y="135027"/>
                  </a:lnTo>
                  <a:lnTo>
                    <a:pt x="1753" y="140535"/>
                  </a:lnTo>
                  <a:lnTo>
                    <a:pt x="3857" y="143635"/>
                  </a:lnTo>
                  <a:lnTo>
                    <a:pt x="9153" y="145743"/>
                  </a:lnTo>
                  <a:lnTo>
                    <a:pt x="24279" y="148404"/>
                  </a:lnTo>
                  <a:lnTo>
                    <a:pt x="48090" y="146124"/>
                  </a:lnTo>
                  <a:lnTo>
                    <a:pt x="79441" y="133412"/>
                  </a:lnTo>
                  <a:lnTo>
                    <a:pt x="111263" y="110845"/>
                  </a:lnTo>
                  <a:lnTo>
                    <a:pt x="132351" y="85332"/>
                  </a:lnTo>
                  <a:lnTo>
                    <a:pt x="140033" y="58213"/>
                  </a:lnTo>
                  <a:lnTo>
                    <a:pt x="131638" y="30828"/>
                  </a:lnTo>
                  <a:lnTo>
                    <a:pt x="131183" y="27268"/>
                  </a:lnTo>
                  <a:lnTo>
                    <a:pt x="130127" y="18910"/>
                  </a:lnTo>
                  <a:lnTo>
                    <a:pt x="128935" y="9238"/>
                  </a:lnTo>
                  <a:lnTo>
                    <a:pt x="128072" y="1738"/>
                  </a:lnTo>
                  <a:lnTo>
                    <a:pt x="127933" y="397"/>
                  </a:lnTo>
                  <a:lnTo>
                    <a:pt x="126500" y="-66"/>
                  </a:lnTo>
                  <a:lnTo>
                    <a:pt x="12478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2032604" y="83608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626938" y="2747400"/>
            <a:ext cx="250190" cy="272415"/>
            <a:chOff x="3626938" y="2747400"/>
            <a:chExt cx="250190" cy="272415"/>
          </a:xfrm>
        </p:grpSpPr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26938" y="2747400"/>
              <a:ext cx="249725" cy="27234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65038" y="2762514"/>
              <a:ext cx="172772" cy="195611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3696258" y="249307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440862" y="890571"/>
            <a:ext cx="3511550" cy="3510279"/>
            <a:chOff x="5440862" y="890571"/>
            <a:chExt cx="3511550" cy="3510279"/>
          </a:xfrm>
        </p:grpSpPr>
        <p:sp>
          <p:nvSpPr>
            <p:cNvPr id="29" name="object 29"/>
            <p:cNvSpPr/>
            <p:nvPr/>
          </p:nvSpPr>
          <p:spPr>
            <a:xfrm>
              <a:off x="5585887" y="1129313"/>
              <a:ext cx="3221355" cy="3209925"/>
            </a:xfrm>
            <a:custGeom>
              <a:avLst/>
              <a:gdLst/>
              <a:ahLst/>
              <a:cxnLst/>
              <a:rect l="l" t="t" r="r" b="b"/>
              <a:pathLst>
                <a:path w="3221354" h="3209925">
                  <a:moveTo>
                    <a:pt x="273701" y="0"/>
                  </a:moveTo>
                  <a:lnTo>
                    <a:pt x="273701" y="3209636"/>
                  </a:lnTo>
                </a:path>
                <a:path w="3221354" h="3209925">
                  <a:moveTo>
                    <a:pt x="541052" y="0"/>
                  </a:moveTo>
                  <a:lnTo>
                    <a:pt x="541052" y="3209636"/>
                  </a:lnTo>
                </a:path>
                <a:path w="3221354" h="3209925">
                  <a:moveTo>
                    <a:pt x="808404" y="0"/>
                  </a:moveTo>
                  <a:lnTo>
                    <a:pt x="808404" y="3209636"/>
                  </a:lnTo>
                </a:path>
                <a:path w="3221354" h="3209925">
                  <a:moveTo>
                    <a:pt x="1075755" y="0"/>
                  </a:moveTo>
                  <a:lnTo>
                    <a:pt x="1075755" y="3209636"/>
                  </a:lnTo>
                </a:path>
                <a:path w="3221354" h="3209925">
                  <a:moveTo>
                    <a:pt x="1343107" y="0"/>
                  </a:moveTo>
                  <a:lnTo>
                    <a:pt x="1343107" y="3209636"/>
                  </a:lnTo>
                </a:path>
                <a:path w="3221354" h="3209925">
                  <a:moveTo>
                    <a:pt x="1610459" y="0"/>
                  </a:moveTo>
                  <a:lnTo>
                    <a:pt x="1610459" y="3209636"/>
                  </a:lnTo>
                </a:path>
                <a:path w="3221354" h="3209925">
                  <a:moveTo>
                    <a:pt x="1877810" y="0"/>
                  </a:moveTo>
                  <a:lnTo>
                    <a:pt x="1877810" y="3209636"/>
                  </a:lnTo>
                </a:path>
                <a:path w="3221354" h="3209925">
                  <a:moveTo>
                    <a:pt x="2145162" y="0"/>
                  </a:moveTo>
                  <a:lnTo>
                    <a:pt x="2145162" y="3209636"/>
                  </a:lnTo>
                </a:path>
                <a:path w="3221354" h="3209925">
                  <a:moveTo>
                    <a:pt x="2412512" y="0"/>
                  </a:moveTo>
                  <a:lnTo>
                    <a:pt x="2412512" y="3209636"/>
                  </a:lnTo>
                </a:path>
                <a:path w="3221354" h="3209925">
                  <a:moveTo>
                    <a:pt x="2679863" y="0"/>
                  </a:moveTo>
                  <a:lnTo>
                    <a:pt x="2679863" y="3209636"/>
                  </a:lnTo>
                </a:path>
                <a:path w="3221354" h="3209925">
                  <a:moveTo>
                    <a:pt x="2947215" y="0"/>
                  </a:moveTo>
                  <a:lnTo>
                    <a:pt x="2947215" y="3209636"/>
                  </a:lnTo>
                </a:path>
                <a:path w="3221354" h="3209925">
                  <a:moveTo>
                    <a:pt x="0" y="272761"/>
                  </a:moveTo>
                  <a:lnTo>
                    <a:pt x="3220916" y="272761"/>
                  </a:lnTo>
                </a:path>
                <a:path w="3221354" h="3209925">
                  <a:moveTo>
                    <a:pt x="0" y="539172"/>
                  </a:moveTo>
                  <a:lnTo>
                    <a:pt x="3220916" y="539172"/>
                  </a:lnTo>
                </a:path>
                <a:path w="3221354" h="3209925">
                  <a:moveTo>
                    <a:pt x="0" y="805584"/>
                  </a:moveTo>
                  <a:lnTo>
                    <a:pt x="3220916" y="805584"/>
                  </a:lnTo>
                </a:path>
                <a:path w="3221354" h="3209925">
                  <a:moveTo>
                    <a:pt x="0" y="1071995"/>
                  </a:moveTo>
                  <a:lnTo>
                    <a:pt x="3220916" y="1071995"/>
                  </a:lnTo>
                </a:path>
                <a:path w="3221354" h="3209925">
                  <a:moveTo>
                    <a:pt x="0" y="1338407"/>
                  </a:moveTo>
                  <a:lnTo>
                    <a:pt x="3220916" y="1338407"/>
                  </a:lnTo>
                </a:path>
                <a:path w="3221354" h="3209925">
                  <a:moveTo>
                    <a:pt x="0" y="1604818"/>
                  </a:moveTo>
                  <a:lnTo>
                    <a:pt x="3220916" y="1604818"/>
                  </a:lnTo>
                </a:path>
                <a:path w="3221354" h="3209925">
                  <a:moveTo>
                    <a:pt x="0" y="1871229"/>
                  </a:moveTo>
                  <a:lnTo>
                    <a:pt x="3220916" y="1871229"/>
                  </a:lnTo>
                </a:path>
                <a:path w="3221354" h="3209925">
                  <a:moveTo>
                    <a:pt x="0" y="2137641"/>
                  </a:moveTo>
                  <a:lnTo>
                    <a:pt x="3220916" y="2137641"/>
                  </a:lnTo>
                </a:path>
                <a:path w="3221354" h="3209925">
                  <a:moveTo>
                    <a:pt x="0" y="2404052"/>
                  </a:moveTo>
                  <a:lnTo>
                    <a:pt x="3220916" y="2404052"/>
                  </a:lnTo>
                </a:path>
                <a:path w="3221354" h="3209925">
                  <a:moveTo>
                    <a:pt x="0" y="2670464"/>
                  </a:moveTo>
                  <a:lnTo>
                    <a:pt x="3220916" y="2670464"/>
                  </a:lnTo>
                </a:path>
                <a:path w="3221354" h="3209925">
                  <a:moveTo>
                    <a:pt x="0" y="2936876"/>
                  </a:moveTo>
                  <a:lnTo>
                    <a:pt x="3220916" y="2936876"/>
                  </a:lnTo>
                </a:path>
                <a:path w="3221354" h="3209925">
                  <a:moveTo>
                    <a:pt x="6350" y="0"/>
                  </a:moveTo>
                  <a:lnTo>
                    <a:pt x="6350" y="3209636"/>
                  </a:lnTo>
                </a:path>
                <a:path w="3221354" h="3209925">
                  <a:moveTo>
                    <a:pt x="3214566" y="0"/>
                  </a:moveTo>
                  <a:lnTo>
                    <a:pt x="3214566" y="3209636"/>
                  </a:lnTo>
                </a:path>
                <a:path w="3221354" h="3209925">
                  <a:moveTo>
                    <a:pt x="0" y="6350"/>
                  </a:moveTo>
                  <a:lnTo>
                    <a:pt x="3220916" y="6350"/>
                  </a:lnTo>
                </a:path>
                <a:path w="3221354" h="3209925">
                  <a:moveTo>
                    <a:pt x="0" y="3203286"/>
                  </a:moveTo>
                  <a:lnTo>
                    <a:pt x="3220916" y="3203286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0862" y="2648193"/>
              <a:ext cx="3510967" cy="19811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588182" y="2727253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 h="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478958" y="2666301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9985" y="890571"/>
              <a:ext cx="198120" cy="351016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209045" y="1017891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148080" y="90867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00417" y="2658948"/>
              <a:ext cx="188912" cy="18891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43280" y="2678809"/>
              <a:ext cx="103186" cy="10318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38517" y="2674047"/>
              <a:ext cx="112712" cy="11271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00643" y="2392248"/>
              <a:ext cx="188912" cy="18891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43506" y="2412110"/>
              <a:ext cx="103186" cy="10318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38743" y="2407347"/>
              <a:ext cx="112712" cy="112712"/>
            </a:xfrm>
            <a:prstGeom prst="rect">
              <a:avLst/>
            </a:prstGeom>
          </p:spPr>
        </p:pic>
      </p:grp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57429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Matrices</a:t>
            </a:r>
            <a:r>
              <a:rPr dirty="0" spc="30"/>
              <a:t> </a:t>
            </a:r>
            <a:r>
              <a:rPr dirty="0"/>
              <a:t>as</a:t>
            </a:r>
            <a:r>
              <a:rPr dirty="0" spc="30"/>
              <a:t> </a:t>
            </a:r>
            <a:r>
              <a:rPr dirty="0" spc="-10"/>
              <a:t>linear</a:t>
            </a:r>
            <a:r>
              <a:rPr dirty="0" spc="30"/>
              <a:t> </a:t>
            </a:r>
            <a:r>
              <a:rPr dirty="0" spc="-5"/>
              <a:t>transformations</a:t>
            </a:r>
          </a:p>
        </p:txBody>
      </p:sp>
      <p:grpSp>
        <p:nvGrpSpPr>
          <p:cNvPr id="43" name="object 43"/>
          <p:cNvGrpSpPr/>
          <p:nvPr/>
        </p:nvGrpSpPr>
        <p:grpSpPr>
          <a:xfrm>
            <a:off x="4425950" y="2267327"/>
            <a:ext cx="292100" cy="198120"/>
            <a:chOff x="4425950" y="2267327"/>
            <a:chExt cx="292100" cy="198120"/>
          </a:xfrm>
        </p:grpSpPr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25950" y="2267327"/>
              <a:ext cx="292100" cy="198119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464050" y="2346387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4558029" y="2285427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7" name="object 47"/>
          <p:cNvGrpSpPr/>
          <p:nvPr/>
        </p:nvGrpSpPr>
        <p:grpSpPr>
          <a:xfrm>
            <a:off x="4425950" y="2530693"/>
            <a:ext cx="292100" cy="198120"/>
            <a:chOff x="4425950" y="2530693"/>
            <a:chExt cx="292100" cy="198120"/>
          </a:xfrm>
        </p:grpSpPr>
        <p:pic>
          <p:nvPicPr>
            <p:cNvPr id="48" name="object 4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25950" y="2530693"/>
              <a:ext cx="292100" cy="198119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4464050" y="2609753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4558029" y="2548793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1" name="object 51"/>
          <p:cNvGrpSpPr/>
          <p:nvPr/>
        </p:nvGrpSpPr>
        <p:grpSpPr>
          <a:xfrm>
            <a:off x="1935029" y="780111"/>
            <a:ext cx="2093595" cy="2080895"/>
            <a:chOff x="1935029" y="780111"/>
            <a:chExt cx="2093595" cy="2080895"/>
          </a:xfrm>
        </p:grpSpPr>
        <p:pic>
          <p:nvPicPr>
            <p:cNvPr id="52" name="object 5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5029" y="2671648"/>
              <a:ext cx="188912" cy="18891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77891" y="2691509"/>
              <a:ext cx="103187" cy="10318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73129" y="2686747"/>
              <a:ext cx="112712" cy="112712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89029" y="2671648"/>
              <a:ext cx="188912" cy="188912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31891" y="2691509"/>
              <a:ext cx="103187" cy="10318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27129" y="2686747"/>
              <a:ext cx="112712" cy="112712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5029" y="2404948"/>
              <a:ext cx="188912" cy="188912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77891" y="2424809"/>
              <a:ext cx="103187" cy="10318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73129" y="2420047"/>
              <a:ext cx="112712" cy="112712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78947" y="780111"/>
              <a:ext cx="249280" cy="271838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17047" y="795225"/>
              <a:ext cx="172330" cy="195107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3991025" y="2103279"/>
            <a:ext cx="391160" cy="869950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(0,0)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(1,0)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(0,1)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749290" y="2103279"/>
            <a:ext cx="391160" cy="869950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(0,0)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(3,1)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(1,2)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4425950" y="2797393"/>
            <a:ext cx="292100" cy="198120"/>
            <a:chOff x="4425950" y="2797393"/>
            <a:chExt cx="292100" cy="198120"/>
          </a:xfrm>
        </p:grpSpPr>
        <p:pic>
          <p:nvPicPr>
            <p:cNvPr id="66" name="object 6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25950" y="2797393"/>
              <a:ext cx="292100" cy="198119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4464050" y="2876453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4558029" y="2815493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9" name="object 69"/>
          <p:cNvGrpSpPr/>
          <p:nvPr/>
        </p:nvGrpSpPr>
        <p:grpSpPr>
          <a:xfrm>
            <a:off x="4171407" y="780111"/>
            <a:ext cx="261620" cy="272415"/>
            <a:chOff x="4171407" y="780111"/>
            <a:chExt cx="261620" cy="272415"/>
          </a:xfrm>
        </p:grpSpPr>
        <p:pic>
          <p:nvPicPr>
            <p:cNvPr id="70" name="object 7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71407" y="780111"/>
              <a:ext cx="261204" cy="271838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09507" y="795128"/>
              <a:ext cx="185004" cy="195577"/>
            </a:xfrm>
            <a:prstGeom prst="rect">
              <a:avLst/>
            </a:prstGeom>
          </p:spPr>
        </p:pic>
      </p:grpSp>
      <p:sp>
        <p:nvSpPr>
          <p:cNvPr id="72" name="object 72"/>
          <p:cNvSpPr txBox="1"/>
          <p:nvPr/>
        </p:nvSpPr>
        <p:spPr>
          <a:xfrm>
            <a:off x="4955058" y="1185490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659833" y="1071897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780">
                <a:latin typeface="Arial MT"/>
                <a:cs typeface="Arial MT"/>
              </a:rPr>
              <a:t>0</a:t>
            </a: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4659833" y="1340323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780">
                <a:latin typeface="Arial MT"/>
                <a:cs typeface="Arial MT"/>
              </a:rPr>
              <a:t>0</a:t>
            </a: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282133" y="1071897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780">
                <a:latin typeface="Arial MT"/>
                <a:cs typeface="Arial MT"/>
              </a:rPr>
              <a:t>0</a:t>
            </a: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5282133" y="1340323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780">
                <a:latin typeface="Arial MT"/>
                <a:cs typeface="Arial MT"/>
              </a:rPr>
              <a:t>0</a:t>
            </a: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77" name="object 77"/>
          <p:cNvGraphicFramePr>
            <a:graphicFrameLocks noGrp="1"/>
          </p:cNvGraphicFramePr>
          <p:nvPr/>
        </p:nvGraphicFramePr>
        <p:xfrm>
          <a:off x="3682288" y="1043146"/>
          <a:ext cx="1240790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9575"/>
                <a:gridCol w="409574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sp>
        <p:nvSpPr>
          <p:cNvPr id="78" name="object 78"/>
          <p:cNvSpPr txBox="1"/>
          <p:nvPr/>
        </p:nvSpPr>
        <p:spPr>
          <a:xfrm>
            <a:off x="5130800" y="1041400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5130800" y="1309826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45769" y="3532464"/>
            <a:ext cx="568960" cy="518795"/>
            <a:chOff x="1945769" y="3532464"/>
            <a:chExt cx="568960" cy="5187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45769" y="3532464"/>
              <a:ext cx="568648" cy="51860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90219" y="3553914"/>
              <a:ext cx="480059" cy="429895"/>
            </a:xfrm>
            <a:custGeom>
              <a:avLst/>
              <a:gdLst/>
              <a:ahLst/>
              <a:cxnLst/>
              <a:rect l="l" t="t" r="r" b="b"/>
              <a:pathLst>
                <a:path w="480060" h="429895">
                  <a:moveTo>
                    <a:pt x="403340" y="237491"/>
                  </a:moveTo>
                  <a:lnTo>
                    <a:pt x="75328" y="237491"/>
                  </a:lnTo>
                  <a:lnTo>
                    <a:pt x="75328" y="429702"/>
                  </a:lnTo>
                  <a:lnTo>
                    <a:pt x="196270" y="429702"/>
                  </a:lnTo>
                  <a:lnTo>
                    <a:pt x="196270" y="274913"/>
                  </a:lnTo>
                  <a:lnTo>
                    <a:pt x="403340" y="274913"/>
                  </a:lnTo>
                  <a:lnTo>
                    <a:pt x="403340" y="237491"/>
                  </a:lnTo>
                  <a:close/>
                </a:path>
                <a:path w="480060" h="429895">
                  <a:moveTo>
                    <a:pt x="403340" y="274913"/>
                  </a:moveTo>
                  <a:lnTo>
                    <a:pt x="281951" y="274913"/>
                  </a:lnTo>
                  <a:lnTo>
                    <a:pt x="281951" y="429702"/>
                  </a:lnTo>
                  <a:lnTo>
                    <a:pt x="403340" y="429702"/>
                  </a:lnTo>
                  <a:lnTo>
                    <a:pt x="403340" y="274913"/>
                  </a:lnTo>
                  <a:close/>
                </a:path>
                <a:path w="480060" h="429895">
                  <a:moveTo>
                    <a:pt x="239873" y="0"/>
                  </a:moveTo>
                  <a:lnTo>
                    <a:pt x="0" y="237491"/>
                  </a:lnTo>
                  <a:lnTo>
                    <a:pt x="479748" y="237491"/>
                  </a:lnTo>
                  <a:lnTo>
                    <a:pt x="403340" y="161827"/>
                  </a:lnTo>
                  <a:lnTo>
                    <a:pt x="403340" y="119043"/>
                  </a:lnTo>
                  <a:lnTo>
                    <a:pt x="360221" y="119043"/>
                  </a:lnTo>
                  <a:lnTo>
                    <a:pt x="239873" y="0"/>
                  </a:lnTo>
                  <a:close/>
                </a:path>
                <a:path w="480060" h="429895">
                  <a:moveTo>
                    <a:pt x="403340" y="70672"/>
                  </a:moveTo>
                  <a:lnTo>
                    <a:pt x="360221" y="70672"/>
                  </a:lnTo>
                  <a:lnTo>
                    <a:pt x="360221" y="119043"/>
                  </a:lnTo>
                  <a:lnTo>
                    <a:pt x="403340" y="119043"/>
                  </a:lnTo>
                  <a:lnTo>
                    <a:pt x="403340" y="70672"/>
                  </a:lnTo>
                  <a:close/>
                </a:path>
              </a:pathLst>
            </a:custGeom>
            <a:solidFill>
              <a:srgbClr val="A1C2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990219" y="3553914"/>
              <a:ext cx="480059" cy="429895"/>
            </a:xfrm>
            <a:custGeom>
              <a:avLst/>
              <a:gdLst/>
              <a:ahLst/>
              <a:cxnLst/>
              <a:rect l="l" t="t" r="r" b="b"/>
              <a:pathLst>
                <a:path w="480060" h="429895">
                  <a:moveTo>
                    <a:pt x="239874" y="0"/>
                  </a:moveTo>
                  <a:lnTo>
                    <a:pt x="0" y="237491"/>
                  </a:lnTo>
                  <a:lnTo>
                    <a:pt x="75328" y="237491"/>
                  </a:lnTo>
                  <a:lnTo>
                    <a:pt x="75328" y="429703"/>
                  </a:lnTo>
                  <a:lnTo>
                    <a:pt x="196271" y="429703"/>
                  </a:lnTo>
                  <a:lnTo>
                    <a:pt x="196271" y="274913"/>
                  </a:lnTo>
                  <a:lnTo>
                    <a:pt x="281951" y="274913"/>
                  </a:lnTo>
                  <a:lnTo>
                    <a:pt x="281951" y="429703"/>
                  </a:lnTo>
                  <a:lnTo>
                    <a:pt x="403340" y="429703"/>
                  </a:lnTo>
                  <a:lnTo>
                    <a:pt x="403340" y="237491"/>
                  </a:lnTo>
                  <a:lnTo>
                    <a:pt x="479748" y="237491"/>
                  </a:lnTo>
                  <a:lnTo>
                    <a:pt x="403340" y="161827"/>
                  </a:lnTo>
                  <a:lnTo>
                    <a:pt x="403340" y="70673"/>
                  </a:lnTo>
                  <a:lnTo>
                    <a:pt x="360221" y="70673"/>
                  </a:lnTo>
                  <a:lnTo>
                    <a:pt x="360221" y="119043"/>
                  </a:lnTo>
                  <a:lnTo>
                    <a:pt x="239874" y="0"/>
                  </a:lnTo>
                  <a:close/>
                </a:path>
              </a:pathLst>
            </a:custGeom>
            <a:ln w="12700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392452" y="1481252"/>
            <a:ext cx="4451350" cy="3662679"/>
            <a:chOff x="2392452" y="1481252"/>
            <a:chExt cx="4451350" cy="3662679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5955" y="1481252"/>
              <a:ext cx="731587" cy="61330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710405" y="1502703"/>
              <a:ext cx="643255" cy="524510"/>
            </a:xfrm>
            <a:custGeom>
              <a:avLst/>
              <a:gdLst/>
              <a:ahLst/>
              <a:cxnLst/>
              <a:rect l="l" t="t" r="r" b="b"/>
              <a:pathLst>
                <a:path w="643254" h="524510">
                  <a:moveTo>
                    <a:pt x="578051" y="116221"/>
                  </a:moveTo>
                  <a:lnTo>
                    <a:pt x="64684" y="116221"/>
                  </a:lnTo>
                  <a:lnTo>
                    <a:pt x="0" y="236509"/>
                  </a:lnTo>
                  <a:lnTo>
                    <a:pt x="1852" y="245653"/>
                  </a:lnTo>
                  <a:lnTo>
                    <a:pt x="6901" y="253118"/>
                  </a:lnTo>
                  <a:lnTo>
                    <a:pt x="14383" y="258149"/>
                  </a:lnTo>
                  <a:lnTo>
                    <a:pt x="23534" y="259994"/>
                  </a:lnTo>
                  <a:lnTo>
                    <a:pt x="31505" y="258608"/>
                  </a:lnTo>
                  <a:lnTo>
                    <a:pt x="38295" y="254771"/>
                  </a:lnTo>
                  <a:lnTo>
                    <a:pt x="43425" y="248966"/>
                  </a:lnTo>
                  <a:lnTo>
                    <a:pt x="46418" y="241678"/>
                  </a:lnTo>
                  <a:lnTo>
                    <a:pt x="641643" y="241678"/>
                  </a:lnTo>
                  <a:lnTo>
                    <a:pt x="642686" y="236509"/>
                  </a:lnTo>
                  <a:lnTo>
                    <a:pt x="578051" y="116221"/>
                  </a:lnTo>
                  <a:close/>
                </a:path>
                <a:path w="643254" h="524510">
                  <a:moveTo>
                    <a:pt x="92235" y="241678"/>
                  </a:moveTo>
                  <a:lnTo>
                    <a:pt x="46418" y="241678"/>
                  </a:lnTo>
                  <a:lnTo>
                    <a:pt x="49418" y="248966"/>
                  </a:lnTo>
                  <a:lnTo>
                    <a:pt x="54566" y="254771"/>
                  </a:lnTo>
                  <a:lnTo>
                    <a:pt x="61373" y="258608"/>
                  </a:lnTo>
                  <a:lnTo>
                    <a:pt x="69352" y="259994"/>
                  </a:lnTo>
                  <a:lnTo>
                    <a:pt x="77322" y="258608"/>
                  </a:lnTo>
                  <a:lnTo>
                    <a:pt x="84111" y="254771"/>
                  </a:lnTo>
                  <a:lnTo>
                    <a:pt x="89241" y="248966"/>
                  </a:lnTo>
                  <a:lnTo>
                    <a:pt x="92235" y="241678"/>
                  </a:lnTo>
                  <a:close/>
                </a:path>
                <a:path w="643254" h="524510">
                  <a:moveTo>
                    <a:pt x="138051" y="241678"/>
                  </a:moveTo>
                  <a:lnTo>
                    <a:pt x="92235" y="241678"/>
                  </a:lnTo>
                  <a:lnTo>
                    <a:pt x="95235" y="248966"/>
                  </a:lnTo>
                  <a:lnTo>
                    <a:pt x="100382" y="254771"/>
                  </a:lnTo>
                  <a:lnTo>
                    <a:pt x="107189" y="258608"/>
                  </a:lnTo>
                  <a:lnTo>
                    <a:pt x="115168" y="259994"/>
                  </a:lnTo>
                  <a:lnTo>
                    <a:pt x="123138" y="258608"/>
                  </a:lnTo>
                  <a:lnTo>
                    <a:pt x="129928" y="254771"/>
                  </a:lnTo>
                  <a:lnTo>
                    <a:pt x="135058" y="248966"/>
                  </a:lnTo>
                  <a:lnTo>
                    <a:pt x="138051" y="241678"/>
                  </a:lnTo>
                  <a:close/>
                </a:path>
                <a:path w="643254" h="524510">
                  <a:moveTo>
                    <a:pt x="183868" y="241678"/>
                  </a:moveTo>
                  <a:lnTo>
                    <a:pt x="138051" y="241678"/>
                  </a:lnTo>
                  <a:lnTo>
                    <a:pt x="141051" y="248966"/>
                  </a:lnTo>
                  <a:lnTo>
                    <a:pt x="146199" y="254771"/>
                  </a:lnTo>
                  <a:lnTo>
                    <a:pt x="153006" y="258608"/>
                  </a:lnTo>
                  <a:lnTo>
                    <a:pt x="160985" y="259994"/>
                  </a:lnTo>
                  <a:lnTo>
                    <a:pt x="168955" y="258608"/>
                  </a:lnTo>
                  <a:lnTo>
                    <a:pt x="175745" y="254771"/>
                  </a:lnTo>
                  <a:lnTo>
                    <a:pt x="180875" y="248966"/>
                  </a:lnTo>
                  <a:lnTo>
                    <a:pt x="183868" y="241678"/>
                  </a:lnTo>
                  <a:close/>
                </a:path>
                <a:path w="643254" h="524510">
                  <a:moveTo>
                    <a:pt x="229735" y="241678"/>
                  </a:moveTo>
                  <a:lnTo>
                    <a:pt x="183868" y="241678"/>
                  </a:lnTo>
                  <a:lnTo>
                    <a:pt x="186868" y="248966"/>
                  </a:lnTo>
                  <a:lnTo>
                    <a:pt x="192015" y="254771"/>
                  </a:lnTo>
                  <a:lnTo>
                    <a:pt x="198822" y="258608"/>
                  </a:lnTo>
                  <a:lnTo>
                    <a:pt x="206801" y="259994"/>
                  </a:lnTo>
                  <a:lnTo>
                    <a:pt x="214780" y="258608"/>
                  </a:lnTo>
                  <a:lnTo>
                    <a:pt x="221587" y="254771"/>
                  </a:lnTo>
                  <a:lnTo>
                    <a:pt x="226734" y="248966"/>
                  </a:lnTo>
                  <a:lnTo>
                    <a:pt x="229735" y="241678"/>
                  </a:lnTo>
                  <a:close/>
                </a:path>
                <a:path w="643254" h="524510">
                  <a:moveTo>
                    <a:pt x="275551" y="241678"/>
                  </a:moveTo>
                  <a:lnTo>
                    <a:pt x="229735" y="241678"/>
                  </a:lnTo>
                  <a:lnTo>
                    <a:pt x="232727" y="248966"/>
                  </a:lnTo>
                  <a:lnTo>
                    <a:pt x="237857" y="254771"/>
                  </a:lnTo>
                  <a:lnTo>
                    <a:pt x="244647" y="258608"/>
                  </a:lnTo>
                  <a:lnTo>
                    <a:pt x="252618" y="259994"/>
                  </a:lnTo>
                  <a:lnTo>
                    <a:pt x="260596" y="258608"/>
                  </a:lnTo>
                  <a:lnTo>
                    <a:pt x="267403" y="254771"/>
                  </a:lnTo>
                  <a:lnTo>
                    <a:pt x="272551" y="248966"/>
                  </a:lnTo>
                  <a:lnTo>
                    <a:pt x="275551" y="241678"/>
                  </a:lnTo>
                  <a:close/>
                </a:path>
                <a:path w="643254" h="524510">
                  <a:moveTo>
                    <a:pt x="321368" y="241678"/>
                  </a:moveTo>
                  <a:lnTo>
                    <a:pt x="275551" y="241678"/>
                  </a:lnTo>
                  <a:lnTo>
                    <a:pt x="278544" y="248966"/>
                  </a:lnTo>
                  <a:lnTo>
                    <a:pt x="283674" y="254771"/>
                  </a:lnTo>
                  <a:lnTo>
                    <a:pt x="290463" y="258608"/>
                  </a:lnTo>
                  <a:lnTo>
                    <a:pt x="298434" y="259994"/>
                  </a:lnTo>
                  <a:lnTo>
                    <a:pt x="306413" y="258608"/>
                  </a:lnTo>
                  <a:lnTo>
                    <a:pt x="313220" y="254771"/>
                  </a:lnTo>
                  <a:lnTo>
                    <a:pt x="318367" y="248966"/>
                  </a:lnTo>
                  <a:lnTo>
                    <a:pt x="321368" y="241678"/>
                  </a:lnTo>
                  <a:close/>
                </a:path>
                <a:path w="643254" h="524510">
                  <a:moveTo>
                    <a:pt x="367184" y="241678"/>
                  </a:moveTo>
                  <a:lnTo>
                    <a:pt x="321368" y="241678"/>
                  </a:lnTo>
                  <a:lnTo>
                    <a:pt x="324360" y="248966"/>
                  </a:lnTo>
                  <a:lnTo>
                    <a:pt x="329490" y="254771"/>
                  </a:lnTo>
                  <a:lnTo>
                    <a:pt x="336280" y="258608"/>
                  </a:lnTo>
                  <a:lnTo>
                    <a:pt x="344251" y="259994"/>
                  </a:lnTo>
                  <a:lnTo>
                    <a:pt x="352229" y="258608"/>
                  </a:lnTo>
                  <a:lnTo>
                    <a:pt x="359036" y="254771"/>
                  </a:lnTo>
                  <a:lnTo>
                    <a:pt x="364184" y="248966"/>
                  </a:lnTo>
                  <a:lnTo>
                    <a:pt x="367184" y="241678"/>
                  </a:lnTo>
                  <a:close/>
                </a:path>
                <a:path w="643254" h="524510">
                  <a:moveTo>
                    <a:pt x="413001" y="241678"/>
                  </a:moveTo>
                  <a:lnTo>
                    <a:pt x="367184" y="241678"/>
                  </a:lnTo>
                  <a:lnTo>
                    <a:pt x="370177" y="248966"/>
                  </a:lnTo>
                  <a:lnTo>
                    <a:pt x="375307" y="254771"/>
                  </a:lnTo>
                  <a:lnTo>
                    <a:pt x="382096" y="258608"/>
                  </a:lnTo>
                  <a:lnTo>
                    <a:pt x="390067" y="259994"/>
                  </a:lnTo>
                  <a:lnTo>
                    <a:pt x="398047" y="258608"/>
                  </a:lnTo>
                  <a:lnTo>
                    <a:pt x="404854" y="254771"/>
                  </a:lnTo>
                  <a:lnTo>
                    <a:pt x="410001" y="248966"/>
                  </a:lnTo>
                  <a:lnTo>
                    <a:pt x="413001" y="241678"/>
                  </a:lnTo>
                  <a:close/>
                </a:path>
                <a:path w="643254" h="524510">
                  <a:moveTo>
                    <a:pt x="458817" y="241678"/>
                  </a:moveTo>
                  <a:lnTo>
                    <a:pt x="413001" y="241678"/>
                  </a:lnTo>
                  <a:lnTo>
                    <a:pt x="415993" y="248966"/>
                  </a:lnTo>
                  <a:lnTo>
                    <a:pt x="421123" y="254771"/>
                  </a:lnTo>
                  <a:lnTo>
                    <a:pt x="427913" y="258608"/>
                  </a:lnTo>
                  <a:lnTo>
                    <a:pt x="435884" y="259994"/>
                  </a:lnTo>
                  <a:lnTo>
                    <a:pt x="443862" y="258608"/>
                  </a:lnTo>
                  <a:lnTo>
                    <a:pt x="450669" y="254771"/>
                  </a:lnTo>
                  <a:lnTo>
                    <a:pt x="455817" y="248966"/>
                  </a:lnTo>
                  <a:lnTo>
                    <a:pt x="458817" y="241678"/>
                  </a:lnTo>
                  <a:close/>
                </a:path>
                <a:path w="643254" h="524510">
                  <a:moveTo>
                    <a:pt x="504634" y="241678"/>
                  </a:moveTo>
                  <a:lnTo>
                    <a:pt x="458817" y="241678"/>
                  </a:lnTo>
                  <a:lnTo>
                    <a:pt x="461818" y="248966"/>
                  </a:lnTo>
                  <a:lnTo>
                    <a:pt x="466965" y="254771"/>
                  </a:lnTo>
                  <a:lnTo>
                    <a:pt x="473772" y="258608"/>
                  </a:lnTo>
                  <a:lnTo>
                    <a:pt x="481751" y="259994"/>
                  </a:lnTo>
                  <a:lnTo>
                    <a:pt x="489721" y="258608"/>
                  </a:lnTo>
                  <a:lnTo>
                    <a:pt x="496511" y="254771"/>
                  </a:lnTo>
                  <a:lnTo>
                    <a:pt x="501641" y="248966"/>
                  </a:lnTo>
                  <a:lnTo>
                    <a:pt x="504634" y="241678"/>
                  </a:lnTo>
                  <a:close/>
                </a:path>
                <a:path w="643254" h="524510">
                  <a:moveTo>
                    <a:pt x="550451" y="241678"/>
                  </a:moveTo>
                  <a:lnTo>
                    <a:pt x="504634" y="241678"/>
                  </a:lnTo>
                  <a:lnTo>
                    <a:pt x="507634" y="248966"/>
                  </a:lnTo>
                  <a:lnTo>
                    <a:pt x="512782" y="254771"/>
                  </a:lnTo>
                  <a:lnTo>
                    <a:pt x="519589" y="258608"/>
                  </a:lnTo>
                  <a:lnTo>
                    <a:pt x="527568" y="259994"/>
                  </a:lnTo>
                  <a:lnTo>
                    <a:pt x="535538" y="258608"/>
                  </a:lnTo>
                  <a:lnTo>
                    <a:pt x="542327" y="254771"/>
                  </a:lnTo>
                  <a:lnTo>
                    <a:pt x="547457" y="248966"/>
                  </a:lnTo>
                  <a:lnTo>
                    <a:pt x="550451" y="241678"/>
                  </a:lnTo>
                  <a:close/>
                </a:path>
                <a:path w="643254" h="524510">
                  <a:moveTo>
                    <a:pt x="596267" y="241678"/>
                  </a:moveTo>
                  <a:lnTo>
                    <a:pt x="550451" y="241678"/>
                  </a:lnTo>
                  <a:lnTo>
                    <a:pt x="553451" y="248966"/>
                  </a:lnTo>
                  <a:lnTo>
                    <a:pt x="558598" y="254771"/>
                  </a:lnTo>
                  <a:lnTo>
                    <a:pt x="565405" y="258608"/>
                  </a:lnTo>
                  <a:lnTo>
                    <a:pt x="573384" y="259994"/>
                  </a:lnTo>
                  <a:lnTo>
                    <a:pt x="581356" y="258608"/>
                  </a:lnTo>
                  <a:lnTo>
                    <a:pt x="588145" y="254771"/>
                  </a:lnTo>
                  <a:lnTo>
                    <a:pt x="593275" y="248966"/>
                  </a:lnTo>
                  <a:lnTo>
                    <a:pt x="596267" y="241678"/>
                  </a:lnTo>
                  <a:close/>
                </a:path>
                <a:path w="643254" h="524510">
                  <a:moveTo>
                    <a:pt x="641643" y="241678"/>
                  </a:moveTo>
                  <a:lnTo>
                    <a:pt x="596267" y="241678"/>
                  </a:lnTo>
                  <a:lnTo>
                    <a:pt x="599267" y="248966"/>
                  </a:lnTo>
                  <a:lnTo>
                    <a:pt x="604415" y="254771"/>
                  </a:lnTo>
                  <a:lnTo>
                    <a:pt x="611222" y="258608"/>
                  </a:lnTo>
                  <a:lnTo>
                    <a:pt x="619201" y="259994"/>
                  </a:lnTo>
                  <a:lnTo>
                    <a:pt x="628345" y="258149"/>
                  </a:lnTo>
                  <a:lnTo>
                    <a:pt x="635809" y="253118"/>
                  </a:lnTo>
                  <a:lnTo>
                    <a:pt x="640841" y="245653"/>
                  </a:lnTo>
                  <a:lnTo>
                    <a:pt x="641643" y="241678"/>
                  </a:lnTo>
                  <a:close/>
                </a:path>
                <a:path w="643254" h="524510">
                  <a:moveTo>
                    <a:pt x="234351" y="88069"/>
                  </a:moveTo>
                  <a:lnTo>
                    <a:pt x="209913" y="88069"/>
                  </a:lnTo>
                  <a:lnTo>
                    <a:pt x="209913" y="116221"/>
                  </a:lnTo>
                  <a:lnTo>
                    <a:pt x="234351" y="116221"/>
                  </a:lnTo>
                  <a:lnTo>
                    <a:pt x="234351" y="88069"/>
                  </a:lnTo>
                  <a:close/>
                </a:path>
                <a:path w="643254" h="524510">
                  <a:moveTo>
                    <a:pt x="432772" y="88069"/>
                  </a:moveTo>
                  <a:lnTo>
                    <a:pt x="408334" y="88069"/>
                  </a:lnTo>
                  <a:lnTo>
                    <a:pt x="408334" y="116221"/>
                  </a:lnTo>
                  <a:lnTo>
                    <a:pt x="432772" y="116221"/>
                  </a:lnTo>
                  <a:lnTo>
                    <a:pt x="432772" y="88069"/>
                  </a:lnTo>
                  <a:close/>
                </a:path>
                <a:path w="643254" h="524510">
                  <a:moveTo>
                    <a:pt x="467098" y="0"/>
                  </a:moveTo>
                  <a:lnTo>
                    <a:pt x="175587" y="0"/>
                  </a:lnTo>
                  <a:lnTo>
                    <a:pt x="175587" y="88069"/>
                  </a:lnTo>
                  <a:lnTo>
                    <a:pt x="467098" y="88069"/>
                  </a:lnTo>
                  <a:lnTo>
                    <a:pt x="467098" y="0"/>
                  </a:lnTo>
                  <a:close/>
                </a:path>
                <a:path w="643254" h="524510">
                  <a:moveTo>
                    <a:pt x="606304" y="285587"/>
                  </a:moveTo>
                  <a:lnTo>
                    <a:pt x="36432" y="285587"/>
                  </a:lnTo>
                  <a:lnTo>
                    <a:pt x="36432" y="463585"/>
                  </a:lnTo>
                  <a:lnTo>
                    <a:pt x="282174" y="463585"/>
                  </a:lnTo>
                  <a:lnTo>
                    <a:pt x="282174" y="395787"/>
                  </a:lnTo>
                  <a:lnTo>
                    <a:pt x="70556" y="395787"/>
                  </a:lnTo>
                  <a:lnTo>
                    <a:pt x="70556" y="318457"/>
                  </a:lnTo>
                  <a:lnTo>
                    <a:pt x="606304" y="318457"/>
                  </a:lnTo>
                  <a:lnTo>
                    <a:pt x="606304" y="285587"/>
                  </a:lnTo>
                  <a:close/>
                </a:path>
                <a:path w="643254" h="524510">
                  <a:moveTo>
                    <a:pt x="388010" y="318457"/>
                  </a:moveTo>
                  <a:lnTo>
                    <a:pt x="360509" y="318457"/>
                  </a:lnTo>
                  <a:lnTo>
                    <a:pt x="360509" y="463585"/>
                  </a:lnTo>
                  <a:lnTo>
                    <a:pt x="606304" y="463585"/>
                  </a:lnTo>
                  <a:lnTo>
                    <a:pt x="606304" y="395787"/>
                  </a:lnTo>
                  <a:lnTo>
                    <a:pt x="388010" y="395787"/>
                  </a:lnTo>
                  <a:lnTo>
                    <a:pt x="388010" y="318457"/>
                  </a:lnTo>
                  <a:close/>
                </a:path>
                <a:path w="643254" h="524510">
                  <a:moveTo>
                    <a:pt x="350022" y="374561"/>
                  </a:moveTo>
                  <a:lnTo>
                    <a:pt x="335318" y="374561"/>
                  </a:lnTo>
                  <a:lnTo>
                    <a:pt x="335318" y="417015"/>
                  </a:lnTo>
                  <a:lnTo>
                    <a:pt x="350022" y="417015"/>
                  </a:lnTo>
                  <a:lnTo>
                    <a:pt x="350022" y="374561"/>
                  </a:lnTo>
                  <a:close/>
                </a:path>
                <a:path w="643254" h="524510">
                  <a:moveTo>
                    <a:pt x="176390" y="318457"/>
                  </a:moveTo>
                  <a:lnTo>
                    <a:pt x="148890" y="318457"/>
                  </a:lnTo>
                  <a:lnTo>
                    <a:pt x="148890" y="395787"/>
                  </a:lnTo>
                  <a:lnTo>
                    <a:pt x="176390" y="395787"/>
                  </a:lnTo>
                  <a:lnTo>
                    <a:pt x="176390" y="318457"/>
                  </a:lnTo>
                  <a:close/>
                </a:path>
                <a:path w="643254" h="524510">
                  <a:moveTo>
                    <a:pt x="282174" y="318457"/>
                  </a:moveTo>
                  <a:lnTo>
                    <a:pt x="254725" y="318457"/>
                  </a:lnTo>
                  <a:lnTo>
                    <a:pt x="254725" y="395787"/>
                  </a:lnTo>
                  <a:lnTo>
                    <a:pt x="282174" y="395787"/>
                  </a:lnTo>
                  <a:lnTo>
                    <a:pt x="282174" y="318457"/>
                  </a:lnTo>
                  <a:close/>
                </a:path>
                <a:path w="643254" h="524510">
                  <a:moveTo>
                    <a:pt x="493844" y="318457"/>
                  </a:moveTo>
                  <a:lnTo>
                    <a:pt x="466345" y="318457"/>
                  </a:lnTo>
                  <a:lnTo>
                    <a:pt x="466345" y="395787"/>
                  </a:lnTo>
                  <a:lnTo>
                    <a:pt x="493844" y="395787"/>
                  </a:lnTo>
                  <a:lnTo>
                    <a:pt x="493844" y="318457"/>
                  </a:lnTo>
                  <a:close/>
                </a:path>
                <a:path w="643254" h="524510">
                  <a:moveTo>
                    <a:pt x="606304" y="318457"/>
                  </a:moveTo>
                  <a:lnTo>
                    <a:pt x="572179" y="318457"/>
                  </a:lnTo>
                  <a:lnTo>
                    <a:pt x="572179" y="395787"/>
                  </a:lnTo>
                  <a:lnTo>
                    <a:pt x="606304" y="395787"/>
                  </a:lnTo>
                  <a:lnTo>
                    <a:pt x="606304" y="318457"/>
                  </a:lnTo>
                  <a:close/>
                </a:path>
                <a:path w="643254" h="524510">
                  <a:moveTo>
                    <a:pt x="642134" y="492591"/>
                  </a:moveTo>
                  <a:lnTo>
                    <a:pt x="551" y="492591"/>
                  </a:lnTo>
                  <a:lnTo>
                    <a:pt x="551" y="524405"/>
                  </a:lnTo>
                  <a:lnTo>
                    <a:pt x="642134" y="524405"/>
                  </a:lnTo>
                  <a:lnTo>
                    <a:pt x="642134" y="492591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710405" y="1502703"/>
              <a:ext cx="643255" cy="524510"/>
            </a:xfrm>
            <a:custGeom>
              <a:avLst/>
              <a:gdLst/>
              <a:ahLst/>
              <a:cxnLst/>
              <a:rect l="l" t="t" r="r" b="b"/>
              <a:pathLst>
                <a:path w="643254" h="524510">
                  <a:moveTo>
                    <a:pt x="175588" y="0"/>
                  </a:moveTo>
                  <a:lnTo>
                    <a:pt x="175588" y="88070"/>
                  </a:lnTo>
                  <a:lnTo>
                    <a:pt x="209913" y="88070"/>
                  </a:lnTo>
                  <a:lnTo>
                    <a:pt x="209913" y="116222"/>
                  </a:lnTo>
                  <a:lnTo>
                    <a:pt x="64685" y="116222"/>
                  </a:lnTo>
                  <a:lnTo>
                    <a:pt x="0" y="236509"/>
                  </a:lnTo>
                  <a:lnTo>
                    <a:pt x="1852" y="245654"/>
                  </a:lnTo>
                  <a:lnTo>
                    <a:pt x="6901" y="253119"/>
                  </a:lnTo>
                  <a:lnTo>
                    <a:pt x="14383" y="258150"/>
                  </a:lnTo>
                  <a:lnTo>
                    <a:pt x="23535" y="259995"/>
                  </a:lnTo>
                  <a:lnTo>
                    <a:pt x="31506" y="258608"/>
                  </a:lnTo>
                  <a:lnTo>
                    <a:pt x="38296" y="254771"/>
                  </a:lnTo>
                  <a:lnTo>
                    <a:pt x="43426" y="248967"/>
                  </a:lnTo>
                  <a:lnTo>
                    <a:pt x="46418" y="241678"/>
                  </a:lnTo>
                  <a:lnTo>
                    <a:pt x="49419" y="248967"/>
                  </a:lnTo>
                  <a:lnTo>
                    <a:pt x="54566" y="254771"/>
                  </a:lnTo>
                  <a:lnTo>
                    <a:pt x="61373" y="258608"/>
                  </a:lnTo>
                  <a:lnTo>
                    <a:pt x="69352" y="259995"/>
                  </a:lnTo>
                  <a:lnTo>
                    <a:pt x="77322" y="258608"/>
                  </a:lnTo>
                  <a:lnTo>
                    <a:pt x="84112" y="254771"/>
                  </a:lnTo>
                  <a:lnTo>
                    <a:pt x="89242" y="248967"/>
                  </a:lnTo>
                  <a:lnTo>
                    <a:pt x="92235" y="241678"/>
                  </a:lnTo>
                  <a:lnTo>
                    <a:pt x="95235" y="248967"/>
                  </a:lnTo>
                  <a:lnTo>
                    <a:pt x="100383" y="254771"/>
                  </a:lnTo>
                  <a:lnTo>
                    <a:pt x="107190" y="258608"/>
                  </a:lnTo>
                  <a:lnTo>
                    <a:pt x="115168" y="259995"/>
                  </a:lnTo>
                  <a:lnTo>
                    <a:pt x="123139" y="258608"/>
                  </a:lnTo>
                  <a:lnTo>
                    <a:pt x="129929" y="254771"/>
                  </a:lnTo>
                  <a:lnTo>
                    <a:pt x="135059" y="248967"/>
                  </a:lnTo>
                  <a:lnTo>
                    <a:pt x="138052" y="241678"/>
                  </a:lnTo>
                  <a:lnTo>
                    <a:pt x="141052" y="248967"/>
                  </a:lnTo>
                  <a:lnTo>
                    <a:pt x="146200" y="254771"/>
                  </a:lnTo>
                  <a:lnTo>
                    <a:pt x="153006" y="258608"/>
                  </a:lnTo>
                  <a:lnTo>
                    <a:pt x="160985" y="259995"/>
                  </a:lnTo>
                  <a:lnTo>
                    <a:pt x="168956" y="258608"/>
                  </a:lnTo>
                  <a:lnTo>
                    <a:pt x="175745" y="254771"/>
                  </a:lnTo>
                  <a:lnTo>
                    <a:pt x="180875" y="248967"/>
                  </a:lnTo>
                  <a:lnTo>
                    <a:pt x="183868" y="241678"/>
                  </a:lnTo>
                  <a:lnTo>
                    <a:pt x="186869" y="248967"/>
                  </a:lnTo>
                  <a:lnTo>
                    <a:pt x="192016" y="254771"/>
                  </a:lnTo>
                  <a:lnTo>
                    <a:pt x="198823" y="258608"/>
                  </a:lnTo>
                  <a:lnTo>
                    <a:pt x="206801" y="259995"/>
                  </a:lnTo>
                  <a:lnTo>
                    <a:pt x="214781" y="258608"/>
                  </a:lnTo>
                  <a:lnTo>
                    <a:pt x="221587" y="254771"/>
                  </a:lnTo>
                  <a:lnTo>
                    <a:pt x="226735" y="248967"/>
                  </a:lnTo>
                  <a:lnTo>
                    <a:pt x="229735" y="241678"/>
                  </a:lnTo>
                  <a:lnTo>
                    <a:pt x="232728" y="248967"/>
                  </a:lnTo>
                  <a:lnTo>
                    <a:pt x="237858" y="254771"/>
                  </a:lnTo>
                  <a:lnTo>
                    <a:pt x="244647" y="258608"/>
                  </a:lnTo>
                  <a:lnTo>
                    <a:pt x="252618" y="259995"/>
                  </a:lnTo>
                  <a:lnTo>
                    <a:pt x="260597" y="258608"/>
                  </a:lnTo>
                  <a:lnTo>
                    <a:pt x="267403" y="254771"/>
                  </a:lnTo>
                  <a:lnTo>
                    <a:pt x="272551" y="248967"/>
                  </a:lnTo>
                  <a:lnTo>
                    <a:pt x="275552" y="241678"/>
                  </a:lnTo>
                  <a:lnTo>
                    <a:pt x="278544" y="248967"/>
                  </a:lnTo>
                  <a:lnTo>
                    <a:pt x="283674" y="254771"/>
                  </a:lnTo>
                  <a:lnTo>
                    <a:pt x="290464" y="258608"/>
                  </a:lnTo>
                  <a:lnTo>
                    <a:pt x="298435" y="259995"/>
                  </a:lnTo>
                  <a:lnTo>
                    <a:pt x="306413" y="258608"/>
                  </a:lnTo>
                  <a:lnTo>
                    <a:pt x="313220" y="254771"/>
                  </a:lnTo>
                  <a:lnTo>
                    <a:pt x="318368" y="248967"/>
                  </a:lnTo>
                  <a:lnTo>
                    <a:pt x="321368" y="241678"/>
                  </a:lnTo>
                  <a:lnTo>
                    <a:pt x="324361" y="248967"/>
                  </a:lnTo>
                  <a:lnTo>
                    <a:pt x="329491" y="254771"/>
                  </a:lnTo>
                  <a:lnTo>
                    <a:pt x="336281" y="258608"/>
                  </a:lnTo>
                  <a:lnTo>
                    <a:pt x="344251" y="259995"/>
                  </a:lnTo>
                  <a:lnTo>
                    <a:pt x="352230" y="258608"/>
                  </a:lnTo>
                  <a:lnTo>
                    <a:pt x="359037" y="254771"/>
                  </a:lnTo>
                  <a:lnTo>
                    <a:pt x="364184" y="248967"/>
                  </a:lnTo>
                  <a:lnTo>
                    <a:pt x="367185" y="241678"/>
                  </a:lnTo>
                  <a:lnTo>
                    <a:pt x="370177" y="248967"/>
                  </a:lnTo>
                  <a:lnTo>
                    <a:pt x="375308" y="254771"/>
                  </a:lnTo>
                  <a:lnTo>
                    <a:pt x="382097" y="258608"/>
                  </a:lnTo>
                  <a:lnTo>
                    <a:pt x="390068" y="259995"/>
                  </a:lnTo>
                  <a:lnTo>
                    <a:pt x="398047" y="258608"/>
                  </a:lnTo>
                  <a:lnTo>
                    <a:pt x="404854" y="254771"/>
                  </a:lnTo>
                  <a:lnTo>
                    <a:pt x="410001" y="248967"/>
                  </a:lnTo>
                  <a:lnTo>
                    <a:pt x="413001" y="241678"/>
                  </a:lnTo>
                  <a:lnTo>
                    <a:pt x="415994" y="248967"/>
                  </a:lnTo>
                  <a:lnTo>
                    <a:pt x="421124" y="254771"/>
                  </a:lnTo>
                  <a:lnTo>
                    <a:pt x="427914" y="258608"/>
                  </a:lnTo>
                  <a:lnTo>
                    <a:pt x="435884" y="259995"/>
                  </a:lnTo>
                  <a:lnTo>
                    <a:pt x="443863" y="258608"/>
                  </a:lnTo>
                  <a:lnTo>
                    <a:pt x="450670" y="254771"/>
                  </a:lnTo>
                  <a:lnTo>
                    <a:pt x="455817" y="248967"/>
                  </a:lnTo>
                  <a:lnTo>
                    <a:pt x="458818" y="241678"/>
                  </a:lnTo>
                  <a:lnTo>
                    <a:pt x="461818" y="248967"/>
                  </a:lnTo>
                  <a:lnTo>
                    <a:pt x="466966" y="254771"/>
                  </a:lnTo>
                  <a:lnTo>
                    <a:pt x="473773" y="258608"/>
                  </a:lnTo>
                  <a:lnTo>
                    <a:pt x="481751" y="259995"/>
                  </a:lnTo>
                  <a:lnTo>
                    <a:pt x="489722" y="258608"/>
                  </a:lnTo>
                  <a:lnTo>
                    <a:pt x="496512" y="254771"/>
                  </a:lnTo>
                  <a:lnTo>
                    <a:pt x="501642" y="248967"/>
                  </a:lnTo>
                  <a:lnTo>
                    <a:pt x="504635" y="241678"/>
                  </a:lnTo>
                  <a:lnTo>
                    <a:pt x="507635" y="248967"/>
                  </a:lnTo>
                  <a:lnTo>
                    <a:pt x="512783" y="254771"/>
                  </a:lnTo>
                  <a:lnTo>
                    <a:pt x="519589" y="258608"/>
                  </a:lnTo>
                  <a:lnTo>
                    <a:pt x="527568" y="259995"/>
                  </a:lnTo>
                  <a:lnTo>
                    <a:pt x="535539" y="258608"/>
                  </a:lnTo>
                  <a:lnTo>
                    <a:pt x="542328" y="254771"/>
                  </a:lnTo>
                  <a:lnTo>
                    <a:pt x="547458" y="248967"/>
                  </a:lnTo>
                  <a:lnTo>
                    <a:pt x="550451" y="241678"/>
                  </a:lnTo>
                  <a:lnTo>
                    <a:pt x="553452" y="248967"/>
                  </a:lnTo>
                  <a:lnTo>
                    <a:pt x="558599" y="254771"/>
                  </a:lnTo>
                  <a:lnTo>
                    <a:pt x="565406" y="258608"/>
                  </a:lnTo>
                  <a:lnTo>
                    <a:pt x="573385" y="259995"/>
                  </a:lnTo>
                  <a:lnTo>
                    <a:pt x="581356" y="258608"/>
                  </a:lnTo>
                  <a:lnTo>
                    <a:pt x="588145" y="254771"/>
                  </a:lnTo>
                  <a:lnTo>
                    <a:pt x="593275" y="248967"/>
                  </a:lnTo>
                  <a:lnTo>
                    <a:pt x="596268" y="241678"/>
                  </a:lnTo>
                  <a:lnTo>
                    <a:pt x="599268" y="248967"/>
                  </a:lnTo>
                  <a:lnTo>
                    <a:pt x="604416" y="254771"/>
                  </a:lnTo>
                  <a:lnTo>
                    <a:pt x="611223" y="258608"/>
                  </a:lnTo>
                  <a:lnTo>
                    <a:pt x="619201" y="259995"/>
                  </a:lnTo>
                  <a:lnTo>
                    <a:pt x="628345" y="258150"/>
                  </a:lnTo>
                  <a:lnTo>
                    <a:pt x="635810" y="253119"/>
                  </a:lnTo>
                  <a:lnTo>
                    <a:pt x="640842" y="245654"/>
                  </a:lnTo>
                  <a:lnTo>
                    <a:pt x="642687" y="236509"/>
                  </a:lnTo>
                  <a:lnTo>
                    <a:pt x="578051" y="116222"/>
                  </a:lnTo>
                  <a:lnTo>
                    <a:pt x="432773" y="116222"/>
                  </a:lnTo>
                  <a:lnTo>
                    <a:pt x="432773" y="88070"/>
                  </a:lnTo>
                  <a:lnTo>
                    <a:pt x="467098" y="88070"/>
                  </a:lnTo>
                  <a:lnTo>
                    <a:pt x="467098" y="0"/>
                  </a:lnTo>
                  <a:lnTo>
                    <a:pt x="175588" y="0"/>
                  </a:lnTo>
                  <a:close/>
                </a:path>
                <a:path w="643254" h="524510">
                  <a:moveTo>
                    <a:pt x="234352" y="88070"/>
                  </a:moveTo>
                  <a:lnTo>
                    <a:pt x="408334" y="88070"/>
                  </a:lnTo>
                  <a:lnTo>
                    <a:pt x="408334" y="116222"/>
                  </a:lnTo>
                  <a:lnTo>
                    <a:pt x="234352" y="116222"/>
                  </a:lnTo>
                  <a:lnTo>
                    <a:pt x="234352" y="88070"/>
                  </a:lnTo>
                  <a:close/>
                </a:path>
                <a:path w="643254" h="524510">
                  <a:moveTo>
                    <a:pt x="36432" y="285588"/>
                  </a:moveTo>
                  <a:lnTo>
                    <a:pt x="36432" y="463585"/>
                  </a:lnTo>
                  <a:lnTo>
                    <a:pt x="282176" y="463585"/>
                  </a:lnTo>
                  <a:lnTo>
                    <a:pt x="282176" y="318457"/>
                  </a:lnTo>
                  <a:lnTo>
                    <a:pt x="360510" y="318457"/>
                  </a:lnTo>
                  <a:lnTo>
                    <a:pt x="360510" y="463585"/>
                  </a:lnTo>
                  <a:lnTo>
                    <a:pt x="606304" y="463585"/>
                  </a:lnTo>
                  <a:lnTo>
                    <a:pt x="606304" y="285588"/>
                  </a:lnTo>
                  <a:lnTo>
                    <a:pt x="36432" y="285588"/>
                  </a:lnTo>
                  <a:close/>
                </a:path>
                <a:path w="643254" h="524510">
                  <a:moveTo>
                    <a:pt x="70556" y="318457"/>
                  </a:moveTo>
                  <a:lnTo>
                    <a:pt x="148891" y="318457"/>
                  </a:lnTo>
                  <a:lnTo>
                    <a:pt x="148891" y="395789"/>
                  </a:lnTo>
                  <a:lnTo>
                    <a:pt x="70556" y="395789"/>
                  </a:lnTo>
                  <a:lnTo>
                    <a:pt x="70556" y="318457"/>
                  </a:lnTo>
                  <a:close/>
                </a:path>
                <a:path w="643254" h="524510">
                  <a:moveTo>
                    <a:pt x="176391" y="318457"/>
                  </a:moveTo>
                  <a:lnTo>
                    <a:pt x="254726" y="318457"/>
                  </a:lnTo>
                  <a:lnTo>
                    <a:pt x="254726" y="395789"/>
                  </a:lnTo>
                  <a:lnTo>
                    <a:pt x="176391" y="395789"/>
                  </a:lnTo>
                  <a:lnTo>
                    <a:pt x="176391" y="318457"/>
                  </a:lnTo>
                  <a:close/>
                </a:path>
                <a:path w="643254" h="524510">
                  <a:moveTo>
                    <a:pt x="388010" y="318457"/>
                  </a:moveTo>
                  <a:lnTo>
                    <a:pt x="466345" y="318457"/>
                  </a:lnTo>
                  <a:lnTo>
                    <a:pt x="466345" y="395789"/>
                  </a:lnTo>
                  <a:lnTo>
                    <a:pt x="388010" y="395789"/>
                  </a:lnTo>
                  <a:lnTo>
                    <a:pt x="388010" y="318457"/>
                  </a:lnTo>
                  <a:close/>
                </a:path>
                <a:path w="643254" h="524510">
                  <a:moveTo>
                    <a:pt x="493845" y="318457"/>
                  </a:moveTo>
                  <a:lnTo>
                    <a:pt x="572180" y="318457"/>
                  </a:lnTo>
                  <a:lnTo>
                    <a:pt x="572180" y="395789"/>
                  </a:lnTo>
                  <a:lnTo>
                    <a:pt x="493845" y="395789"/>
                  </a:lnTo>
                  <a:lnTo>
                    <a:pt x="493845" y="318457"/>
                  </a:lnTo>
                  <a:close/>
                </a:path>
                <a:path w="643254" h="524510">
                  <a:moveTo>
                    <a:pt x="335319" y="374561"/>
                  </a:moveTo>
                  <a:lnTo>
                    <a:pt x="335319" y="417016"/>
                  </a:lnTo>
                  <a:lnTo>
                    <a:pt x="350022" y="417016"/>
                  </a:lnTo>
                  <a:lnTo>
                    <a:pt x="350022" y="374561"/>
                  </a:lnTo>
                  <a:lnTo>
                    <a:pt x="335319" y="374561"/>
                  </a:lnTo>
                  <a:close/>
                </a:path>
                <a:path w="643254" h="524510">
                  <a:moveTo>
                    <a:pt x="552" y="492591"/>
                  </a:moveTo>
                  <a:lnTo>
                    <a:pt x="552" y="524406"/>
                  </a:lnTo>
                  <a:lnTo>
                    <a:pt x="642134" y="524406"/>
                  </a:lnTo>
                  <a:lnTo>
                    <a:pt x="642134" y="492591"/>
                  </a:lnTo>
                  <a:lnTo>
                    <a:pt x="552" y="492591"/>
                  </a:lnTo>
                  <a:close/>
                </a:path>
              </a:pathLst>
            </a:custGeom>
            <a:ln w="12700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92452" y="1885278"/>
              <a:ext cx="4451315" cy="325822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454909" y="2051058"/>
              <a:ext cx="3571240" cy="1820545"/>
            </a:xfrm>
            <a:custGeom>
              <a:avLst/>
              <a:gdLst/>
              <a:ahLst/>
              <a:cxnLst/>
              <a:rect l="l" t="t" r="r" b="b"/>
              <a:pathLst>
                <a:path w="3571240" h="1820545">
                  <a:moveTo>
                    <a:pt x="0" y="1820452"/>
                  </a:moveTo>
                  <a:lnTo>
                    <a:pt x="3560905" y="1776775"/>
                  </a:lnTo>
                  <a:lnTo>
                    <a:pt x="3570944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655659" y="2044571"/>
              <a:ext cx="752475" cy="277495"/>
            </a:xfrm>
            <a:custGeom>
              <a:avLst/>
              <a:gdLst/>
              <a:ahLst/>
              <a:cxnLst/>
              <a:rect l="l" t="t" r="r" b="b"/>
              <a:pathLst>
                <a:path w="752475" h="277494">
                  <a:moveTo>
                    <a:pt x="144835" y="158983"/>
                  </a:moveTo>
                  <a:lnTo>
                    <a:pt x="121840" y="163624"/>
                  </a:lnTo>
                  <a:lnTo>
                    <a:pt x="103066" y="176280"/>
                  </a:lnTo>
                  <a:lnTo>
                    <a:pt x="90409" y="195055"/>
                  </a:lnTo>
                  <a:lnTo>
                    <a:pt x="85769" y="218050"/>
                  </a:lnTo>
                  <a:lnTo>
                    <a:pt x="90409" y="241053"/>
                  </a:lnTo>
                  <a:lnTo>
                    <a:pt x="103066" y="259848"/>
                  </a:lnTo>
                  <a:lnTo>
                    <a:pt x="121840" y="272525"/>
                  </a:lnTo>
                  <a:lnTo>
                    <a:pt x="144835" y="277174"/>
                  </a:lnTo>
                  <a:lnTo>
                    <a:pt x="167830" y="272525"/>
                  </a:lnTo>
                  <a:lnTo>
                    <a:pt x="186604" y="259848"/>
                  </a:lnTo>
                  <a:lnTo>
                    <a:pt x="196055" y="245813"/>
                  </a:lnTo>
                  <a:lnTo>
                    <a:pt x="144835" y="245813"/>
                  </a:lnTo>
                  <a:lnTo>
                    <a:pt x="134030" y="243630"/>
                  </a:lnTo>
                  <a:lnTo>
                    <a:pt x="125205" y="237679"/>
                  </a:lnTo>
                  <a:lnTo>
                    <a:pt x="119253" y="228854"/>
                  </a:lnTo>
                  <a:lnTo>
                    <a:pt x="117071" y="218050"/>
                  </a:lnTo>
                  <a:lnTo>
                    <a:pt x="119253" y="207244"/>
                  </a:lnTo>
                  <a:lnTo>
                    <a:pt x="125205" y="198419"/>
                  </a:lnTo>
                  <a:lnTo>
                    <a:pt x="134030" y="192467"/>
                  </a:lnTo>
                  <a:lnTo>
                    <a:pt x="144835" y="190285"/>
                  </a:lnTo>
                  <a:lnTo>
                    <a:pt x="196045" y="190285"/>
                  </a:lnTo>
                  <a:lnTo>
                    <a:pt x="186604" y="176280"/>
                  </a:lnTo>
                  <a:lnTo>
                    <a:pt x="167830" y="163624"/>
                  </a:lnTo>
                  <a:lnTo>
                    <a:pt x="144835" y="158983"/>
                  </a:lnTo>
                  <a:close/>
                </a:path>
                <a:path w="752475" h="277494">
                  <a:moveTo>
                    <a:pt x="598618" y="158983"/>
                  </a:moveTo>
                  <a:lnTo>
                    <a:pt x="575623" y="163624"/>
                  </a:lnTo>
                  <a:lnTo>
                    <a:pt x="556848" y="176280"/>
                  </a:lnTo>
                  <a:lnTo>
                    <a:pt x="544192" y="195055"/>
                  </a:lnTo>
                  <a:lnTo>
                    <a:pt x="539551" y="218050"/>
                  </a:lnTo>
                  <a:lnTo>
                    <a:pt x="544192" y="241053"/>
                  </a:lnTo>
                  <a:lnTo>
                    <a:pt x="556848" y="259848"/>
                  </a:lnTo>
                  <a:lnTo>
                    <a:pt x="575623" y="272525"/>
                  </a:lnTo>
                  <a:lnTo>
                    <a:pt x="598618" y="277174"/>
                  </a:lnTo>
                  <a:lnTo>
                    <a:pt x="621622" y="272525"/>
                  </a:lnTo>
                  <a:lnTo>
                    <a:pt x="640417" y="259848"/>
                  </a:lnTo>
                  <a:lnTo>
                    <a:pt x="649883" y="245813"/>
                  </a:lnTo>
                  <a:lnTo>
                    <a:pt x="598618" y="245813"/>
                  </a:lnTo>
                  <a:lnTo>
                    <a:pt x="587813" y="243630"/>
                  </a:lnTo>
                  <a:lnTo>
                    <a:pt x="578987" y="237679"/>
                  </a:lnTo>
                  <a:lnTo>
                    <a:pt x="573036" y="228854"/>
                  </a:lnTo>
                  <a:lnTo>
                    <a:pt x="570853" y="218050"/>
                  </a:lnTo>
                  <a:lnTo>
                    <a:pt x="573036" y="207244"/>
                  </a:lnTo>
                  <a:lnTo>
                    <a:pt x="578987" y="198419"/>
                  </a:lnTo>
                  <a:lnTo>
                    <a:pt x="587813" y="192467"/>
                  </a:lnTo>
                  <a:lnTo>
                    <a:pt x="598618" y="190285"/>
                  </a:lnTo>
                  <a:lnTo>
                    <a:pt x="649872" y="190285"/>
                  </a:lnTo>
                  <a:lnTo>
                    <a:pt x="640417" y="176280"/>
                  </a:lnTo>
                  <a:lnTo>
                    <a:pt x="621622" y="163624"/>
                  </a:lnTo>
                  <a:lnTo>
                    <a:pt x="598618" y="158983"/>
                  </a:lnTo>
                  <a:close/>
                </a:path>
                <a:path w="752475" h="277494">
                  <a:moveTo>
                    <a:pt x="196045" y="190285"/>
                  </a:moveTo>
                  <a:lnTo>
                    <a:pt x="144835" y="190285"/>
                  </a:lnTo>
                  <a:lnTo>
                    <a:pt x="155640" y="192467"/>
                  </a:lnTo>
                  <a:lnTo>
                    <a:pt x="164465" y="198419"/>
                  </a:lnTo>
                  <a:lnTo>
                    <a:pt x="170416" y="207244"/>
                  </a:lnTo>
                  <a:lnTo>
                    <a:pt x="172599" y="218050"/>
                  </a:lnTo>
                  <a:lnTo>
                    <a:pt x="170416" y="228854"/>
                  </a:lnTo>
                  <a:lnTo>
                    <a:pt x="164465" y="237679"/>
                  </a:lnTo>
                  <a:lnTo>
                    <a:pt x="155640" y="243630"/>
                  </a:lnTo>
                  <a:lnTo>
                    <a:pt x="144835" y="245813"/>
                  </a:lnTo>
                  <a:lnTo>
                    <a:pt x="196055" y="245813"/>
                  </a:lnTo>
                  <a:lnTo>
                    <a:pt x="199260" y="241053"/>
                  </a:lnTo>
                  <a:lnTo>
                    <a:pt x="203901" y="218050"/>
                  </a:lnTo>
                  <a:lnTo>
                    <a:pt x="199260" y="195055"/>
                  </a:lnTo>
                  <a:lnTo>
                    <a:pt x="196045" y="190285"/>
                  </a:lnTo>
                  <a:close/>
                </a:path>
                <a:path w="752475" h="277494">
                  <a:moveTo>
                    <a:pt x="649872" y="190285"/>
                  </a:moveTo>
                  <a:lnTo>
                    <a:pt x="598618" y="190285"/>
                  </a:lnTo>
                  <a:lnTo>
                    <a:pt x="609422" y="192467"/>
                  </a:lnTo>
                  <a:lnTo>
                    <a:pt x="618248" y="198419"/>
                  </a:lnTo>
                  <a:lnTo>
                    <a:pt x="624199" y="207244"/>
                  </a:lnTo>
                  <a:lnTo>
                    <a:pt x="626383" y="218050"/>
                  </a:lnTo>
                  <a:lnTo>
                    <a:pt x="624200" y="228854"/>
                  </a:lnTo>
                  <a:lnTo>
                    <a:pt x="618248" y="237679"/>
                  </a:lnTo>
                  <a:lnTo>
                    <a:pt x="609422" y="243630"/>
                  </a:lnTo>
                  <a:lnTo>
                    <a:pt x="598618" y="245813"/>
                  </a:lnTo>
                  <a:lnTo>
                    <a:pt x="649883" y="245813"/>
                  </a:lnTo>
                  <a:lnTo>
                    <a:pt x="653093" y="241053"/>
                  </a:lnTo>
                  <a:lnTo>
                    <a:pt x="657743" y="218050"/>
                  </a:lnTo>
                  <a:lnTo>
                    <a:pt x="653093" y="195055"/>
                  </a:lnTo>
                  <a:lnTo>
                    <a:pt x="649872" y="190285"/>
                  </a:lnTo>
                  <a:close/>
                </a:path>
                <a:path w="752475" h="277494">
                  <a:moveTo>
                    <a:pt x="735553" y="146014"/>
                  </a:moveTo>
                  <a:lnTo>
                    <a:pt x="598618" y="146014"/>
                  </a:lnTo>
                  <a:lnTo>
                    <a:pt x="626676" y="151671"/>
                  </a:lnTo>
                  <a:lnTo>
                    <a:pt x="649592" y="167104"/>
                  </a:lnTo>
                  <a:lnTo>
                    <a:pt x="665044" y="190000"/>
                  </a:lnTo>
                  <a:lnTo>
                    <a:pt x="670711" y="218050"/>
                  </a:lnTo>
                  <a:lnTo>
                    <a:pt x="670711" y="223340"/>
                  </a:lnTo>
                  <a:lnTo>
                    <a:pt x="670142" y="228527"/>
                  </a:lnTo>
                  <a:lnTo>
                    <a:pt x="669061" y="233493"/>
                  </a:lnTo>
                  <a:lnTo>
                    <a:pt x="746215" y="233493"/>
                  </a:lnTo>
                  <a:lnTo>
                    <a:pt x="752177" y="227470"/>
                  </a:lnTo>
                  <a:lnTo>
                    <a:pt x="752181" y="157812"/>
                  </a:lnTo>
                  <a:lnTo>
                    <a:pt x="746213" y="151791"/>
                  </a:lnTo>
                  <a:lnTo>
                    <a:pt x="735554" y="151791"/>
                  </a:lnTo>
                  <a:lnTo>
                    <a:pt x="735553" y="146014"/>
                  </a:lnTo>
                  <a:close/>
                </a:path>
                <a:path w="752475" h="277494">
                  <a:moveTo>
                    <a:pt x="432089" y="0"/>
                  </a:moveTo>
                  <a:lnTo>
                    <a:pt x="229012" y="0"/>
                  </a:lnTo>
                  <a:lnTo>
                    <a:pt x="219940" y="702"/>
                  </a:lnTo>
                  <a:lnTo>
                    <a:pt x="176194" y="26751"/>
                  </a:lnTo>
                  <a:lnTo>
                    <a:pt x="138900" y="64407"/>
                  </a:lnTo>
                  <a:lnTo>
                    <a:pt x="126502" y="75336"/>
                  </a:lnTo>
                  <a:lnTo>
                    <a:pt x="121653" y="78426"/>
                  </a:lnTo>
                  <a:lnTo>
                    <a:pt x="116296" y="80721"/>
                  </a:lnTo>
                  <a:lnTo>
                    <a:pt x="110586" y="81408"/>
                  </a:lnTo>
                  <a:lnTo>
                    <a:pt x="38139" y="96734"/>
                  </a:lnTo>
                  <a:lnTo>
                    <a:pt x="16564" y="150966"/>
                  </a:lnTo>
                  <a:lnTo>
                    <a:pt x="6022" y="150966"/>
                  </a:lnTo>
                  <a:lnTo>
                    <a:pt x="0" y="156989"/>
                  </a:lnTo>
                  <a:lnTo>
                    <a:pt x="0" y="226645"/>
                  </a:lnTo>
                  <a:lnTo>
                    <a:pt x="6022" y="232669"/>
                  </a:lnTo>
                  <a:lnTo>
                    <a:pt x="74214" y="232669"/>
                  </a:lnTo>
                  <a:lnTo>
                    <a:pt x="73249" y="227959"/>
                  </a:lnTo>
                  <a:lnTo>
                    <a:pt x="72772" y="223340"/>
                  </a:lnTo>
                  <a:lnTo>
                    <a:pt x="93860" y="167104"/>
                  </a:lnTo>
                  <a:lnTo>
                    <a:pt x="144835" y="146014"/>
                  </a:lnTo>
                  <a:lnTo>
                    <a:pt x="735553" y="146014"/>
                  </a:lnTo>
                  <a:lnTo>
                    <a:pt x="735550" y="128112"/>
                  </a:lnTo>
                  <a:lnTo>
                    <a:pt x="730500" y="121926"/>
                  </a:lnTo>
                  <a:lnTo>
                    <a:pt x="562781" y="89011"/>
                  </a:lnTo>
                  <a:lnTo>
                    <a:pt x="201310" y="89011"/>
                  </a:lnTo>
                  <a:lnTo>
                    <a:pt x="197683" y="83755"/>
                  </a:lnTo>
                  <a:lnTo>
                    <a:pt x="221527" y="35192"/>
                  </a:lnTo>
                  <a:lnTo>
                    <a:pt x="247228" y="19335"/>
                  </a:lnTo>
                  <a:lnTo>
                    <a:pt x="474110" y="19335"/>
                  </a:lnTo>
                  <a:lnTo>
                    <a:pt x="467399" y="12792"/>
                  </a:lnTo>
                  <a:lnTo>
                    <a:pt x="460309" y="7270"/>
                  </a:lnTo>
                  <a:lnTo>
                    <a:pt x="451961" y="3264"/>
                  </a:lnTo>
                  <a:lnTo>
                    <a:pt x="442505" y="824"/>
                  </a:lnTo>
                  <a:lnTo>
                    <a:pt x="432089" y="0"/>
                  </a:lnTo>
                  <a:close/>
                </a:path>
                <a:path w="752475" h="277494">
                  <a:moveTo>
                    <a:pt x="598618" y="146014"/>
                  </a:moveTo>
                  <a:lnTo>
                    <a:pt x="144835" y="146014"/>
                  </a:lnTo>
                  <a:lnTo>
                    <a:pt x="172893" y="151671"/>
                  </a:lnTo>
                  <a:lnTo>
                    <a:pt x="195809" y="167104"/>
                  </a:lnTo>
                  <a:lnTo>
                    <a:pt x="211262" y="190000"/>
                  </a:lnTo>
                  <a:lnTo>
                    <a:pt x="216928" y="218050"/>
                  </a:lnTo>
                  <a:lnTo>
                    <a:pt x="216897" y="223340"/>
                  </a:lnTo>
                  <a:lnTo>
                    <a:pt x="216420" y="227959"/>
                  </a:lnTo>
                  <a:lnTo>
                    <a:pt x="215455" y="232669"/>
                  </a:lnTo>
                  <a:lnTo>
                    <a:pt x="528057" y="232669"/>
                  </a:lnTo>
                  <a:lnTo>
                    <a:pt x="527090" y="227959"/>
                  </a:lnTo>
                  <a:lnTo>
                    <a:pt x="526614" y="223340"/>
                  </a:lnTo>
                  <a:lnTo>
                    <a:pt x="526583" y="218050"/>
                  </a:lnTo>
                  <a:lnTo>
                    <a:pt x="532241" y="190000"/>
                  </a:lnTo>
                  <a:lnTo>
                    <a:pt x="547673" y="167104"/>
                  </a:lnTo>
                  <a:lnTo>
                    <a:pt x="570568" y="151671"/>
                  </a:lnTo>
                  <a:lnTo>
                    <a:pt x="598618" y="146014"/>
                  </a:lnTo>
                  <a:close/>
                </a:path>
                <a:path w="752475" h="277494">
                  <a:moveTo>
                    <a:pt x="343207" y="19335"/>
                  </a:moveTo>
                  <a:lnTo>
                    <a:pt x="313590" y="19335"/>
                  </a:lnTo>
                  <a:lnTo>
                    <a:pt x="316567" y="22180"/>
                  </a:lnTo>
                  <a:lnTo>
                    <a:pt x="319346" y="85177"/>
                  </a:lnTo>
                  <a:lnTo>
                    <a:pt x="315666" y="89011"/>
                  </a:lnTo>
                  <a:lnTo>
                    <a:pt x="350486" y="89011"/>
                  </a:lnTo>
                  <a:lnTo>
                    <a:pt x="346852" y="85821"/>
                  </a:lnTo>
                  <a:lnTo>
                    <a:pt x="340164" y="22658"/>
                  </a:lnTo>
                  <a:lnTo>
                    <a:pt x="343207" y="19335"/>
                  </a:lnTo>
                  <a:close/>
                </a:path>
                <a:path w="752475" h="277494">
                  <a:moveTo>
                    <a:pt x="474110" y="19335"/>
                  </a:moveTo>
                  <a:lnTo>
                    <a:pt x="436157" y="19335"/>
                  </a:lnTo>
                  <a:lnTo>
                    <a:pt x="443388" y="19990"/>
                  </a:lnTo>
                  <a:lnTo>
                    <a:pt x="449833" y="21916"/>
                  </a:lnTo>
                  <a:lnTo>
                    <a:pt x="455364" y="25056"/>
                  </a:lnTo>
                  <a:lnTo>
                    <a:pt x="459854" y="29356"/>
                  </a:lnTo>
                  <a:lnTo>
                    <a:pt x="502621" y="82283"/>
                  </a:lnTo>
                  <a:lnTo>
                    <a:pt x="497568" y="89011"/>
                  </a:lnTo>
                  <a:lnTo>
                    <a:pt x="562781" y="89011"/>
                  </a:lnTo>
                  <a:lnTo>
                    <a:pt x="545062" y="85571"/>
                  </a:lnTo>
                  <a:lnTo>
                    <a:pt x="538605" y="82213"/>
                  </a:lnTo>
                  <a:lnTo>
                    <a:pt x="474110" y="19335"/>
                  </a:lnTo>
                  <a:close/>
                </a:path>
              </a:pathLst>
            </a:custGeom>
            <a:solidFill>
              <a:srgbClr val="00798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655659" y="2044571"/>
              <a:ext cx="752475" cy="233679"/>
            </a:xfrm>
            <a:custGeom>
              <a:avLst/>
              <a:gdLst/>
              <a:ahLst/>
              <a:cxnLst/>
              <a:rect l="l" t="t" r="r" b="b"/>
              <a:pathLst>
                <a:path w="752475" h="233680">
                  <a:moveTo>
                    <a:pt x="229013" y="0"/>
                  </a:moveTo>
                  <a:lnTo>
                    <a:pt x="176194" y="26751"/>
                  </a:lnTo>
                  <a:lnTo>
                    <a:pt x="138901" y="64407"/>
                  </a:lnTo>
                  <a:lnTo>
                    <a:pt x="126502" y="75335"/>
                  </a:lnTo>
                  <a:lnTo>
                    <a:pt x="121652" y="78425"/>
                  </a:lnTo>
                  <a:lnTo>
                    <a:pt x="116296" y="80720"/>
                  </a:lnTo>
                  <a:lnTo>
                    <a:pt x="110586" y="81407"/>
                  </a:lnTo>
                  <a:lnTo>
                    <a:pt x="38139" y="96733"/>
                  </a:lnTo>
                  <a:lnTo>
                    <a:pt x="16564" y="150966"/>
                  </a:lnTo>
                  <a:lnTo>
                    <a:pt x="13440" y="150966"/>
                  </a:lnTo>
                  <a:lnTo>
                    <a:pt x="6023" y="150966"/>
                  </a:lnTo>
                  <a:lnTo>
                    <a:pt x="0" y="156989"/>
                  </a:lnTo>
                  <a:lnTo>
                    <a:pt x="0" y="164406"/>
                  </a:lnTo>
                  <a:lnTo>
                    <a:pt x="0" y="219228"/>
                  </a:lnTo>
                  <a:lnTo>
                    <a:pt x="0" y="226645"/>
                  </a:lnTo>
                  <a:lnTo>
                    <a:pt x="6023" y="232668"/>
                  </a:lnTo>
                  <a:lnTo>
                    <a:pt x="13440" y="232668"/>
                  </a:lnTo>
                  <a:lnTo>
                    <a:pt x="45743" y="232668"/>
                  </a:lnTo>
                  <a:lnTo>
                    <a:pt x="74215" y="232668"/>
                  </a:lnTo>
                  <a:lnTo>
                    <a:pt x="73249" y="227961"/>
                  </a:lnTo>
                  <a:lnTo>
                    <a:pt x="72741" y="223042"/>
                  </a:lnTo>
                  <a:lnTo>
                    <a:pt x="93860" y="167103"/>
                  </a:lnTo>
                  <a:lnTo>
                    <a:pt x="144835" y="146014"/>
                  </a:lnTo>
                  <a:lnTo>
                    <a:pt x="172893" y="151672"/>
                  </a:lnTo>
                  <a:lnTo>
                    <a:pt x="195810" y="167104"/>
                  </a:lnTo>
                  <a:lnTo>
                    <a:pt x="211262" y="189999"/>
                  </a:lnTo>
                  <a:lnTo>
                    <a:pt x="216929" y="218049"/>
                  </a:lnTo>
                  <a:lnTo>
                    <a:pt x="216929" y="223042"/>
                  </a:lnTo>
                  <a:lnTo>
                    <a:pt x="216421" y="227959"/>
                  </a:lnTo>
                  <a:lnTo>
                    <a:pt x="215455" y="232668"/>
                  </a:lnTo>
                  <a:lnTo>
                    <a:pt x="528057" y="232668"/>
                  </a:lnTo>
                  <a:lnTo>
                    <a:pt x="527091" y="227961"/>
                  </a:lnTo>
                  <a:lnTo>
                    <a:pt x="526583" y="223042"/>
                  </a:lnTo>
                  <a:lnTo>
                    <a:pt x="526583" y="218049"/>
                  </a:lnTo>
                  <a:lnTo>
                    <a:pt x="532241" y="189999"/>
                  </a:lnTo>
                  <a:lnTo>
                    <a:pt x="547673" y="167103"/>
                  </a:lnTo>
                  <a:lnTo>
                    <a:pt x="570569" y="151671"/>
                  </a:lnTo>
                  <a:lnTo>
                    <a:pt x="598618" y="146014"/>
                  </a:lnTo>
                  <a:lnTo>
                    <a:pt x="626676" y="151672"/>
                  </a:lnTo>
                  <a:lnTo>
                    <a:pt x="649592" y="167104"/>
                  </a:lnTo>
                  <a:lnTo>
                    <a:pt x="665045" y="189999"/>
                  </a:lnTo>
                  <a:lnTo>
                    <a:pt x="670711" y="218049"/>
                  </a:lnTo>
                  <a:lnTo>
                    <a:pt x="670711" y="223340"/>
                  </a:lnTo>
                  <a:lnTo>
                    <a:pt x="670141" y="228526"/>
                  </a:lnTo>
                  <a:lnTo>
                    <a:pt x="669061" y="233493"/>
                  </a:lnTo>
                  <a:lnTo>
                    <a:pt x="706493" y="233493"/>
                  </a:lnTo>
                  <a:lnTo>
                    <a:pt x="728952" y="233493"/>
                  </a:lnTo>
                  <a:lnTo>
                    <a:pt x="738796" y="233493"/>
                  </a:lnTo>
                  <a:lnTo>
                    <a:pt x="746215" y="233493"/>
                  </a:lnTo>
                  <a:lnTo>
                    <a:pt x="752177" y="227470"/>
                  </a:lnTo>
                  <a:lnTo>
                    <a:pt x="752177" y="220053"/>
                  </a:lnTo>
                  <a:lnTo>
                    <a:pt x="752177" y="165231"/>
                  </a:lnTo>
                  <a:lnTo>
                    <a:pt x="752181" y="157812"/>
                  </a:lnTo>
                  <a:lnTo>
                    <a:pt x="746213" y="151791"/>
                  </a:lnTo>
                  <a:lnTo>
                    <a:pt x="738796" y="151791"/>
                  </a:lnTo>
                  <a:lnTo>
                    <a:pt x="735554" y="151791"/>
                  </a:lnTo>
                  <a:lnTo>
                    <a:pt x="735554" y="135344"/>
                  </a:lnTo>
                  <a:lnTo>
                    <a:pt x="735550" y="128112"/>
                  </a:lnTo>
                  <a:lnTo>
                    <a:pt x="687569" y="113368"/>
                  </a:lnTo>
                  <a:lnTo>
                    <a:pt x="638221" y="103695"/>
                  </a:lnTo>
                  <a:lnTo>
                    <a:pt x="588656" y="94035"/>
                  </a:lnTo>
                  <a:lnTo>
                    <a:pt x="545063" y="85571"/>
                  </a:lnTo>
                  <a:lnTo>
                    <a:pt x="538605" y="82212"/>
                  </a:lnTo>
                  <a:lnTo>
                    <a:pt x="500032" y="44622"/>
                  </a:lnTo>
                  <a:lnTo>
                    <a:pt x="467399" y="12791"/>
                  </a:lnTo>
                  <a:lnTo>
                    <a:pt x="460309" y="7269"/>
                  </a:lnTo>
                  <a:lnTo>
                    <a:pt x="451961" y="3263"/>
                  </a:lnTo>
                  <a:lnTo>
                    <a:pt x="442505" y="824"/>
                  </a:lnTo>
                  <a:lnTo>
                    <a:pt x="432089" y="0"/>
                  </a:lnTo>
                  <a:lnTo>
                    <a:pt x="303405" y="0"/>
                  </a:lnTo>
                  <a:lnTo>
                    <a:pt x="229013" y="0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48580" y="2059144"/>
              <a:ext cx="314463" cy="7920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741428" y="2203554"/>
              <a:ext cx="572135" cy="118745"/>
            </a:xfrm>
            <a:custGeom>
              <a:avLst/>
              <a:gdLst/>
              <a:ahLst/>
              <a:cxnLst/>
              <a:rect l="l" t="t" r="r" b="b"/>
              <a:pathLst>
                <a:path w="572135" h="118744">
                  <a:moveTo>
                    <a:pt x="59065" y="0"/>
                  </a:moveTo>
                  <a:lnTo>
                    <a:pt x="36071" y="4640"/>
                  </a:lnTo>
                  <a:lnTo>
                    <a:pt x="17296" y="17296"/>
                  </a:lnTo>
                  <a:lnTo>
                    <a:pt x="4640" y="36071"/>
                  </a:lnTo>
                  <a:lnTo>
                    <a:pt x="0" y="59066"/>
                  </a:lnTo>
                  <a:lnTo>
                    <a:pt x="4640" y="82070"/>
                  </a:lnTo>
                  <a:lnTo>
                    <a:pt x="17296" y="100864"/>
                  </a:lnTo>
                  <a:lnTo>
                    <a:pt x="36071" y="113541"/>
                  </a:lnTo>
                  <a:lnTo>
                    <a:pt x="59065" y="118191"/>
                  </a:lnTo>
                  <a:lnTo>
                    <a:pt x="82060" y="113541"/>
                  </a:lnTo>
                  <a:lnTo>
                    <a:pt x="100835" y="100864"/>
                  </a:lnTo>
                  <a:lnTo>
                    <a:pt x="113491" y="82070"/>
                  </a:lnTo>
                  <a:lnTo>
                    <a:pt x="118132" y="59066"/>
                  </a:lnTo>
                  <a:lnTo>
                    <a:pt x="113491" y="36071"/>
                  </a:lnTo>
                  <a:lnTo>
                    <a:pt x="100835" y="17296"/>
                  </a:lnTo>
                  <a:lnTo>
                    <a:pt x="82060" y="4640"/>
                  </a:lnTo>
                  <a:lnTo>
                    <a:pt x="59065" y="0"/>
                  </a:lnTo>
                  <a:close/>
                </a:path>
                <a:path w="572135" h="118744">
                  <a:moveTo>
                    <a:pt x="512848" y="0"/>
                  </a:moveTo>
                  <a:lnTo>
                    <a:pt x="489853" y="4640"/>
                  </a:lnTo>
                  <a:lnTo>
                    <a:pt x="471079" y="17296"/>
                  </a:lnTo>
                  <a:lnTo>
                    <a:pt x="458423" y="36071"/>
                  </a:lnTo>
                  <a:lnTo>
                    <a:pt x="453782" y="59066"/>
                  </a:lnTo>
                  <a:lnTo>
                    <a:pt x="458423" y="82070"/>
                  </a:lnTo>
                  <a:lnTo>
                    <a:pt x="471079" y="100864"/>
                  </a:lnTo>
                  <a:lnTo>
                    <a:pt x="489853" y="113541"/>
                  </a:lnTo>
                  <a:lnTo>
                    <a:pt x="512848" y="118191"/>
                  </a:lnTo>
                  <a:lnTo>
                    <a:pt x="535852" y="113541"/>
                  </a:lnTo>
                  <a:lnTo>
                    <a:pt x="554647" y="100864"/>
                  </a:lnTo>
                  <a:lnTo>
                    <a:pt x="567323" y="82070"/>
                  </a:lnTo>
                  <a:lnTo>
                    <a:pt x="571973" y="59066"/>
                  </a:lnTo>
                  <a:lnTo>
                    <a:pt x="567323" y="36071"/>
                  </a:lnTo>
                  <a:lnTo>
                    <a:pt x="554647" y="17296"/>
                  </a:lnTo>
                  <a:lnTo>
                    <a:pt x="535852" y="4640"/>
                  </a:lnTo>
                  <a:lnTo>
                    <a:pt x="512848" y="0"/>
                  </a:lnTo>
                  <a:close/>
                </a:path>
                <a:path w="572135" h="118744">
                  <a:moveTo>
                    <a:pt x="59065" y="31301"/>
                  </a:moveTo>
                  <a:lnTo>
                    <a:pt x="69870" y="33484"/>
                  </a:lnTo>
                  <a:lnTo>
                    <a:pt x="78696" y="39435"/>
                  </a:lnTo>
                  <a:lnTo>
                    <a:pt x="84647" y="48261"/>
                  </a:lnTo>
                  <a:lnTo>
                    <a:pt x="86830" y="59066"/>
                  </a:lnTo>
                  <a:lnTo>
                    <a:pt x="84647" y="69870"/>
                  </a:lnTo>
                  <a:lnTo>
                    <a:pt x="78696" y="78696"/>
                  </a:lnTo>
                  <a:lnTo>
                    <a:pt x="69870" y="84647"/>
                  </a:lnTo>
                  <a:lnTo>
                    <a:pt x="59065" y="86830"/>
                  </a:lnTo>
                  <a:lnTo>
                    <a:pt x="48261" y="84647"/>
                  </a:lnTo>
                  <a:lnTo>
                    <a:pt x="39435" y="78696"/>
                  </a:lnTo>
                  <a:lnTo>
                    <a:pt x="33484" y="69870"/>
                  </a:lnTo>
                  <a:lnTo>
                    <a:pt x="31301" y="59066"/>
                  </a:lnTo>
                  <a:lnTo>
                    <a:pt x="33484" y="48261"/>
                  </a:lnTo>
                  <a:lnTo>
                    <a:pt x="39435" y="39435"/>
                  </a:lnTo>
                  <a:lnTo>
                    <a:pt x="48261" y="33484"/>
                  </a:lnTo>
                  <a:lnTo>
                    <a:pt x="59065" y="31301"/>
                  </a:lnTo>
                  <a:close/>
                </a:path>
                <a:path w="572135" h="118744">
                  <a:moveTo>
                    <a:pt x="512848" y="31301"/>
                  </a:moveTo>
                  <a:lnTo>
                    <a:pt x="523653" y="33484"/>
                  </a:lnTo>
                  <a:lnTo>
                    <a:pt x="532479" y="39435"/>
                  </a:lnTo>
                  <a:lnTo>
                    <a:pt x="538430" y="48261"/>
                  </a:lnTo>
                  <a:lnTo>
                    <a:pt x="540613" y="59066"/>
                  </a:lnTo>
                  <a:lnTo>
                    <a:pt x="538430" y="69870"/>
                  </a:lnTo>
                  <a:lnTo>
                    <a:pt x="532479" y="78696"/>
                  </a:lnTo>
                  <a:lnTo>
                    <a:pt x="523653" y="84647"/>
                  </a:lnTo>
                  <a:lnTo>
                    <a:pt x="512848" y="86830"/>
                  </a:lnTo>
                  <a:lnTo>
                    <a:pt x="502043" y="84647"/>
                  </a:lnTo>
                  <a:lnTo>
                    <a:pt x="493218" y="78696"/>
                  </a:lnTo>
                  <a:lnTo>
                    <a:pt x="487266" y="69870"/>
                  </a:lnTo>
                  <a:lnTo>
                    <a:pt x="485084" y="59066"/>
                  </a:lnTo>
                  <a:lnTo>
                    <a:pt x="487266" y="48261"/>
                  </a:lnTo>
                  <a:lnTo>
                    <a:pt x="493218" y="39435"/>
                  </a:lnTo>
                  <a:lnTo>
                    <a:pt x="502043" y="33484"/>
                  </a:lnTo>
                  <a:lnTo>
                    <a:pt x="512848" y="31301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22548" y="2043602"/>
              <a:ext cx="152400" cy="187064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198748" y="2075037"/>
              <a:ext cx="0" cy="1767839"/>
            </a:xfrm>
            <a:custGeom>
              <a:avLst/>
              <a:gdLst/>
              <a:ahLst/>
              <a:cxnLst/>
              <a:rect l="l" t="t" r="r" b="b"/>
              <a:pathLst>
                <a:path w="0" h="1767839">
                  <a:moveTo>
                    <a:pt x="0" y="997271"/>
                  </a:moveTo>
                  <a:lnTo>
                    <a:pt x="0" y="1767770"/>
                  </a:lnTo>
                </a:path>
                <a:path w="0" h="1767839">
                  <a:moveTo>
                    <a:pt x="0" y="0"/>
                  </a:moveTo>
                  <a:lnTo>
                    <a:pt x="0" y="665168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160648" y="3846617"/>
              <a:ext cx="76200" cy="0"/>
            </a:xfrm>
            <a:custGeom>
              <a:avLst/>
              <a:gdLst/>
              <a:ahLst/>
              <a:cxnLst/>
              <a:rect l="l" t="t" r="r" b="b"/>
              <a:pathLst>
                <a:path w="76200" h="0">
                  <a:moveTo>
                    <a:pt x="0" y="0"/>
                  </a:moveTo>
                  <a:lnTo>
                    <a:pt x="76200" y="0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160648" y="2071227"/>
              <a:ext cx="76200" cy="0"/>
            </a:xfrm>
            <a:custGeom>
              <a:avLst/>
              <a:gdLst/>
              <a:ahLst/>
              <a:cxnLst/>
              <a:rect l="l" t="t" r="r" b="b"/>
              <a:pathLst>
                <a:path w="76200" h="0">
                  <a:moveTo>
                    <a:pt x="76200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092823" y="2740206"/>
              <a:ext cx="212090" cy="332105"/>
            </a:xfrm>
            <a:custGeom>
              <a:avLst/>
              <a:gdLst/>
              <a:ahLst/>
              <a:cxnLst/>
              <a:rect l="l" t="t" r="r" b="b"/>
              <a:pathLst>
                <a:path w="212089" h="332105">
                  <a:moveTo>
                    <a:pt x="211849" y="0"/>
                  </a:moveTo>
                  <a:lnTo>
                    <a:pt x="0" y="0"/>
                  </a:lnTo>
                  <a:lnTo>
                    <a:pt x="0" y="332102"/>
                  </a:lnTo>
                  <a:lnTo>
                    <a:pt x="211849" y="332102"/>
                  </a:lnTo>
                  <a:lnTo>
                    <a:pt x="211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13480" y="4078802"/>
              <a:ext cx="3666350" cy="1524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464915" y="4135003"/>
              <a:ext cx="3563620" cy="0"/>
            </a:xfrm>
            <a:custGeom>
              <a:avLst/>
              <a:gdLst/>
              <a:ahLst/>
              <a:cxnLst/>
              <a:rect l="l" t="t" r="r" b="b"/>
              <a:pathLst>
                <a:path w="3563620" h="0">
                  <a:moveTo>
                    <a:pt x="0" y="0"/>
                  </a:moveTo>
                  <a:lnTo>
                    <a:pt x="1675814" y="0"/>
                  </a:lnTo>
                </a:path>
                <a:path w="3563620" h="0">
                  <a:moveTo>
                    <a:pt x="1887663" y="0"/>
                  </a:moveTo>
                  <a:lnTo>
                    <a:pt x="3563480" y="0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032204" y="4096903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w="0" h="76200">
                  <a:moveTo>
                    <a:pt x="0" y="7620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461105" y="4096903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w="0" h="76200">
                  <a:moveTo>
                    <a:pt x="0" y="0"/>
                  </a:moveTo>
                  <a:lnTo>
                    <a:pt x="0" y="76200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140729" y="3968951"/>
              <a:ext cx="212090" cy="332105"/>
            </a:xfrm>
            <a:custGeom>
              <a:avLst/>
              <a:gdLst/>
              <a:ahLst/>
              <a:cxnLst/>
              <a:rect l="l" t="t" r="r" b="b"/>
              <a:pathLst>
                <a:path w="212089" h="332104">
                  <a:moveTo>
                    <a:pt x="211849" y="0"/>
                  </a:moveTo>
                  <a:lnTo>
                    <a:pt x="0" y="0"/>
                  </a:lnTo>
                  <a:lnTo>
                    <a:pt x="0" y="332102"/>
                  </a:lnTo>
                  <a:lnTo>
                    <a:pt x="211849" y="332102"/>
                  </a:lnTo>
                  <a:lnTo>
                    <a:pt x="211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8928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dirty="0" spc="25"/>
              <a:t> </a:t>
            </a:r>
            <a:r>
              <a:rPr dirty="0" spc="-5"/>
              <a:t>to</a:t>
            </a:r>
            <a:r>
              <a:rPr dirty="0" spc="25"/>
              <a:t> </a:t>
            </a:r>
            <a:r>
              <a:rPr dirty="0"/>
              <a:t>get</a:t>
            </a:r>
            <a:r>
              <a:rPr dirty="0" spc="30"/>
              <a:t> </a:t>
            </a:r>
            <a:r>
              <a:rPr dirty="0" spc="-5"/>
              <a:t>from</a:t>
            </a:r>
            <a:r>
              <a:rPr dirty="0" spc="25"/>
              <a:t> </a:t>
            </a:r>
            <a:r>
              <a:rPr dirty="0" spc="-5"/>
              <a:t>point</a:t>
            </a:r>
            <a:r>
              <a:rPr dirty="0" spc="-135"/>
              <a:t> </a:t>
            </a:r>
            <a:r>
              <a:rPr dirty="0"/>
              <a:t>A</a:t>
            </a:r>
            <a:r>
              <a:rPr dirty="0" spc="-135"/>
              <a:t> </a:t>
            </a:r>
            <a:r>
              <a:rPr dirty="0" spc="-5"/>
              <a:t>to</a:t>
            </a:r>
            <a:r>
              <a:rPr dirty="0" spc="25"/>
              <a:t> </a:t>
            </a:r>
            <a:r>
              <a:rPr dirty="0" spc="-5"/>
              <a:t>point</a:t>
            </a:r>
            <a:r>
              <a:rPr dirty="0" spc="30"/>
              <a:t> </a:t>
            </a:r>
            <a:r>
              <a:rPr dirty="0"/>
              <a:t>B?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096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54448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21799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89151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56503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023854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91206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558557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825907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93259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268370" y="871445"/>
            <a:ext cx="3511550" cy="3648710"/>
            <a:chOff x="268370" y="871445"/>
            <a:chExt cx="3511550" cy="3648710"/>
          </a:xfrm>
        </p:grpSpPr>
        <p:sp>
          <p:nvSpPr>
            <p:cNvPr id="13" name="object 13"/>
            <p:cNvSpPr/>
            <p:nvPr/>
          </p:nvSpPr>
          <p:spPr>
            <a:xfrm>
              <a:off x="413395" y="1139739"/>
              <a:ext cx="3221355" cy="3209925"/>
            </a:xfrm>
            <a:custGeom>
              <a:avLst/>
              <a:gdLst/>
              <a:ahLst/>
              <a:cxnLst/>
              <a:rect l="l" t="t" r="r" b="b"/>
              <a:pathLst>
                <a:path w="3221354" h="3209925">
                  <a:moveTo>
                    <a:pt x="2947215" y="0"/>
                  </a:moveTo>
                  <a:lnTo>
                    <a:pt x="2947215" y="3209636"/>
                  </a:lnTo>
                </a:path>
                <a:path w="3221354" h="3209925">
                  <a:moveTo>
                    <a:pt x="0" y="272761"/>
                  </a:moveTo>
                  <a:lnTo>
                    <a:pt x="3220916" y="272761"/>
                  </a:lnTo>
                </a:path>
                <a:path w="3221354" h="3209925">
                  <a:moveTo>
                    <a:pt x="0" y="539172"/>
                  </a:moveTo>
                  <a:lnTo>
                    <a:pt x="3220916" y="539172"/>
                  </a:lnTo>
                </a:path>
                <a:path w="3221354" h="3209925">
                  <a:moveTo>
                    <a:pt x="0" y="805584"/>
                  </a:moveTo>
                  <a:lnTo>
                    <a:pt x="3220916" y="805584"/>
                  </a:lnTo>
                </a:path>
                <a:path w="3221354" h="3209925">
                  <a:moveTo>
                    <a:pt x="0" y="1071995"/>
                  </a:moveTo>
                  <a:lnTo>
                    <a:pt x="3220916" y="1071995"/>
                  </a:lnTo>
                </a:path>
                <a:path w="3221354" h="3209925">
                  <a:moveTo>
                    <a:pt x="0" y="1338407"/>
                  </a:moveTo>
                  <a:lnTo>
                    <a:pt x="3220916" y="1338407"/>
                  </a:lnTo>
                </a:path>
                <a:path w="3221354" h="3209925">
                  <a:moveTo>
                    <a:pt x="0" y="1604818"/>
                  </a:moveTo>
                  <a:lnTo>
                    <a:pt x="3220916" y="1604818"/>
                  </a:lnTo>
                </a:path>
                <a:path w="3221354" h="3209925">
                  <a:moveTo>
                    <a:pt x="0" y="1871229"/>
                  </a:moveTo>
                  <a:lnTo>
                    <a:pt x="3220916" y="1871229"/>
                  </a:lnTo>
                </a:path>
                <a:path w="3221354" h="3209925">
                  <a:moveTo>
                    <a:pt x="0" y="2137641"/>
                  </a:moveTo>
                  <a:lnTo>
                    <a:pt x="3220916" y="2137641"/>
                  </a:lnTo>
                </a:path>
                <a:path w="3221354" h="3209925">
                  <a:moveTo>
                    <a:pt x="0" y="2404052"/>
                  </a:moveTo>
                  <a:lnTo>
                    <a:pt x="3220916" y="2404052"/>
                  </a:lnTo>
                </a:path>
                <a:path w="3221354" h="3209925">
                  <a:moveTo>
                    <a:pt x="0" y="2670464"/>
                  </a:moveTo>
                  <a:lnTo>
                    <a:pt x="3220916" y="2670464"/>
                  </a:lnTo>
                </a:path>
                <a:path w="3221354" h="3209925">
                  <a:moveTo>
                    <a:pt x="0" y="2936876"/>
                  </a:moveTo>
                  <a:lnTo>
                    <a:pt x="3220916" y="2936876"/>
                  </a:lnTo>
                </a:path>
                <a:path w="3221354" h="3209925">
                  <a:moveTo>
                    <a:pt x="6349" y="0"/>
                  </a:moveTo>
                  <a:lnTo>
                    <a:pt x="6349" y="3209636"/>
                  </a:lnTo>
                </a:path>
                <a:path w="3221354" h="3209925">
                  <a:moveTo>
                    <a:pt x="3214566" y="0"/>
                  </a:moveTo>
                  <a:lnTo>
                    <a:pt x="3214566" y="3209636"/>
                  </a:lnTo>
                </a:path>
                <a:path w="3221354" h="3209925">
                  <a:moveTo>
                    <a:pt x="0" y="6350"/>
                  </a:moveTo>
                  <a:lnTo>
                    <a:pt x="3220916" y="6350"/>
                  </a:lnTo>
                </a:path>
                <a:path w="3221354" h="3209925">
                  <a:moveTo>
                    <a:pt x="0" y="3203286"/>
                  </a:moveTo>
                  <a:lnTo>
                    <a:pt x="3220916" y="3203286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370" y="2665497"/>
              <a:ext cx="3510967" cy="19811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15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 h="0">
                  <a:moveTo>
                    <a:pt x="0" y="0"/>
                  </a:moveTo>
                  <a:lnTo>
                    <a:pt x="12700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06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4794" y="1009475"/>
              <a:ext cx="198120" cy="351016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023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962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1926" y="871445"/>
              <a:ext cx="225758" cy="23424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854789" y="89124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5" h="148590">
                  <a:moveTo>
                    <a:pt x="126499" y="0"/>
                  </a:moveTo>
                  <a:lnTo>
                    <a:pt x="121923" y="195"/>
                  </a:lnTo>
                  <a:lnTo>
                    <a:pt x="118271" y="1821"/>
                  </a:lnTo>
                  <a:lnTo>
                    <a:pt x="118487" y="3431"/>
                  </a:lnTo>
                  <a:lnTo>
                    <a:pt x="119950" y="17760"/>
                  </a:lnTo>
                  <a:lnTo>
                    <a:pt x="119920" y="27416"/>
                  </a:lnTo>
                  <a:lnTo>
                    <a:pt x="118642" y="33557"/>
                  </a:lnTo>
                  <a:lnTo>
                    <a:pt x="116361" y="37343"/>
                  </a:lnTo>
                  <a:lnTo>
                    <a:pt x="98551" y="60499"/>
                  </a:lnTo>
                  <a:lnTo>
                    <a:pt x="84928" y="79276"/>
                  </a:lnTo>
                  <a:lnTo>
                    <a:pt x="64239" y="96284"/>
                  </a:lnTo>
                  <a:lnTo>
                    <a:pt x="25232" y="114134"/>
                  </a:lnTo>
                  <a:lnTo>
                    <a:pt x="16061" y="118112"/>
                  </a:lnTo>
                  <a:lnTo>
                    <a:pt x="8829" y="122842"/>
                  </a:lnTo>
                  <a:lnTo>
                    <a:pt x="3490" y="128457"/>
                  </a:lnTo>
                  <a:lnTo>
                    <a:pt x="0" y="135093"/>
                  </a:lnTo>
                  <a:lnTo>
                    <a:pt x="1753" y="140601"/>
                  </a:lnTo>
                  <a:lnTo>
                    <a:pt x="3856" y="143701"/>
                  </a:lnTo>
                  <a:lnTo>
                    <a:pt x="9153" y="145809"/>
                  </a:lnTo>
                  <a:lnTo>
                    <a:pt x="24279" y="148470"/>
                  </a:lnTo>
                  <a:lnTo>
                    <a:pt x="48090" y="146191"/>
                  </a:lnTo>
                  <a:lnTo>
                    <a:pt x="79441" y="133478"/>
                  </a:lnTo>
                  <a:lnTo>
                    <a:pt x="111262" y="110911"/>
                  </a:lnTo>
                  <a:lnTo>
                    <a:pt x="132350" y="85398"/>
                  </a:lnTo>
                  <a:lnTo>
                    <a:pt x="140032" y="58279"/>
                  </a:lnTo>
                  <a:lnTo>
                    <a:pt x="131638" y="30895"/>
                  </a:lnTo>
                  <a:lnTo>
                    <a:pt x="130126" y="18976"/>
                  </a:lnTo>
                  <a:lnTo>
                    <a:pt x="128935" y="9304"/>
                  </a:lnTo>
                  <a:lnTo>
                    <a:pt x="128071" y="1804"/>
                  </a:lnTo>
                  <a:lnTo>
                    <a:pt x="127933" y="463"/>
                  </a:lnTo>
                  <a:lnTo>
                    <a:pt x="126499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854789" y="89124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5" h="148590">
                  <a:moveTo>
                    <a:pt x="124784" y="7"/>
                  </a:moveTo>
                  <a:lnTo>
                    <a:pt x="121924" y="129"/>
                  </a:lnTo>
                  <a:lnTo>
                    <a:pt x="118271" y="1754"/>
                  </a:lnTo>
                  <a:lnTo>
                    <a:pt x="118487" y="3364"/>
                  </a:lnTo>
                  <a:lnTo>
                    <a:pt x="119950" y="17694"/>
                  </a:lnTo>
                  <a:lnTo>
                    <a:pt x="119921" y="27350"/>
                  </a:lnTo>
                  <a:lnTo>
                    <a:pt x="118643" y="33491"/>
                  </a:lnTo>
                  <a:lnTo>
                    <a:pt x="116361" y="37276"/>
                  </a:lnTo>
                  <a:lnTo>
                    <a:pt x="98552" y="60433"/>
                  </a:lnTo>
                  <a:lnTo>
                    <a:pt x="84929" y="79210"/>
                  </a:lnTo>
                  <a:lnTo>
                    <a:pt x="64240" y="96218"/>
                  </a:lnTo>
                  <a:lnTo>
                    <a:pt x="25233" y="114068"/>
                  </a:lnTo>
                  <a:lnTo>
                    <a:pt x="16062" y="118046"/>
                  </a:lnTo>
                  <a:lnTo>
                    <a:pt x="8830" y="122775"/>
                  </a:lnTo>
                  <a:lnTo>
                    <a:pt x="3491" y="128391"/>
                  </a:lnTo>
                  <a:lnTo>
                    <a:pt x="0" y="135027"/>
                  </a:lnTo>
                  <a:lnTo>
                    <a:pt x="1753" y="140535"/>
                  </a:lnTo>
                  <a:lnTo>
                    <a:pt x="3857" y="143635"/>
                  </a:lnTo>
                  <a:lnTo>
                    <a:pt x="9153" y="145743"/>
                  </a:lnTo>
                  <a:lnTo>
                    <a:pt x="24279" y="148404"/>
                  </a:lnTo>
                  <a:lnTo>
                    <a:pt x="48090" y="146124"/>
                  </a:lnTo>
                  <a:lnTo>
                    <a:pt x="79441" y="133412"/>
                  </a:lnTo>
                  <a:lnTo>
                    <a:pt x="111263" y="110845"/>
                  </a:lnTo>
                  <a:lnTo>
                    <a:pt x="132351" y="85332"/>
                  </a:lnTo>
                  <a:lnTo>
                    <a:pt x="140033" y="58213"/>
                  </a:lnTo>
                  <a:lnTo>
                    <a:pt x="131638" y="30828"/>
                  </a:lnTo>
                  <a:lnTo>
                    <a:pt x="131183" y="27268"/>
                  </a:lnTo>
                  <a:lnTo>
                    <a:pt x="130127" y="18910"/>
                  </a:lnTo>
                  <a:lnTo>
                    <a:pt x="128935" y="9238"/>
                  </a:lnTo>
                  <a:lnTo>
                    <a:pt x="128072" y="1738"/>
                  </a:lnTo>
                  <a:lnTo>
                    <a:pt x="127933" y="397"/>
                  </a:lnTo>
                  <a:lnTo>
                    <a:pt x="126500" y="-66"/>
                  </a:lnTo>
                  <a:lnTo>
                    <a:pt x="12478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2032604" y="83608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626938" y="2747400"/>
            <a:ext cx="250190" cy="272415"/>
            <a:chOff x="3626938" y="2747400"/>
            <a:chExt cx="250190" cy="272415"/>
          </a:xfrm>
        </p:grpSpPr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26938" y="2747400"/>
              <a:ext cx="249725" cy="27234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65038" y="2762514"/>
              <a:ext cx="172772" cy="195611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3696258" y="249307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440862" y="890571"/>
            <a:ext cx="3511550" cy="3510279"/>
            <a:chOff x="5440862" y="890571"/>
            <a:chExt cx="3511550" cy="3510279"/>
          </a:xfrm>
        </p:grpSpPr>
        <p:sp>
          <p:nvSpPr>
            <p:cNvPr id="29" name="object 29"/>
            <p:cNvSpPr/>
            <p:nvPr/>
          </p:nvSpPr>
          <p:spPr>
            <a:xfrm>
              <a:off x="5585887" y="1129313"/>
              <a:ext cx="3221355" cy="3209925"/>
            </a:xfrm>
            <a:custGeom>
              <a:avLst/>
              <a:gdLst/>
              <a:ahLst/>
              <a:cxnLst/>
              <a:rect l="l" t="t" r="r" b="b"/>
              <a:pathLst>
                <a:path w="3221354" h="3209925">
                  <a:moveTo>
                    <a:pt x="273701" y="0"/>
                  </a:moveTo>
                  <a:lnTo>
                    <a:pt x="273701" y="3209636"/>
                  </a:lnTo>
                </a:path>
                <a:path w="3221354" h="3209925">
                  <a:moveTo>
                    <a:pt x="541052" y="0"/>
                  </a:moveTo>
                  <a:lnTo>
                    <a:pt x="541052" y="3209636"/>
                  </a:lnTo>
                </a:path>
                <a:path w="3221354" h="3209925">
                  <a:moveTo>
                    <a:pt x="808404" y="0"/>
                  </a:moveTo>
                  <a:lnTo>
                    <a:pt x="808404" y="3209636"/>
                  </a:lnTo>
                </a:path>
                <a:path w="3221354" h="3209925">
                  <a:moveTo>
                    <a:pt x="1075755" y="0"/>
                  </a:moveTo>
                  <a:lnTo>
                    <a:pt x="1075755" y="3209636"/>
                  </a:lnTo>
                </a:path>
                <a:path w="3221354" h="3209925">
                  <a:moveTo>
                    <a:pt x="1343107" y="0"/>
                  </a:moveTo>
                  <a:lnTo>
                    <a:pt x="1343107" y="3209636"/>
                  </a:lnTo>
                </a:path>
                <a:path w="3221354" h="3209925">
                  <a:moveTo>
                    <a:pt x="1610459" y="0"/>
                  </a:moveTo>
                  <a:lnTo>
                    <a:pt x="1610459" y="3209636"/>
                  </a:lnTo>
                </a:path>
                <a:path w="3221354" h="3209925">
                  <a:moveTo>
                    <a:pt x="1877810" y="0"/>
                  </a:moveTo>
                  <a:lnTo>
                    <a:pt x="1877810" y="3209636"/>
                  </a:lnTo>
                </a:path>
                <a:path w="3221354" h="3209925">
                  <a:moveTo>
                    <a:pt x="2145162" y="0"/>
                  </a:moveTo>
                  <a:lnTo>
                    <a:pt x="2145162" y="3209636"/>
                  </a:lnTo>
                </a:path>
                <a:path w="3221354" h="3209925">
                  <a:moveTo>
                    <a:pt x="2412512" y="0"/>
                  </a:moveTo>
                  <a:lnTo>
                    <a:pt x="2412512" y="3209636"/>
                  </a:lnTo>
                </a:path>
                <a:path w="3221354" h="3209925">
                  <a:moveTo>
                    <a:pt x="2679863" y="0"/>
                  </a:moveTo>
                  <a:lnTo>
                    <a:pt x="2679863" y="3209636"/>
                  </a:lnTo>
                </a:path>
                <a:path w="3221354" h="3209925">
                  <a:moveTo>
                    <a:pt x="2947215" y="0"/>
                  </a:moveTo>
                  <a:lnTo>
                    <a:pt x="2947215" y="3209636"/>
                  </a:lnTo>
                </a:path>
                <a:path w="3221354" h="3209925">
                  <a:moveTo>
                    <a:pt x="0" y="272761"/>
                  </a:moveTo>
                  <a:lnTo>
                    <a:pt x="3220916" y="272761"/>
                  </a:lnTo>
                </a:path>
                <a:path w="3221354" h="3209925">
                  <a:moveTo>
                    <a:pt x="0" y="539172"/>
                  </a:moveTo>
                  <a:lnTo>
                    <a:pt x="3220916" y="539172"/>
                  </a:lnTo>
                </a:path>
                <a:path w="3221354" h="3209925">
                  <a:moveTo>
                    <a:pt x="0" y="805584"/>
                  </a:moveTo>
                  <a:lnTo>
                    <a:pt x="3220916" y="805584"/>
                  </a:lnTo>
                </a:path>
                <a:path w="3221354" h="3209925">
                  <a:moveTo>
                    <a:pt x="0" y="1071995"/>
                  </a:moveTo>
                  <a:lnTo>
                    <a:pt x="3220916" y="1071995"/>
                  </a:lnTo>
                </a:path>
                <a:path w="3221354" h="3209925">
                  <a:moveTo>
                    <a:pt x="0" y="1338407"/>
                  </a:moveTo>
                  <a:lnTo>
                    <a:pt x="3220916" y="1338407"/>
                  </a:lnTo>
                </a:path>
                <a:path w="3221354" h="3209925">
                  <a:moveTo>
                    <a:pt x="0" y="1604818"/>
                  </a:moveTo>
                  <a:lnTo>
                    <a:pt x="3220916" y="1604818"/>
                  </a:lnTo>
                </a:path>
                <a:path w="3221354" h="3209925">
                  <a:moveTo>
                    <a:pt x="0" y="1871229"/>
                  </a:moveTo>
                  <a:lnTo>
                    <a:pt x="3220916" y="1871229"/>
                  </a:lnTo>
                </a:path>
                <a:path w="3221354" h="3209925">
                  <a:moveTo>
                    <a:pt x="0" y="2137641"/>
                  </a:moveTo>
                  <a:lnTo>
                    <a:pt x="3220916" y="2137641"/>
                  </a:lnTo>
                </a:path>
                <a:path w="3221354" h="3209925">
                  <a:moveTo>
                    <a:pt x="0" y="2404052"/>
                  </a:moveTo>
                  <a:lnTo>
                    <a:pt x="3220916" y="2404052"/>
                  </a:lnTo>
                </a:path>
                <a:path w="3221354" h="3209925">
                  <a:moveTo>
                    <a:pt x="0" y="2670464"/>
                  </a:moveTo>
                  <a:lnTo>
                    <a:pt x="3220916" y="2670464"/>
                  </a:lnTo>
                </a:path>
                <a:path w="3221354" h="3209925">
                  <a:moveTo>
                    <a:pt x="0" y="2936876"/>
                  </a:moveTo>
                  <a:lnTo>
                    <a:pt x="3220916" y="2936876"/>
                  </a:lnTo>
                </a:path>
                <a:path w="3221354" h="3209925">
                  <a:moveTo>
                    <a:pt x="6350" y="0"/>
                  </a:moveTo>
                  <a:lnTo>
                    <a:pt x="6350" y="3209636"/>
                  </a:lnTo>
                </a:path>
                <a:path w="3221354" h="3209925">
                  <a:moveTo>
                    <a:pt x="3214566" y="0"/>
                  </a:moveTo>
                  <a:lnTo>
                    <a:pt x="3214566" y="3209636"/>
                  </a:lnTo>
                </a:path>
                <a:path w="3221354" h="3209925">
                  <a:moveTo>
                    <a:pt x="0" y="6350"/>
                  </a:moveTo>
                  <a:lnTo>
                    <a:pt x="3220916" y="6350"/>
                  </a:lnTo>
                </a:path>
                <a:path w="3221354" h="3209925">
                  <a:moveTo>
                    <a:pt x="0" y="3203286"/>
                  </a:moveTo>
                  <a:lnTo>
                    <a:pt x="3220916" y="3203286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0862" y="2648193"/>
              <a:ext cx="3510967" cy="19811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588182" y="2727253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 h="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478958" y="2666301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9985" y="890571"/>
              <a:ext cx="198120" cy="351016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209045" y="1017891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148080" y="90867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00417" y="2658948"/>
              <a:ext cx="188912" cy="18891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43280" y="2678809"/>
              <a:ext cx="103186" cy="10318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38517" y="2674047"/>
              <a:ext cx="112712" cy="11271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00643" y="2392248"/>
              <a:ext cx="188912" cy="18891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43506" y="2412110"/>
              <a:ext cx="103186" cy="10318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38743" y="2407347"/>
              <a:ext cx="112712" cy="11271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67117" y="2123319"/>
              <a:ext cx="188912" cy="18891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09980" y="2143181"/>
              <a:ext cx="103186" cy="10318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05217" y="2138418"/>
              <a:ext cx="112712" cy="112712"/>
            </a:xfrm>
            <a:prstGeom prst="rect">
              <a:avLst/>
            </a:prstGeom>
          </p:spPr>
        </p:pic>
      </p:grp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57429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Matrices</a:t>
            </a:r>
            <a:r>
              <a:rPr dirty="0" spc="30"/>
              <a:t> </a:t>
            </a:r>
            <a:r>
              <a:rPr dirty="0"/>
              <a:t>as</a:t>
            </a:r>
            <a:r>
              <a:rPr dirty="0" spc="30"/>
              <a:t> </a:t>
            </a:r>
            <a:r>
              <a:rPr dirty="0" spc="-10"/>
              <a:t>linear</a:t>
            </a:r>
            <a:r>
              <a:rPr dirty="0" spc="30"/>
              <a:t> </a:t>
            </a:r>
            <a:r>
              <a:rPr dirty="0" spc="-5"/>
              <a:t>transformations</a:t>
            </a:r>
          </a:p>
        </p:txBody>
      </p:sp>
      <p:grpSp>
        <p:nvGrpSpPr>
          <p:cNvPr id="46" name="object 46"/>
          <p:cNvGrpSpPr/>
          <p:nvPr/>
        </p:nvGrpSpPr>
        <p:grpSpPr>
          <a:xfrm>
            <a:off x="4425950" y="2267327"/>
            <a:ext cx="292100" cy="198120"/>
            <a:chOff x="4425950" y="2267327"/>
            <a:chExt cx="292100" cy="198120"/>
          </a:xfrm>
        </p:grpSpPr>
        <p:pic>
          <p:nvPicPr>
            <p:cNvPr id="47" name="object 4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25950" y="2267327"/>
              <a:ext cx="292100" cy="198119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4464050" y="2346387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4558029" y="2285427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0" name="object 50"/>
          <p:cNvGrpSpPr/>
          <p:nvPr/>
        </p:nvGrpSpPr>
        <p:grpSpPr>
          <a:xfrm>
            <a:off x="4425950" y="2530693"/>
            <a:ext cx="292100" cy="198120"/>
            <a:chOff x="4425950" y="2530693"/>
            <a:chExt cx="292100" cy="198120"/>
          </a:xfrm>
        </p:grpSpPr>
        <p:pic>
          <p:nvPicPr>
            <p:cNvPr id="51" name="object 5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25950" y="2530693"/>
              <a:ext cx="292100" cy="198119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4464050" y="2609753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4558029" y="2548793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4" name="object 54"/>
          <p:cNvGrpSpPr/>
          <p:nvPr/>
        </p:nvGrpSpPr>
        <p:grpSpPr>
          <a:xfrm>
            <a:off x="1935029" y="780111"/>
            <a:ext cx="2093595" cy="2080895"/>
            <a:chOff x="1935029" y="780111"/>
            <a:chExt cx="2093595" cy="2080895"/>
          </a:xfrm>
        </p:grpSpPr>
        <p:pic>
          <p:nvPicPr>
            <p:cNvPr id="55" name="object 5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5029" y="2671648"/>
              <a:ext cx="188912" cy="188912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77891" y="2691509"/>
              <a:ext cx="103187" cy="10318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73129" y="2686747"/>
              <a:ext cx="112712" cy="112712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89029" y="2671648"/>
              <a:ext cx="188912" cy="188912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31891" y="2691509"/>
              <a:ext cx="103187" cy="10318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27129" y="2686747"/>
              <a:ext cx="112712" cy="112712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5029" y="2404948"/>
              <a:ext cx="188912" cy="188912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77891" y="2424809"/>
              <a:ext cx="103187" cy="103188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73129" y="2420047"/>
              <a:ext cx="112712" cy="112712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78947" y="780111"/>
              <a:ext cx="249280" cy="271838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17047" y="795225"/>
              <a:ext cx="172330" cy="195107"/>
            </a:xfrm>
            <a:prstGeom prst="rect">
              <a:avLst/>
            </a:prstGeom>
          </p:spPr>
        </p:pic>
      </p:grpSp>
      <p:sp>
        <p:nvSpPr>
          <p:cNvPr id="66" name="object 66"/>
          <p:cNvSpPr txBox="1"/>
          <p:nvPr/>
        </p:nvSpPr>
        <p:spPr>
          <a:xfrm>
            <a:off x="3991025" y="2103279"/>
            <a:ext cx="391160" cy="869950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(0,0)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(1,0)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(0,1)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749290" y="2103279"/>
            <a:ext cx="391160" cy="869950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(0,0)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(3,1)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(1,2)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4425950" y="2797393"/>
            <a:ext cx="292100" cy="198120"/>
            <a:chOff x="4425950" y="2797393"/>
            <a:chExt cx="292100" cy="198120"/>
          </a:xfrm>
        </p:grpSpPr>
        <p:pic>
          <p:nvPicPr>
            <p:cNvPr id="69" name="object 6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25950" y="2797393"/>
              <a:ext cx="292100" cy="198119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4464050" y="2876453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4558029" y="2815493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2" name="object 72"/>
          <p:cNvGrpSpPr/>
          <p:nvPr/>
        </p:nvGrpSpPr>
        <p:grpSpPr>
          <a:xfrm>
            <a:off x="4171407" y="780111"/>
            <a:ext cx="261620" cy="272415"/>
            <a:chOff x="4171407" y="780111"/>
            <a:chExt cx="261620" cy="272415"/>
          </a:xfrm>
        </p:grpSpPr>
        <p:pic>
          <p:nvPicPr>
            <p:cNvPr id="73" name="object 7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71407" y="780111"/>
              <a:ext cx="261204" cy="271838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09507" y="795128"/>
              <a:ext cx="185004" cy="195577"/>
            </a:xfrm>
            <a:prstGeom prst="rect">
              <a:avLst/>
            </a:prstGeom>
          </p:spPr>
        </p:pic>
      </p:grpSp>
      <p:sp>
        <p:nvSpPr>
          <p:cNvPr id="75" name="object 75"/>
          <p:cNvSpPr txBox="1"/>
          <p:nvPr/>
        </p:nvSpPr>
        <p:spPr>
          <a:xfrm>
            <a:off x="4955058" y="1185490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659833" y="1071897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780">
                <a:latin typeface="Arial MT"/>
                <a:cs typeface="Arial MT"/>
              </a:rPr>
              <a:t>0</a:t>
            </a: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4659833" y="1340323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780">
                <a:latin typeface="Arial MT"/>
                <a:cs typeface="Arial MT"/>
              </a:rPr>
              <a:t>0</a:t>
            </a: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5282133" y="1071897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780">
                <a:latin typeface="Arial MT"/>
                <a:cs typeface="Arial MT"/>
              </a:rPr>
              <a:t>0</a:t>
            </a: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5282133" y="1340323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780">
                <a:latin typeface="Arial MT"/>
                <a:cs typeface="Arial MT"/>
              </a:rPr>
              <a:t>0</a:t>
            </a: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80" name="object 80"/>
          <p:cNvGraphicFramePr>
            <a:graphicFrameLocks noGrp="1"/>
          </p:cNvGraphicFramePr>
          <p:nvPr/>
        </p:nvGraphicFramePr>
        <p:xfrm>
          <a:off x="3682288" y="1043146"/>
          <a:ext cx="1240790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9575"/>
                <a:gridCol w="409574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sp>
        <p:nvSpPr>
          <p:cNvPr id="81" name="object 81"/>
          <p:cNvSpPr txBox="1"/>
          <p:nvPr/>
        </p:nvSpPr>
        <p:spPr>
          <a:xfrm>
            <a:off x="5130800" y="1041400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5130800" y="1309826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096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54448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21799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89151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56503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023854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91206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558557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825907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93259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268370" y="871445"/>
            <a:ext cx="3511550" cy="3648710"/>
            <a:chOff x="268370" y="871445"/>
            <a:chExt cx="3511550" cy="3648710"/>
          </a:xfrm>
        </p:grpSpPr>
        <p:sp>
          <p:nvSpPr>
            <p:cNvPr id="13" name="object 13"/>
            <p:cNvSpPr/>
            <p:nvPr/>
          </p:nvSpPr>
          <p:spPr>
            <a:xfrm>
              <a:off x="413395" y="1139739"/>
              <a:ext cx="3221355" cy="3209925"/>
            </a:xfrm>
            <a:custGeom>
              <a:avLst/>
              <a:gdLst/>
              <a:ahLst/>
              <a:cxnLst/>
              <a:rect l="l" t="t" r="r" b="b"/>
              <a:pathLst>
                <a:path w="3221354" h="3209925">
                  <a:moveTo>
                    <a:pt x="2947215" y="0"/>
                  </a:moveTo>
                  <a:lnTo>
                    <a:pt x="2947215" y="3209636"/>
                  </a:lnTo>
                </a:path>
                <a:path w="3221354" h="3209925">
                  <a:moveTo>
                    <a:pt x="0" y="272761"/>
                  </a:moveTo>
                  <a:lnTo>
                    <a:pt x="3220916" y="272761"/>
                  </a:lnTo>
                </a:path>
                <a:path w="3221354" h="3209925">
                  <a:moveTo>
                    <a:pt x="0" y="539172"/>
                  </a:moveTo>
                  <a:lnTo>
                    <a:pt x="3220916" y="539172"/>
                  </a:lnTo>
                </a:path>
                <a:path w="3221354" h="3209925">
                  <a:moveTo>
                    <a:pt x="0" y="805584"/>
                  </a:moveTo>
                  <a:lnTo>
                    <a:pt x="3220916" y="805584"/>
                  </a:lnTo>
                </a:path>
                <a:path w="3221354" h="3209925">
                  <a:moveTo>
                    <a:pt x="0" y="1071995"/>
                  </a:moveTo>
                  <a:lnTo>
                    <a:pt x="3220916" y="1071995"/>
                  </a:lnTo>
                </a:path>
                <a:path w="3221354" h="3209925">
                  <a:moveTo>
                    <a:pt x="0" y="1338407"/>
                  </a:moveTo>
                  <a:lnTo>
                    <a:pt x="3220916" y="1338407"/>
                  </a:lnTo>
                </a:path>
                <a:path w="3221354" h="3209925">
                  <a:moveTo>
                    <a:pt x="0" y="1604818"/>
                  </a:moveTo>
                  <a:lnTo>
                    <a:pt x="3220916" y="1604818"/>
                  </a:lnTo>
                </a:path>
                <a:path w="3221354" h="3209925">
                  <a:moveTo>
                    <a:pt x="0" y="1871229"/>
                  </a:moveTo>
                  <a:lnTo>
                    <a:pt x="3220916" y="1871229"/>
                  </a:lnTo>
                </a:path>
                <a:path w="3221354" h="3209925">
                  <a:moveTo>
                    <a:pt x="0" y="2137641"/>
                  </a:moveTo>
                  <a:lnTo>
                    <a:pt x="3220916" y="2137641"/>
                  </a:lnTo>
                </a:path>
                <a:path w="3221354" h="3209925">
                  <a:moveTo>
                    <a:pt x="0" y="2404052"/>
                  </a:moveTo>
                  <a:lnTo>
                    <a:pt x="3220916" y="2404052"/>
                  </a:lnTo>
                </a:path>
                <a:path w="3221354" h="3209925">
                  <a:moveTo>
                    <a:pt x="0" y="2670464"/>
                  </a:moveTo>
                  <a:lnTo>
                    <a:pt x="3220916" y="2670464"/>
                  </a:lnTo>
                </a:path>
                <a:path w="3221354" h="3209925">
                  <a:moveTo>
                    <a:pt x="0" y="2936876"/>
                  </a:moveTo>
                  <a:lnTo>
                    <a:pt x="3220916" y="2936876"/>
                  </a:lnTo>
                </a:path>
                <a:path w="3221354" h="3209925">
                  <a:moveTo>
                    <a:pt x="6349" y="0"/>
                  </a:moveTo>
                  <a:lnTo>
                    <a:pt x="6349" y="3209636"/>
                  </a:lnTo>
                </a:path>
                <a:path w="3221354" h="3209925">
                  <a:moveTo>
                    <a:pt x="3214566" y="0"/>
                  </a:moveTo>
                  <a:lnTo>
                    <a:pt x="3214566" y="3209636"/>
                  </a:lnTo>
                </a:path>
                <a:path w="3221354" h="3209925">
                  <a:moveTo>
                    <a:pt x="0" y="6350"/>
                  </a:moveTo>
                  <a:lnTo>
                    <a:pt x="3220916" y="6350"/>
                  </a:lnTo>
                </a:path>
                <a:path w="3221354" h="3209925">
                  <a:moveTo>
                    <a:pt x="0" y="3203286"/>
                  </a:moveTo>
                  <a:lnTo>
                    <a:pt x="3220916" y="3203286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370" y="2665497"/>
              <a:ext cx="3510967" cy="19811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15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 h="0">
                  <a:moveTo>
                    <a:pt x="0" y="0"/>
                  </a:moveTo>
                  <a:lnTo>
                    <a:pt x="12700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06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4794" y="1009475"/>
              <a:ext cx="198120" cy="351016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023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962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1926" y="871445"/>
              <a:ext cx="225758" cy="23424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854789" y="89124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5" h="148590">
                  <a:moveTo>
                    <a:pt x="126499" y="0"/>
                  </a:moveTo>
                  <a:lnTo>
                    <a:pt x="121923" y="195"/>
                  </a:lnTo>
                  <a:lnTo>
                    <a:pt x="118271" y="1821"/>
                  </a:lnTo>
                  <a:lnTo>
                    <a:pt x="118487" y="3431"/>
                  </a:lnTo>
                  <a:lnTo>
                    <a:pt x="119950" y="17760"/>
                  </a:lnTo>
                  <a:lnTo>
                    <a:pt x="119920" y="27416"/>
                  </a:lnTo>
                  <a:lnTo>
                    <a:pt x="118642" y="33557"/>
                  </a:lnTo>
                  <a:lnTo>
                    <a:pt x="116361" y="37343"/>
                  </a:lnTo>
                  <a:lnTo>
                    <a:pt x="98551" y="60499"/>
                  </a:lnTo>
                  <a:lnTo>
                    <a:pt x="84928" y="79276"/>
                  </a:lnTo>
                  <a:lnTo>
                    <a:pt x="64239" y="96284"/>
                  </a:lnTo>
                  <a:lnTo>
                    <a:pt x="25232" y="114134"/>
                  </a:lnTo>
                  <a:lnTo>
                    <a:pt x="16061" y="118112"/>
                  </a:lnTo>
                  <a:lnTo>
                    <a:pt x="8829" y="122842"/>
                  </a:lnTo>
                  <a:lnTo>
                    <a:pt x="3490" y="128457"/>
                  </a:lnTo>
                  <a:lnTo>
                    <a:pt x="0" y="135093"/>
                  </a:lnTo>
                  <a:lnTo>
                    <a:pt x="1753" y="140601"/>
                  </a:lnTo>
                  <a:lnTo>
                    <a:pt x="3856" y="143701"/>
                  </a:lnTo>
                  <a:lnTo>
                    <a:pt x="9153" y="145809"/>
                  </a:lnTo>
                  <a:lnTo>
                    <a:pt x="24279" y="148470"/>
                  </a:lnTo>
                  <a:lnTo>
                    <a:pt x="48090" y="146191"/>
                  </a:lnTo>
                  <a:lnTo>
                    <a:pt x="79441" y="133478"/>
                  </a:lnTo>
                  <a:lnTo>
                    <a:pt x="111262" y="110911"/>
                  </a:lnTo>
                  <a:lnTo>
                    <a:pt x="132350" y="85398"/>
                  </a:lnTo>
                  <a:lnTo>
                    <a:pt x="140032" y="58279"/>
                  </a:lnTo>
                  <a:lnTo>
                    <a:pt x="131638" y="30895"/>
                  </a:lnTo>
                  <a:lnTo>
                    <a:pt x="130126" y="18976"/>
                  </a:lnTo>
                  <a:lnTo>
                    <a:pt x="128935" y="9304"/>
                  </a:lnTo>
                  <a:lnTo>
                    <a:pt x="128071" y="1804"/>
                  </a:lnTo>
                  <a:lnTo>
                    <a:pt x="127933" y="463"/>
                  </a:lnTo>
                  <a:lnTo>
                    <a:pt x="126499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854789" y="89124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5" h="148590">
                  <a:moveTo>
                    <a:pt x="124784" y="7"/>
                  </a:moveTo>
                  <a:lnTo>
                    <a:pt x="121924" y="129"/>
                  </a:lnTo>
                  <a:lnTo>
                    <a:pt x="118271" y="1754"/>
                  </a:lnTo>
                  <a:lnTo>
                    <a:pt x="118487" y="3364"/>
                  </a:lnTo>
                  <a:lnTo>
                    <a:pt x="119950" y="17694"/>
                  </a:lnTo>
                  <a:lnTo>
                    <a:pt x="119921" y="27350"/>
                  </a:lnTo>
                  <a:lnTo>
                    <a:pt x="118643" y="33491"/>
                  </a:lnTo>
                  <a:lnTo>
                    <a:pt x="116361" y="37276"/>
                  </a:lnTo>
                  <a:lnTo>
                    <a:pt x="98552" y="60433"/>
                  </a:lnTo>
                  <a:lnTo>
                    <a:pt x="84929" y="79210"/>
                  </a:lnTo>
                  <a:lnTo>
                    <a:pt x="64240" y="96218"/>
                  </a:lnTo>
                  <a:lnTo>
                    <a:pt x="25233" y="114068"/>
                  </a:lnTo>
                  <a:lnTo>
                    <a:pt x="16062" y="118046"/>
                  </a:lnTo>
                  <a:lnTo>
                    <a:pt x="8830" y="122775"/>
                  </a:lnTo>
                  <a:lnTo>
                    <a:pt x="3491" y="128391"/>
                  </a:lnTo>
                  <a:lnTo>
                    <a:pt x="0" y="135027"/>
                  </a:lnTo>
                  <a:lnTo>
                    <a:pt x="1753" y="140535"/>
                  </a:lnTo>
                  <a:lnTo>
                    <a:pt x="3857" y="143635"/>
                  </a:lnTo>
                  <a:lnTo>
                    <a:pt x="9153" y="145743"/>
                  </a:lnTo>
                  <a:lnTo>
                    <a:pt x="24279" y="148404"/>
                  </a:lnTo>
                  <a:lnTo>
                    <a:pt x="48090" y="146124"/>
                  </a:lnTo>
                  <a:lnTo>
                    <a:pt x="79441" y="133412"/>
                  </a:lnTo>
                  <a:lnTo>
                    <a:pt x="111263" y="110845"/>
                  </a:lnTo>
                  <a:lnTo>
                    <a:pt x="132351" y="85332"/>
                  </a:lnTo>
                  <a:lnTo>
                    <a:pt x="140033" y="58213"/>
                  </a:lnTo>
                  <a:lnTo>
                    <a:pt x="131638" y="30828"/>
                  </a:lnTo>
                  <a:lnTo>
                    <a:pt x="131183" y="27268"/>
                  </a:lnTo>
                  <a:lnTo>
                    <a:pt x="130127" y="18910"/>
                  </a:lnTo>
                  <a:lnTo>
                    <a:pt x="128935" y="9238"/>
                  </a:lnTo>
                  <a:lnTo>
                    <a:pt x="128072" y="1738"/>
                  </a:lnTo>
                  <a:lnTo>
                    <a:pt x="127933" y="397"/>
                  </a:lnTo>
                  <a:lnTo>
                    <a:pt x="126500" y="-66"/>
                  </a:lnTo>
                  <a:lnTo>
                    <a:pt x="12478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2032604" y="83608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626938" y="2747400"/>
            <a:ext cx="250190" cy="272415"/>
            <a:chOff x="3626938" y="2747400"/>
            <a:chExt cx="250190" cy="272415"/>
          </a:xfrm>
        </p:grpSpPr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26938" y="2747400"/>
              <a:ext cx="249725" cy="27234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65038" y="2762514"/>
              <a:ext cx="172772" cy="195611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3696258" y="249307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440862" y="890571"/>
            <a:ext cx="3511550" cy="3510279"/>
            <a:chOff x="5440862" y="890571"/>
            <a:chExt cx="3511550" cy="3510279"/>
          </a:xfrm>
        </p:grpSpPr>
        <p:sp>
          <p:nvSpPr>
            <p:cNvPr id="29" name="object 29"/>
            <p:cNvSpPr/>
            <p:nvPr/>
          </p:nvSpPr>
          <p:spPr>
            <a:xfrm>
              <a:off x="5585887" y="1129313"/>
              <a:ext cx="3221355" cy="3209925"/>
            </a:xfrm>
            <a:custGeom>
              <a:avLst/>
              <a:gdLst/>
              <a:ahLst/>
              <a:cxnLst/>
              <a:rect l="l" t="t" r="r" b="b"/>
              <a:pathLst>
                <a:path w="3221354" h="3209925">
                  <a:moveTo>
                    <a:pt x="273701" y="0"/>
                  </a:moveTo>
                  <a:lnTo>
                    <a:pt x="273701" y="3209636"/>
                  </a:lnTo>
                </a:path>
                <a:path w="3221354" h="3209925">
                  <a:moveTo>
                    <a:pt x="541052" y="0"/>
                  </a:moveTo>
                  <a:lnTo>
                    <a:pt x="541052" y="3209636"/>
                  </a:lnTo>
                </a:path>
                <a:path w="3221354" h="3209925">
                  <a:moveTo>
                    <a:pt x="808404" y="0"/>
                  </a:moveTo>
                  <a:lnTo>
                    <a:pt x="808404" y="3209636"/>
                  </a:lnTo>
                </a:path>
                <a:path w="3221354" h="3209925">
                  <a:moveTo>
                    <a:pt x="1075755" y="0"/>
                  </a:moveTo>
                  <a:lnTo>
                    <a:pt x="1075755" y="3209636"/>
                  </a:lnTo>
                </a:path>
                <a:path w="3221354" h="3209925">
                  <a:moveTo>
                    <a:pt x="1343107" y="0"/>
                  </a:moveTo>
                  <a:lnTo>
                    <a:pt x="1343107" y="3209636"/>
                  </a:lnTo>
                </a:path>
                <a:path w="3221354" h="3209925">
                  <a:moveTo>
                    <a:pt x="1610459" y="0"/>
                  </a:moveTo>
                  <a:lnTo>
                    <a:pt x="1610459" y="3209636"/>
                  </a:lnTo>
                </a:path>
                <a:path w="3221354" h="3209925">
                  <a:moveTo>
                    <a:pt x="1877810" y="0"/>
                  </a:moveTo>
                  <a:lnTo>
                    <a:pt x="1877810" y="3209636"/>
                  </a:lnTo>
                </a:path>
                <a:path w="3221354" h="3209925">
                  <a:moveTo>
                    <a:pt x="2145162" y="0"/>
                  </a:moveTo>
                  <a:lnTo>
                    <a:pt x="2145162" y="3209636"/>
                  </a:lnTo>
                </a:path>
                <a:path w="3221354" h="3209925">
                  <a:moveTo>
                    <a:pt x="2412512" y="0"/>
                  </a:moveTo>
                  <a:lnTo>
                    <a:pt x="2412512" y="3209636"/>
                  </a:lnTo>
                </a:path>
                <a:path w="3221354" h="3209925">
                  <a:moveTo>
                    <a:pt x="2679863" y="0"/>
                  </a:moveTo>
                  <a:lnTo>
                    <a:pt x="2679863" y="3209636"/>
                  </a:lnTo>
                </a:path>
                <a:path w="3221354" h="3209925">
                  <a:moveTo>
                    <a:pt x="2947215" y="0"/>
                  </a:moveTo>
                  <a:lnTo>
                    <a:pt x="2947215" y="3209636"/>
                  </a:lnTo>
                </a:path>
                <a:path w="3221354" h="3209925">
                  <a:moveTo>
                    <a:pt x="0" y="272761"/>
                  </a:moveTo>
                  <a:lnTo>
                    <a:pt x="3220916" y="272761"/>
                  </a:lnTo>
                </a:path>
                <a:path w="3221354" h="3209925">
                  <a:moveTo>
                    <a:pt x="0" y="539172"/>
                  </a:moveTo>
                  <a:lnTo>
                    <a:pt x="3220916" y="539172"/>
                  </a:lnTo>
                </a:path>
                <a:path w="3221354" h="3209925">
                  <a:moveTo>
                    <a:pt x="0" y="805584"/>
                  </a:moveTo>
                  <a:lnTo>
                    <a:pt x="3220916" y="805584"/>
                  </a:lnTo>
                </a:path>
                <a:path w="3221354" h="3209925">
                  <a:moveTo>
                    <a:pt x="0" y="1071995"/>
                  </a:moveTo>
                  <a:lnTo>
                    <a:pt x="3220916" y="1071995"/>
                  </a:lnTo>
                </a:path>
                <a:path w="3221354" h="3209925">
                  <a:moveTo>
                    <a:pt x="0" y="1338407"/>
                  </a:moveTo>
                  <a:lnTo>
                    <a:pt x="3220916" y="1338407"/>
                  </a:lnTo>
                </a:path>
                <a:path w="3221354" h="3209925">
                  <a:moveTo>
                    <a:pt x="0" y="1604818"/>
                  </a:moveTo>
                  <a:lnTo>
                    <a:pt x="3220916" y="1604818"/>
                  </a:lnTo>
                </a:path>
                <a:path w="3221354" h="3209925">
                  <a:moveTo>
                    <a:pt x="0" y="1871229"/>
                  </a:moveTo>
                  <a:lnTo>
                    <a:pt x="3220916" y="1871229"/>
                  </a:lnTo>
                </a:path>
                <a:path w="3221354" h="3209925">
                  <a:moveTo>
                    <a:pt x="0" y="2137641"/>
                  </a:moveTo>
                  <a:lnTo>
                    <a:pt x="3220916" y="2137641"/>
                  </a:lnTo>
                </a:path>
                <a:path w="3221354" h="3209925">
                  <a:moveTo>
                    <a:pt x="0" y="2404052"/>
                  </a:moveTo>
                  <a:lnTo>
                    <a:pt x="3220916" y="2404052"/>
                  </a:lnTo>
                </a:path>
                <a:path w="3221354" h="3209925">
                  <a:moveTo>
                    <a:pt x="0" y="2670464"/>
                  </a:moveTo>
                  <a:lnTo>
                    <a:pt x="3220916" y="2670464"/>
                  </a:lnTo>
                </a:path>
                <a:path w="3221354" h="3209925">
                  <a:moveTo>
                    <a:pt x="0" y="2936876"/>
                  </a:moveTo>
                  <a:lnTo>
                    <a:pt x="3220916" y="2936876"/>
                  </a:lnTo>
                </a:path>
                <a:path w="3221354" h="3209925">
                  <a:moveTo>
                    <a:pt x="6350" y="0"/>
                  </a:moveTo>
                  <a:lnTo>
                    <a:pt x="6350" y="3209636"/>
                  </a:lnTo>
                </a:path>
                <a:path w="3221354" h="3209925">
                  <a:moveTo>
                    <a:pt x="3214566" y="0"/>
                  </a:moveTo>
                  <a:lnTo>
                    <a:pt x="3214566" y="3209636"/>
                  </a:lnTo>
                </a:path>
                <a:path w="3221354" h="3209925">
                  <a:moveTo>
                    <a:pt x="0" y="6350"/>
                  </a:moveTo>
                  <a:lnTo>
                    <a:pt x="3220916" y="6350"/>
                  </a:lnTo>
                </a:path>
                <a:path w="3221354" h="3209925">
                  <a:moveTo>
                    <a:pt x="0" y="3203286"/>
                  </a:moveTo>
                  <a:lnTo>
                    <a:pt x="3220916" y="3203286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0862" y="2648193"/>
              <a:ext cx="3510967" cy="19811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588182" y="2727253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 h="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478958" y="2666301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9985" y="890571"/>
              <a:ext cx="198120" cy="351016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209045" y="1017891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148080" y="90867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00417" y="2658948"/>
              <a:ext cx="188912" cy="18891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43280" y="2678809"/>
              <a:ext cx="103186" cy="10318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38517" y="2674047"/>
              <a:ext cx="112712" cy="11271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00643" y="2392248"/>
              <a:ext cx="188912" cy="18891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43506" y="2412110"/>
              <a:ext cx="103186" cy="10318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38743" y="2407347"/>
              <a:ext cx="112712" cy="11271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67117" y="2123319"/>
              <a:ext cx="188912" cy="18891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09980" y="2143181"/>
              <a:ext cx="103186" cy="10318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05217" y="2138418"/>
              <a:ext cx="112712" cy="112712"/>
            </a:xfrm>
            <a:prstGeom prst="rect">
              <a:avLst/>
            </a:prstGeom>
          </p:spPr>
        </p:pic>
      </p:grp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57429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Matrices</a:t>
            </a:r>
            <a:r>
              <a:rPr dirty="0" spc="30"/>
              <a:t> </a:t>
            </a:r>
            <a:r>
              <a:rPr dirty="0"/>
              <a:t>as</a:t>
            </a:r>
            <a:r>
              <a:rPr dirty="0" spc="30"/>
              <a:t> </a:t>
            </a:r>
            <a:r>
              <a:rPr dirty="0" spc="-10"/>
              <a:t>linear</a:t>
            </a:r>
            <a:r>
              <a:rPr dirty="0" spc="30"/>
              <a:t> </a:t>
            </a:r>
            <a:r>
              <a:rPr dirty="0" spc="-5"/>
              <a:t>transformations</a:t>
            </a:r>
          </a:p>
        </p:txBody>
      </p:sp>
      <p:grpSp>
        <p:nvGrpSpPr>
          <p:cNvPr id="46" name="object 46"/>
          <p:cNvGrpSpPr/>
          <p:nvPr/>
        </p:nvGrpSpPr>
        <p:grpSpPr>
          <a:xfrm>
            <a:off x="4425950" y="2267327"/>
            <a:ext cx="292100" cy="198120"/>
            <a:chOff x="4425950" y="2267327"/>
            <a:chExt cx="292100" cy="198120"/>
          </a:xfrm>
        </p:grpSpPr>
        <p:pic>
          <p:nvPicPr>
            <p:cNvPr id="47" name="object 4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25950" y="2267327"/>
              <a:ext cx="292100" cy="198119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4464050" y="2346387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4558029" y="2285427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0" name="object 50"/>
          <p:cNvGrpSpPr/>
          <p:nvPr/>
        </p:nvGrpSpPr>
        <p:grpSpPr>
          <a:xfrm>
            <a:off x="4425950" y="2530693"/>
            <a:ext cx="292100" cy="198120"/>
            <a:chOff x="4425950" y="2530693"/>
            <a:chExt cx="292100" cy="198120"/>
          </a:xfrm>
        </p:grpSpPr>
        <p:pic>
          <p:nvPicPr>
            <p:cNvPr id="51" name="object 5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25950" y="2530693"/>
              <a:ext cx="292100" cy="198119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4464050" y="2609753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4558029" y="2548793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4" name="object 54"/>
          <p:cNvGrpSpPr/>
          <p:nvPr/>
        </p:nvGrpSpPr>
        <p:grpSpPr>
          <a:xfrm>
            <a:off x="1935029" y="780111"/>
            <a:ext cx="2093595" cy="2080895"/>
            <a:chOff x="1935029" y="780111"/>
            <a:chExt cx="2093595" cy="2080895"/>
          </a:xfrm>
        </p:grpSpPr>
        <p:pic>
          <p:nvPicPr>
            <p:cNvPr id="55" name="object 5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5029" y="2671648"/>
              <a:ext cx="188912" cy="188912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77891" y="2691509"/>
              <a:ext cx="103187" cy="10318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73129" y="2686747"/>
              <a:ext cx="112712" cy="112712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89029" y="2671648"/>
              <a:ext cx="188912" cy="188912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31891" y="2691509"/>
              <a:ext cx="103187" cy="10318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27129" y="2686747"/>
              <a:ext cx="112712" cy="112712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5029" y="2404948"/>
              <a:ext cx="188912" cy="188912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77891" y="2424809"/>
              <a:ext cx="103187" cy="103188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73129" y="2420047"/>
              <a:ext cx="112712" cy="112712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89029" y="2404948"/>
              <a:ext cx="188912" cy="188912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31891" y="2424809"/>
              <a:ext cx="103187" cy="103188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27129" y="2420047"/>
              <a:ext cx="112712" cy="112712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78947" y="780111"/>
              <a:ext cx="249280" cy="271838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17047" y="795225"/>
              <a:ext cx="172330" cy="195107"/>
            </a:xfrm>
            <a:prstGeom prst="rect">
              <a:avLst/>
            </a:prstGeom>
          </p:spPr>
        </p:pic>
      </p:grpSp>
      <p:sp>
        <p:nvSpPr>
          <p:cNvPr id="69" name="object 69"/>
          <p:cNvSpPr txBox="1"/>
          <p:nvPr/>
        </p:nvSpPr>
        <p:spPr>
          <a:xfrm>
            <a:off x="3991025" y="2103279"/>
            <a:ext cx="391160" cy="869950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(0,0)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(1,0)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(0,1)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4749290" y="2103279"/>
            <a:ext cx="391160" cy="869950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(0,0)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(3,1)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(1,2)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4425950" y="2797393"/>
            <a:ext cx="292100" cy="198120"/>
            <a:chOff x="4425950" y="2797393"/>
            <a:chExt cx="292100" cy="198120"/>
          </a:xfrm>
        </p:grpSpPr>
        <p:pic>
          <p:nvPicPr>
            <p:cNvPr id="72" name="object 7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25950" y="2797393"/>
              <a:ext cx="292100" cy="198119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4464050" y="2876453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4558029" y="2815493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5" name="object 75"/>
          <p:cNvGrpSpPr/>
          <p:nvPr/>
        </p:nvGrpSpPr>
        <p:grpSpPr>
          <a:xfrm>
            <a:off x="4171407" y="780111"/>
            <a:ext cx="261620" cy="272415"/>
            <a:chOff x="4171407" y="780111"/>
            <a:chExt cx="261620" cy="272415"/>
          </a:xfrm>
        </p:grpSpPr>
        <p:pic>
          <p:nvPicPr>
            <p:cNvPr id="76" name="object 7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71407" y="780111"/>
              <a:ext cx="261204" cy="271838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09507" y="795128"/>
              <a:ext cx="185004" cy="195577"/>
            </a:xfrm>
            <a:prstGeom prst="rect">
              <a:avLst/>
            </a:prstGeom>
          </p:spPr>
        </p:pic>
      </p:grpSp>
      <p:sp>
        <p:nvSpPr>
          <p:cNvPr id="78" name="object 78"/>
          <p:cNvSpPr txBox="1"/>
          <p:nvPr/>
        </p:nvSpPr>
        <p:spPr>
          <a:xfrm>
            <a:off x="4955058" y="1185490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4659833" y="1071897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780">
                <a:latin typeface="Arial MT"/>
                <a:cs typeface="Arial MT"/>
              </a:rPr>
              <a:t>0</a:t>
            </a: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4659833" y="1340323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780">
                <a:latin typeface="Arial MT"/>
                <a:cs typeface="Arial MT"/>
              </a:rPr>
              <a:t>0</a:t>
            </a: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5282133" y="1071897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780">
                <a:latin typeface="Arial MT"/>
                <a:cs typeface="Arial MT"/>
              </a:rPr>
              <a:t>0</a:t>
            </a: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5282133" y="1340323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780">
                <a:latin typeface="Arial MT"/>
                <a:cs typeface="Arial MT"/>
              </a:rPr>
              <a:t>0</a:t>
            </a: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83" name="object 83"/>
          <p:cNvGraphicFramePr>
            <a:graphicFrameLocks noGrp="1"/>
          </p:cNvGraphicFramePr>
          <p:nvPr/>
        </p:nvGraphicFramePr>
        <p:xfrm>
          <a:off x="3682288" y="1043146"/>
          <a:ext cx="1240790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9575"/>
                <a:gridCol w="409574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sp>
        <p:nvSpPr>
          <p:cNvPr id="84" name="object 84"/>
          <p:cNvSpPr txBox="1"/>
          <p:nvPr/>
        </p:nvSpPr>
        <p:spPr>
          <a:xfrm>
            <a:off x="5130800" y="1041400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5130800" y="1309826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096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54448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21799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89151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56503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023854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91206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558557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825907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93259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268370" y="871445"/>
            <a:ext cx="3511550" cy="3648710"/>
            <a:chOff x="268370" y="871445"/>
            <a:chExt cx="3511550" cy="3648710"/>
          </a:xfrm>
        </p:grpSpPr>
        <p:sp>
          <p:nvSpPr>
            <p:cNvPr id="13" name="object 13"/>
            <p:cNvSpPr/>
            <p:nvPr/>
          </p:nvSpPr>
          <p:spPr>
            <a:xfrm>
              <a:off x="413395" y="1139739"/>
              <a:ext cx="3221355" cy="3209925"/>
            </a:xfrm>
            <a:custGeom>
              <a:avLst/>
              <a:gdLst/>
              <a:ahLst/>
              <a:cxnLst/>
              <a:rect l="l" t="t" r="r" b="b"/>
              <a:pathLst>
                <a:path w="3221354" h="3209925">
                  <a:moveTo>
                    <a:pt x="2947215" y="0"/>
                  </a:moveTo>
                  <a:lnTo>
                    <a:pt x="2947215" y="3209636"/>
                  </a:lnTo>
                </a:path>
                <a:path w="3221354" h="3209925">
                  <a:moveTo>
                    <a:pt x="0" y="272761"/>
                  </a:moveTo>
                  <a:lnTo>
                    <a:pt x="3220916" y="272761"/>
                  </a:lnTo>
                </a:path>
                <a:path w="3221354" h="3209925">
                  <a:moveTo>
                    <a:pt x="0" y="539172"/>
                  </a:moveTo>
                  <a:lnTo>
                    <a:pt x="3220916" y="539172"/>
                  </a:lnTo>
                </a:path>
                <a:path w="3221354" h="3209925">
                  <a:moveTo>
                    <a:pt x="0" y="805584"/>
                  </a:moveTo>
                  <a:lnTo>
                    <a:pt x="3220916" y="805584"/>
                  </a:lnTo>
                </a:path>
                <a:path w="3221354" h="3209925">
                  <a:moveTo>
                    <a:pt x="0" y="1071995"/>
                  </a:moveTo>
                  <a:lnTo>
                    <a:pt x="3220916" y="1071995"/>
                  </a:lnTo>
                </a:path>
                <a:path w="3221354" h="3209925">
                  <a:moveTo>
                    <a:pt x="0" y="1338407"/>
                  </a:moveTo>
                  <a:lnTo>
                    <a:pt x="3220916" y="1338407"/>
                  </a:lnTo>
                </a:path>
                <a:path w="3221354" h="3209925">
                  <a:moveTo>
                    <a:pt x="0" y="1604818"/>
                  </a:moveTo>
                  <a:lnTo>
                    <a:pt x="3220916" y="1604818"/>
                  </a:lnTo>
                </a:path>
                <a:path w="3221354" h="3209925">
                  <a:moveTo>
                    <a:pt x="0" y="1871229"/>
                  </a:moveTo>
                  <a:lnTo>
                    <a:pt x="3220916" y="1871229"/>
                  </a:lnTo>
                </a:path>
                <a:path w="3221354" h="3209925">
                  <a:moveTo>
                    <a:pt x="0" y="2137641"/>
                  </a:moveTo>
                  <a:lnTo>
                    <a:pt x="3220916" y="2137641"/>
                  </a:lnTo>
                </a:path>
                <a:path w="3221354" h="3209925">
                  <a:moveTo>
                    <a:pt x="0" y="2404052"/>
                  </a:moveTo>
                  <a:lnTo>
                    <a:pt x="3220916" y="2404052"/>
                  </a:lnTo>
                </a:path>
                <a:path w="3221354" h="3209925">
                  <a:moveTo>
                    <a:pt x="0" y="2670464"/>
                  </a:moveTo>
                  <a:lnTo>
                    <a:pt x="3220916" y="2670464"/>
                  </a:lnTo>
                </a:path>
                <a:path w="3221354" h="3209925">
                  <a:moveTo>
                    <a:pt x="0" y="2936876"/>
                  </a:moveTo>
                  <a:lnTo>
                    <a:pt x="3220916" y="2936876"/>
                  </a:lnTo>
                </a:path>
                <a:path w="3221354" h="3209925">
                  <a:moveTo>
                    <a:pt x="6349" y="0"/>
                  </a:moveTo>
                  <a:lnTo>
                    <a:pt x="6349" y="3209636"/>
                  </a:lnTo>
                </a:path>
                <a:path w="3221354" h="3209925">
                  <a:moveTo>
                    <a:pt x="3214566" y="0"/>
                  </a:moveTo>
                  <a:lnTo>
                    <a:pt x="3214566" y="3209636"/>
                  </a:lnTo>
                </a:path>
                <a:path w="3221354" h="3209925">
                  <a:moveTo>
                    <a:pt x="0" y="6350"/>
                  </a:moveTo>
                  <a:lnTo>
                    <a:pt x="3220916" y="6350"/>
                  </a:lnTo>
                </a:path>
                <a:path w="3221354" h="3209925">
                  <a:moveTo>
                    <a:pt x="0" y="3203286"/>
                  </a:moveTo>
                  <a:lnTo>
                    <a:pt x="3220916" y="3203286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370" y="2665497"/>
              <a:ext cx="3510967" cy="19811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15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 h="0">
                  <a:moveTo>
                    <a:pt x="0" y="0"/>
                  </a:moveTo>
                  <a:lnTo>
                    <a:pt x="12700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06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4794" y="1009475"/>
              <a:ext cx="198120" cy="351016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023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962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1926" y="871445"/>
              <a:ext cx="225758" cy="23424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854789" y="89124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5" h="148590">
                  <a:moveTo>
                    <a:pt x="126499" y="0"/>
                  </a:moveTo>
                  <a:lnTo>
                    <a:pt x="121923" y="195"/>
                  </a:lnTo>
                  <a:lnTo>
                    <a:pt x="118271" y="1821"/>
                  </a:lnTo>
                  <a:lnTo>
                    <a:pt x="118487" y="3431"/>
                  </a:lnTo>
                  <a:lnTo>
                    <a:pt x="119950" y="17760"/>
                  </a:lnTo>
                  <a:lnTo>
                    <a:pt x="119920" y="27416"/>
                  </a:lnTo>
                  <a:lnTo>
                    <a:pt x="118642" y="33557"/>
                  </a:lnTo>
                  <a:lnTo>
                    <a:pt x="116361" y="37343"/>
                  </a:lnTo>
                  <a:lnTo>
                    <a:pt x="98551" y="60499"/>
                  </a:lnTo>
                  <a:lnTo>
                    <a:pt x="84928" y="79276"/>
                  </a:lnTo>
                  <a:lnTo>
                    <a:pt x="64239" y="96284"/>
                  </a:lnTo>
                  <a:lnTo>
                    <a:pt x="25232" y="114134"/>
                  </a:lnTo>
                  <a:lnTo>
                    <a:pt x="16061" y="118112"/>
                  </a:lnTo>
                  <a:lnTo>
                    <a:pt x="8829" y="122842"/>
                  </a:lnTo>
                  <a:lnTo>
                    <a:pt x="3490" y="128457"/>
                  </a:lnTo>
                  <a:lnTo>
                    <a:pt x="0" y="135093"/>
                  </a:lnTo>
                  <a:lnTo>
                    <a:pt x="1753" y="140601"/>
                  </a:lnTo>
                  <a:lnTo>
                    <a:pt x="3856" y="143701"/>
                  </a:lnTo>
                  <a:lnTo>
                    <a:pt x="9153" y="145809"/>
                  </a:lnTo>
                  <a:lnTo>
                    <a:pt x="24279" y="148470"/>
                  </a:lnTo>
                  <a:lnTo>
                    <a:pt x="48090" y="146191"/>
                  </a:lnTo>
                  <a:lnTo>
                    <a:pt x="79441" y="133478"/>
                  </a:lnTo>
                  <a:lnTo>
                    <a:pt x="111262" y="110911"/>
                  </a:lnTo>
                  <a:lnTo>
                    <a:pt x="132350" y="85398"/>
                  </a:lnTo>
                  <a:lnTo>
                    <a:pt x="140032" y="58279"/>
                  </a:lnTo>
                  <a:lnTo>
                    <a:pt x="131638" y="30895"/>
                  </a:lnTo>
                  <a:lnTo>
                    <a:pt x="130126" y="18976"/>
                  </a:lnTo>
                  <a:lnTo>
                    <a:pt x="128935" y="9304"/>
                  </a:lnTo>
                  <a:lnTo>
                    <a:pt x="128071" y="1804"/>
                  </a:lnTo>
                  <a:lnTo>
                    <a:pt x="127933" y="463"/>
                  </a:lnTo>
                  <a:lnTo>
                    <a:pt x="126499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854789" y="89124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5" h="148590">
                  <a:moveTo>
                    <a:pt x="124784" y="7"/>
                  </a:moveTo>
                  <a:lnTo>
                    <a:pt x="121924" y="129"/>
                  </a:lnTo>
                  <a:lnTo>
                    <a:pt x="118271" y="1754"/>
                  </a:lnTo>
                  <a:lnTo>
                    <a:pt x="118487" y="3364"/>
                  </a:lnTo>
                  <a:lnTo>
                    <a:pt x="119950" y="17694"/>
                  </a:lnTo>
                  <a:lnTo>
                    <a:pt x="119921" y="27350"/>
                  </a:lnTo>
                  <a:lnTo>
                    <a:pt x="118643" y="33491"/>
                  </a:lnTo>
                  <a:lnTo>
                    <a:pt x="116361" y="37276"/>
                  </a:lnTo>
                  <a:lnTo>
                    <a:pt x="98552" y="60433"/>
                  </a:lnTo>
                  <a:lnTo>
                    <a:pt x="84929" y="79210"/>
                  </a:lnTo>
                  <a:lnTo>
                    <a:pt x="64240" y="96218"/>
                  </a:lnTo>
                  <a:lnTo>
                    <a:pt x="25233" y="114068"/>
                  </a:lnTo>
                  <a:lnTo>
                    <a:pt x="16062" y="118046"/>
                  </a:lnTo>
                  <a:lnTo>
                    <a:pt x="8830" y="122775"/>
                  </a:lnTo>
                  <a:lnTo>
                    <a:pt x="3491" y="128391"/>
                  </a:lnTo>
                  <a:lnTo>
                    <a:pt x="0" y="135027"/>
                  </a:lnTo>
                  <a:lnTo>
                    <a:pt x="1753" y="140535"/>
                  </a:lnTo>
                  <a:lnTo>
                    <a:pt x="3857" y="143635"/>
                  </a:lnTo>
                  <a:lnTo>
                    <a:pt x="9153" y="145743"/>
                  </a:lnTo>
                  <a:lnTo>
                    <a:pt x="24279" y="148404"/>
                  </a:lnTo>
                  <a:lnTo>
                    <a:pt x="48090" y="146124"/>
                  </a:lnTo>
                  <a:lnTo>
                    <a:pt x="79441" y="133412"/>
                  </a:lnTo>
                  <a:lnTo>
                    <a:pt x="111263" y="110845"/>
                  </a:lnTo>
                  <a:lnTo>
                    <a:pt x="132351" y="85332"/>
                  </a:lnTo>
                  <a:lnTo>
                    <a:pt x="140033" y="58213"/>
                  </a:lnTo>
                  <a:lnTo>
                    <a:pt x="131638" y="30828"/>
                  </a:lnTo>
                  <a:lnTo>
                    <a:pt x="131183" y="27268"/>
                  </a:lnTo>
                  <a:lnTo>
                    <a:pt x="130127" y="18910"/>
                  </a:lnTo>
                  <a:lnTo>
                    <a:pt x="128935" y="9238"/>
                  </a:lnTo>
                  <a:lnTo>
                    <a:pt x="128072" y="1738"/>
                  </a:lnTo>
                  <a:lnTo>
                    <a:pt x="127933" y="397"/>
                  </a:lnTo>
                  <a:lnTo>
                    <a:pt x="126500" y="-66"/>
                  </a:lnTo>
                  <a:lnTo>
                    <a:pt x="12478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2032604" y="83608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626938" y="2747400"/>
            <a:ext cx="250190" cy="272415"/>
            <a:chOff x="3626938" y="2747400"/>
            <a:chExt cx="250190" cy="272415"/>
          </a:xfrm>
        </p:grpSpPr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26938" y="2747400"/>
              <a:ext cx="249725" cy="27234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65038" y="2762514"/>
              <a:ext cx="172772" cy="195611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3696258" y="249307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440862" y="890571"/>
            <a:ext cx="3511550" cy="3510279"/>
            <a:chOff x="5440862" y="890571"/>
            <a:chExt cx="3511550" cy="3510279"/>
          </a:xfrm>
        </p:grpSpPr>
        <p:sp>
          <p:nvSpPr>
            <p:cNvPr id="29" name="object 29"/>
            <p:cNvSpPr/>
            <p:nvPr/>
          </p:nvSpPr>
          <p:spPr>
            <a:xfrm>
              <a:off x="5585887" y="1129313"/>
              <a:ext cx="3221355" cy="3209925"/>
            </a:xfrm>
            <a:custGeom>
              <a:avLst/>
              <a:gdLst/>
              <a:ahLst/>
              <a:cxnLst/>
              <a:rect l="l" t="t" r="r" b="b"/>
              <a:pathLst>
                <a:path w="3221354" h="3209925">
                  <a:moveTo>
                    <a:pt x="273701" y="0"/>
                  </a:moveTo>
                  <a:lnTo>
                    <a:pt x="273701" y="3209636"/>
                  </a:lnTo>
                </a:path>
                <a:path w="3221354" h="3209925">
                  <a:moveTo>
                    <a:pt x="541052" y="0"/>
                  </a:moveTo>
                  <a:lnTo>
                    <a:pt x="541052" y="3209636"/>
                  </a:lnTo>
                </a:path>
                <a:path w="3221354" h="3209925">
                  <a:moveTo>
                    <a:pt x="808404" y="0"/>
                  </a:moveTo>
                  <a:lnTo>
                    <a:pt x="808404" y="3209636"/>
                  </a:lnTo>
                </a:path>
                <a:path w="3221354" h="3209925">
                  <a:moveTo>
                    <a:pt x="1075755" y="0"/>
                  </a:moveTo>
                  <a:lnTo>
                    <a:pt x="1075755" y="3209636"/>
                  </a:lnTo>
                </a:path>
                <a:path w="3221354" h="3209925">
                  <a:moveTo>
                    <a:pt x="1343107" y="0"/>
                  </a:moveTo>
                  <a:lnTo>
                    <a:pt x="1343107" y="3209636"/>
                  </a:lnTo>
                </a:path>
                <a:path w="3221354" h="3209925">
                  <a:moveTo>
                    <a:pt x="1610459" y="0"/>
                  </a:moveTo>
                  <a:lnTo>
                    <a:pt x="1610459" y="3209636"/>
                  </a:lnTo>
                </a:path>
                <a:path w="3221354" h="3209925">
                  <a:moveTo>
                    <a:pt x="1877810" y="0"/>
                  </a:moveTo>
                  <a:lnTo>
                    <a:pt x="1877810" y="3209636"/>
                  </a:lnTo>
                </a:path>
                <a:path w="3221354" h="3209925">
                  <a:moveTo>
                    <a:pt x="2145162" y="0"/>
                  </a:moveTo>
                  <a:lnTo>
                    <a:pt x="2145162" y="3209636"/>
                  </a:lnTo>
                </a:path>
                <a:path w="3221354" h="3209925">
                  <a:moveTo>
                    <a:pt x="2412512" y="0"/>
                  </a:moveTo>
                  <a:lnTo>
                    <a:pt x="2412512" y="3209636"/>
                  </a:lnTo>
                </a:path>
                <a:path w="3221354" h="3209925">
                  <a:moveTo>
                    <a:pt x="2679863" y="0"/>
                  </a:moveTo>
                  <a:lnTo>
                    <a:pt x="2679863" y="3209636"/>
                  </a:lnTo>
                </a:path>
                <a:path w="3221354" h="3209925">
                  <a:moveTo>
                    <a:pt x="2947215" y="0"/>
                  </a:moveTo>
                  <a:lnTo>
                    <a:pt x="2947215" y="3209636"/>
                  </a:lnTo>
                </a:path>
                <a:path w="3221354" h="3209925">
                  <a:moveTo>
                    <a:pt x="0" y="272761"/>
                  </a:moveTo>
                  <a:lnTo>
                    <a:pt x="3220916" y="272761"/>
                  </a:lnTo>
                </a:path>
                <a:path w="3221354" h="3209925">
                  <a:moveTo>
                    <a:pt x="0" y="539172"/>
                  </a:moveTo>
                  <a:lnTo>
                    <a:pt x="3220916" y="539172"/>
                  </a:lnTo>
                </a:path>
                <a:path w="3221354" h="3209925">
                  <a:moveTo>
                    <a:pt x="0" y="805584"/>
                  </a:moveTo>
                  <a:lnTo>
                    <a:pt x="3220916" y="805584"/>
                  </a:lnTo>
                </a:path>
                <a:path w="3221354" h="3209925">
                  <a:moveTo>
                    <a:pt x="0" y="1071995"/>
                  </a:moveTo>
                  <a:lnTo>
                    <a:pt x="3220916" y="1071995"/>
                  </a:lnTo>
                </a:path>
                <a:path w="3221354" h="3209925">
                  <a:moveTo>
                    <a:pt x="0" y="1338407"/>
                  </a:moveTo>
                  <a:lnTo>
                    <a:pt x="3220916" y="1338407"/>
                  </a:lnTo>
                </a:path>
                <a:path w="3221354" h="3209925">
                  <a:moveTo>
                    <a:pt x="0" y="1604818"/>
                  </a:moveTo>
                  <a:lnTo>
                    <a:pt x="3220916" y="1604818"/>
                  </a:lnTo>
                </a:path>
                <a:path w="3221354" h="3209925">
                  <a:moveTo>
                    <a:pt x="0" y="1871229"/>
                  </a:moveTo>
                  <a:lnTo>
                    <a:pt x="3220916" y="1871229"/>
                  </a:lnTo>
                </a:path>
                <a:path w="3221354" h="3209925">
                  <a:moveTo>
                    <a:pt x="0" y="2137641"/>
                  </a:moveTo>
                  <a:lnTo>
                    <a:pt x="3220916" y="2137641"/>
                  </a:lnTo>
                </a:path>
                <a:path w="3221354" h="3209925">
                  <a:moveTo>
                    <a:pt x="0" y="2404052"/>
                  </a:moveTo>
                  <a:lnTo>
                    <a:pt x="3220916" y="2404052"/>
                  </a:lnTo>
                </a:path>
                <a:path w="3221354" h="3209925">
                  <a:moveTo>
                    <a:pt x="0" y="2670464"/>
                  </a:moveTo>
                  <a:lnTo>
                    <a:pt x="3220916" y="2670464"/>
                  </a:lnTo>
                </a:path>
                <a:path w="3221354" h="3209925">
                  <a:moveTo>
                    <a:pt x="0" y="2936876"/>
                  </a:moveTo>
                  <a:lnTo>
                    <a:pt x="3220916" y="2936876"/>
                  </a:lnTo>
                </a:path>
                <a:path w="3221354" h="3209925">
                  <a:moveTo>
                    <a:pt x="6350" y="0"/>
                  </a:moveTo>
                  <a:lnTo>
                    <a:pt x="6350" y="3209636"/>
                  </a:lnTo>
                </a:path>
                <a:path w="3221354" h="3209925">
                  <a:moveTo>
                    <a:pt x="3214566" y="0"/>
                  </a:moveTo>
                  <a:lnTo>
                    <a:pt x="3214566" y="3209636"/>
                  </a:lnTo>
                </a:path>
                <a:path w="3221354" h="3209925">
                  <a:moveTo>
                    <a:pt x="0" y="6350"/>
                  </a:moveTo>
                  <a:lnTo>
                    <a:pt x="3220916" y="6350"/>
                  </a:lnTo>
                </a:path>
                <a:path w="3221354" h="3209925">
                  <a:moveTo>
                    <a:pt x="0" y="3203286"/>
                  </a:moveTo>
                  <a:lnTo>
                    <a:pt x="3220916" y="3203286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0862" y="2648193"/>
              <a:ext cx="3510967" cy="19811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588182" y="2727253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 h="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478958" y="2666301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9985" y="890571"/>
              <a:ext cx="198120" cy="351016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209045" y="1017891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148080" y="90867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00417" y="2658948"/>
              <a:ext cx="188912" cy="18891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43280" y="2678809"/>
              <a:ext cx="103186" cy="10318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38517" y="2674047"/>
              <a:ext cx="112712" cy="11271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00643" y="2392248"/>
              <a:ext cx="188912" cy="18891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43506" y="2412110"/>
              <a:ext cx="103186" cy="10318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38743" y="2407347"/>
              <a:ext cx="112712" cy="11271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67117" y="2123319"/>
              <a:ext cx="188912" cy="18891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09980" y="2143181"/>
              <a:ext cx="103186" cy="10318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05217" y="2138418"/>
              <a:ext cx="112712" cy="112712"/>
            </a:xfrm>
            <a:prstGeom prst="rect">
              <a:avLst/>
            </a:prstGeom>
          </p:spPr>
        </p:pic>
      </p:grp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57429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Matrices</a:t>
            </a:r>
            <a:r>
              <a:rPr dirty="0" spc="30"/>
              <a:t> </a:t>
            </a:r>
            <a:r>
              <a:rPr dirty="0"/>
              <a:t>as</a:t>
            </a:r>
            <a:r>
              <a:rPr dirty="0" spc="30"/>
              <a:t> </a:t>
            </a:r>
            <a:r>
              <a:rPr dirty="0" spc="-10"/>
              <a:t>linear</a:t>
            </a:r>
            <a:r>
              <a:rPr dirty="0" spc="30"/>
              <a:t> </a:t>
            </a:r>
            <a:r>
              <a:rPr dirty="0" spc="-5"/>
              <a:t>transformations</a:t>
            </a:r>
          </a:p>
        </p:txBody>
      </p:sp>
      <p:grpSp>
        <p:nvGrpSpPr>
          <p:cNvPr id="46" name="object 46"/>
          <p:cNvGrpSpPr/>
          <p:nvPr/>
        </p:nvGrpSpPr>
        <p:grpSpPr>
          <a:xfrm>
            <a:off x="4425950" y="2267327"/>
            <a:ext cx="292100" cy="198120"/>
            <a:chOff x="4425950" y="2267327"/>
            <a:chExt cx="292100" cy="198120"/>
          </a:xfrm>
        </p:grpSpPr>
        <p:pic>
          <p:nvPicPr>
            <p:cNvPr id="47" name="object 4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25950" y="2267327"/>
              <a:ext cx="292100" cy="198119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4464050" y="2346387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4558029" y="2285427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0" name="object 50"/>
          <p:cNvGrpSpPr/>
          <p:nvPr/>
        </p:nvGrpSpPr>
        <p:grpSpPr>
          <a:xfrm>
            <a:off x="4425950" y="2530693"/>
            <a:ext cx="292100" cy="198120"/>
            <a:chOff x="4425950" y="2530693"/>
            <a:chExt cx="292100" cy="198120"/>
          </a:xfrm>
        </p:grpSpPr>
        <p:pic>
          <p:nvPicPr>
            <p:cNvPr id="51" name="object 5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25950" y="2530693"/>
              <a:ext cx="292100" cy="198119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4464050" y="2609753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4558029" y="2548793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4" name="object 54"/>
          <p:cNvGrpSpPr/>
          <p:nvPr/>
        </p:nvGrpSpPr>
        <p:grpSpPr>
          <a:xfrm>
            <a:off x="4425950" y="2797393"/>
            <a:ext cx="292100" cy="198120"/>
            <a:chOff x="4425950" y="2797393"/>
            <a:chExt cx="292100" cy="198120"/>
          </a:xfrm>
        </p:grpSpPr>
        <p:pic>
          <p:nvPicPr>
            <p:cNvPr id="55" name="object 5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25950" y="2797393"/>
              <a:ext cx="292100" cy="198119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4464050" y="2876453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4558029" y="2815493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8" name="object 58"/>
          <p:cNvGrpSpPr/>
          <p:nvPr/>
        </p:nvGrpSpPr>
        <p:grpSpPr>
          <a:xfrm>
            <a:off x="1935029" y="780111"/>
            <a:ext cx="2093595" cy="2080895"/>
            <a:chOff x="1935029" y="780111"/>
            <a:chExt cx="2093595" cy="2080895"/>
          </a:xfrm>
        </p:grpSpPr>
        <p:pic>
          <p:nvPicPr>
            <p:cNvPr id="59" name="object 5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5029" y="2671648"/>
              <a:ext cx="188912" cy="188912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77891" y="2691509"/>
              <a:ext cx="103187" cy="10318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73129" y="2686747"/>
              <a:ext cx="112712" cy="112712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89029" y="2671648"/>
              <a:ext cx="188912" cy="188912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31891" y="2691509"/>
              <a:ext cx="103187" cy="10318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27129" y="2686747"/>
              <a:ext cx="112712" cy="112712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5029" y="2404948"/>
              <a:ext cx="188912" cy="188912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77891" y="2424809"/>
              <a:ext cx="103187" cy="103188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73129" y="2420047"/>
              <a:ext cx="112712" cy="112712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89029" y="2404948"/>
              <a:ext cx="188912" cy="188912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31891" y="2424809"/>
              <a:ext cx="103187" cy="103188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27129" y="2420047"/>
              <a:ext cx="112712" cy="112712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78947" y="780111"/>
              <a:ext cx="249280" cy="271838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17047" y="795225"/>
              <a:ext cx="172330" cy="195107"/>
            </a:xfrm>
            <a:prstGeom prst="rect">
              <a:avLst/>
            </a:prstGeom>
          </p:spPr>
        </p:pic>
      </p:grpSp>
      <p:sp>
        <p:nvSpPr>
          <p:cNvPr id="73" name="object 73"/>
          <p:cNvSpPr txBox="1"/>
          <p:nvPr/>
        </p:nvSpPr>
        <p:spPr>
          <a:xfrm>
            <a:off x="3991025" y="2103279"/>
            <a:ext cx="391160" cy="1158875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(0,0)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(1,0)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(0,1)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(1,1)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4749290" y="2103279"/>
            <a:ext cx="391160" cy="1158875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(0,0)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(3,1)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(1,2)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(4,3)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4425950" y="3073516"/>
            <a:ext cx="292100" cy="198120"/>
            <a:chOff x="4425950" y="3073516"/>
            <a:chExt cx="292100" cy="198120"/>
          </a:xfrm>
        </p:grpSpPr>
        <p:pic>
          <p:nvPicPr>
            <p:cNvPr id="76" name="object 7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25950" y="3073516"/>
              <a:ext cx="292100" cy="198119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4464050" y="3152576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4558029" y="3091616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9" name="object 79"/>
          <p:cNvGrpSpPr/>
          <p:nvPr/>
        </p:nvGrpSpPr>
        <p:grpSpPr>
          <a:xfrm>
            <a:off x="4171407" y="780111"/>
            <a:ext cx="261620" cy="272415"/>
            <a:chOff x="4171407" y="780111"/>
            <a:chExt cx="261620" cy="272415"/>
          </a:xfrm>
        </p:grpSpPr>
        <p:pic>
          <p:nvPicPr>
            <p:cNvPr id="80" name="object 8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71407" y="780111"/>
              <a:ext cx="261204" cy="271838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09507" y="795128"/>
              <a:ext cx="185004" cy="195577"/>
            </a:xfrm>
            <a:prstGeom prst="rect">
              <a:avLst/>
            </a:prstGeom>
          </p:spPr>
        </p:pic>
      </p:grpSp>
      <p:sp>
        <p:nvSpPr>
          <p:cNvPr id="82" name="object 82"/>
          <p:cNvSpPr txBox="1"/>
          <p:nvPr/>
        </p:nvSpPr>
        <p:spPr>
          <a:xfrm>
            <a:off x="4955058" y="1185490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4659833" y="1071897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780">
                <a:latin typeface="Arial MT"/>
                <a:cs typeface="Arial MT"/>
              </a:rPr>
              <a:t>01</a:t>
            </a: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4659833" y="1340323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780">
                <a:latin typeface="Arial MT"/>
                <a:cs typeface="Arial MT"/>
              </a:rPr>
              <a:t>00</a:t>
            </a: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5282133" y="1071897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780">
                <a:latin typeface="Arial MT"/>
                <a:cs typeface="Arial MT"/>
              </a:rPr>
              <a:t>03</a:t>
            </a: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5282133" y="1340323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780">
                <a:latin typeface="Arial MT"/>
                <a:cs typeface="Arial MT"/>
              </a:rPr>
              <a:t>01</a:t>
            </a: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87" name="object 87"/>
          <p:cNvGraphicFramePr>
            <a:graphicFrameLocks noGrp="1"/>
          </p:cNvGraphicFramePr>
          <p:nvPr/>
        </p:nvGraphicFramePr>
        <p:xfrm>
          <a:off x="3682288" y="1043146"/>
          <a:ext cx="1240790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9575"/>
                <a:gridCol w="409574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sp>
        <p:nvSpPr>
          <p:cNvPr id="88" name="object 88"/>
          <p:cNvSpPr txBox="1"/>
          <p:nvPr/>
        </p:nvSpPr>
        <p:spPr>
          <a:xfrm>
            <a:off x="5130800" y="1041400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5130800" y="1309826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096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54448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21799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89151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56503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023854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91206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558557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825907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93259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268370" y="871445"/>
            <a:ext cx="3511550" cy="3648710"/>
            <a:chOff x="268370" y="871445"/>
            <a:chExt cx="3511550" cy="3648710"/>
          </a:xfrm>
        </p:grpSpPr>
        <p:sp>
          <p:nvSpPr>
            <p:cNvPr id="13" name="object 13"/>
            <p:cNvSpPr/>
            <p:nvPr/>
          </p:nvSpPr>
          <p:spPr>
            <a:xfrm>
              <a:off x="413395" y="1139739"/>
              <a:ext cx="3221355" cy="3209925"/>
            </a:xfrm>
            <a:custGeom>
              <a:avLst/>
              <a:gdLst/>
              <a:ahLst/>
              <a:cxnLst/>
              <a:rect l="l" t="t" r="r" b="b"/>
              <a:pathLst>
                <a:path w="3221354" h="3209925">
                  <a:moveTo>
                    <a:pt x="2947215" y="0"/>
                  </a:moveTo>
                  <a:lnTo>
                    <a:pt x="2947215" y="3209636"/>
                  </a:lnTo>
                </a:path>
                <a:path w="3221354" h="3209925">
                  <a:moveTo>
                    <a:pt x="0" y="272761"/>
                  </a:moveTo>
                  <a:lnTo>
                    <a:pt x="3220916" y="272761"/>
                  </a:lnTo>
                </a:path>
                <a:path w="3221354" h="3209925">
                  <a:moveTo>
                    <a:pt x="0" y="539172"/>
                  </a:moveTo>
                  <a:lnTo>
                    <a:pt x="3220916" y="539172"/>
                  </a:lnTo>
                </a:path>
                <a:path w="3221354" h="3209925">
                  <a:moveTo>
                    <a:pt x="0" y="805584"/>
                  </a:moveTo>
                  <a:lnTo>
                    <a:pt x="3220916" y="805584"/>
                  </a:lnTo>
                </a:path>
                <a:path w="3221354" h="3209925">
                  <a:moveTo>
                    <a:pt x="0" y="1071995"/>
                  </a:moveTo>
                  <a:lnTo>
                    <a:pt x="3220916" y="1071995"/>
                  </a:lnTo>
                </a:path>
                <a:path w="3221354" h="3209925">
                  <a:moveTo>
                    <a:pt x="0" y="1338407"/>
                  </a:moveTo>
                  <a:lnTo>
                    <a:pt x="3220916" y="1338407"/>
                  </a:lnTo>
                </a:path>
                <a:path w="3221354" h="3209925">
                  <a:moveTo>
                    <a:pt x="0" y="1604818"/>
                  </a:moveTo>
                  <a:lnTo>
                    <a:pt x="3220916" y="1604818"/>
                  </a:lnTo>
                </a:path>
                <a:path w="3221354" h="3209925">
                  <a:moveTo>
                    <a:pt x="0" y="1871229"/>
                  </a:moveTo>
                  <a:lnTo>
                    <a:pt x="3220916" y="1871229"/>
                  </a:lnTo>
                </a:path>
                <a:path w="3221354" h="3209925">
                  <a:moveTo>
                    <a:pt x="0" y="2137641"/>
                  </a:moveTo>
                  <a:lnTo>
                    <a:pt x="3220916" y="2137641"/>
                  </a:lnTo>
                </a:path>
                <a:path w="3221354" h="3209925">
                  <a:moveTo>
                    <a:pt x="0" y="2404052"/>
                  </a:moveTo>
                  <a:lnTo>
                    <a:pt x="3220916" y="2404052"/>
                  </a:lnTo>
                </a:path>
                <a:path w="3221354" h="3209925">
                  <a:moveTo>
                    <a:pt x="0" y="2670464"/>
                  </a:moveTo>
                  <a:lnTo>
                    <a:pt x="3220916" y="2670464"/>
                  </a:lnTo>
                </a:path>
                <a:path w="3221354" h="3209925">
                  <a:moveTo>
                    <a:pt x="0" y="2936876"/>
                  </a:moveTo>
                  <a:lnTo>
                    <a:pt x="3220916" y="2936876"/>
                  </a:lnTo>
                </a:path>
                <a:path w="3221354" h="3209925">
                  <a:moveTo>
                    <a:pt x="6349" y="0"/>
                  </a:moveTo>
                  <a:lnTo>
                    <a:pt x="6349" y="3209636"/>
                  </a:lnTo>
                </a:path>
                <a:path w="3221354" h="3209925">
                  <a:moveTo>
                    <a:pt x="3214566" y="0"/>
                  </a:moveTo>
                  <a:lnTo>
                    <a:pt x="3214566" y="3209636"/>
                  </a:lnTo>
                </a:path>
                <a:path w="3221354" h="3209925">
                  <a:moveTo>
                    <a:pt x="0" y="6350"/>
                  </a:moveTo>
                  <a:lnTo>
                    <a:pt x="3220916" y="6350"/>
                  </a:lnTo>
                </a:path>
                <a:path w="3221354" h="3209925">
                  <a:moveTo>
                    <a:pt x="0" y="3203286"/>
                  </a:moveTo>
                  <a:lnTo>
                    <a:pt x="3220916" y="3203286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370" y="2665497"/>
              <a:ext cx="3510967" cy="19811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15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 h="0">
                  <a:moveTo>
                    <a:pt x="0" y="0"/>
                  </a:moveTo>
                  <a:lnTo>
                    <a:pt x="12700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06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4794" y="1009475"/>
              <a:ext cx="198120" cy="351016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023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962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1926" y="871445"/>
              <a:ext cx="225758" cy="23424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854789" y="89124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5" h="148590">
                  <a:moveTo>
                    <a:pt x="126499" y="0"/>
                  </a:moveTo>
                  <a:lnTo>
                    <a:pt x="121923" y="195"/>
                  </a:lnTo>
                  <a:lnTo>
                    <a:pt x="118271" y="1821"/>
                  </a:lnTo>
                  <a:lnTo>
                    <a:pt x="118487" y="3431"/>
                  </a:lnTo>
                  <a:lnTo>
                    <a:pt x="119950" y="17760"/>
                  </a:lnTo>
                  <a:lnTo>
                    <a:pt x="119920" y="27416"/>
                  </a:lnTo>
                  <a:lnTo>
                    <a:pt x="118642" y="33557"/>
                  </a:lnTo>
                  <a:lnTo>
                    <a:pt x="116361" y="37343"/>
                  </a:lnTo>
                  <a:lnTo>
                    <a:pt x="98551" y="60499"/>
                  </a:lnTo>
                  <a:lnTo>
                    <a:pt x="84928" y="79276"/>
                  </a:lnTo>
                  <a:lnTo>
                    <a:pt x="64239" y="96284"/>
                  </a:lnTo>
                  <a:lnTo>
                    <a:pt x="25232" y="114134"/>
                  </a:lnTo>
                  <a:lnTo>
                    <a:pt x="16061" y="118112"/>
                  </a:lnTo>
                  <a:lnTo>
                    <a:pt x="8829" y="122842"/>
                  </a:lnTo>
                  <a:lnTo>
                    <a:pt x="3490" y="128457"/>
                  </a:lnTo>
                  <a:lnTo>
                    <a:pt x="0" y="135093"/>
                  </a:lnTo>
                  <a:lnTo>
                    <a:pt x="1753" y="140601"/>
                  </a:lnTo>
                  <a:lnTo>
                    <a:pt x="3856" y="143701"/>
                  </a:lnTo>
                  <a:lnTo>
                    <a:pt x="9153" y="145809"/>
                  </a:lnTo>
                  <a:lnTo>
                    <a:pt x="24279" y="148470"/>
                  </a:lnTo>
                  <a:lnTo>
                    <a:pt x="48090" y="146191"/>
                  </a:lnTo>
                  <a:lnTo>
                    <a:pt x="79441" y="133478"/>
                  </a:lnTo>
                  <a:lnTo>
                    <a:pt x="111262" y="110911"/>
                  </a:lnTo>
                  <a:lnTo>
                    <a:pt x="132350" y="85398"/>
                  </a:lnTo>
                  <a:lnTo>
                    <a:pt x="140032" y="58279"/>
                  </a:lnTo>
                  <a:lnTo>
                    <a:pt x="131638" y="30895"/>
                  </a:lnTo>
                  <a:lnTo>
                    <a:pt x="130126" y="18976"/>
                  </a:lnTo>
                  <a:lnTo>
                    <a:pt x="128935" y="9304"/>
                  </a:lnTo>
                  <a:lnTo>
                    <a:pt x="128071" y="1804"/>
                  </a:lnTo>
                  <a:lnTo>
                    <a:pt x="127933" y="463"/>
                  </a:lnTo>
                  <a:lnTo>
                    <a:pt x="126499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854789" y="89124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5" h="148590">
                  <a:moveTo>
                    <a:pt x="124784" y="7"/>
                  </a:moveTo>
                  <a:lnTo>
                    <a:pt x="121924" y="129"/>
                  </a:lnTo>
                  <a:lnTo>
                    <a:pt x="118271" y="1754"/>
                  </a:lnTo>
                  <a:lnTo>
                    <a:pt x="118487" y="3364"/>
                  </a:lnTo>
                  <a:lnTo>
                    <a:pt x="119950" y="17694"/>
                  </a:lnTo>
                  <a:lnTo>
                    <a:pt x="119921" y="27350"/>
                  </a:lnTo>
                  <a:lnTo>
                    <a:pt x="118643" y="33491"/>
                  </a:lnTo>
                  <a:lnTo>
                    <a:pt x="116361" y="37276"/>
                  </a:lnTo>
                  <a:lnTo>
                    <a:pt x="98552" y="60433"/>
                  </a:lnTo>
                  <a:lnTo>
                    <a:pt x="84929" y="79210"/>
                  </a:lnTo>
                  <a:lnTo>
                    <a:pt x="64240" y="96218"/>
                  </a:lnTo>
                  <a:lnTo>
                    <a:pt x="25233" y="114068"/>
                  </a:lnTo>
                  <a:lnTo>
                    <a:pt x="16062" y="118046"/>
                  </a:lnTo>
                  <a:lnTo>
                    <a:pt x="8830" y="122775"/>
                  </a:lnTo>
                  <a:lnTo>
                    <a:pt x="3491" y="128391"/>
                  </a:lnTo>
                  <a:lnTo>
                    <a:pt x="0" y="135027"/>
                  </a:lnTo>
                  <a:lnTo>
                    <a:pt x="1753" y="140535"/>
                  </a:lnTo>
                  <a:lnTo>
                    <a:pt x="3857" y="143635"/>
                  </a:lnTo>
                  <a:lnTo>
                    <a:pt x="9153" y="145743"/>
                  </a:lnTo>
                  <a:lnTo>
                    <a:pt x="24279" y="148404"/>
                  </a:lnTo>
                  <a:lnTo>
                    <a:pt x="48090" y="146124"/>
                  </a:lnTo>
                  <a:lnTo>
                    <a:pt x="79441" y="133412"/>
                  </a:lnTo>
                  <a:lnTo>
                    <a:pt x="111263" y="110845"/>
                  </a:lnTo>
                  <a:lnTo>
                    <a:pt x="132351" y="85332"/>
                  </a:lnTo>
                  <a:lnTo>
                    <a:pt x="140033" y="58213"/>
                  </a:lnTo>
                  <a:lnTo>
                    <a:pt x="131638" y="30828"/>
                  </a:lnTo>
                  <a:lnTo>
                    <a:pt x="131183" y="27268"/>
                  </a:lnTo>
                  <a:lnTo>
                    <a:pt x="130127" y="18910"/>
                  </a:lnTo>
                  <a:lnTo>
                    <a:pt x="128935" y="9238"/>
                  </a:lnTo>
                  <a:lnTo>
                    <a:pt x="128072" y="1738"/>
                  </a:lnTo>
                  <a:lnTo>
                    <a:pt x="127933" y="397"/>
                  </a:lnTo>
                  <a:lnTo>
                    <a:pt x="126500" y="-66"/>
                  </a:lnTo>
                  <a:lnTo>
                    <a:pt x="12478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2032604" y="83608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626938" y="2747400"/>
            <a:ext cx="250190" cy="272415"/>
            <a:chOff x="3626938" y="2747400"/>
            <a:chExt cx="250190" cy="272415"/>
          </a:xfrm>
        </p:grpSpPr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26938" y="2747400"/>
              <a:ext cx="249725" cy="27234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65038" y="2762514"/>
              <a:ext cx="172772" cy="195611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3696258" y="249307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440862" y="890571"/>
            <a:ext cx="3511550" cy="3510279"/>
            <a:chOff x="5440862" y="890571"/>
            <a:chExt cx="3511550" cy="3510279"/>
          </a:xfrm>
        </p:grpSpPr>
        <p:sp>
          <p:nvSpPr>
            <p:cNvPr id="29" name="object 29"/>
            <p:cNvSpPr/>
            <p:nvPr/>
          </p:nvSpPr>
          <p:spPr>
            <a:xfrm>
              <a:off x="5585887" y="1129313"/>
              <a:ext cx="3221355" cy="3209925"/>
            </a:xfrm>
            <a:custGeom>
              <a:avLst/>
              <a:gdLst/>
              <a:ahLst/>
              <a:cxnLst/>
              <a:rect l="l" t="t" r="r" b="b"/>
              <a:pathLst>
                <a:path w="3221354" h="3209925">
                  <a:moveTo>
                    <a:pt x="273701" y="0"/>
                  </a:moveTo>
                  <a:lnTo>
                    <a:pt x="273701" y="3209636"/>
                  </a:lnTo>
                </a:path>
                <a:path w="3221354" h="3209925">
                  <a:moveTo>
                    <a:pt x="541052" y="0"/>
                  </a:moveTo>
                  <a:lnTo>
                    <a:pt x="541052" y="3209636"/>
                  </a:lnTo>
                </a:path>
                <a:path w="3221354" h="3209925">
                  <a:moveTo>
                    <a:pt x="808404" y="0"/>
                  </a:moveTo>
                  <a:lnTo>
                    <a:pt x="808404" y="3209636"/>
                  </a:lnTo>
                </a:path>
                <a:path w="3221354" h="3209925">
                  <a:moveTo>
                    <a:pt x="1075755" y="0"/>
                  </a:moveTo>
                  <a:lnTo>
                    <a:pt x="1075755" y="3209636"/>
                  </a:lnTo>
                </a:path>
                <a:path w="3221354" h="3209925">
                  <a:moveTo>
                    <a:pt x="1343107" y="0"/>
                  </a:moveTo>
                  <a:lnTo>
                    <a:pt x="1343107" y="3209636"/>
                  </a:lnTo>
                </a:path>
                <a:path w="3221354" h="3209925">
                  <a:moveTo>
                    <a:pt x="1610459" y="0"/>
                  </a:moveTo>
                  <a:lnTo>
                    <a:pt x="1610459" y="3209636"/>
                  </a:lnTo>
                </a:path>
                <a:path w="3221354" h="3209925">
                  <a:moveTo>
                    <a:pt x="1877810" y="0"/>
                  </a:moveTo>
                  <a:lnTo>
                    <a:pt x="1877810" y="3209636"/>
                  </a:lnTo>
                </a:path>
                <a:path w="3221354" h="3209925">
                  <a:moveTo>
                    <a:pt x="2145162" y="0"/>
                  </a:moveTo>
                  <a:lnTo>
                    <a:pt x="2145162" y="3209636"/>
                  </a:lnTo>
                </a:path>
                <a:path w="3221354" h="3209925">
                  <a:moveTo>
                    <a:pt x="2412512" y="0"/>
                  </a:moveTo>
                  <a:lnTo>
                    <a:pt x="2412512" y="3209636"/>
                  </a:lnTo>
                </a:path>
                <a:path w="3221354" h="3209925">
                  <a:moveTo>
                    <a:pt x="2679863" y="0"/>
                  </a:moveTo>
                  <a:lnTo>
                    <a:pt x="2679863" y="3209636"/>
                  </a:lnTo>
                </a:path>
                <a:path w="3221354" h="3209925">
                  <a:moveTo>
                    <a:pt x="2947215" y="0"/>
                  </a:moveTo>
                  <a:lnTo>
                    <a:pt x="2947215" y="3209636"/>
                  </a:lnTo>
                </a:path>
                <a:path w="3221354" h="3209925">
                  <a:moveTo>
                    <a:pt x="0" y="272761"/>
                  </a:moveTo>
                  <a:lnTo>
                    <a:pt x="3220916" y="272761"/>
                  </a:lnTo>
                </a:path>
                <a:path w="3221354" h="3209925">
                  <a:moveTo>
                    <a:pt x="0" y="539172"/>
                  </a:moveTo>
                  <a:lnTo>
                    <a:pt x="3220916" y="539172"/>
                  </a:lnTo>
                </a:path>
                <a:path w="3221354" h="3209925">
                  <a:moveTo>
                    <a:pt x="0" y="805584"/>
                  </a:moveTo>
                  <a:lnTo>
                    <a:pt x="3220916" y="805584"/>
                  </a:lnTo>
                </a:path>
                <a:path w="3221354" h="3209925">
                  <a:moveTo>
                    <a:pt x="0" y="1071995"/>
                  </a:moveTo>
                  <a:lnTo>
                    <a:pt x="3220916" y="1071995"/>
                  </a:lnTo>
                </a:path>
                <a:path w="3221354" h="3209925">
                  <a:moveTo>
                    <a:pt x="0" y="1338407"/>
                  </a:moveTo>
                  <a:lnTo>
                    <a:pt x="3220916" y="1338407"/>
                  </a:lnTo>
                </a:path>
                <a:path w="3221354" h="3209925">
                  <a:moveTo>
                    <a:pt x="0" y="1604818"/>
                  </a:moveTo>
                  <a:lnTo>
                    <a:pt x="3220916" y="1604818"/>
                  </a:lnTo>
                </a:path>
                <a:path w="3221354" h="3209925">
                  <a:moveTo>
                    <a:pt x="0" y="1871229"/>
                  </a:moveTo>
                  <a:lnTo>
                    <a:pt x="3220916" y="1871229"/>
                  </a:lnTo>
                </a:path>
                <a:path w="3221354" h="3209925">
                  <a:moveTo>
                    <a:pt x="0" y="2137641"/>
                  </a:moveTo>
                  <a:lnTo>
                    <a:pt x="3220916" y="2137641"/>
                  </a:lnTo>
                </a:path>
                <a:path w="3221354" h="3209925">
                  <a:moveTo>
                    <a:pt x="0" y="2404052"/>
                  </a:moveTo>
                  <a:lnTo>
                    <a:pt x="3220916" y="2404052"/>
                  </a:lnTo>
                </a:path>
                <a:path w="3221354" h="3209925">
                  <a:moveTo>
                    <a:pt x="0" y="2670464"/>
                  </a:moveTo>
                  <a:lnTo>
                    <a:pt x="3220916" y="2670464"/>
                  </a:lnTo>
                </a:path>
                <a:path w="3221354" h="3209925">
                  <a:moveTo>
                    <a:pt x="0" y="2936876"/>
                  </a:moveTo>
                  <a:lnTo>
                    <a:pt x="3220916" y="2936876"/>
                  </a:lnTo>
                </a:path>
                <a:path w="3221354" h="3209925">
                  <a:moveTo>
                    <a:pt x="6350" y="0"/>
                  </a:moveTo>
                  <a:lnTo>
                    <a:pt x="6350" y="3209636"/>
                  </a:lnTo>
                </a:path>
                <a:path w="3221354" h="3209925">
                  <a:moveTo>
                    <a:pt x="3214566" y="0"/>
                  </a:moveTo>
                  <a:lnTo>
                    <a:pt x="3214566" y="3209636"/>
                  </a:lnTo>
                </a:path>
                <a:path w="3221354" h="3209925">
                  <a:moveTo>
                    <a:pt x="0" y="6350"/>
                  </a:moveTo>
                  <a:lnTo>
                    <a:pt x="3220916" y="6350"/>
                  </a:lnTo>
                </a:path>
                <a:path w="3221354" h="3209925">
                  <a:moveTo>
                    <a:pt x="0" y="3203286"/>
                  </a:moveTo>
                  <a:lnTo>
                    <a:pt x="3220916" y="3203286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0862" y="2648193"/>
              <a:ext cx="3510967" cy="19811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588182" y="2727253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 h="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478958" y="2666301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9985" y="890571"/>
              <a:ext cx="198120" cy="351016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209045" y="1017891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148080" y="90867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00417" y="2658948"/>
              <a:ext cx="188912" cy="18891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43280" y="2678809"/>
              <a:ext cx="103186" cy="10318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38517" y="2674047"/>
              <a:ext cx="112712" cy="11271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00643" y="2392248"/>
              <a:ext cx="188912" cy="18891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43506" y="2412110"/>
              <a:ext cx="103186" cy="10318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38743" y="2407347"/>
              <a:ext cx="112712" cy="11271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67117" y="2123319"/>
              <a:ext cx="188912" cy="18891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09980" y="2143181"/>
              <a:ext cx="103186" cy="10318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05217" y="2138418"/>
              <a:ext cx="112712" cy="11271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77602" y="1866416"/>
              <a:ext cx="188912" cy="18891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20465" y="1886277"/>
              <a:ext cx="103186" cy="10318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15702" y="1881515"/>
              <a:ext cx="112712" cy="112712"/>
            </a:xfrm>
            <a:prstGeom prst="rect">
              <a:avLst/>
            </a:prstGeom>
          </p:spPr>
        </p:pic>
      </p:grp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57429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Matrices</a:t>
            </a:r>
            <a:r>
              <a:rPr dirty="0" spc="30"/>
              <a:t> </a:t>
            </a:r>
            <a:r>
              <a:rPr dirty="0"/>
              <a:t>as</a:t>
            </a:r>
            <a:r>
              <a:rPr dirty="0" spc="30"/>
              <a:t> </a:t>
            </a:r>
            <a:r>
              <a:rPr dirty="0" spc="-10"/>
              <a:t>linear</a:t>
            </a:r>
            <a:r>
              <a:rPr dirty="0" spc="30"/>
              <a:t> </a:t>
            </a:r>
            <a:r>
              <a:rPr dirty="0" spc="-5"/>
              <a:t>transformations</a:t>
            </a:r>
          </a:p>
        </p:txBody>
      </p:sp>
      <p:grpSp>
        <p:nvGrpSpPr>
          <p:cNvPr id="49" name="object 49"/>
          <p:cNvGrpSpPr/>
          <p:nvPr/>
        </p:nvGrpSpPr>
        <p:grpSpPr>
          <a:xfrm>
            <a:off x="4425950" y="2267327"/>
            <a:ext cx="292100" cy="198120"/>
            <a:chOff x="4425950" y="2267327"/>
            <a:chExt cx="292100" cy="198120"/>
          </a:xfrm>
        </p:grpSpPr>
        <p:pic>
          <p:nvPicPr>
            <p:cNvPr id="50" name="object 5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25950" y="2267327"/>
              <a:ext cx="292100" cy="198119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4464050" y="2346387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4558029" y="2285427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3" name="object 53"/>
          <p:cNvGrpSpPr/>
          <p:nvPr/>
        </p:nvGrpSpPr>
        <p:grpSpPr>
          <a:xfrm>
            <a:off x="4425950" y="2530693"/>
            <a:ext cx="292100" cy="198120"/>
            <a:chOff x="4425950" y="2530693"/>
            <a:chExt cx="292100" cy="198120"/>
          </a:xfrm>
        </p:grpSpPr>
        <p:pic>
          <p:nvPicPr>
            <p:cNvPr id="54" name="object 5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25950" y="2530693"/>
              <a:ext cx="292100" cy="198119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4464050" y="2609753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4558029" y="2548793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7" name="object 57"/>
          <p:cNvGrpSpPr/>
          <p:nvPr/>
        </p:nvGrpSpPr>
        <p:grpSpPr>
          <a:xfrm>
            <a:off x="4425950" y="2797393"/>
            <a:ext cx="292100" cy="198120"/>
            <a:chOff x="4425950" y="2797393"/>
            <a:chExt cx="292100" cy="198120"/>
          </a:xfrm>
        </p:grpSpPr>
        <p:pic>
          <p:nvPicPr>
            <p:cNvPr id="58" name="object 5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25950" y="2797393"/>
              <a:ext cx="292100" cy="198119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4464050" y="2876453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4558029" y="2815493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1" name="object 61"/>
          <p:cNvGrpSpPr/>
          <p:nvPr/>
        </p:nvGrpSpPr>
        <p:grpSpPr>
          <a:xfrm>
            <a:off x="1935029" y="780111"/>
            <a:ext cx="2093595" cy="2080895"/>
            <a:chOff x="1935029" y="780111"/>
            <a:chExt cx="2093595" cy="2080895"/>
          </a:xfrm>
        </p:grpSpPr>
        <p:pic>
          <p:nvPicPr>
            <p:cNvPr id="62" name="object 6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5029" y="2671648"/>
              <a:ext cx="188912" cy="188912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77891" y="2691509"/>
              <a:ext cx="103187" cy="10318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73129" y="2686747"/>
              <a:ext cx="112712" cy="112712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89029" y="2671648"/>
              <a:ext cx="188912" cy="188912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31891" y="2691509"/>
              <a:ext cx="103187" cy="103188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27129" y="2686747"/>
              <a:ext cx="112712" cy="112712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5029" y="2404948"/>
              <a:ext cx="188912" cy="188912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77891" y="2424809"/>
              <a:ext cx="103187" cy="103188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73129" y="2420047"/>
              <a:ext cx="112712" cy="112712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89029" y="2404948"/>
              <a:ext cx="188912" cy="188912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31891" y="2424809"/>
              <a:ext cx="103187" cy="103188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27129" y="2420047"/>
              <a:ext cx="112712" cy="112712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78947" y="780111"/>
              <a:ext cx="249280" cy="271838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17047" y="795225"/>
              <a:ext cx="172330" cy="195107"/>
            </a:xfrm>
            <a:prstGeom prst="rect">
              <a:avLst/>
            </a:prstGeom>
          </p:spPr>
        </p:pic>
      </p:grpSp>
      <p:sp>
        <p:nvSpPr>
          <p:cNvPr id="76" name="object 76"/>
          <p:cNvSpPr txBox="1"/>
          <p:nvPr/>
        </p:nvSpPr>
        <p:spPr>
          <a:xfrm>
            <a:off x="3991025" y="2103279"/>
            <a:ext cx="391160" cy="1158875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(0,0)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(1,0)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(0,1)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(1,1)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4749290" y="2103279"/>
            <a:ext cx="391160" cy="1158875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(0,0)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(3,1)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(1,2)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(4,3)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4425950" y="3073516"/>
            <a:ext cx="292100" cy="198120"/>
            <a:chOff x="4425950" y="3073516"/>
            <a:chExt cx="292100" cy="198120"/>
          </a:xfrm>
        </p:grpSpPr>
        <p:pic>
          <p:nvPicPr>
            <p:cNvPr id="79" name="object 7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25950" y="3073516"/>
              <a:ext cx="292100" cy="198119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4464050" y="3152576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4558029" y="3091616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2" name="object 82"/>
          <p:cNvGrpSpPr/>
          <p:nvPr/>
        </p:nvGrpSpPr>
        <p:grpSpPr>
          <a:xfrm>
            <a:off x="4171407" y="780111"/>
            <a:ext cx="261620" cy="272415"/>
            <a:chOff x="4171407" y="780111"/>
            <a:chExt cx="261620" cy="272415"/>
          </a:xfrm>
        </p:grpSpPr>
        <p:pic>
          <p:nvPicPr>
            <p:cNvPr id="83" name="object 8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71407" y="780111"/>
              <a:ext cx="261204" cy="271838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09507" y="795128"/>
              <a:ext cx="185004" cy="195577"/>
            </a:xfrm>
            <a:prstGeom prst="rect">
              <a:avLst/>
            </a:prstGeom>
          </p:spPr>
        </p:pic>
      </p:grpSp>
      <p:sp>
        <p:nvSpPr>
          <p:cNvPr id="85" name="object 85"/>
          <p:cNvSpPr txBox="1"/>
          <p:nvPr/>
        </p:nvSpPr>
        <p:spPr>
          <a:xfrm>
            <a:off x="4955058" y="1185490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4659833" y="1071897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780">
                <a:latin typeface="Arial MT"/>
                <a:cs typeface="Arial MT"/>
              </a:rPr>
              <a:t>01</a:t>
            </a: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4659833" y="1340323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780">
                <a:latin typeface="Arial MT"/>
                <a:cs typeface="Arial MT"/>
              </a:rPr>
              <a:t>00</a:t>
            </a: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5282133" y="1071897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780">
                <a:latin typeface="Arial MT"/>
                <a:cs typeface="Arial MT"/>
              </a:rPr>
              <a:t>03</a:t>
            </a: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5282133" y="1340323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780">
                <a:latin typeface="Arial MT"/>
                <a:cs typeface="Arial MT"/>
              </a:rPr>
              <a:t>01</a:t>
            </a: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90" name="object 90"/>
          <p:cNvGraphicFramePr>
            <a:graphicFrameLocks noGrp="1"/>
          </p:cNvGraphicFramePr>
          <p:nvPr/>
        </p:nvGraphicFramePr>
        <p:xfrm>
          <a:off x="3682288" y="1043146"/>
          <a:ext cx="1240790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9575"/>
                <a:gridCol w="409574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sp>
        <p:nvSpPr>
          <p:cNvPr id="91" name="object 91"/>
          <p:cNvSpPr txBox="1"/>
          <p:nvPr/>
        </p:nvSpPr>
        <p:spPr>
          <a:xfrm>
            <a:off x="5130800" y="1041400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5130800" y="1309826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096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54448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21799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89151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56503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023854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91206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558557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825907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93259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268370" y="871445"/>
            <a:ext cx="3511550" cy="3648710"/>
            <a:chOff x="268370" y="871445"/>
            <a:chExt cx="3511550" cy="3648710"/>
          </a:xfrm>
        </p:grpSpPr>
        <p:sp>
          <p:nvSpPr>
            <p:cNvPr id="13" name="object 13"/>
            <p:cNvSpPr/>
            <p:nvPr/>
          </p:nvSpPr>
          <p:spPr>
            <a:xfrm>
              <a:off x="413395" y="1139739"/>
              <a:ext cx="3221355" cy="3209925"/>
            </a:xfrm>
            <a:custGeom>
              <a:avLst/>
              <a:gdLst/>
              <a:ahLst/>
              <a:cxnLst/>
              <a:rect l="l" t="t" r="r" b="b"/>
              <a:pathLst>
                <a:path w="3221354" h="3209925">
                  <a:moveTo>
                    <a:pt x="2947215" y="0"/>
                  </a:moveTo>
                  <a:lnTo>
                    <a:pt x="2947215" y="3209636"/>
                  </a:lnTo>
                </a:path>
                <a:path w="3221354" h="3209925">
                  <a:moveTo>
                    <a:pt x="0" y="272761"/>
                  </a:moveTo>
                  <a:lnTo>
                    <a:pt x="3220916" y="272761"/>
                  </a:lnTo>
                </a:path>
                <a:path w="3221354" h="3209925">
                  <a:moveTo>
                    <a:pt x="0" y="539172"/>
                  </a:moveTo>
                  <a:lnTo>
                    <a:pt x="3220916" y="539172"/>
                  </a:lnTo>
                </a:path>
                <a:path w="3221354" h="3209925">
                  <a:moveTo>
                    <a:pt x="0" y="805584"/>
                  </a:moveTo>
                  <a:lnTo>
                    <a:pt x="3220916" y="805584"/>
                  </a:lnTo>
                </a:path>
                <a:path w="3221354" h="3209925">
                  <a:moveTo>
                    <a:pt x="0" y="1071995"/>
                  </a:moveTo>
                  <a:lnTo>
                    <a:pt x="3220916" y="1071995"/>
                  </a:lnTo>
                </a:path>
                <a:path w="3221354" h="3209925">
                  <a:moveTo>
                    <a:pt x="0" y="1338407"/>
                  </a:moveTo>
                  <a:lnTo>
                    <a:pt x="3220916" y="1338407"/>
                  </a:lnTo>
                </a:path>
                <a:path w="3221354" h="3209925">
                  <a:moveTo>
                    <a:pt x="0" y="1604818"/>
                  </a:moveTo>
                  <a:lnTo>
                    <a:pt x="3220916" y="1604818"/>
                  </a:lnTo>
                </a:path>
                <a:path w="3221354" h="3209925">
                  <a:moveTo>
                    <a:pt x="0" y="1871229"/>
                  </a:moveTo>
                  <a:lnTo>
                    <a:pt x="3220916" y="1871229"/>
                  </a:lnTo>
                </a:path>
                <a:path w="3221354" h="3209925">
                  <a:moveTo>
                    <a:pt x="0" y="2137641"/>
                  </a:moveTo>
                  <a:lnTo>
                    <a:pt x="3220916" y="2137641"/>
                  </a:lnTo>
                </a:path>
                <a:path w="3221354" h="3209925">
                  <a:moveTo>
                    <a:pt x="0" y="2404052"/>
                  </a:moveTo>
                  <a:lnTo>
                    <a:pt x="3220916" y="2404052"/>
                  </a:lnTo>
                </a:path>
                <a:path w="3221354" h="3209925">
                  <a:moveTo>
                    <a:pt x="0" y="2670464"/>
                  </a:moveTo>
                  <a:lnTo>
                    <a:pt x="3220916" y="2670464"/>
                  </a:lnTo>
                </a:path>
                <a:path w="3221354" h="3209925">
                  <a:moveTo>
                    <a:pt x="0" y="2936876"/>
                  </a:moveTo>
                  <a:lnTo>
                    <a:pt x="3220916" y="2936876"/>
                  </a:lnTo>
                </a:path>
                <a:path w="3221354" h="3209925">
                  <a:moveTo>
                    <a:pt x="6349" y="0"/>
                  </a:moveTo>
                  <a:lnTo>
                    <a:pt x="6349" y="3209636"/>
                  </a:lnTo>
                </a:path>
                <a:path w="3221354" h="3209925">
                  <a:moveTo>
                    <a:pt x="3214566" y="0"/>
                  </a:moveTo>
                  <a:lnTo>
                    <a:pt x="3214566" y="3209636"/>
                  </a:lnTo>
                </a:path>
                <a:path w="3221354" h="3209925">
                  <a:moveTo>
                    <a:pt x="0" y="6350"/>
                  </a:moveTo>
                  <a:lnTo>
                    <a:pt x="3220916" y="6350"/>
                  </a:lnTo>
                </a:path>
                <a:path w="3221354" h="3209925">
                  <a:moveTo>
                    <a:pt x="0" y="3203286"/>
                  </a:moveTo>
                  <a:lnTo>
                    <a:pt x="3220916" y="3203286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370" y="2665497"/>
              <a:ext cx="3510967" cy="19811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15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 h="0">
                  <a:moveTo>
                    <a:pt x="0" y="0"/>
                  </a:moveTo>
                  <a:lnTo>
                    <a:pt x="12700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06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4794" y="1009475"/>
              <a:ext cx="198120" cy="351016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023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962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1926" y="871445"/>
              <a:ext cx="225758" cy="23424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854789" y="89124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5" h="148590">
                  <a:moveTo>
                    <a:pt x="126499" y="0"/>
                  </a:moveTo>
                  <a:lnTo>
                    <a:pt x="121923" y="195"/>
                  </a:lnTo>
                  <a:lnTo>
                    <a:pt x="118271" y="1821"/>
                  </a:lnTo>
                  <a:lnTo>
                    <a:pt x="118487" y="3431"/>
                  </a:lnTo>
                  <a:lnTo>
                    <a:pt x="119950" y="17760"/>
                  </a:lnTo>
                  <a:lnTo>
                    <a:pt x="119920" y="27416"/>
                  </a:lnTo>
                  <a:lnTo>
                    <a:pt x="118642" y="33557"/>
                  </a:lnTo>
                  <a:lnTo>
                    <a:pt x="116361" y="37343"/>
                  </a:lnTo>
                  <a:lnTo>
                    <a:pt x="98551" y="60499"/>
                  </a:lnTo>
                  <a:lnTo>
                    <a:pt x="84928" y="79276"/>
                  </a:lnTo>
                  <a:lnTo>
                    <a:pt x="64239" y="96284"/>
                  </a:lnTo>
                  <a:lnTo>
                    <a:pt x="25232" y="114134"/>
                  </a:lnTo>
                  <a:lnTo>
                    <a:pt x="16061" y="118112"/>
                  </a:lnTo>
                  <a:lnTo>
                    <a:pt x="8829" y="122842"/>
                  </a:lnTo>
                  <a:lnTo>
                    <a:pt x="3490" y="128457"/>
                  </a:lnTo>
                  <a:lnTo>
                    <a:pt x="0" y="135093"/>
                  </a:lnTo>
                  <a:lnTo>
                    <a:pt x="1753" y="140601"/>
                  </a:lnTo>
                  <a:lnTo>
                    <a:pt x="3856" y="143701"/>
                  </a:lnTo>
                  <a:lnTo>
                    <a:pt x="9153" y="145809"/>
                  </a:lnTo>
                  <a:lnTo>
                    <a:pt x="24279" y="148470"/>
                  </a:lnTo>
                  <a:lnTo>
                    <a:pt x="48090" y="146191"/>
                  </a:lnTo>
                  <a:lnTo>
                    <a:pt x="79441" y="133478"/>
                  </a:lnTo>
                  <a:lnTo>
                    <a:pt x="111262" y="110911"/>
                  </a:lnTo>
                  <a:lnTo>
                    <a:pt x="132350" y="85398"/>
                  </a:lnTo>
                  <a:lnTo>
                    <a:pt x="140032" y="58279"/>
                  </a:lnTo>
                  <a:lnTo>
                    <a:pt x="131638" y="30895"/>
                  </a:lnTo>
                  <a:lnTo>
                    <a:pt x="130126" y="18976"/>
                  </a:lnTo>
                  <a:lnTo>
                    <a:pt x="128935" y="9304"/>
                  </a:lnTo>
                  <a:lnTo>
                    <a:pt x="128071" y="1804"/>
                  </a:lnTo>
                  <a:lnTo>
                    <a:pt x="127933" y="463"/>
                  </a:lnTo>
                  <a:lnTo>
                    <a:pt x="126499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854789" y="89124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5" h="148590">
                  <a:moveTo>
                    <a:pt x="124784" y="7"/>
                  </a:moveTo>
                  <a:lnTo>
                    <a:pt x="121924" y="129"/>
                  </a:lnTo>
                  <a:lnTo>
                    <a:pt x="118271" y="1754"/>
                  </a:lnTo>
                  <a:lnTo>
                    <a:pt x="118487" y="3364"/>
                  </a:lnTo>
                  <a:lnTo>
                    <a:pt x="119950" y="17694"/>
                  </a:lnTo>
                  <a:lnTo>
                    <a:pt x="119921" y="27350"/>
                  </a:lnTo>
                  <a:lnTo>
                    <a:pt x="118643" y="33491"/>
                  </a:lnTo>
                  <a:lnTo>
                    <a:pt x="116361" y="37276"/>
                  </a:lnTo>
                  <a:lnTo>
                    <a:pt x="98552" y="60433"/>
                  </a:lnTo>
                  <a:lnTo>
                    <a:pt x="84929" y="79210"/>
                  </a:lnTo>
                  <a:lnTo>
                    <a:pt x="64240" y="96218"/>
                  </a:lnTo>
                  <a:lnTo>
                    <a:pt x="25233" y="114068"/>
                  </a:lnTo>
                  <a:lnTo>
                    <a:pt x="16062" y="118046"/>
                  </a:lnTo>
                  <a:lnTo>
                    <a:pt x="8830" y="122775"/>
                  </a:lnTo>
                  <a:lnTo>
                    <a:pt x="3491" y="128391"/>
                  </a:lnTo>
                  <a:lnTo>
                    <a:pt x="0" y="135027"/>
                  </a:lnTo>
                  <a:lnTo>
                    <a:pt x="1753" y="140535"/>
                  </a:lnTo>
                  <a:lnTo>
                    <a:pt x="3857" y="143635"/>
                  </a:lnTo>
                  <a:lnTo>
                    <a:pt x="9153" y="145743"/>
                  </a:lnTo>
                  <a:lnTo>
                    <a:pt x="24279" y="148404"/>
                  </a:lnTo>
                  <a:lnTo>
                    <a:pt x="48090" y="146124"/>
                  </a:lnTo>
                  <a:lnTo>
                    <a:pt x="79441" y="133412"/>
                  </a:lnTo>
                  <a:lnTo>
                    <a:pt x="111263" y="110845"/>
                  </a:lnTo>
                  <a:lnTo>
                    <a:pt x="132351" y="85332"/>
                  </a:lnTo>
                  <a:lnTo>
                    <a:pt x="140033" y="58213"/>
                  </a:lnTo>
                  <a:lnTo>
                    <a:pt x="131638" y="30828"/>
                  </a:lnTo>
                  <a:lnTo>
                    <a:pt x="131183" y="27268"/>
                  </a:lnTo>
                  <a:lnTo>
                    <a:pt x="130127" y="18910"/>
                  </a:lnTo>
                  <a:lnTo>
                    <a:pt x="128935" y="9238"/>
                  </a:lnTo>
                  <a:lnTo>
                    <a:pt x="128072" y="1738"/>
                  </a:lnTo>
                  <a:lnTo>
                    <a:pt x="127933" y="397"/>
                  </a:lnTo>
                  <a:lnTo>
                    <a:pt x="126500" y="-66"/>
                  </a:lnTo>
                  <a:lnTo>
                    <a:pt x="12478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2032604" y="83608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626938" y="2747400"/>
            <a:ext cx="250190" cy="272415"/>
            <a:chOff x="3626938" y="2747400"/>
            <a:chExt cx="250190" cy="272415"/>
          </a:xfrm>
        </p:grpSpPr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26938" y="2747400"/>
              <a:ext cx="249725" cy="27234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65038" y="2762514"/>
              <a:ext cx="172772" cy="195611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3696258" y="249307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440862" y="890571"/>
            <a:ext cx="3511550" cy="3510279"/>
            <a:chOff x="5440862" y="890571"/>
            <a:chExt cx="3511550" cy="3510279"/>
          </a:xfrm>
        </p:grpSpPr>
        <p:sp>
          <p:nvSpPr>
            <p:cNvPr id="29" name="object 29"/>
            <p:cNvSpPr/>
            <p:nvPr/>
          </p:nvSpPr>
          <p:spPr>
            <a:xfrm>
              <a:off x="5585887" y="1129313"/>
              <a:ext cx="3221355" cy="3209925"/>
            </a:xfrm>
            <a:custGeom>
              <a:avLst/>
              <a:gdLst/>
              <a:ahLst/>
              <a:cxnLst/>
              <a:rect l="l" t="t" r="r" b="b"/>
              <a:pathLst>
                <a:path w="3221354" h="3209925">
                  <a:moveTo>
                    <a:pt x="273701" y="0"/>
                  </a:moveTo>
                  <a:lnTo>
                    <a:pt x="273701" y="3209636"/>
                  </a:lnTo>
                </a:path>
                <a:path w="3221354" h="3209925">
                  <a:moveTo>
                    <a:pt x="541052" y="0"/>
                  </a:moveTo>
                  <a:lnTo>
                    <a:pt x="541052" y="3209636"/>
                  </a:lnTo>
                </a:path>
                <a:path w="3221354" h="3209925">
                  <a:moveTo>
                    <a:pt x="808404" y="0"/>
                  </a:moveTo>
                  <a:lnTo>
                    <a:pt x="808404" y="3209636"/>
                  </a:lnTo>
                </a:path>
                <a:path w="3221354" h="3209925">
                  <a:moveTo>
                    <a:pt x="1075755" y="0"/>
                  </a:moveTo>
                  <a:lnTo>
                    <a:pt x="1075755" y="3209636"/>
                  </a:lnTo>
                </a:path>
                <a:path w="3221354" h="3209925">
                  <a:moveTo>
                    <a:pt x="1343107" y="0"/>
                  </a:moveTo>
                  <a:lnTo>
                    <a:pt x="1343107" y="3209636"/>
                  </a:lnTo>
                </a:path>
                <a:path w="3221354" h="3209925">
                  <a:moveTo>
                    <a:pt x="1610459" y="0"/>
                  </a:moveTo>
                  <a:lnTo>
                    <a:pt x="1610459" y="3209636"/>
                  </a:lnTo>
                </a:path>
                <a:path w="3221354" h="3209925">
                  <a:moveTo>
                    <a:pt x="1877810" y="0"/>
                  </a:moveTo>
                  <a:lnTo>
                    <a:pt x="1877810" y="3209636"/>
                  </a:lnTo>
                </a:path>
                <a:path w="3221354" h="3209925">
                  <a:moveTo>
                    <a:pt x="2145162" y="0"/>
                  </a:moveTo>
                  <a:lnTo>
                    <a:pt x="2145162" y="3209636"/>
                  </a:lnTo>
                </a:path>
                <a:path w="3221354" h="3209925">
                  <a:moveTo>
                    <a:pt x="2412512" y="0"/>
                  </a:moveTo>
                  <a:lnTo>
                    <a:pt x="2412512" y="3209636"/>
                  </a:lnTo>
                </a:path>
                <a:path w="3221354" h="3209925">
                  <a:moveTo>
                    <a:pt x="2679863" y="0"/>
                  </a:moveTo>
                  <a:lnTo>
                    <a:pt x="2679863" y="3209636"/>
                  </a:lnTo>
                </a:path>
                <a:path w="3221354" h="3209925">
                  <a:moveTo>
                    <a:pt x="2947215" y="0"/>
                  </a:moveTo>
                  <a:lnTo>
                    <a:pt x="2947215" y="3209636"/>
                  </a:lnTo>
                </a:path>
                <a:path w="3221354" h="3209925">
                  <a:moveTo>
                    <a:pt x="0" y="272761"/>
                  </a:moveTo>
                  <a:lnTo>
                    <a:pt x="3220916" y="272761"/>
                  </a:lnTo>
                </a:path>
                <a:path w="3221354" h="3209925">
                  <a:moveTo>
                    <a:pt x="0" y="539172"/>
                  </a:moveTo>
                  <a:lnTo>
                    <a:pt x="3220916" y="539172"/>
                  </a:lnTo>
                </a:path>
                <a:path w="3221354" h="3209925">
                  <a:moveTo>
                    <a:pt x="0" y="805584"/>
                  </a:moveTo>
                  <a:lnTo>
                    <a:pt x="3220916" y="805584"/>
                  </a:lnTo>
                </a:path>
                <a:path w="3221354" h="3209925">
                  <a:moveTo>
                    <a:pt x="0" y="1071995"/>
                  </a:moveTo>
                  <a:lnTo>
                    <a:pt x="3220916" y="1071995"/>
                  </a:lnTo>
                </a:path>
                <a:path w="3221354" h="3209925">
                  <a:moveTo>
                    <a:pt x="0" y="1338407"/>
                  </a:moveTo>
                  <a:lnTo>
                    <a:pt x="3220916" y="1338407"/>
                  </a:lnTo>
                </a:path>
                <a:path w="3221354" h="3209925">
                  <a:moveTo>
                    <a:pt x="0" y="1604818"/>
                  </a:moveTo>
                  <a:lnTo>
                    <a:pt x="3220916" y="1604818"/>
                  </a:lnTo>
                </a:path>
                <a:path w="3221354" h="3209925">
                  <a:moveTo>
                    <a:pt x="0" y="1871229"/>
                  </a:moveTo>
                  <a:lnTo>
                    <a:pt x="3220916" y="1871229"/>
                  </a:lnTo>
                </a:path>
                <a:path w="3221354" h="3209925">
                  <a:moveTo>
                    <a:pt x="0" y="2137641"/>
                  </a:moveTo>
                  <a:lnTo>
                    <a:pt x="3220916" y="2137641"/>
                  </a:lnTo>
                </a:path>
                <a:path w="3221354" h="3209925">
                  <a:moveTo>
                    <a:pt x="0" y="2404052"/>
                  </a:moveTo>
                  <a:lnTo>
                    <a:pt x="3220916" y="2404052"/>
                  </a:lnTo>
                </a:path>
                <a:path w="3221354" h="3209925">
                  <a:moveTo>
                    <a:pt x="0" y="2670464"/>
                  </a:moveTo>
                  <a:lnTo>
                    <a:pt x="3220916" y="2670464"/>
                  </a:lnTo>
                </a:path>
                <a:path w="3221354" h="3209925">
                  <a:moveTo>
                    <a:pt x="0" y="2936876"/>
                  </a:moveTo>
                  <a:lnTo>
                    <a:pt x="3220916" y="2936876"/>
                  </a:lnTo>
                </a:path>
                <a:path w="3221354" h="3209925">
                  <a:moveTo>
                    <a:pt x="6350" y="0"/>
                  </a:moveTo>
                  <a:lnTo>
                    <a:pt x="6350" y="3209636"/>
                  </a:lnTo>
                </a:path>
                <a:path w="3221354" h="3209925">
                  <a:moveTo>
                    <a:pt x="3214566" y="0"/>
                  </a:moveTo>
                  <a:lnTo>
                    <a:pt x="3214566" y="3209636"/>
                  </a:lnTo>
                </a:path>
                <a:path w="3221354" h="3209925">
                  <a:moveTo>
                    <a:pt x="0" y="6350"/>
                  </a:moveTo>
                  <a:lnTo>
                    <a:pt x="3220916" y="6350"/>
                  </a:lnTo>
                </a:path>
                <a:path w="3221354" h="3209925">
                  <a:moveTo>
                    <a:pt x="0" y="3203286"/>
                  </a:moveTo>
                  <a:lnTo>
                    <a:pt x="3220916" y="3203286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0862" y="2648193"/>
              <a:ext cx="3510967" cy="19811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588182" y="2727253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 h="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478958" y="2666301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9985" y="890571"/>
              <a:ext cx="198120" cy="351016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209045" y="1017891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148080" y="90867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00417" y="2658948"/>
              <a:ext cx="188912" cy="18891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43280" y="2678809"/>
              <a:ext cx="103186" cy="10318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38517" y="2674047"/>
              <a:ext cx="112712" cy="11271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00643" y="2392248"/>
              <a:ext cx="188912" cy="18891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43506" y="2412110"/>
              <a:ext cx="103186" cy="10318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38743" y="2407347"/>
              <a:ext cx="112712" cy="11271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67117" y="2123319"/>
              <a:ext cx="188912" cy="18891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09980" y="2143181"/>
              <a:ext cx="103186" cy="10318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05217" y="2138418"/>
              <a:ext cx="112712" cy="11271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77602" y="1866416"/>
              <a:ext cx="188912" cy="18891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20465" y="1886277"/>
              <a:ext cx="103186" cy="10318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15702" y="1881515"/>
              <a:ext cx="112712" cy="112712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1935029" y="780111"/>
            <a:ext cx="2093595" cy="2080895"/>
            <a:chOff x="1935029" y="780111"/>
            <a:chExt cx="2093595" cy="2080895"/>
          </a:xfrm>
        </p:grpSpPr>
        <p:pic>
          <p:nvPicPr>
            <p:cNvPr id="49" name="object 4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65985" y="2448604"/>
              <a:ext cx="367506" cy="367506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2016785" y="2476403"/>
              <a:ext cx="266065" cy="266065"/>
            </a:xfrm>
            <a:custGeom>
              <a:avLst/>
              <a:gdLst/>
              <a:ahLst/>
              <a:cxnLst/>
              <a:rect l="l" t="t" r="r" b="b"/>
              <a:pathLst>
                <a:path w="266064" h="266064">
                  <a:moveTo>
                    <a:pt x="265906" y="0"/>
                  </a:moveTo>
                  <a:lnTo>
                    <a:pt x="0" y="0"/>
                  </a:lnTo>
                  <a:lnTo>
                    <a:pt x="0" y="265906"/>
                  </a:lnTo>
                  <a:lnTo>
                    <a:pt x="265906" y="265906"/>
                  </a:lnTo>
                  <a:lnTo>
                    <a:pt x="265906" y="0"/>
                  </a:lnTo>
                  <a:close/>
                </a:path>
              </a:pathLst>
            </a:custGeom>
            <a:solidFill>
              <a:srgbClr val="40B1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2016785" y="2476403"/>
              <a:ext cx="266065" cy="266065"/>
            </a:xfrm>
            <a:custGeom>
              <a:avLst/>
              <a:gdLst/>
              <a:ahLst/>
              <a:cxnLst/>
              <a:rect l="l" t="t" r="r" b="b"/>
              <a:pathLst>
                <a:path w="266064" h="266064">
                  <a:moveTo>
                    <a:pt x="0" y="0"/>
                  </a:moveTo>
                  <a:lnTo>
                    <a:pt x="265906" y="0"/>
                  </a:lnTo>
                  <a:lnTo>
                    <a:pt x="265906" y="265906"/>
                  </a:lnTo>
                  <a:lnTo>
                    <a:pt x="0" y="26590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798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5029" y="2671648"/>
              <a:ext cx="188912" cy="18891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77891" y="2691509"/>
              <a:ext cx="103187" cy="10318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73129" y="2686747"/>
              <a:ext cx="112712" cy="112712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89029" y="2671648"/>
              <a:ext cx="188912" cy="188912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31891" y="2691509"/>
              <a:ext cx="103187" cy="10318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27129" y="2686747"/>
              <a:ext cx="112712" cy="112712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5029" y="2404948"/>
              <a:ext cx="188912" cy="188912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77891" y="2424809"/>
              <a:ext cx="103187" cy="10318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73129" y="2420047"/>
              <a:ext cx="112712" cy="112712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89029" y="2404948"/>
              <a:ext cx="188912" cy="188912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31891" y="2424809"/>
              <a:ext cx="103187" cy="103188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27129" y="2420047"/>
              <a:ext cx="112712" cy="112712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78947" y="780111"/>
              <a:ext cx="249280" cy="271838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17047" y="795225"/>
              <a:ext cx="172330" cy="195107"/>
            </a:xfrm>
            <a:prstGeom prst="rect">
              <a:avLst/>
            </a:prstGeom>
          </p:spPr>
        </p:pic>
      </p:grpSp>
      <p:sp>
        <p:nvSpPr>
          <p:cNvPr id="66" name="object 66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57429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Matrices</a:t>
            </a:r>
            <a:r>
              <a:rPr dirty="0" spc="30"/>
              <a:t> </a:t>
            </a:r>
            <a:r>
              <a:rPr dirty="0"/>
              <a:t>as</a:t>
            </a:r>
            <a:r>
              <a:rPr dirty="0" spc="30"/>
              <a:t> </a:t>
            </a:r>
            <a:r>
              <a:rPr dirty="0" spc="-10"/>
              <a:t>linear</a:t>
            </a:r>
            <a:r>
              <a:rPr dirty="0" spc="30"/>
              <a:t> </a:t>
            </a:r>
            <a:r>
              <a:rPr dirty="0" spc="-5"/>
              <a:t>transformations</a:t>
            </a:r>
          </a:p>
        </p:txBody>
      </p:sp>
      <p:grpSp>
        <p:nvGrpSpPr>
          <p:cNvPr id="67" name="object 67"/>
          <p:cNvGrpSpPr/>
          <p:nvPr/>
        </p:nvGrpSpPr>
        <p:grpSpPr>
          <a:xfrm>
            <a:off x="4425950" y="2267327"/>
            <a:ext cx="292100" cy="198120"/>
            <a:chOff x="4425950" y="2267327"/>
            <a:chExt cx="292100" cy="198120"/>
          </a:xfrm>
        </p:grpSpPr>
        <p:pic>
          <p:nvPicPr>
            <p:cNvPr id="68" name="object 6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25950" y="2267327"/>
              <a:ext cx="292100" cy="198119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4464050" y="2346387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4558029" y="2285427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1" name="object 71"/>
          <p:cNvGrpSpPr/>
          <p:nvPr/>
        </p:nvGrpSpPr>
        <p:grpSpPr>
          <a:xfrm>
            <a:off x="4425950" y="2530693"/>
            <a:ext cx="292100" cy="198120"/>
            <a:chOff x="4425950" y="2530693"/>
            <a:chExt cx="292100" cy="198120"/>
          </a:xfrm>
        </p:grpSpPr>
        <p:pic>
          <p:nvPicPr>
            <p:cNvPr id="72" name="object 7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25950" y="2530693"/>
              <a:ext cx="292100" cy="198119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4464050" y="2609753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4558029" y="2548793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5" name="object 75"/>
          <p:cNvGrpSpPr/>
          <p:nvPr/>
        </p:nvGrpSpPr>
        <p:grpSpPr>
          <a:xfrm>
            <a:off x="4425950" y="2797393"/>
            <a:ext cx="292100" cy="198120"/>
            <a:chOff x="4425950" y="2797393"/>
            <a:chExt cx="292100" cy="198120"/>
          </a:xfrm>
        </p:grpSpPr>
        <p:pic>
          <p:nvPicPr>
            <p:cNvPr id="76" name="object 7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25950" y="2797393"/>
              <a:ext cx="292100" cy="198119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4464050" y="2876453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4558029" y="2815493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9" name="object 79"/>
          <p:cNvSpPr txBox="1"/>
          <p:nvPr/>
        </p:nvSpPr>
        <p:spPr>
          <a:xfrm>
            <a:off x="3991025" y="2103279"/>
            <a:ext cx="391160" cy="1158875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(0,0)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(1,0)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(0,1)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(1,1)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4749290" y="2103279"/>
            <a:ext cx="391160" cy="1158875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(0,0)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(3,1)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(1,2)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(4,3)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4425950" y="3073516"/>
            <a:ext cx="292100" cy="198120"/>
            <a:chOff x="4425950" y="3073516"/>
            <a:chExt cx="292100" cy="198120"/>
          </a:xfrm>
        </p:grpSpPr>
        <p:pic>
          <p:nvPicPr>
            <p:cNvPr id="82" name="object 8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25950" y="3073516"/>
              <a:ext cx="292100" cy="198119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4464050" y="3152576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4558029" y="3091616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5" name="object 85"/>
          <p:cNvGrpSpPr/>
          <p:nvPr/>
        </p:nvGrpSpPr>
        <p:grpSpPr>
          <a:xfrm>
            <a:off x="4171407" y="780111"/>
            <a:ext cx="261620" cy="272415"/>
            <a:chOff x="4171407" y="780111"/>
            <a:chExt cx="261620" cy="272415"/>
          </a:xfrm>
        </p:grpSpPr>
        <p:pic>
          <p:nvPicPr>
            <p:cNvPr id="86" name="object 8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171407" y="780111"/>
              <a:ext cx="261204" cy="271838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209507" y="795128"/>
              <a:ext cx="185004" cy="195577"/>
            </a:xfrm>
            <a:prstGeom prst="rect">
              <a:avLst/>
            </a:prstGeom>
          </p:spPr>
        </p:pic>
      </p:grpSp>
      <p:sp>
        <p:nvSpPr>
          <p:cNvPr id="88" name="object 88"/>
          <p:cNvSpPr txBox="1"/>
          <p:nvPr/>
        </p:nvSpPr>
        <p:spPr>
          <a:xfrm>
            <a:off x="4955058" y="1185490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4659833" y="1071897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780">
                <a:latin typeface="Arial MT"/>
                <a:cs typeface="Arial MT"/>
              </a:rPr>
              <a:t>01</a:t>
            </a: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4659833" y="1340323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780">
                <a:latin typeface="Arial MT"/>
                <a:cs typeface="Arial MT"/>
              </a:rPr>
              <a:t>00</a:t>
            </a: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5282133" y="1071897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780">
                <a:latin typeface="Arial MT"/>
                <a:cs typeface="Arial MT"/>
              </a:rPr>
              <a:t>03</a:t>
            </a: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5282133" y="1340323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780">
                <a:latin typeface="Arial MT"/>
                <a:cs typeface="Arial MT"/>
              </a:rPr>
              <a:t>01</a:t>
            </a: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93" name="object 93"/>
          <p:cNvGraphicFramePr>
            <a:graphicFrameLocks noGrp="1"/>
          </p:cNvGraphicFramePr>
          <p:nvPr/>
        </p:nvGraphicFramePr>
        <p:xfrm>
          <a:off x="3682288" y="1043146"/>
          <a:ext cx="1240790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9575"/>
                <a:gridCol w="409574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sp>
        <p:nvSpPr>
          <p:cNvPr id="94" name="object 94"/>
          <p:cNvSpPr txBox="1"/>
          <p:nvPr/>
        </p:nvSpPr>
        <p:spPr>
          <a:xfrm>
            <a:off x="5130800" y="1041400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5130800" y="1309826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096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54448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21799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89151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56503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023854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91206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558557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825907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93259" y="1139739"/>
            <a:ext cx="0" cy="3209925"/>
          </a:xfrm>
          <a:custGeom>
            <a:avLst/>
            <a:gdLst/>
            <a:ahLst/>
            <a:cxnLst/>
            <a:rect l="l" t="t" r="r" b="b"/>
            <a:pathLst>
              <a:path w="0" h="3209925">
                <a:moveTo>
                  <a:pt x="0" y="0"/>
                </a:moveTo>
                <a:lnTo>
                  <a:pt x="0" y="3209636"/>
                </a:lnTo>
              </a:path>
            </a:pathLst>
          </a:custGeom>
          <a:ln w="3175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268370" y="871445"/>
            <a:ext cx="3511550" cy="3648710"/>
            <a:chOff x="268370" y="871445"/>
            <a:chExt cx="3511550" cy="3648710"/>
          </a:xfrm>
        </p:grpSpPr>
        <p:sp>
          <p:nvSpPr>
            <p:cNvPr id="13" name="object 13"/>
            <p:cNvSpPr/>
            <p:nvPr/>
          </p:nvSpPr>
          <p:spPr>
            <a:xfrm>
              <a:off x="413395" y="1139739"/>
              <a:ext cx="3221355" cy="3209925"/>
            </a:xfrm>
            <a:custGeom>
              <a:avLst/>
              <a:gdLst/>
              <a:ahLst/>
              <a:cxnLst/>
              <a:rect l="l" t="t" r="r" b="b"/>
              <a:pathLst>
                <a:path w="3221354" h="3209925">
                  <a:moveTo>
                    <a:pt x="2947215" y="0"/>
                  </a:moveTo>
                  <a:lnTo>
                    <a:pt x="2947215" y="3209636"/>
                  </a:lnTo>
                </a:path>
                <a:path w="3221354" h="3209925">
                  <a:moveTo>
                    <a:pt x="0" y="272761"/>
                  </a:moveTo>
                  <a:lnTo>
                    <a:pt x="3220916" y="272761"/>
                  </a:lnTo>
                </a:path>
                <a:path w="3221354" h="3209925">
                  <a:moveTo>
                    <a:pt x="0" y="539172"/>
                  </a:moveTo>
                  <a:lnTo>
                    <a:pt x="3220916" y="539172"/>
                  </a:lnTo>
                </a:path>
                <a:path w="3221354" h="3209925">
                  <a:moveTo>
                    <a:pt x="0" y="805584"/>
                  </a:moveTo>
                  <a:lnTo>
                    <a:pt x="3220916" y="805584"/>
                  </a:lnTo>
                </a:path>
                <a:path w="3221354" h="3209925">
                  <a:moveTo>
                    <a:pt x="0" y="1071995"/>
                  </a:moveTo>
                  <a:lnTo>
                    <a:pt x="3220916" y="1071995"/>
                  </a:lnTo>
                </a:path>
                <a:path w="3221354" h="3209925">
                  <a:moveTo>
                    <a:pt x="0" y="1338407"/>
                  </a:moveTo>
                  <a:lnTo>
                    <a:pt x="3220916" y="1338407"/>
                  </a:lnTo>
                </a:path>
                <a:path w="3221354" h="3209925">
                  <a:moveTo>
                    <a:pt x="0" y="1604818"/>
                  </a:moveTo>
                  <a:lnTo>
                    <a:pt x="3220916" y="1604818"/>
                  </a:lnTo>
                </a:path>
                <a:path w="3221354" h="3209925">
                  <a:moveTo>
                    <a:pt x="0" y="1871229"/>
                  </a:moveTo>
                  <a:lnTo>
                    <a:pt x="3220916" y="1871229"/>
                  </a:lnTo>
                </a:path>
                <a:path w="3221354" h="3209925">
                  <a:moveTo>
                    <a:pt x="0" y="2137641"/>
                  </a:moveTo>
                  <a:lnTo>
                    <a:pt x="3220916" y="2137641"/>
                  </a:lnTo>
                </a:path>
                <a:path w="3221354" h="3209925">
                  <a:moveTo>
                    <a:pt x="0" y="2404052"/>
                  </a:moveTo>
                  <a:lnTo>
                    <a:pt x="3220916" y="2404052"/>
                  </a:lnTo>
                </a:path>
                <a:path w="3221354" h="3209925">
                  <a:moveTo>
                    <a:pt x="0" y="2670464"/>
                  </a:moveTo>
                  <a:lnTo>
                    <a:pt x="3220916" y="2670464"/>
                  </a:lnTo>
                </a:path>
                <a:path w="3221354" h="3209925">
                  <a:moveTo>
                    <a:pt x="0" y="2936876"/>
                  </a:moveTo>
                  <a:lnTo>
                    <a:pt x="3220916" y="2936876"/>
                  </a:lnTo>
                </a:path>
                <a:path w="3221354" h="3209925">
                  <a:moveTo>
                    <a:pt x="6349" y="0"/>
                  </a:moveTo>
                  <a:lnTo>
                    <a:pt x="6349" y="3209636"/>
                  </a:lnTo>
                </a:path>
                <a:path w="3221354" h="3209925">
                  <a:moveTo>
                    <a:pt x="3214566" y="0"/>
                  </a:moveTo>
                  <a:lnTo>
                    <a:pt x="3214566" y="3209636"/>
                  </a:lnTo>
                </a:path>
                <a:path w="3221354" h="3209925">
                  <a:moveTo>
                    <a:pt x="0" y="6350"/>
                  </a:moveTo>
                  <a:lnTo>
                    <a:pt x="3220916" y="6350"/>
                  </a:lnTo>
                </a:path>
                <a:path w="3221354" h="3209925">
                  <a:moveTo>
                    <a:pt x="0" y="3203286"/>
                  </a:moveTo>
                  <a:lnTo>
                    <a:pt x="3220916" y="3203286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370" y="2665497"/>
              <a:ext cx="3510967" cy="19811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15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 h="0">
                  <a:moveTo>
                    <a:pt x="0" y="0"/>
                  </a:moveTo>
                  <a:lnTo>
                    <a:pt x="12700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06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4794" y="1009475"/>
              <a:ext cx="198120" cy="351016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023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962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1926" y="871445"/>
              <a:ext cx="225758" cy="23424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854789" y="89124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5" h="148590">
                  <a:moveTo>
                    <a:pt x="126499" y="0"/>
                  </a:moveTo>
                  <a:lnTo>
                    <a:pt x="121923" y="195"/>
                  </a:lnTo>
                  <a:lnTo>
                    <a:pt x="118271" y="1821"/>
                  </a:lnTo>
                  <a:lnTo>
                    <a:pt x="118487" y="3431"/>
                  </a:lnTo>
                  <a:lnTo>
                    <a:pt x="119950" y="17760"/>
                  </a:lnTo>
                  <a:lnTo>
                    <a:pt x="119920" y="27416"/>
                  </a:lnTo>
                  <a:lnTo>
                    <a:pt x="118642" y="33557"/>
                  </a:lnTo>
                  <a:lnTo>
                    <a:pt x="116361" y="37343"/>
                  </a:lnTo>
                  <a:lnTo>
                    <a:pt x="98551" y="60499"/>
                  </a:lnTo>
                  <a:lnTo>
                    <a:pt x="84928" y="79276"/>
                  </a:lnTo>
                  <a:lnTo>
                    <a:pt x="64239" y="96284"/>
                  </a:lnTo>
                  <a:lnTo>
                    <a:pt x="25232" y="114134"/>
                  </a:lnTo>
                  <a:lnTo>
                    <a:pt x="16061" y="118112"/>
                  </a:lnTo>
                  <a:lnTo>
                    <a:pt x="8829" y="122842"/>
                  </a:lnTo>
                  <a:lnTo>
                    <a:pt x="3490" y="128457"/>
                  </a:lnTo>
                  <a:lnTo>
                    <a:pt x="0" y="135093"/>
                  </a:lnTo>
                  <a:lnTo>
                    <a:pt x="1753" y="140601"/>
                  </a:lnTo>
                  <a:lnTo>
                    <a:pt x="3856" y="143701"/>
                  </a:lnTo>
                  <a:lnTo>
                    <a:pt x="9153" y="145809"/>
                  </a:lnTo>
                  <a:lnTo>
                    <a:pt x="24279" y="148470"/>
                  </a:lnTo>
                  <a:lnTo>
                    <a:pt x="48090" y="146191"/>
                  </a:lnTo>
                  <a:lnTo>
                    <a:pt x="79441" y="133478"/>
                  </a:lnTo>
                  <a:lnTo>
                    <a:pt x="111262" y="110911"/>
                  </a:lnTo>
                  <a:lnTo>
                    <a:pt x="132350" y="85398"/>
                  </a:lnTo>
                  <a:lnTo>
                    <a:pt x="140032" y="58279"/>
                  </a:lnTo>
                  <a:lnTo>
                    <a:pt x="131638" y="30895"/>
                  </a:lnTo>
                  <a:lnTo>
                    <a:pt x="130126" y="18976"/>
                  </a:lnTo>
                  <a:lnTo>
                    <a:pt x="128935" y="9304"/>
                  </a:lnTo>
                  <a:lnTo>
                    <a:pt x="128071" y="1804"/>
                  </a:lnTo>
                  <a:lnTo>
                    <a:pt x="127933" y="463"/>
                  </a:lnTo>
                  <a:lnTo>
                    <a:pt x="126499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854789" y="89124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5" h="148590">
                  <a:moveTo>
                    <a:pt x="124784" y="7"/>
                  </a:moveTo>
                  <a:lnTo>
                    <a:pt x="121924" y="129"/>
                  </a:lnTo>
                  <a:lnTo>
                    <a:pt x="118271" y="1754"/>
                  </a:lnTo>
                  <a:lnTo>
                    <a:pt x="118487" y="3364"/>
                  </a:lnTo>
                  <a:lnTo>
                    <a:pt x="119950" y="17694"/>
                  </a:lnTo>
                  <a:lnTo>
                    <a:pt x="119921" y="27350"/>
                  </a:lnTo>
                  <a:lnTo>
                    <a:pt x="118643" y="33491"/>
                  </a:lnTo>
                  <a:lnTo>
                    <a:pt x="116361" y="37276"/>
                  </a:lnTo>
                  <a:lnTo>
                    <a:pt x="98552" y="60433"/>
                  </a:lnTo>
                  <a:lnTo>
                    <a:pt x="84929" y="79210"/>
                  </a:lnTo>
                  <a:lnTo>
                    <a:pt x="64240" y="96218"/>
                  </a:lnTo>
                  <a:lnTo>
                    <a:pt x="25233" y="114068"/>
                  </a:lnTo>
                  <a:lnTo>
                    <a:pt x="16062" y="118046"/>
                  </a:lnTo>
                  <a:lnTo>
                    <a:pt x="8830" y="122775"/>
                  </a:lnTo>
                  <a:lnTo>
                    <a:pt x="3491" y="128391"/>
                  </a:lnTo>
                  <a:lnTo>
                    <a:pt x="0" y="135027"/>
                  </a:lnTo>
                  <a:lnTo>
                    <a:pt x="1753" y="140535"/>
                  </a:lnTo>
                  <a:lnTo>
                    <a:pt x="3857" y="143635"/>
                  </a:lnTo>
                  <a:lnTo>
                    <a:pt x="9153" y="145743"/>
                  </a:lnTo>
                  <a:lnTo>
                    <a:pt x="24279" y="148404"/>
                  </a:lnTo>
                  <a:lnTo>
                    <a:pt x="48090" y="146124"/>
                  </a:lnTo>
                  <a:lnTo>
                    <a:pt x="79441" y="133412"/>
                  </a:lnTo>
                  <a:lnTo>
                    <a:pt x="111263" y="110845"/>
                  </a:lnTo>
                  <a:lnTo>
                    <a:pt x="132351" y="85332"/>
                  </a:lnTo>
                  <a:lnTo>
                    <a:pt x="140033" y="58213"/>
                  </a:lnTo>
                  <a:lnTo>
                    <a:pt x="131638" y="30828"/>
                  </a:lnTo>
                  <a:lnTo>
                    <a:pt x="131183" y="27268"/>
                  </a:lnTo>
                  <a:lnTo>
                    <a:pt x="130127" y="18910"/>
                  </a:lnTo>
                  <a:lnTo>
                    <a:pt x="128935" y="9238"/>
                  </a:lnTo>
                  <a:lnTo>
                    <a:pt x="128072" y="1738"/>
                  </a:lnTo>
                  <a:lnTo>
                    <a:pt x="127933" y="397"/>
                  </a:lnTo>
                  <a:lnTo>
                    <a:pt x="126500" y="-66"/>
                  </a:lnTo>
                  <a:lnTo>
                    <a:pt x="12478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2032604" y="83608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626938" y="2747400"/>
            <a:ext cx="250190" cy="272415"/>
            <a:chOff x="3626938" y="2747400"/>
            <a:chExt cx="250190" cy="272415"/>
          </a:xfrm>
        </p:grpSpPr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26938" y="2747400"/>
              <a:ext cx="249725" cy="27234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65038" y="2762514"/>
              <a:ext cx="172772" cy="195611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3696258" y="249307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5590650" y="1017891"/>
          <a:ext cx="3213100" cy="33166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335"/>
                <a:gridCol w="267335"/>
                <a:gridCol w="267335"/>
                <a:gridCol w="267334"/>
                <a:gridCol w="267334"/>
                <a:gridCol w="279400"/>
                <a:gridCol w="1057910"/>
                <a:gridCol w="267969"/>
                <a:gridCol w="267969"/>
              </a:tblGrid>
              <a:tr h="117771"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28575">
                      <a:solidFill>
                        <a:srgbClr val="4285F4"/>
                      </a:solidFill>
                      <a:prstDash val="solid"/>
                    </a:lnR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4285F4"/>
                      </a:solidFill>
                      <a:prstDash val="solid"/>
                    </a:lnL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285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285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285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285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285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2595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285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285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285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285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285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285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285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285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285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28575">
                      <a:solidFill>
                        <a:srgbClr val="4285F4"/>
                      </a:solidFill>
                      <a:prstDash val="solid"/>
                    </a:lnB>
                  </a:tcPr>
                </a:tc>
              </a:tr>
              <a:tr h="2732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285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285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285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285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285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28575">
                      <a:solidFill>
                        <a:srgbClr val="4285F4"/>
                      </a:solidFill>
                      <a:prstDash val="solid"/>
                    </a:lnR>
                    <a:lnT w="285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285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285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285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285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285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285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285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2664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285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29" name="object 29"/>
          <p:cNvGrpSpPr/>
          <p:nvPr/>
        </p:nvGrpSpPr>
        <p:grpSpPr>
          <a:xfrm>
            <a:off x="5440862" y="890571"/>
            <a:ext cx="3511550" cy="3510279"/>
            <a:chOff x="5440862" y="890571"/>
            <a:chExt cx="3511550" cy="3510279"/>
          </a:xfrm>
        </p:grpSpPr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0862" y="2648193"/>
              <a:ext cx="3510967" cy="19811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478958" y="2666301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9985" y="890571"/>
              <a:ext cx="198120" cy="351016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148085" y="908671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60959" y="0"/>
                  </a:moveTo>
                  <a:lnTo>
                    <a:pt x="0" y="121920"/>
                  </a:lnTo>
                  <a:lnTo>
                    <a:pt x="121920" y="121920"/>
                  </a:lnTo>
                  <a:lnTo>
                    <a:pt x="60959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/>
          <p:nvPr/>
        </p:nvSpPr>
        <p:spPr>
          <a:xfrm>
            <a:off x="7148085" y="4220717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0"/>
                </a:lnTo>
                <a:lnTo>
                  <a:pt x="60959" y="121919"/>
                </a:lnTo>
                <a:lnTo>
                  <a:pt x="121920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5" name="object 35"/>
          <p:cNvGrpSpPr/>
          <p:nvPr/>
        </p:nvGrpSpPr>
        <p:grpSpPr>
          <a:xfrm>
            <a:off x="7100417" y="1866416"/>
            <a:ext cx="1266190" cy="981710"/>
            <a:chOff x="7100417" y="1866416"/>
            <a:chExt cx="1266190" cy="981710"/>
          </a:xfrm>
        </p:grpSpPr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44867" y="1903298"/>
              <a:ext cx="1167606" cy="900906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7195667" y="1931097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C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7195667" y="1931097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00417" y="2658948"/>
              <a:ext cx="188912" cy="18891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43280" y="2678809"/>
              <a:ext cx="103186" cy="10318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38517" y="2674047"/>
              <a:ext cx="112712" cy="11271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00643" y="2392248"/>
              <a:ext cx="188912" cy="18891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43506" y="2412109"/>
              <a:ext cx="103186" cy="10318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38743" y="2407347"/>
              <a:ext cx="112712" cy="11271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67117" y="2123319"/>
              <a:ext cx="188912" cy="18891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09980" y="2143181"/>
              <a:ext cx="103186" cy="10318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05217" y="2138418"/>
              <a:ext cx="112712" cy="11271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77602" y="1866416"/>
              <a:ext cx="188912" cy="18891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20465" y="1886277"/>
              <a:ext cx="103186" cy="10318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15702" y="1881515"/>
              <a:ext cx="112712" cy="112712"/>
            </a:xfrm>
            <a:prstGeom prst="rect">
              <a:avLst/>
            </a:prstGeom>
          </p:spPr>
        </p:pic>
      </p:grpSp>
      <p:grpSp>
        <p:nvGrpSpPr>
          <p:cNvPr id="51" name="object 51"/>
          <p:cNvGrpSpPr/>
          <p:nvPr/>
        </p:nvGrpSpPr>
        <p:grpSpPr>
          <a:xfrm>
            <a:off x="1935029" y="780111"/>
            <a:ext cx="2093595" cy="2080895"/>
            <a:chOff x="1935029" y="780111"/>
            <a:chExt cx="2093595" cy="2080895"/>
          </a:xfrm>
        </p:grpSpPr>
        <p:pic>
          <p:nvPicPr>
            <p:cNvPr id="52" name="object 5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65985" y="2448604"/>
              <a:ext cx="367506" cy="367506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2016785" y="2476403"/>
              <a:ext cx="266065" cy="266065"/>
            </a:xfrm>
            <a:custGeom>
              <a:avLst/>
              <a:gdLst/>
              <a:ahLst/>
              <a:cxnLst/>
              <a:rect l="l" t="t" r="r" b="b"/>
              <a:pathLst>
                <a:path w="266064" h="266064">
                  <a:moveTo>
                    <a:pt x="265906" y="0"/>
                  </a:moveTo>
                  <a:lnTo>
                    <a:pt x="0" y="0"/>
                  </a:lnTo>
                  <a:lnTo>
                    <a:pt x="0" y="265906"/>
                  </a:lnTo>
                  <a:lnTo>
                    <a:pt x="265906" y="265906"/>
                  </a:lnTo>
                  <a:lnTo>
                    <a:pt x="265906" y="0"/>
                  </a:lnTo>
                  <a:close/>
                </a:path>
              </a:pathLst>
            </a:custGeom>
            <a:solidFill>
              <a:srgbClr val="40B1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2016785" y="2476403"/>
              <a:ext cx="266065" cy="266065"/>
            </a:xfrm>
            <a:custGeom>
              <a:avLst/>
              <a:gdLst/>
              <a:ahLst/>
              <a:cxnLst/>
              <a:rect l="l" t="t" r="r" b="b"/>
              <a:pathLst>
                <a:path w="266064" h="266064">
                  <a:moveTo>
                    <a:pt x="0" y="0"/>
                  </a:moveTo>
                  <a:lnTo>
                    <a:pt x="265906" y="0"/>
                  </a:lnTo>
                  <a:lnTo>
                    <a:pt x="265906" y="265906"/>
                  </a:lnTo>
                  <a:lnTo>
                    <a:pt x="0" y="26590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798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35029" y="2671648"/>
              <a:ext cx="188912" cy="188912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77891" y="2691509"/>
              <a:ext cx="103187" cy="10318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73129" y="2686747"/>
              <a:ext cx="112712" cy="112712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89029" y="2671648"/>
              <a:ext cx="188912" cy="188912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31891" y="2691509"/>
              <a:ext cx="103187" cy="10318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27129" y="2686747"/>
              <a:ext cx="112712" cy="112712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35029" y="2404948"/>
              <a:ext cx="188912" cy="188912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77891" y="2424809"/>
              <a:ext cx="103187" cy="103188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73129" y="2420047"/>
              <a:ext cx="112712" cy="112712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89029" y="2404948"/>
              <a:ext cx="188912" cy="188912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31891" y="2424809"/>
              <a:ext cx="103187" cy="103188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27129" y="2420047"/>
              <a:ext cx="112712" cy="112712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78947" y="780111"/>
              <a:ext cx="249280" cy="271838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817047" y="795225"/>
              <a:ext cx="172330" cy="195107"/>
            </a:xfrm>
            <a:prstGeom prst="rect">
              <a:avLst/>
            </a:prstGeom>
          </p:spPr>
        </p:pic>
      </p:grpSp>
      <p:sp>
        <p:nvSpPr>
          <p:cNvPr id="69" name="object 69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57429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Matrices</a:t>
            </a:r>
            <a:r>
              <a:rPr dirty="0" spc="30"/>
              <a:t> </a:t>
            </a:r>
            <a:r>
              <a:rPr dirty="0"/>
              <a:t>as</a:t>
            </a:r>
            <a:r>
              <a:rPr dirty="0" spc="30"/>
              <a:t> </a:t>
            </a:r>
            <a:r>
              <a:rPr dirty="0" spc="-10"/>
              <a:t>linear</a:t>
            </a:r>
            <a:r>
              <a:rPr dirty="0" spc="30"/>
              <a:t> </a:t>
            </a:r>
            <a:r>
              <a:rPr dirty="0" spc="-5"/>
              <a:t>transformations</a:t>
            </a:r>
          </a:p>
        </p:txBody>
      </p:sp>
      <p:grpSp>
        <p:nvGrpSpPr>
          <p:cNvPr id="70" name="object 70"/>
          <p:cNvGrpSpPr/>
          <p:nvPr/>
        </p:nvGrpSpPr>
        <p:grpSpPr>
          <a:xfrm>
            <a:off x="4425950" y="2267327"/>
            <a:ext cx="292100" cy="198120"/>
            <a:chOff x="4425950" y="2267327"/>
            <a:chExt cx="292100" cy="198120"/>
          </a:xfrm>
        </p:grpSpPr>
        <p:pic>
          <p:nvPicPr>
            <p:cNvPr id="71" name="object 7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25950" y="2267327"/>
              <a:ext cx="292100" cy="198119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4464050" y="2346387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4558029" y="2285427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4" name="object 74"/>
          <p:cNvGrpSpPr/>
          <p:nvPr/>
        </p:nvGrpSpPr>
        <p:grpSpPr>
          <a:xfrm>
            <a:off x="4425950" y="2530693"/>
            <a:ext cx="292100" cy="198120"/>
            <a:chOff x="4425950" y="2530693"/>
            <a:chExt cx="292100" cy="198120"/>
          </a:xfrm>
        </p:grpSpPr>
        <p:pic>
          <p:nvPicPr>
            <p:cNvPr id="75" name="object 7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25950" y="2530693"/>
              <a:ext cx="292100" cy="198119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4464050" y="2609753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4558029" y="2548793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8" name="object 78"/>
          <p:cNvGrpSpPr/>
          <p:nvPr/>
        </p:nvGrpSpPr>
        <p:grpSpPr>
          <a:xfrm>
            <a:off x="4425950" y="2797393"/>
            <a:ext cx="292100" cy="198120"/>
            <a:chOff x="4425950" y="2797393"/>
            <a:chExt cx="292100" cy="198120"/>
          </a:xfrm>
        </p:grpSpPr>
        <p:pic>
          <p:nvPicPr>
            <p:cNvPr id="79" name="object 7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25950" y="2797393"/>
              <a:ext cx="292100" cy="198119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4464050" y="2876453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4558029" y="2815493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2" name="object 82"/>
          <p:cNvSpPr txBox="1"/>
          <p:nvPr/>
        </p:nvSpPr>
        <p:spPr>
          <a:xfrm>
            <a:off x="3991025" y="2103279"/>
            <a:ext cx="391160" cy="1158875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(0,0)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(1,0)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(0,1)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(1,1)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4749290" y="2103279"/>
            <a:ext cx="391160" cy="1158875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(0,0)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(3,1)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(1,2)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(4,3)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4425950" y="3073516"/>
            <a:ext cx="292100" cy="198120"/>
            <a:chOff x="4425950" y="3073516"/>
            <a:chExt cx="292100" cy="198120"/>
          </a:xfrm>
        </p:grpSpPr>
        <p:pic>
          <p:nvPicPr>
            <p:cNvPr id="85" name="object 8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25950" y="3073516"/>
              <a:ext cx="292100" cy="198119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4464050" y="3152576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4558029" y="3091616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8" name="object 88"/>
          <p:cNvGrpSpPr/>
          <p:nvPr/>
        </p:nvGrpSpPr>
        <p:grpSpPr>
          <a:xfrm>
            <a:off x="4171407" y="780111"/>
            <a:ext cx="261620" cy="272415"/>
            <a:chOff x="4171407" y="780111"/>
            <a:chExt cx="261620" cy="272415"/>
          </a:xfrm>
        </p:grpSpPr>
        <p:pic>
          <p:nvPicPr>
            <p:cNvPr id="89" name="object 8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171407" y="780111"/>
              <a:ext cx="261204" cy="271838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209507" y="795128"/>
              <a:ext cx="185004" cy="195577"/>
            </a:xfrm>
            <a:prstGeom prst="rect">
              <a:avLst/>
            </a:prstGeom>
          </p:spPr>
        </p:pic>
      </p:grpSp>
      <p:sp>
        <p:nvSpPr>
          <p:cNvPr id="91" name="object 91"/>
          <p:cNvSpPr txBox="1"/>
          <p:nvPr/>
        </p:nvSpPr>
        <p:spPr>
          <a:xfrm>
            <a:off x="4955058" y="1185490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4659833" y="1071897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780">
                <a:latin typeface="Arial MT"/>
                <a:cs typeface="Arial MT"/>
              </a:rPr>
              <a:t>01</a:t>
            </a: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659833" y="1340323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780">
                <a:latin typeface="Arial MT"/>
                <a:cs typeface="Arial MT"/>
              </a:rPr>
              <a:t>00</a:t>
            </a: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5282133" y="1071897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780">
                <a:latin typeface="Arial MT"/>
                <a:cs typeface="Arial MT"/>
              </a:rPr>
              <a:t>03</a:t>
            </a: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5282133" y="1340323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780">
                <a:latin typeface="Arial MT"/>
                <a:cs typeface="Arial MT"/>
              </a:rPr>
              <a:t>01</a:t>
            </a: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96" name="object 96"/>
          <p:cNvGraphicFramePr>
            <a:graphicFrameLocks noGrp="1"/>
          </p:cNvGraphicFramePr>
          <p:nvPr/>
        </p:nvGraphicFramePr>
        <p:xfrm>
          <a:off x="3682288" y="1043146"/>
          <a:ext cx="1240790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9575"/>
                <a:gridCol w="409574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sp>
        <p:nvSpPr>
          <p:cNvPr id="97" name="object 97"/>
          <p:cNvSpPr txBox="1"/>
          <p:nvPr/>
        </p:nvSpPr>
        <p:spPr>
          <a:xfrm>
            <a:off x="5130800" y="1041400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5130800" y="1309826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40862" y="992171"/>
            <a:ext cx="3511550" cy="3510279"/>
            <a:chOff x="5440862" y="992171"/>
            <a:chExt cx="3511550" cy="3510279"/>
          </a:xfrm>
        </p:grpSpPr>
        <p:sp>
          <p:nvSpPr>
            <p:cNvPr id="3" name="object 3"/>
            <p:cNvSpPr/>
            <p:nvPr/>
          </p:nvSpPr>
          <p:spPr>
            <a:xfrm>
              <a:off x="7195667" y="1931097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C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195667" y="1931097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586412" y="11287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0862" y="2648193"/>
              <a:ext cx="3510967" cy="1981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588182" y="2727253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 h="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478958" y="2666301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7285" y="992171"/>
              <a:ext cx="198120" cy="351016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196345" y="1119491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135380" y="101027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00417" y="2658948"/>
              <a:ext cx="188912" cy="18891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43280" y="2678809"/>
              <a:ext cx="103186" cy="10318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38517" y="2674047"/>
              <a:ext cx="112712" cy="1127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00643" y="2392248"/>
              <a:ext cx="188912" cy="18891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43506" y="2412110"/>
              <a:ext cx="103186" cy="10318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38743" y="2407347"/>
              <a:ext cx="112712" cy="11271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67117" y="2123319"/>
              <a:ext cx="188912" cy="18891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9980" y="2143181"/>
              <a:ext cx="103186" cy="10318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5217" y="2138418"/>
              <a:ext cx="112712" cy="11271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7602" y="1866416"/>
              <a:ext cx="188912" cy="18891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20465" y="1886277"/>
              <a:ext cx="103186" cy="10318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15702" y="1881515"/>
              <a:ext cx="112712" cy="112712"/>
            </a:xfrm>
            <a:prstGeom prst="rect">
              <a:avLst/>
            </a:prstGeom>
          </p:spPr>
        </p:pic>
      </p:grp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7429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Matrices</a:t>
            </a:r>
            <a:r>
              <a:rPr dirty="0" spc="30"/>
              <a:t> </a:t>
            </a:r>
            <a:r>
              <a:rPr dirty="0"/>
              <a:t>as</a:t>
            </a:r>
            <a:r>
              <a:rPr dirty="0" spc="30"/>
              <a:t> </a:t>
            </a:r>
            <a:r>
              <a:rPr dirty="0" spc="-10"/>
              <a:t>linear</a:t>
            </a:r>
            <a:r>
              <a:rPr dirty="0" spc="30"/>
              <a:t> </a:t>
            </a:r>
            <a:r>
              <a:rPr dirty="0" spc="-5"/>
              <a:t>transformations</a:t>
            </a:r>
          </a:p>
        </p:txBody>
      </p: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3682288" y="1043146"/>
          <a:ext cx="1240790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9575"/>
                <a:gridCol w="409574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-2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grpSp>
        <p:nvGrpSpPr>
          <p:cNvPr id="26" name="object 26"/>
          <p:cNvGrpSpPr/>
          <p:nvPr/>
        </p:nvGrpSpPr>
        <p:grpSpPr>
          <a:xfrm>
            <a:off x="268370" y="780111"/>
            <a:ext cx="3760470" cy="3740150"/>
            <a:chOff x="268370" y="780111"/>
            <a:chExt cx="3760470" cy="3740150"/>
          </a:xfrm>
        </p:grpSpPr>
        <p:sp>
          <p:nvSpPr>
            <p:cNvPr id="27" name="object 27"/>
            <p:cNvSpPr/>
            <p:nvPr/>
          </p:nvSpPr>
          <p:spPr>
            <a:xfrm>
              <a:off x="417512" y="11414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370" y="2665497"/>
              <a:ext cx="3510967" cy="19811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15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 h="0">
                  <a:moveTo>
                    <a:pt x="0" y="0"/>
                  </a:moveTo>
                  <a:lnTo>
                    <a:pt x="12700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06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4794" y="1009475"/>
              <a:ext cx="198120" cy="351016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2023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962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65985" y="2448604"/>
              <a:ext cx="367506" cy="36750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2016785" y="2476403"/>
              <a:ext cx="266065" cy="266065"/>
            </a:xfrm>
            <a:custGeom>
              <a:avLst/>
              <a:gdLst/>
              <a:ahLst/>
              <a:cxnLst/>
              <a:rect l="l" t="t" r="r" b="b"/>
              <a:pathLst>
                <a:path w="266064" h="266064">
                  <a:moveTo>
                    <a:pt x="265906" y="0"/>
                  </a:moveTo>
                  <a:lnTo>
                    <a:pt x="0" y="0"/>
                  </a:lnTo>
                  <a:lnTo>
                    <a:pt x="0" y="265906"/>
                  </a:lnTo>
                  <a:lnTo>
                    <a:pt x="265906" y="265906"/>
                  </a:lnTo>
                  <a:lnTo>
                    <a:pt x="265906" y="0"/>
                  </a:lnTo>
                  <a:close/>
                </a:path>
              </a:pathLst>
            </a:custGeom>
            <a:solidFill>
              <a:srgbClr val="40B1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2016785" y="2476403"/>
              <a:ext cx="266065" cy="266065"/>
            </a:xfrm>
            <a:custGeom>
              <a:avLst/>
              <a:gdLst/>
              <a:ahLst/>
              <a:cxnLst/>
              <a:rect l="l" t="t" r="r" b="b"/>
              <a:pathLst>
                <a:path w="266064" h="266064">
                  <a:moveTo>
                    <a:pt x="0" y="0"/>
                  </a:moveTo>
                  <a:lnTo>
                    <a:pt x="265906" y="0"/>
                  </a:lnTo>
                  <a:lnTo>
                    <a:pt x="265906" y="265906"/>
                  </a:lnTo>
                  <a:lnTo>
                    <a:pt x="0" y="26590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798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35029" y="2671648"/>
              <a:ext cx="188912" cy="18891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77891" y="2691509"/>
              <a:ext cx="103187" cy="10318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73129" y="2686747"/>
              <a:ext cx="112712" cy="11271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89029" y="2671648"/>
              <a:ext cx="188912" cy="18891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31891" y="2691509"/>
              <a:ext cx="103187" cy="10318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27129" y="2686747"/>
              <a:ext cx="112712" cy="11271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35029" y="2404948"/>
              <a:ext cx="188912" cy="18891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77891" y="2424809"/>
              <a:ext cx="103187" cy="10318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73129" y="2420047"/>
              <a:ext cx="112712" cy="11271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89029" y="2404948"/>
              <a:ext cx="188912" cy="18891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31891" y="2424809"/>
              <a:ext cx="103187" cy="10318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27129" y="2420047"/>
              <a:ext cx="112712" cy="11271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78947" y="780111"/>
              <a:ext cx="249280" cy="27183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17047" y="795225"/>
              <a:ext cx="172330" cy="195107"/>
            </a:xfrm>
            <a:prstGeom prst="rect">
              <a:avLst/>
            </a:prstGeom>
          </p:spPr>
        </p:pic>
      </p:grpSp>
      <p:grpSp>
        <p:nvGrpSpPr>
          <p:cNvPr id="51" name="object 51"/>
          <p:cNvGrpSpPr/>
          <p:nvPr/>
        </p:nvGrpSpPr>
        <p:grpSpPr>
          <a:xfrm>
            <a:off x="4171407" y="780111"/>
            <a:ext cx="261620" cy="272415"/>
            <a:chOff x="4171407" y="780111"/>
            <a:chExt cx="261620" cy="272415"/>
          </a:xfrm>
        </p:grpSpPr>
        <p:pic>
          <p:nvPicPr>
            <p:cNvPr id="52" name="object 5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71407" y="780111"/>
              <a:ext cx="261204" cy="271838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09507" y="795128"/>
              <a:ext cx="185004" cy="195577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5130800" y="1041400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121285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-3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130800" y="1309826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955058" y="1185490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1811926" y="871445"/>
            <a:ext cx="226060" cy="234315"/>
            <a:chOff x="1811926" y="871445"/>
            <a:chExt cx="226060" cy="234315"/>
          </a:xfrm>
        </p:grpSpPr>
        <p:pic>
          <p:nvPicPr>
            <p:cNvPr id="58" name="object 5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11926" y="871445"/>
              <a:ext cx="225758" cy="23424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50026" y="886479"/>
              <a:ext cx="149558" cy="157995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2032604" y="83608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3626938" y="2747400"/>
            <a:ext cx="250190" cy="272415"/>
            <a:chOff x="3626938" y="2747400"/>
            <a:chExt cx="250190" cy="272415"/>
          </a:xfrm>
        </p:grpSpPr>
        <p:pic>
          <p:nvPicPr>
            <p:cNvPr id="62" name="object 6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26938" y="2747400"/>
              <a:ext cx="249725" cy="27234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65038" y="2762514"/>
              <a:ext cx="172772" cy="195611"/>
            </a:xfrm>
            <a:prstGeom prst="rect">
              <a:avLst/>
            </a:prstGeom>
          </p:spPr>
        </p:pic>
      </p:grpSp>
      <p:sp>
        <p:nvSpPr>
          <p:cNvPr id="64" name="object 64"/>
          <p:cNvSpPr txBox="1"/>
          <p:nvPr/>
        </p:nvSpPr>
        <p:spPr>
          <a:xfrm>
            <a:off x="3696258" y="249307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40862" y="992171"/>
            <a:ext cx="3511550" cy="3510279"/>
            <a:chOff x="5440862" y="992171"/>
            <a:chExt cx="3511550" cy="3510279"/>
          </a:xfrm>
        </p:grpSpPr>
        <p:sp>
          <p:nvSpPr>
            <p:cNvPr id="3" name="object 3"/>
            <p:cNvSpPr/>
            <p:nvPr/>
          </p:nvSpPr>
          <p:spPr>
            <a:xfrm>
              <a:off x="7195667" y="1931097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C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195667" y="1931097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586412" y="11287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0862" y="2648193"/>
              <a:ext cx="3510967" cy="1981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588182" y="2727253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 h="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478958" y="2666301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7285" y="992171"/>
              <a:ext cx="198120" cy="351016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196345" y="1119491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135380" y="101027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00417" y="2658948"/>
              <a:ext cx="188912" cy="18891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43280" y="2678809"/>
              <a:ext cx="103186" cy="10318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38517" y="2674047"/>
              <a:ext cx="112712" cy="1127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00643" y="2392248"/>
              <a:ext cx="188912" cy="18891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43506" y="2412110"/>
              <a:ext cx="103186" cy="10318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38743" y="2407347"/>
              <a:ext cx="112712" cy="11271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67117" y="2123319"/>
              <a:ext cx="188912" cy="18891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9980" y="2143181"/>
              <a:ext cx="103186" cy="10318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5217" y="2138418"/>
              <a:ext cx="112712" cy="11271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7602" y="1866416"/>
              <a:ext cx="188912" cy="18891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20465" y="1886277"/>
              <a:ext cx="103186" cy="10318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15702" y="1881515"/>
              <a:ext cx="112712" cy="112712"/>
            </a:xfrm>
            <a:prstGeom prst="rect">
              <a:avLst/>
            </a:prstGeom>
          </p:spPr>
        </p:pic>
      </p:grp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7429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Matrices</a:t>
            </a:r>
            <a:r>
              <a:rPr dirty="0" spc="30"/>
              <a:t> </a:t>
            </a:r>
            <a:r>
              <a:rPr dirty="0"/>
              <a:t>as</a:t>
            </a:r>
            <a:r>
              <a:rPr dirty="0" spc="30"/>
              <a:t> </a:t>
            </a:r>
            <a:r>
              <a:rPr dirty="0" spc="-10"/>
              <a:t>linear</a:t>
            </a:r>
            <a:r>
              <a:rPr dirty="0" spc="30"/>
              <a:t> </a:t>
            </a:r>
            <a:r>
              <a:rPr dirty="0" spc="-5"/>
              <a:t>transformations</a:t>
            </a:r>
          </a:p>
        </p:txBody>
      </p: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3682288" y="1043146"/>
          <a:ext cx="1240790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9575"/>
                <a:gridCol w="409574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-2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grpSp>
        <p:nvGrpSpPr>
          <p:cNvPr id="26" name="object 26"/>
          <p:cNvGrpSpPr/>
          <p:nvPr/>
        </p:nvGrpSpPr>
        <p:grpSpPr>
          <a:xfrm>
            <a:off x="268370" y="780111"/>
            <a:ext cx="3760470" cy="3740150"/>
            <a:chOff x="268370" y="780111"/>
            <a:chExt cx="3760470" cy="3740150"/>
          </a:xfrm>
        </p:grpSpPr>
        <p:sp>
          <p:nvSpPr>
            <p:cNvPr id="27" name="object 27"/>
            <p:cNvSpPr/>
            <p:nvPr/>
          </p:nvSpPr>
          <p:spPr>
            <a:xfrm>
              <a:off x="419100" y="1142999"/>
              <a:ext cx="3208655" cy="1598930"/>
            </a:xfrm>
            <a:custGeom>
              <a:avLst/>
              <a:gdLst/>
              <a:ahLst/>
              <a:cxnLst/>
              <a:rect l="l" t="t" r="r" b="b"/>
              <a:pathLst>
                <a:path w="3208654" h="1598930">
                  <a:moveTo>
                    <a:pt x="3208210" y="0"/>
                  </a:moveTo>
                  <a:lnTo>
                    <a:pt x="3208210" y="0"/>
                  </a:lnTo>
                  <a:lnTo>
                    <a:pt x="0" y="0"/>
                  </a:lnTo>
                  <a:lnTo>
                    <a:pt x="0" y="266420"/>
                  </a:lnTo>
                  <a:lnTo>
                    <a:pt x="0" y="1598472"/>
                  </a:lnTo>
                  <a:lnTo>
                    <a:pt x="267347" y="1598472"/>
                  </a:lnTo>
                  <a:lnTo>
                    <a:pt x="1604098" y="1598472"/>
                  </a:lnTo>
                  <a:lnTo>
                    <a:pt x="1604098" y="1332064"/>
                  </a:lnTo>
                  <a:lnTo>
                    <a:pt x="1863585" y="1332064"/>
                  </a:lnTo>
                  <a:lnTo>
                    <a:pt x="1863585" y="1598472"/>
                  </a:lnTo>
                  <a:lnTo>
                    <a:pt x="1871459" y="1598472"/>
                  </a:lnTo>
                  <a:lnTo>
                    <a:pt x="2138807" y="1598472"/>
                  </a:lnTo>
                  <a:lnTo>
                    <a:pt x="2406154" y="1598472"/>
                  </a:lnTo>
                  <a:lnTo>
                    <a:pt x="2673502" y="1598472"/>
                  </a:lnTo>
                  <a:lnTo>
                    <a:pt x="2940862" y="1598472"/>
                  </a:lnTo>
                  <a:lnTo>
                    <a:pt x="2940862" y="1332064"/>
                  </a:lnTo>
                  <a:lnTo>
                    <a:pt x="3208210" y="1332064"/>
                  </a:lnTo>
                  <a:lnTo>
                    <a:pt x="3208210" y="1065657"/>
                  </a:lnTo>
                  <a:lnTo>
                    <a:pt x="3208210" y="799236"/>
                  </a:lnTo>
                  <a:lnTo>
                    <a:pt x="3208210" y="532828"/>
                  </a:lnTo>
                  <a:lnTo>
                    <a:pt x="3208210" y="266420"/>
                  </a:lnTo>
                  <a:lnTo>
                    <a:pt x="3208210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19100" y="2475064"/>
              <a:ext cx="3208655" cy="1864995"/>
            </a:xfrm>
            <a:custGeom>
              <a:avLst/>
              <a:gdLst/>
              <a:ahLst/>
              <a:cxnLst/>
              <a:rect l="l" t="t" r="r" b="b"/>
              <a:pathLst>
                <a:path w="3208654" h="1864995">
                  <a:moveTo>
                    <a:pt x="3208210" y="0"/>
                  </a:moveTo>
                  <a:lnTo>
                    <a:pt x="2940862" y="0"/>
                  </a:lnTo>
                  <a:lnTo>
                    <a:pt x="2673502" y="0"/>
                  </a:lnTo>
                  <a:lnTo>
                    <a:pt x="2673502" y="266407"/>
                  </a:lnTo>
                  <a:lnTo>
                    <a:pt x="0" y="266407"/>
                  </a:lnTo>
                  <a:lnTo>
                    <a:pt x="0" y="532815"/>
                  </a:lnTo>
                  <a:lnTo>
                    <a:pt x="0" y="1864880"/>
                  </a:lnTo>
                  <a:lnTo>
                    <a:pt x="267347" y="1864880"/>
                  </a:lnTo>
                  <a:lnTo>
                    <a:pt x="2406154" y="1864880"/>
                  </a:lnTo>
                  <a:lnTo>
                    <a:pt x="2406154" y="1598472"/>
                  </a:lnTo>
                  <a:lnTo>
                    <a:pt x="2673502" y="1598472"/>
                  </a:lnTo>
                  <a:lnTo>
                    <a:pt x="2940862" y="1598472"/>
                  </a:lnTo>
                  <a:lnTo>
                    <a:pt x="3208210" y="1598472"/>
                  </a:lnTo>
                  <a:lnTo>
                    <a:pt x="3208210" y="1332052"/>
                  </a:lnTo>
                  <a:lnTo>
                    <a:pt x="3208210" y="1065644"/>
                  </a:lnTo>
                  <a:lnTo>
                    <a:pt x="3208210" y="799236"/>
                  </a:lnTo>
                  <a:lnTo>
                    <a:pt x="3208210" y="532815"/>
                  </a:lnTo>
                  <a:lnTo>
                    <a:pt x="3208210" y="266407"/>
                  </a:lnTo>
                  <a:lnTo>
                    <a:pt x="3208210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557907" y="4073537"/>
              <a:ext cx="1069975" cy="266700"/>
            </a:xfrm>
            <a:custGeom>
              <a:avLst/>
              <a:gdLst/>
              <a:ahLst/>
              <a:cxnLst/>
              <a:rect l="l" t="t" r="r" b="b"/>
              <a:pathLst>
                <a:path w="1069975" h="266700">
                  <a:moveTo>
                    <a:pt x="1069403" y="0"/>
                  </a:moveTo>
                  <a:lnTo>
                    <a:pt x="802055" y="0"/>
                  </a:lnTo>
                  <a:lnTo>
                    <a:pt x="534695" y="0"/>
                  </a:lnTo>
                  <a:lnTo>
                    <a:pt x="267347" y="0"/>
                  </a:lnTo>
                  <a:lnTo>
                    <a:pt x="0" y="0"/>
                  </a:lnTo>
                  <a:lnTo>
                    <a:pt x="0" y="266407"/>
                  </a:lnTo>
                  <a:lnTo>
                    <a:pt x="267347" y="266407"/>
                  </a:lnTo>
                  <a:lnTo>
                    <a:pt x="534695" y="266407"/>
                  </a:lnTo>
                  <a:lnTo>
                    <a:pt x="802055" y="266407"/>
                  </a:lnTo>
                  <a:lnTo>
                    <a:pt x="1069403" y="266407"/>
                  </a:lnTo>
                  <a:lnTo>
                    <a:pt x="1069403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06399" y="1130300"/>
              <a:ext cx="3234055" cy="3222625"/>
            </a:xfrm>
            <a:custGeom>
              <a:avLst/>
              <a:gdLst/>
              <a:ahLst/>
              <a:cxnLst/>
              <a:rect l="l" t="t" r="r" b="b"/>
              <a:pathLst>
                <a:path w="3234054" h="3222625">
                  <a:moveTo>
                    <a:pt x="280051" y="0"/>
                  </a:moveTo>
                  <a:lnTo>
                    <a:pt x="280051" y="3222336"/>
                  </a:lnTo>
                </a:path>
                <a:path w="3234054" h="3222625">
                  <a:moveTo>
                    <a:pt x="547402" y="0"/>
                  </a:moveTo>
                  <a:lnTo>
                    <a:pt x="547402" y="3222336"/>
                  </a:lnTo>
                </a:path>
                <a:path w="3234054" h="3222625">
                  <a:moveTo>
                    <a:pt x="814754" y="0"/>
                  </a:moveTo>
                  <a:lnTo>
                    <a:pt x="814754" y="3222336"/>
                  </a:lnTo>
                </a:path>
                <a:path w="3234054" h="3222625">
                  <a:moveTo>
                    <a:pt x="1082105" y="0"/>
                  </a:moveTo>
                  <a:lnTo>
                    <a:pt x="1082105" y="3222336"/>
                  </a:lnTo>
                </a:path>
                <a:path w="3234054" h="3222625">
                  <a:moveTo>
                    <a:pt x="1349457" y="0"/>
                  </a:moveTo>
                  <a:lnTo>
                    <a:pt x="1349457" y="3222336"/>
                  </a:lnTo>
                </a:path>
                <a:path w="3234054" h="3222625">
                  <a:moveTo>
                    <a:pt x="1616809" y="0"/>
                  </a:moveTo>
                  <a:lnTo>
                    <a:pt x="1616809" y="3222336"/>
                  </a:lnTo>
                </a:path>
                <a:path w="3234054" h="3222625">
                  <a:moveTo>
                    <a:pt x="1884160" y="0"/>
                  </a:moveTo>
                  <a:lnTo>
                    <a:pt x="1884160" y="3222336"/>
                  </a:lnTo>
                </a:path>
                <a:path w="3234054" h="3222625">
                  <a:moveTo>
                    <a:pt x="2151512" y="0"/>
                  </a:moveTo>
                  <a:lnTo>
                    <a:pt x="2151512" y="3222336"/>
                  </a:lnTo>
                </a:path>
                <a:path w="3234054" h="3222625">
                  <a:moveTo>
                    <a:pt x="2418862" y="0"/>
                  </a:moveTo>
                  <a:lnTo>
                    <a:pt x="2418862" y="3222336"/>
                  </a:lnTo>
                </a:path>
                <a:path w="3234054" h="3222625">
                  <a:moveTo>
                    <a:pt x="2686213" y="0"/>
                  </a:moveTo>
                  <a:lnTo>
                    <a:pt x="2686213" y="3222336"/>
                  </a:lnTo>
                </a:path>
                <a:path w="3234054" h="3222625">
                  <a:moveTo>
                    <a:pt x="2953565" y="0"/>
                  </a:moveTo>
                  <a:lnTo>
                    <a:pt x="2953565" y="3222336"/>
                  </a:lnTo>
                </a:path>
                <a:path w="3234054" h="3222625">
                  <a:moveTo>
                    <a:pt x="0" y="279111"/>
                  </a:moveTo>
                  <a:lnTo>
                    <a:pt x="3233616" y="279111"/>
                  </a:lnTo>
                </a:path>
                <a:path w="3234054" h="3222625">
                  <a:moveTo>
                    <a:pt x="0" y="545522"/>
                  </a:moveTo>
                  <a:lnTo>
                    <a:pt x="3233616" y="545522"/>
                  </a:lnTo>
                </a:path>
                <a:path w="3234054" h="3222625">
                  <a:moveTo>
                    <a:pt x="0" y="811934"/>
                  </a:moveTo>
                  <a:lnTo>
                    <a:pt x="3233616" y="811934"/>
                  </a:lnTo>
                </a:path>
                <a:path w="3234054" h="3222625">
                  <a:moveTo>
                    <a:pt x="0" y="1078345"/>
                  </a:moveTo>
                  <a:lnTo>
                    <a:pt x="3233616" y="1078345"/>
                  </a:lnTo>
                </a:path>
                <a:path w="3234054" h="3222625">
                  <a:moveTo>
                    <a:pt x="0" y="1344757"/>
                  </a:moveTo>
                  <a:lnTo>
                    <a:pt x="3233616" y="1344757"/>
                  </a:lnTo>
                </a:path>
                <a:path w="3234054" h="3222625">
                  <a:moveTo>
                    <a:pt x="0" y="1611168"/>
                  </a:moveTo>
                  <a:lnTo>
                    <a:pt x="3233616" y="1611168"/>
                  </a:lnTo>
                </a:path>
                <a:path w="3234054" h="3222625">
                  <a:moveTo>
                    <a:pt x="0" y="1877579"/>
                  </a:moveTo>
                  <a:lnTo>
                    <a:pt x="3233616" y="1877579"/>
                  </a:lnTo>
                </a:path>
                <a:path w="3234054" h="3222625">
                  <a:moveTo>
                    <a:pt x="0" y="2143991"/>
                  </a:moveTo>
                  <a:lnTo>
                    <a:pt x="3233616" y="2143991"/>
                  </a:lnTo>
                </a:path>
                <a:path w="3234054" h="3222625">
                  <a:moveTo>
                    <a:pt x="0" y="2410402"/>
                  </a:moveTo>
                  <a:lnTo>
                    <a:pt x="3233616" y="2410402"/>
                  </a:lnTo>
                </a:path>
                <a:path w="3234054" h="3222625">
                  <a:moveTo>
                    <a:pt x="0" y="2676814"/>
                  </a:moveTo>
                  <a:lnTo>
                    <a:pt x="3233616" y="2676814"/>
                  </a:lnTo>
                </a:path>
                <a:path w="3234054" h="3222625">
                  <a:moveTo>
                    <a:pt x="0" y="2943226"/>
                  </a:moveTo>
                  <a:lnTo>
                    <a:pt x="3233616" y="2943226"/>
                  </a:lnTo>
                </a:path>
                <a:path w="3234054" h="3222625">
                  <a:moveTo>
                    <a:pt x="12700" y="0"/>
                  </a:moveTo>
                  <a:lnTo>
                    <a:pt x="12700" y="3222336"/>
                  </a:lnTo>
                </a:path>
                <a:path w="3234054" h="3222625">
                  <a:moveTo>
                    <a:pt x="3220916" y="0"/>
                  </a:moveTo>
                  <a:lnTo>
                    <a:pt x="3220916" y="3222336"/>
                  </a:lnTo>
                </a:path>
                <a:path w="3234054" h="3222625">
                  <a:moveTo>
                    <a:pt x="0" y="12700"/>
                  </a:moveTo>
                  <a:lnTo>
                    <a:pt x="3233616" y="12700"/>
                  </a:lnTo>
                </a:path>
                <a:path w="3234054" h="3222625">
                  <a:moveTo>
                    <a:pt x="0" y="3209636"/>
                  </a:moveTo>
                  <a:lnTo>
                    <a:pt x="3233616" y="3209636"/>
                  </a:lnTo>
                </a:path>
              </a:pathLst>
            </a:custGeom>
            <a:ln w="25400">
              <a:solidFill>
                <a:srgbClr val="0097A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17512" y="11414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370" y="2665497"/>
              <a:ext cx="3510967" cy="19811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15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 h="0">
                  <a:moveTo>
                    <a:pt x="0" y="0"/>
                  </a:moveTo>
                  <a:lnTo>
                    <a:pt x="12700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06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4794" y="1009475"/>
              <a:ext cx="198120" cy="351016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2023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962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65985" y="2448604"/>
              <a:ext cx="367506" cy="367506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016785" y="2476403"/>
              <a:ext cx="266065" cy="266065"/>
            </a:xfrm>
            <a:custGeom>
              <a:avLst/>
              <a:gdLst/>
              <a:ahLst/>
              <a:cxnLst/>
              <a:rect l="l" t="t" r="r" b="b"/>
              <a:pathLst>
                <a:path w="266064" h="266064">
                  <a:moveTo>
                    <a:pt x="265906" y="0"/>
                  </a:moveTo>
                  <a:lnTo>
                    <a:pt x="0" y="0"/>
                  </a:lnTo>
                  <a:lnTo>
                    <a:pt x="0" y="265906"/>
                  </a:lnTo>
                  <a:lnTo>
                    <a:pt x="265906" y="265906"/>
                  </a:lnTo>
                  <a:lnTo>
                    <a:pt x="265906" y="0"/>
                  </a:lnTo>
                  <a:close/>
                </a:path>
              </a:pathLst>
            </a:custGeom>
            <a:solidFill>
              <a:srgbClr val="40B1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016785" y="2476403"/>
              <a:ext cx="266065" cy="266065"/>
            </a:xfrm>
            <a:custGeom>
              <a:avLst/>
              <a:gdLst/>
              <a:ahLst/>
              <a:cxnLst/>
              <a:rect l="l" t="t" r="r" b="b"/>
              <a:pathLst>
                <a:path w="266064" h="266064">
                  <a:moveTo>
                    <a:pt x="0" y="0"/>
                  </a:moveTo>
                  <a:lnTo>
                    <a:pt x="265906" y="0"/>
                  </a:lnTo>
                  <a:lnTo>
                    <a:pt x="265906" y="265906"/>
                  </a:lnTo>
                  <a:lnTo>
                    <a:pt x="0" y="26590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798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35029" y="2671648"/>
              <a:ext cx="188912" cy="18891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77891" y="2691509"/>
              <a:ext cx="103187" cy="10318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73129" y="2686747"/>
              <a:ext cx="112712" cy="11271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89029" y="2671648"/>
              <a:ext cx="188912" cy="18891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31891" y="2691509"/>
              <a:ext cx="103187" cy="10318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27129" y="2686747"/>
              <a:ext cx="112712" cy="11271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35029" y="2404948"/>
              <a:ext cx="188912" cy="18891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77891" y="2424809"/>
              <a:ext cx="103187" cy="10318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73129" y="2420047"/>
              <a:ext cx="112712" cy="11271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89029" y="2404948"/>
              <a:ext cx="188912" cy="18891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31891" y="2424809"/>
              <a:ext cx="103187" cy="10318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27129" y="2420047"/>
              <a:ext cx="112712" cy="11271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78947" y="780111"/>
              <a:ext cx="249280" cy="27183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17047" y="795225"/>
              <a:ext cx="172330" cy="195107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4171407" y="780111"/>
            <a:ext cx="261620" cy="272415"/>
            <a:chOff x="4171407" y="780111"/>
            <a:chExt cx="261620" cy="272415"/>
          </a:xfrm>
        </p:grpSpPr>
        <p:pic>
          <p:nvPicPr>
            <p:cNvPr id="56" name="object 5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71407" y="780111"/>
              <a:ext cx="261204" cy="27183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09507" y="795128"/>
              <a:ext cx="185004" cy="195577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5130800" y="1041400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121285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-3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130800" y="1309826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955058" y="1185490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1811926" y="871445"/>
            <a:ext cx="226060" cy="234315"/>
            <a:chOff x="1811926" y="871445"/>
            <a:chExt cx="226060" cy="234315"/>
          </a:xfrm>
        </p:grpSpPr>
        <p:pic>
          <p:nvPicPr>
            <p:cNvPr id="62" name="object 6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11926" y="871445"/>
              <a:ext cx="225758" cy="23424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50026" y="886479"/>
              <a:ext cx="149558" cy="157995"/>
            </a:xfrm>
            <a:prstGeom prst="rect">
              <a:avLst/>
            </a:prstGeom>
          </p:spPr>
        </p:pic>
      </p:grpSp>
      <p:sp>
        <p:nvSpPr>
          <p:cNvPr id="64" name="object 64"/>
          <p:cNvSpPr txBox="1"/>
          <p:nvPr/>
        </p:nvSpPr>
        <p:spPr>
          <a:xfrm>
            <a:off x="2032604" y="83608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3626938" y="2747400"/>
            <a:ext cx="250190" cy="272415"/>
            <a:chOff x="3626938" y="2747400"/>
            <a:chExt cx="250190" cy="272415"/>
          </a:xfrm>
        </p:grpSpPr>
        <p:pic>
          <p:nvPicPr>
            <p:cNvPr id="66" name="object 6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26938" y="2747400"/>
              <a:ext cx="249725" cy="272344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65038" y="2762514"/>
              <a:ext cx="172772" cy="195611"/>
            </a:xfrm>
            <a:prstGeom prst="rect">
              <a:avLst/>
            </a:prstGeom>
          </p:spPr>
        </p:pic>
      </p:grpSp>
      <p:sp>
        <p:nvSpPr>
          <p:cNvPr id="68" name="object 68"/>
          <p:cNvSpPr txBox="1"/>
          <p:nvPr/>
        </p:nvSpPr>
        <p:spPr>
          <a:xfrm>
            <a:off x="3696258" y="249307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77675" y="295244"/>
            <a:ext cx="5179060" cy="4861560"/>
            <a:chOff x="3977675" y="295244"/>
            <a:chExt cx="5179060" cy="4861560"/>
          </a:xfrm>
        </p:grpSpPr>
        <p:sp>
          <p:nvSpPr>
            <p:cNvPr id="3" name="object 3"/>
            <p:cNvSpPr/>
            <p:nvPr/>
          </p:nvSpPr>
          <p:spPr>
            <a:xfrm>
              <a:off x="7195667" y="1931097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C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195667" y="1931097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928571" y="2464100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928571" y="2464100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661871" y="2998196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661871" y="2998196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401123" y="3530557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699" y="266699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401123" y="3530557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462096" y="1399729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462096" y="1399729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726355" y="866905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726355" y="866905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195667" y="1931097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C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195667" y="1931097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727877" y="2199402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727877" y="2199402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461177" y="2733499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461177" y="2733499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200429" y="3265860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699"/>
                  </a:lnTo>
                  <a:lnTo>
                    <a:pt x="0" y="799305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200429" y="3265860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8261403" y="1196228"/>
              <a:ext cx="882650" cy="738505"/>
            </a:xfrm>
            <a:custGeom>
              <a:avLst/>
              <a:gdLst/>
              <a:ahLst/>
              <a:cxnLst/>
              <a:rect l="l" t="t" r="r" b="b"/>
              <a:pathLst>
                <a:path w="882650" h="738505">
                  <a:moveTo>
                    <a:pt x="882596" y="0"/>
                  </a:moveTo>
                  <a:lnTo>
                    <a:pt x="266700" y="205502"/>
                  </a:lnTo>
                  <a:lnTo>
                    <a:pt x="0" y="738109"/>
                  </a:lnTo>
                  <a:lnTo>
                    <a:pt x="799306" y="471409"/>
                  </a:lnTo>
                  <a:lnTo>
                    <a:pt x="882596" y="305076"/>
                  </a:lnTo>
                  <a:lnTo>
                    <a:pt x="88259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8261403" y="1196228"/>
              <a:ext cx="882650" cy="738505"/>
            </a:xfrm>
            <a:custGeom>
              <a:avLst/>
              <a:gdLst/>
              <a:ahLst/>
              <a:cxnLst/>
              <a:rect l="l" t="t" r="r" b="b"/>
              <a:pathLst>
                <a:path w="882650" h="738505">
                  <a:moveTo>
                    <a:pt x="266700" y="205502"/>
                  </a:moveTo>
                  <a:lnTo>
                    <a:pt x="882596" y="0"/>
                  </a:lnTo>
                </a:path>
                <a:path w="882650" h="738505">
                  <a:moveTo>
                    <a:pt x="882596" y="305076"/>
                  </a:moveTo>
                  <a:lnTo>
                    <a:pt x="799306" y="471408"/>
                  </a:lnTo>
                  <a:lnTo>
                    <a:pt x="0" y="738108"/>
                  </a:lnTo>
                  <a:lnTo>
                    <a:pt x="266700" y="205502"/>
                  </a:lnTo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8525662" y="751579"/>
              <a:ext cx="618490" cy="650240"/>
            </a:xfrm>
            <a:custGeom>
              <a:avLst/>
              <a:gdLst/>
              <a:ahLst/>
              <a:cxnLst/>
              <a:rect l="l" t="t" r="r" b="b"/>
              <a:pathLst>
                <a:path w="618490" h="650240">
                  <a:moveTo>
                    <a:pt x="618337" y="0"/>
                  </a:moveTo>
                  <a:lnTo>
                    <a:pt x="266700" y="117328"/>
                  </a:lnTo>
                  <a:lnTo>
                    <a:pt x="0" y="649935"/>
                  </a:lnTo>
                  <a:lnTo>
                    <a:pt x="618337" y="443617"/>
                  </a:lnTo>
                  <a:lnTo>
                    <a:pt x="618337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8525662" y="751579"/>
              <a:ext cx="618490" cy="650240"/>
            </a:xfrm>
            <a:custGeom>
              <a:avLst/>
              <a:gdLst/>
              <a:ahLst/>
              <a:cxnLst/>
              <a:rect l="l" t="t" r="r" b="b"/>
              <a:pathLst>
                <a:path w="618490" h="650240">
                  <a:moveTo>
                    <a:pt x="266700" y="117328"/>
                  </a:moveTo>
                  <a:lnTo>
                    <a:pt x="618337" y="0"/>
                  </a:lnTo>
                </a:path>
                <a:path w="618490" h="650240">
                  <a:moveTo>
                    <a:pt x="618337" y="443617"/>
                  </a:moveTo>
                  <a:lnTo>
                    <a:pt x="0" y="649935"/>
                  </a:lnTo>
                  <a:lnTo>
                    <a:pt x="266700" y="117328"/>
                  </a:lnTo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994973" y="1666399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994973" y="1666399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333298" y="2994333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333298" y="2994333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066598" y="3528430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1066006" y="0"/>
                  </a:moveTo>
                  <a:lnTo>
                    <a:pt x="266700" y="266699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066598" y="3528430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805851" y="4060791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805851" y="4060791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5866824" y="1929961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866824" y="1929961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131083" y="1397139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131083" y="1397139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5600395" y="2461331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600395" y="2461331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6132605" y="2729636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6132605" y="2729636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865905" y="3263733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5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5865905" y="3263733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5605157" y="3796093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5605157" y="3796093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6666130" y="1665264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6666130" y="1665264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6930389" y="1132441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6930389" y="1132441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6399701" y="2196633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6399701" y="2196633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8522546" y="2092771"/>
              <a:ext cx="621665" cy="651510"/>
            </a:xfrm>
            <a:custGeom>
              <a:avLst/>
              <a:gdLst/>
              <a:ahLst/>
              <a:cxnLst/>
              <a:rect l="l" t="t" r="r" b="b"/>
              <a:pathLst>
                <a:path w="621665" h="651510">
                  <a:moveTo>
                    <a:pt x="621452" y="0"/>
                  </a:moveTo>
                  <a:lnTo>
                    <a:pt x="266700" y="118368"/>
                  </a:lnTo>
                  <a:lnTo>
                    <a:pt x="0" y="650974"/>
                  </a:lnTo>
                  <a:lnTo>
                    <a:pt x="621452" y="443617"/>
                  </a:lnTo>
                  <a:lnTo>
                    <a:pt x="621452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8522546" y="2092771"/>
              <a:ext cx="621665" cy="651510"/>
            </a:xfrm>
            <a:custGeom>
              <a:avLst/>
              <a:gdLst/>
              <a:ahLst/>
              <a:cxnLst/>
              <a:rect l="l" t="t" r="r" b="b"/>
              <a:pathLst>
                <a:path w="621665" h="651510">
                  <a:moveTo>
                    <a:pt x="266700" y="118368"/>
                  </a:moveTo>
                  <a:lnTo>
                    <a:pt x="621452" y="0"/>
                  </a:lnTo>
                </a:path>
                <a:path w="621665" h="651510">
                  <a:moveTo>
                    <a:pt x="621452" y="443617"/>
                  </a:moveTo>
                  <a:lnTo>
                    <a:pt x="0" y="650974"/>
                  </a:lnTo>
                  <a:lnTo>
                    <a:pt x="266700" y="118368"/>
                  </a:lnTo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8255846" y="2537880"/>
              <a:ext cx="888365" cy="740410"/>
            </a:xfrm>
            <a:custGeom>
              <a:avLst/>
              <a:gdLst/>
              <a:ahLst/>
              <a:cxnLst/>
              <a:rect l="l" t="t" r="r" b="b"/>
              <a:pathLst>
                <a:path w="888365" h="740410">
                  <a:moveTo>
                    <a:pt x="888152" y="0"/>
                  </a:moveTo>
                  <a:lnTo>
                    <a:pt x="266700" y="207356"/>
                  </a:lnTo>
                  <a:lnTo>
                    <a:pt x="0" y="739962"/>
                  </a:lnTo>
                  <a:lnTo>
                    <a:pt x="799306" y="473262"/>
                  </a:lnTo>
                  <a:lnTo>
                    <a:pt x="888152" y="295834"/>
                  </a:lnTo>
                  <a:lnTo>
                    <a:pt x="888152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8255846" y="2537880"/>
              <a:ext cx="888365" cy="740410"/>
            </a:xfrm>
            <a:custGeom>
              <a:avLst/>
              <a:gdLst/>
              <a:ahLst/>
              <a:cxnLst/>
              <a:rect l="l" t="t" r="r" b="b"/>
              <a:pathLst>
                <a:path w="888365" h="740410">
                  <a:moveTo>
                    <a:pt x="266700" y="207356"/>
                  </a:moveTo>
                  <a:lnTo>
                    <a:pt x="888152" y="0"/>
                  </a:lnTo>
                </a:path>
                <a:path w="888365" h="740410">
                  <a:moveTo>
                    <a:pt x="888152" y="295834"/>
                  </a:moveTo>
                  <a:lnTo>
                    <a:pt x="799306" y="473262"/>
                  </a:lnTo>
                  <a:lnTo>
                    <a:pt x="0" y="739962"/>
                  </a:lnTo>
                  <a:lnTo>
                    <a:pt x="266700" y="207356"/>
                  </a:lnTo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7995099" y="3010896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7995099" y="3010896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9056071" y="1503780"/>
              <a:ext cx="88265" cy="175895"/>
            </a:xfrm>
            <a:custGeom>
              <a:avLst/>
              <a:gdLst/>
              <a:ahLst/>
              <a:cxnLst/>
              <a:rect l="l" t="t" r="r" b="b"/>
              <a:pathLst>
                <a:path w="88265" h="175894">
                  <a:moveTo>
                    <a:pt x="87927" y="0"/>
                  </a:moveTo>
                  <a:lnTo>
                    <a:pt x="0" y="175594"/>
                  </a:lnTo>
                  <a:lnTo>
                    <a:pt x="87927" y="146255"/>
                  </a:lnTo>
                  <a:lnTo>
                    <a:pt x="87927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9056071" y="1503779"/>
              <a:ext cx="88265" cy="175895"/>
            </a:xfrm>
            <a:custGeom>
              <a:avLst/>
              <a:gdLst/>
              <a:ahLst/>
              <a:cxnLst/>
              <a:rect l="l" t="t" r="r" b="b"/>
              <a:pathLst>
                <a:path w="88265" h="175894">
                  <a:moveTo>
                    <a:pt x="87928" y="146256"/>
                  </a:moveTo>
                  <a:lnTo>
                    <a:pt x="0" y="175594"/>
                  </a:lnTo>
                  <a:lnTo>
                    <a:pt x="87928" y="0"/>
                  </a:lnTo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8789643" y="1648889"/>
              <a:ext cx="354965" cy="561975"/>
            </a:xfrm>
            <a:custGeom>
              <a:avLst/>
              <a:gdLst/>
              <a:ahLst/>
              <a:cxnLst/>
              <a:rect l="l" t="t" r="r" b="b"/>
              <a:pathLst>
                <a:path w="354965" h="561975">
                  <a:moveTo>
                    <a:pt x="354356" y="0"/>
                  </a:moveTo>
                  <a:lnTo>
                    <a:pt x="266700" y="29247"/>
                  </a:lnTo>
                  <a:lnTo>
                    <a:pt x="0" y="561854"/>
                  </a:lnTo>
                  <a:lnTo>
                    <a:pt x="354356" y="443617"/>
                  </a:lnTo>
                  <a:lnTo>
                    <a:pt x="35435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8789643" y="1648889"/>
              <a:ext cx="354965" cy="561975"/>
            </a:xfrm>
            <a:custGeom>
              <a:avLst/>
              <a:gdLst/>
              <a:ahLst/>
              <a:cxnLst/>
              <a:rect l="l" t="t" r="r" b="b"/>
              <a:pathLst>
                <a:path w="354965" h="561975">
                  <a:moveTo>
                    <a:pt x="266700" y="29247"/>
                  </a:moveTo>
                  <a:lnTo>
                    <a:pt x="354356" y="0"/>
                  </a:lnTo>
                </a:path>
                <a:path w="354965" h="561975">
                  <a:moveTo>
                    <a:pt x="354356" y="443617"/>
                  </a:moveTo>
                  <a:lnTo>
                    <a:pt x="0" y="561854"/>
                  </a:lnTo>
                  <a:lnTo>
                    <a:pt x="266700" y="29247"/>
                  </a:lnTo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4517822" y="3276107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5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4517822" y="3276107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4251122" y="3810203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4251122" y="3810203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990375" y="4342564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3990375" y="4342564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5051348" y="2211735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5051348" y="2211735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5315607" y="1678912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5315607" y="1678912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4784919" y="2743103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4784919" y="2743103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6147123" y="4051257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699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6147123" y="4051257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6946429" y="3786560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699"/>
                  </a:lnTo>
                  <a:lnTo>
                    <a:pt x="0" y="799305"/>
                  </a:lnTo>
                  <a:lnTo>
                    <a:pt x="799306" y="532605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6946429" y="3786560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4670677" y="4581491"/>
              <a:ext cx="947419" cy="562610"/>
            </a:xfrm>
            <a:custGeom>
              <a:avLst/>
              <a:gdLst/>
              <a:ahLst/>
              <a:cxnLst/>
              <a:rect l="l" t="t" r="r" b="b"/>
              <a:pathLst>
                <a:path w="947420" h="562610">
                  <a:moveTo>
                    <a:pt x="947180" y="0"/>
                  </a:moveTo>
                  <a:lnTo>
                    <a:pt x="147874" y="266700"/>
                  </a:lnTo>
                  <a:lnTo>
                    <a:pt x="0" y="562008"/>
                  </a:lnTo>
                  <a:lnTo>
                    <a:pt x="592361" y="562008"/>
                  </a:lnTo>
                  <a:lnTo>
                    <a:pt x="680480" y="532606"/>
                  </a:lnTo>
                  <a:lnTo>
                    <a:pt x="947180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4670677" y="4581491"/>
              <a:ext cx="947419" cy="562610"/>
            </a:xfrm>
            <a:custGeom>
              <a:avLst/>
              <a:gdLst/>
              <a:ahLst/>
              <a:cxnLst/>
              <a:rect l="l" t="t" r="r" b="b"/>
              <a:pathLst>
                <a:path w="947420" h="562610">
                  <a:moveTo>
                    <a:pt x="147874" y="266700"/>
                  </a:moveTo>
                  <a:lnTo>
                    <a:pt x="947180" y="0"/>
                  </a:lnTo>
                  <a:lnTo>
                    <a:pt x="680480" y="532606"/>
                  </a:lnTo>
                  <a:lnTo>
                    <a:pt x="592361" y="562008"/>
                  </a:lnTo>
                </a:path>
                <a:path w="947420" h="562610">
                  <a:moveTo>
                    <a:pt x="0" y="562008"/>
                  </a:moveTo>
                  <a:lnTo>
                    <a:pt x="147874" y="266700"/>
                  </a:lnTo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5351157" y="4316793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1066006" y="0"/>
                  </a:moveTo>
                  <a:lnTo>
                    <a:pt x="266700" y="266699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5351157" y="4316793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7741099" y="3531596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699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7741099" y="3531596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3996297" y="4863264"/>
              <a:ext cx="806450" cy="280670"/>
            </a:xfrm>
            <a:custGeom>
              <a:avLst/>
              <a:gdLst/>
              <a:ahLst/>
              <a:cxnLst/>
              <a:rect l="l" t="t" r="r" b="b"/>
              <a:pathLst>
                <a:path w="806450" h="280670">
                  <a:moveTo>
                    <a:pt x="806084" y="0"/>
                  </a:moveTo>
                  <a:lnTo>
                    <a:pt x="6777" y="266700"/>
                  </a:lnTo>
                  <a:lnTo>
                    <a:pt x="0" y="280235"/>
                  </a:lnTo>
                  <a:lnTo>
                    <a:pt x="665757" y="280235"/>
                  </a:lnTo>
                  <a:lnTo>
                    <a:pt x="806084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3996297" y="4863264"/>
              <a:ext cx="806450" cy="280670"/>
            </a:xfrm>
            <a:custGeom>
              <a:avLst/>
              <a:gdLst/>
              <a:ahLst/>
              <a:cxnLst/>
              <a:rect l="l" t="t" r="r" b="b"/>
              <a:pathLst>
                <a:path w="806450" h="280670">
                  <a:moveTo>
                    <a:pt x="6777" y="266700"/>
                  </a:moveTo>
                  <a:lnTo>
                    <a:pt x="806084" y="0"/>
                  </a:lnTo>
                  <a:lnTo>
                    <a:pt x="665757" y="280235"/>
                  </a:lnTo>
                </a:path>
                <a:path w="806450" h="280670">
                  <a:moveTo>
                    <a:pt x="0" y="280235"/>
                  </a:moveTo>
                  <a:lnTo>
                    <a:pt x="6777" y="266700"/>
                  </a:lnTo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7998443" y="332484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5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7998443" y="332484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5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8797749" y="307944"/>
              <a:ext cx="346710" cy="559435"/>
            </a:xfrm>
            <a:custGeom>
              <a:avLst/>
              <a:gdLst/>
              <a:ahLst/>
              <a:cxnLst/>
              <a:rect l="l" t="t" r="r" b="b"/>
              <a:pathLst>
                <a:path w="346709" h="559435">
                  <a:moveTo>
                    <a:pt x="346249" y="0"/>
                  </a:moveTo>
                  <a:lnTo>
                    <a:pt x="266700" y="26542"/>
                  </a:lnTo>
                  <a:lnTo>
                    <a:pt x="0" y="559149"/>
                  </a:lnTo>
                  <a:lnTo>
                    <a:pt x="346249" y="443617"/>
                  </a:lnTo>
                  <a:lnTo>
                    <a:pt x="346249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8797749" y="307944"/>
              <a:ext cx="346710" cy="559435"/>
            </a:xfrm>
            <a:custGeom>
              <a:avLst/>
              <a:gdLst/>
              <a:ahLst/>
              <a:cxnLst/>
              <a:rect l="l" t="t" r="r" b="b"/>
              <a:pathLst>
                <a:path w="346709" h="559435">
                  <a:moveTo>
                    <a:pt x="266700" y="26542"/>
                  </a:moveTo>
                  <a:lnTo>
                    <a:pt x="346249" y="0"/>
                  </a:lnTo>
                </a:path>
                <a:path w="346709" h="559435">
                  <a:moveTo>
                    <a:pt x="346249" y="443617"/>
                  </a:moveTo>
                  <a:lnTo>
                    <a:pt x="0" y="559149"/>
                  </a:lnTo>
                  <a:lnTo>
                    <a:pt x="266700" y="26542"/>
                  </a:lnTo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6403172" y="862718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699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6403172" y="862718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7202478" y="598021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5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7202478" y="598021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5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5587695" y="1144490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5587695" y="1144490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7" name="object 97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7429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Matrices</a:t>
            </a:r>
            <a:r>
              <a:rPr dirty="0" spc="30"/>
              <a:t> </a:t>
            </a:r>
            <a:r>
              <a:rPr dirty="0"/>
              <a:t>as</a:t>
            </a:r>
            <a:r>
              <a:rPr dirty="0" spc="30"/>
              <a:t> </a:t>
            </a:r>
            <a:r>
              <a:rPr dirty="0" spc="-10"/>
              <a:t>linear</a:t>
            </a:r>
            <a:r>
              <a:rPr dirty="0" spc="30"/>
              <a:t> </a:t>
            </a:r>
            <a:r>
              <a:rPr dirty="0" spc="-5"/>
              <a:t>transformations</a:t>
            </a:r>
          </a:p>
        </p:txBody>
      </p:sp>
      <p:graphicFrame>
        <p:nvGraphicFramePr>
          <p:cNvPr id="98" name="object 98"/>
          <p:cNvGraphicFramePr>
            <a:graphicFrameLocks noGrp="1"/>
          </p:cNvGraphicFramePr>
          <p:nvPr/>
        </p:nvGraphicFramePr>
        <p:xfrm>
          <a:off x="3682288" y="1043146"/>
          <a:ext cx="1240790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9575"/>
                <a:gridCol w="409574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-2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grpSp>
        <p:nvGrpSpPr>
          <p:cNvPr id="99" name="object 99"/>
          <p:cNvGrpSpPr/>
          <p:nvPr/>
        </p:nvGrpSpPr>
        <p:grpSpPr>
          <a:xfrm>
            <a:off x="268370" y="780111"/>
            <a:ext cx="8683625" cy="3740150"/>
            <a:chOff x="268370" y="780111"/>
            <a:chExt cx="8683625" cy="3740150"/>
          </a:xfrm>
        </p:grpSpPr>
        <p:sp>
          <p:nvSpPr>
            <p:cNvPr id="100" name="object 100"/>
            <p:cNvSpPr/>
            <p:nvPr/>
          </p:nvSpPr>
          <p:spPr>
            <a:xfrm>
              <a:off x="5586412" y="11287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1" name="object 10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0862" y="2648193"/>
              <a:ext cx="3510967" cy="198119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5588182" y="2727253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 h="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5478958" y="2666301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4" name="object 10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7286" y="992171"/>
              <a:ext cx="198120" cy="3510165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7196345" y="1119491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7135381" y="101027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7" name="object 10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00417" y="2658948"/>
              <a:ext cx="188912" cy="188912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43280" y="2678809"/>
              <a:ext cx="103186" cy="103188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38517" y="2674047"/>
              <a:ext cx="112712" cy="112712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00643" y="2392248"/>
              <a:ext cx="188912" cy="188912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43506" y="2412109"/>
              <a:ext cx="103186" cy="103188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38743" y="2407347"/>
              <a:ext cx="112712" cy="112712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67117" y="2123319"/>
              <a:ext cx="188912" cy="188912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9980" y="2143181"/>
              <a:ext cx="103186" cy="103188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5217" y="2138418"/>
              <a:ext cx="112712" cy="112712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7602" y="1866416"/>
              <a:ext cx="188912" cy="188912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20465" y="1886277"/>
              <a:ext cx="103186" cy="103188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15702" y="1881515"/>
              <a:ext cx="112712" cy="112712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419100" y="1142999"/>
              <a:ext cx="3208655" cy="1598930"/>
            </a:xfrm>
            <a:custGeom>
              <a:avLst/>
              <a:gdLst/>
              <a:ahLst/>
              <a:cxnLst/>
              <a:rect l="l" t="t" r="r" b="b"/>
              <a:pathLst>
                <a:path w="3208654" h="1598930">
                  <a:moveTo>
                    <a:pt x="3208210" y="0"/>
                  </a:moveTo>
                  <a:lnTo>
                    <a:pt x="3208210" y="0"/>
                  </a:lnTo>
                  <a:lnTo>
                    <a:pt x="0" y="0"/>
                  </a:lnTo>
                  <a:lnTo>
                    <a:pt x="0" y="266420"/>
                  </a:lnTo>
                  <a:lnTo>
                    <a:pt x="0" y="1598472"/>
                  </a:lnTo>
                  <a:lnTo>
                    <a:pt x="267347" y="1598472"/>
                  </a:lnTo>
                  <a:lnTo>
                    <a:pt x="1604098" y="1598472"/>
                  </a:lnTo>
                  <a:lnTo>
                    <a:pt x="1604098" y="1332064"/>
                  </a:lnTo>
                  <a:lnTo>
                    <a:pt x="1863585" y="1332064"/>
                  </a:lnTo>
                  <a:lnTo>
                    <a:pt x="1863585" y="1598472"/>
                  </a:lnTo>
                  <a:lnTo>
                    <a:pt x="1871459" y="1598472"/>
                  </a:lnTo>
                  <a:lnTo>
                    <a:pt x="2138807" y="1598472"/>
                  </a:lnTo>
                  <a:lnTo>
                    <a:pt x="2406154" y="1598472"/>
                  </a:lnTo>
                  <a:lnTo>
                    <a:pt x="2673502" y="1598472"/>
                  </a:lnTo>
                  <a:lnTo>
                    <a:pt x="2940862" y="1598472"/>
                  </a:lnTo>
                  <a:lnTo>
                    <a:pt x="2940862" y="1332064"/>
                  </a:lnTo>
                  <a:lnTo>
                    <a:pt x="3208210" y="1332064"/>
                  </a:lnTo>
                  <a:lnTo>
                    <a:pt x="3208210" y="1065657"/>
                  </a:lnTo>
                  <a:lnTo>
                    <a:pt x="3208210" y="799236"/>
                  </a:lnTo>
                  <a:lnTo>
                    <a:pt x="3208210" y="532828"/>
                  </a:lnTo>
                  <a:lnTo>
                    <a:pt x="3208210" y="266420"/>
                  </a:lnTo>
                  <a:lnTo>
                    <a:pt x="3208210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419100" y="2475064"/>
              <a:ext cx="3208655" cy="1864995"/>
            </a:xfrm>
            <a:custGeom>
              <a:avLst/>
              <a:gdLst/>
              <a:ahLst/>
              <a:cxnLst/>
              <a:rect l="l" t="t" r="r" b="b"/>
              <a:pathLst>
                <a:path w="3208654" h="1864995">
                  <a:moveTo>
                    <a:pt x="3208210" y="0"/>
                  </a:moveTo>
                  <a:lnTo>
                    <a:pt x="2940862" y="0"/>
                  </a:lnTo>
                  <a:lnTo>
                    <a:pt x="2673502" y="0"/>
                  </a:lnTo>
                  <a:lnTo>
                    <a:pt x="2673502" y="266407"/>
                  </a:lnTo>
                  <a:lnTo>
                    <a:pt x="0" y="266407"/>
                  </a:lnTo>
                  <a:lnTo>
                    <a:pt x="0" y="532815"/>
                  </a:lnTo>
                  <a:lnTo>
                    <a:pt x="0" y="1864880"/>
                  </a:lnTo>
                  <a:lnTo>
                    <a:pt x="267347" y="1864880"/>
                  </a:lnTo>
                  <a:lnTo>
                    <a:pt x="2406154" y="1864880"/>
                  </a:lnTo>
                  <a:lnTo>
                    <a:pt x="2406154" y="1598472"/>
                  </a:lnTo>
                  <a:lnTo>
                    <a:pt x="2673502" y="1598472"/>
                  </a:lnTo>
                  <a:lnTo>
                    <a:pt x="2940862" y="1598472"/>
                  </a:lnTo>
                  <a:lnTo>
                    <a:pt x="3208210" y="1598472"/>
                  </a:lnTo>
                  <a:lnTo>
                    <a:pt x="3208210" y="1332052"/>
                  </a:lnTo>
                  <a:lnTo>
                    <a:pt x="3208210" y="1065644"/>
                  </a:lnTo>
                  <a:lnTo>
                    <a:pt x="3208210" y="799236"/>
                  </a:lnTo>
                  <a:lnTo>
                    <a:pt x="3208210" y="532815"/>
                  </a:lnTo>
                  <a:lnTo>
                    <a:pt x="3208210" y="266407"/>
                  </a:lnTo>
                  <a:lnTo>
                    <a:pt x="3208210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2557907" y="4073537"/>
              <a:ext cx="1069975" cy="266700"/>
            </a:xfrm>
            <a:custGeom>
              <a:avLst/>
              <a:gdLst/>
              <a:ahLst/>
              <a:cxnLst/>
              <a:rect l="l" t="t" r="r" b="b"/>
              <a:pathLst>
                <a:path w="1069975" h="266700">
                  <a:moveTo>
                    <a:pt x="1069403" y="0"/>
                  </a:moveTo>
                  <a:lnTo>
                    <a:pt x="802055" y="0"/>
                  </a:lnTo>
                  <a:lnTo>
                    <a:pt x="534695" y="0"/>
                  </a:lnTo>
                  <a:lnTo>
                    <a:pt x="267347" y="0"/>
                  </a:lnTo>
                  <a:lnTo>
                    <a:pt x="0" y="0"/>
                  </a:lnTo>
                  <a:lnTo>
                    <a:pt x="0" y="266407"/>
                  </a:lnTo>
                  <a:lnTo>
                    <a:pt x="267347" y="266407"/>
                  </a:lnTo>
                  <a:lnTo>
                    <a:pt x="534695" y="266407"/>
                  </a:lnTo>
                  <a:lnTo>
                    <a:pt x="802055" y="266407"/>
                  </a:lnTo>
                  <a:lnTo>
                    <a:pt x="1069403" y="266407"/>
                  </a:lnTo>
                  <a:lnTo>
                    <a:pt x="1069403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406399" y="1130300"/>
              <a:ext cx="3234055" cy="3222625"/>
            </a:xfrm>
            <a:custGeom>
              <a:avLst/>
              <a:gdLst/>
              <a:ahLst/>
              <a:cxnLst/>
              <a:rect l="l" t="t" r="r" b="b"/>
              <a:pathLst>
                <a:path w="3234054" h="3222625">
                  <a:moveTo>
                    <a:pt x="280051" y="0"/>
                  </a:moveTo>
                  <a:lnTo>
                    <a:pt x="280051" y="3222336"/>
                  </a:lnTo>
                </a:path>
                <a:path w="3234054" h="3222625">
                  <a:moveTo>
                    <a:pt x="547402" y="0"/>
                  </a:moveTo>
                  <a:lnTo>
                    <a:pt x="547402" y="3222336"/>
                  </a:lnTo>
                </a:path>
                <a:path w="3234054" h="3222625">
                  <a:moveTo>
                    <a:pt x="814754" y="0"/>
                  </a:moveTo>
                  <a:lnTo>
                    <a:pt x="814754" y="3222336"/>
                  </a:lnTo>
                </a:path>
                <a:path w="3234054" h="3222625">
                  <a:moveTo>
                    <a:pt x="1082105" y="0"/>
                  </a:moveTo>
                  <a:lnTo>
                    <a:pt x="1082105" y="3222336"/>
                  </a:lnTo>
                </a:path>
                <a:path w="3234054" h="3222625">
                  <a:moveTo>
                    <a:pt x="1349457" y="0"/>
                  </a:moveTo>
                  <a:lnTo>
                    <a:pt x="1349457" y="3222336"/>
                  </a:lnTo>
                </a:path>
                <a:path w="3234054" h="3222625">
                  <a:moveTo>
                    <a:pt x="1616809" y="0"/>
                  </a:moveTo>
                  <a:lnTo>
                    <a:pt x="1616809" y="3222336"/>
                  </a:lnTo>
                </a:path>
                <a:path w="3234054" h="3222625">
                  <a:moveTo>
                    <a:pt x="1884160" y="0"/>
                  </a:moveTo>
                  <a:lnTo>
                    <a:pt x="1884160" y="3222336"/>
                  </a:lnTo>
                </a:path>
                <a:path w="3234054" h="3222625">
                  <a:moveTo>
                    <a:pt x="2151512" y="0"/>
                  </a:moveTo>
                  <a:lnTo>
                    <a:pt x="2151512" y="3222336"/>
                  </a:lnTo>
                </a:path>
                <a:path w="3234054" h="3222625">
                  <a:moveTo>
                    <a:pt x="2418862" y="0"/>
                  </a:moveTo>
                  <a:lnTo>
                    <a:pt x="2418862" y="3222336"/>
                  </a:lnTo>
                </a:path>
                <a:path w="3234054" h="3222625">
                  <a:moveTo>
                    <a:pt x="2686213" y="0"/>
                  </a:moveTo>
                  <a:lnTo>
                    <a:pt x="2686213" y="3222336"/>
                  </a:lnTo>
                </a:path>
                <a:path w="3234054" h="3222625">
                  <a:moveTo>
                    <a:pt x="2953565" y="0"/>
                  </a:moveTo>
                  <a:lnTo>
                    <a:pt x="2953565" y="3222336"/>
                  </a:lnTo>
                </a:path>
                <a:path w="3234054" h="3222625">
                  <a:moveTo>
                    <a:pt x="0" y="279111"/>
                  </a:moveTo>
                  <a:lnTo>
                    <a:pt x="3233616" y="279111"/>
                  </a:lnTo>
                </a:path>
                <a:path w="3234054" h="3222625">
                  <a:moveTo>
                    <a:pt x="0" y="545522"/>
                  </a:moveTo>
                  <a:lnTo>
                    <a:pt x="3233616" y="545522"/>
                  </a:lnTo>
                </a:path>
                <a:path w="3234054" h="3222625">
                  <a:moveTo>
                    <a:pt x="0" y="811934"/>
                  </a:moveTo>
                  <a:lnTo>
                    <a:pt x="3233616" y="811934"/>
                  </a:lnTo>
                </a:path>
                <a:path w="3234054" h="3222625">
                  <a:moveTo>
                    <a:pt x="0" y="1078345"/>
                  </a:moveTo>
                  <a:lnTo>
                    <a:pt x="3233616" y="1078345"/>
                  </a:lnTo>
                </a:path>
                <a:path w="3234054" h="3222625">
                  <a:moveTo>
                    <a:pt x="0" y="1344757"/>
                  </a:moveTo>
                  <a:lnTo>
                    <a:pt x="3233616" y="1344757"/>
                  </a:lnTo>
                </a:path>
                <a:path w="3234054" h="3222625">
                  <a:moveTo>
                    <a:pt x="0" y="1611168"/>
                  </a:moveTo>
                  <a:lnTo>
                    <a:pt x="3233616" y="1611168"/>
                  </a:lnTo>
                </a:path>
                <a:path w="3234054" h="3222625">
                  <a:moveTo>
                    <a:pt x="0" y="1877579"/>
                  </a:moveTo>
                  <a:lnTo>
                    <a:pt x="3233616" y="1877579"/>
                  </a:lnTo>
                </a:path>
                <a:path w="3234054" h="3222625">
                  <a:moveTo>
                    <a:pt x="0" y="2143991"/>
                  </a:moveTo>
                  <a:lnTo>
                    <a:pt x="3233616" y="2143991"/>
                  </a:lnTo>
                </a:path>
                <a:path w="3234054" h="3222625">
                  <a:moveTo>
                    <a:pt x="0" y="2410402"/>
                  </a:moveTo>
                  <a:lnTo>
                    <a:pt x="3233616" y="2410402"/>
                  </a:lnTo>
                </a:path>
                <a:path w="3234054" h="3222625">
                  <a:moveTo>
                    <a:pt x="0" y="2676814"/>
                  </a:moveTo>
                  <a:lnTo>
                    <a:pt x="3233616" y="2676814"/>
                  </a:lnTo>
                </a:path>
                <a:path w="3234054" h="3222625">
                  <a:moveTo>
                    <a:pt x="0" y="2943226"/>
                  </a:moveTo>
                  <a:lnTo>
                    <a:pt x="3233616" y="2943226"/>
                  </a:lnTo>
                </a:path>
                <a:path w="3234054" h="3222625">
                  <a:moveTo>
                    <a:pt x="12700" y="0"/>
                  </a:moveTo>
                  <a:lnTo>
                    <a:pt x="12700" y="3222336"/>
                  </a:lnTo>
                </a:path>
                <a:path w="3234054" h="3222625">
                  <a:moveTo>
                    <a:pt x="3220916" y="0"/>
                  </a:moveTo>
                  <a:lnTo>
                    <a:pt x="3220916" y="3222336"/>
                  </a:lnTo>
                </a:path>
                <a:path w="3234054" h="3222625">
                  <a:moveTo>
                    <a:pt x="0" y="12700"/>
                  </a:moveTo>
                  <a:lnTo>
                    <a:pt x="3233616" y="12700"/>
                  </a:lnTo>
                </a:path>
                <a:path w="3234054" h="3222625">
                  <a:moveTo>
                    <a:pt x="0" y="3209636"/>
                  </a:moveTo>
                  <a:lnTo>
                    <a:pt x="3233616" y="3209636"/>
                  </a:lnTo>
                </a:path>
              </a:pathLst>
            </a:custGeom>
            <a:ln w="25400">
              <a:solidFill>
                <a:srgbClr val="0097A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417512" y="11414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4" name="object 1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370" y="2665497"/>
              <a:ext cx="3510967" cy="198119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415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 h="0">
                  <a:moveTo>
                    <a:pt x="0" y="0"/>
                  </a:moveTo>
                  <a:lnTo>
                    <a:pt x="12700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306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7" name="object 1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4794" y="1009475"/>
              <a:ext cx="198120" cy="3510165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2023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/>
            <p:cNvSpPr/>
            <p:nvPr/>
          </p:nvSpPr>
          <p:spPr>
            <a:xfrm>
              <a:off x="1962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0" name="object 1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65985" y="2448604"/>
              <a:ext cx="367506" cy="367506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2016785" y="2476403"/>
              <a:ext cx="266065" cy="266065"/>
            </a:xfrm>
            <a:custGeom>
              <a:avLst/>
              <a:gdLst/>
              <a:ahLst/>
              <a:cxnLst/>
              <a:rect l="l" t="t" r="r" b="b"/>
              <a:pathLst>
                <a:path w="266064" h="266064">
                  <a:moveTo>
                    <a:pt x="265906" y="0"/>
                  </a:moveTo>
                  <a:lnTo>
                    <a:pt x="0" y="0"/>
                  </a:lnTo>
                  <a:lnTo>
                    <a:pt x="0" y="265906"/>
                  </a:lnTo>
                  <a:lnTo>
                    <a:pt x="265906" y="265906"/>
                  </a:lnTo>
                  <a:lnTo>
                    <a:pt x="265906" y="0"/>
                  </a:lnTo>
                  <a:close/>
                </a:path>
              </a:pathLst>
            </a:custGeom>
            <a:solidFill>
              <a:srgbClr val="40B1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2016785" y="2476403"/>
              <a:ext cx="266065" cy="266065"/>
            </a:xfrm>
            <a:custGeom>
              <a:avLst/>
              <a:gdLst/>
              <a:ahLst/>
              <a:cxnLst/>
              <a:rect l="l" t="t" r="r" b="b"/>
              <a:pathLst>
                <a:path w="266064" h="266064">
                  <a:moveTo>
                    <a:pt x="0" y="0"/>
                  </a:moveTo>
                  <a:lnTo>
                    <a:pt x="265906" y="0"/>
                  </a:lnTo>
                  <a:lnTo>
                    <a:pt x="265906" y="265906"/>
                  </a:lnTo>
                  <a:lnTo>
                    <a:pt x="0" y="26590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798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3" name="object 1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35029" y="2671648"/>
              <a:ext cx="188912" cy="188912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77891" y="2691509"/>
              <a:ext cx="103187" cy="103188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73129" y="2686747"/>
              <a:ext cx="112712" cy="112712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89029" y="2671648"/>
              <a:ext cx="188912" cy="188912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31891" y="2691509"/>
              <a:ext cx="103187" cy="103188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27129" y="2686747"/>
              <a:ext cx="112712" cy="112712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35029" y="2404948"/>
              <a:ext cx="188912" cy="188912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77891" y="2424809"/>
              <a:ext cx="103187" cy="103188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73129" y="2420047"/>
              <a:ext cx="112712" cy="112712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89029" y="2404948"/>
              <a:ext cx="188912" cy="188912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31891" y="2424809"/>
              <a:ext cx="103187" cy="103188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27129" y="2420047"/>
              <a:ext cx="112712" cy="112712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78947" y="780111"/>
              <a:ext cx="249280" cy="271838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17047" y="795225"/>
              <a:ext cx="172330" cy="195107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71407" y="780111"/>
              <a:ext cx="261204" cy="271838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09507" y="795128"/>
              <a:ext cx="185004" cy="195577"/>
            </a:xfrm>
            <a:prstGeom prst="rect">
              <a:avLst/>
            </a:prstGeom>
          </p:spPr>
        </p:pic>
      </p:grpSp>
      <p:sp>
        <p:nvSpPr>
          <p:cNvPr id="149" name="object 149"/>
          <p:cNvSpPr txBox="1"/>
          <p:nvPr/>
        </p:nvSpPr>
        <p:spPr>
          <a:xfrm>
            <a:off x="5130800" y="1041400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121285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-3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5130800" y="1309826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1" name="object 151"/>
          <p:cNvSpPr txBox="1"/>
          <p:nvPr/>
        </p:nvSpPr>
        <p:spPr>
          <a:xfrm>
            <a:off x="4955058" y="1185490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52" name="object 152"/>
          <p:cNvGrpSpPr/>
          <p:nvPr/>
        </p:nvGrpSpPr>
        <p:grpSpPr>
          <a:xfrm>
            <a:off x="1811926" y="871445"/>
            <a:ext cx="226060" cy="234315"/>
            <a:chOff x="1811926" y="871445"/>
            <a:chExt cx="226060" cy="234315"/>
          </a:xfrm>
        </p:grpSpPr>
        <p:pic>
          <p:nvPicPr>
            <p:cNvPr id="153" name="object 15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11926" y="871445"/>
              <a:ext cx="225758" cy="234244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50026" y="886479"/>
              <a:ext cx="149558" cy="157995"/>
            </a:xfrm>
            <a:prstGeom prst="rect">
              <a:avLst/>
            </a:prstGeom>
          </p:spPr>
        </p:pic>
      </p:grpSp>
      <p:sp>
        <p:nvSpPr>
          <p:cNvPr id="155" name="object 155"/>
          <p:cNvSpPr txBox="1"/>
          <p:nvPr/>
        </p:nvSpPr>
        <p:spPr>
          <a:xfrm>
            <a:off x="2032604" y="83608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56" name="object 156"/>
          <p:cNvGrpSpPr/>
          <p:nvPr/>
        </p:nvGrpSpPr>
        <p:grpSpPr>
          <a:xfrm>
            <a:off x="3626938" y="2747400"/>
            <a:ext cx="250190" cy="272415"/>
            <a:chOff x="3626938" y="2747400"/>
            <a:chExt cx="250190" cy="272415"/>
          </a:xfrm>
        </p:grpSpPr>
        <p:pic>
          <p:nvPicPr>
            <p:cNvPr id="157" name="object 15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26938" y="2747400"/>
              <a:ext cx="249725" cy="272344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65038" y="2762514"/>
              <a:ext cx="172772" cy="195611"/>
            </a:xfrm>
            <a:prstGeom prst="rect">
              <a:avLst/>
            </a:prstGeom>
          </p:spPr>
        </p:pic>
      </p:grpSp>
      <p:sp>
        <p:nvSpPr>
          <p:cNvPr id="159" name="object 159"/>
          <p:cNvSpPr txBox="1"/>
          <p:nvPr/>
        </p:nvSpPr>
        <p:spPr>
          <a:xfrm>
            <a:off x="3696258" y="249307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77675" y="295244"/>
            <a:ext cx="5179060" cy="4861560"/>
            <a:chOff x="3977675" y="295244"/>
            <a:chExt cx="5179060" cy="4861560"/>
          </a:xfrm>
        </p:grpSpPr>
        <p:sp>
          <p:nvSpPr>
            <p:cNvPr id="3" name="object 3"/>
            <p:cNvSpPr/>
            <p:nvPr/>
          </p:nvSpPr>
          <p:spPr>
            <a:xfrm>
              <a:off x="7195667" y="1931097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C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195667" y="1931097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928571" y="2464100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928571" y="2464100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661871" y="2998196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661871" y="2998196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401123" y="3530557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699" y="266699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401123" y="3530557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462096" y="1399729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462096" y="1399729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726355" y="866905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726355" y="866905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195667" y="1931097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C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195667" y="1931097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727877" y="2199402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727877" y="2199402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461177" y="2733499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461177" y="2733499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200429" y="3265860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699"/>
                  </a:lnTo>
                  <a:lnTo>
                    <a:pt x="0" y="799305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200429" y="3265860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8261403" y="1196228"/>
              <a:ext cx="882650" cy="738505"/>
            </a:xfrm>
            <a:custGeom>
              <a:avLst/>
              <a:gdLst/>
              <a:ahLst/>
              <a:cxnLst/>
              <a:rect l="l" t="t" r="r" b="b"/>
              <a:pathLst>
                <a:path w="882650" h="738505">
                  <a:moveTo>
                    <a:pt x="882596" y="0"/>
                  </a:moveTo>
                  <a:lnTo>
                    <a:pt x="266700" y="205502"/>
                  </a:lnTo>
                  <a:lnTo>
                    <a:pt x="0" y="738109"/>
                  </a:lnTo>
                  <a:lnTo>
                    <a:pt x="799306" y="471409"/>
                  </a:lnTo>
                  <a:lnTo>
                    <a:pt x="882596" y="305076"/>
                  </a:lnTo>
                  <a:lnTo>
                    <a:pt x="88259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8261403" y="1196228"/>
              <a:ext cx="882650" cy="738505"/>
            </a:xfrm>
            <a:custGeom>
              <a:avLst/>
              <a:gdLst/>
              <a:ahLst/>
              <a:cxnLst/>
              <a:rect l="l" t="t" r="r" b="b"/>
              <a:pathLst>
                <a:path w="882650" h="738505">
                  <a:moveTo>
                    <a:pt x="266700" y="205502"/>
                  </a:moveTo>
                  <a:lnTo>
                    <a:pt x="882596" y="0"/>
                  </a:lnTo>
                </a:path>
                <a:path w="882650" h="738505">
                  <a:moveTo>
                    <a:pt x="882596" y="305076"/>
                  </a:moveTo>
                  <a:lnTo>
                    <a:pt x="799306" y="471408"/>
                  </a:lnTo>
                  <a:lnTo>
                    <a:pt x="0" y="738108"/>
                  </a:lnTo>
                  <a:lnTo>
                    <a:pt x="266700" y="205502"/>
                  </a:lnTo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8525662" y="751579"/>
              <a:ext cx="618490" cy="650240"/>
            </a:xfrm>
            <a:custGeom>
              <a:avLst/>
              <a:gdLst/>
              <a:ahLst/>
              <a:cxnLst/>
              <a:rect l="l" t="t" r="r" b="b"/>
              <a:pathLst>
                <a:path w="618490" h="650240">
                  <a:moveTo>
                    <a:pt x="618337" y="0"/>
                  </a:moveTo>
                  <a:lnTo>
                    <a:pt x="266700" y="117328"/>
                  </a:lnTo>
                  <a:lnTo>
                    <a:pt x="0" y="649935"/>
                  </a:lnTo>
                  <a:lnTo>
                    <a:pt x="618337" y="443617"/>
                  </a:lnTo>
                  <a:lnTo>
                    <a:pt x="618337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8525662" y="751579"/>
              <a:ext cx="618490" cy="650240"/>
            </a:xfrm>
            <a:custGeom>
              <a:avLst/>
              <a:gdLst/>
              <a:ahLst/>
              <a:cxnLst/>
              <a:rect l="l" t="t" r="r" b="b"/>
              <a:pathLst>
                <a:path w="618490" h="650240">
                  <a:moveTo>
                    <a:pt x="266700" y="117328"/>
                  </a:moveTo>
                  <a:lnTo>
                    <a:pt x="618337" y="0"/>
                  </a:lnTo>
                </a:path>
                <a:path w="618490" h="650240">
                  <a:moveTo>
                    <a:pt x="618337" y="443617"/>
                  </a:moveTo>
                  <a:lnTo>
                    <a:pt x="0" y="649935"/>
                  </a:lnTo>
                  <a:lnTo>
                    <a:pt x="266700" y="117328"/>
                  </a:lnTo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994973" y="1666399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994973" y="1666399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333298" y="2994333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333298" y="2994333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066598" y="3528430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1066006" y="0"/>
                  </a:moveTo>
                  <a:lnTo>
                    <a:pt x="266700" y="266699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066598" y="3528430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805851" y="4060791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805851" y="4060791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5866824" y="1929961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866824" y="1929961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131083" y="1397139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131083" y="1397139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5600395" y="2461331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600395" y="2461331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6132605" y="2729636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6132605" y="2729636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865905" y="3263733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5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5865905" y="3263733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5605157" y="3796093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5605157" y="3796093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6666130" y="1665264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6666130" y="1665264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6930389" y="1132441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6930389" y="1132441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6399701" y="2196633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6399701" y="2196633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8522546" y="2092771"/>
              <a:ext cx="621665" cy="651510"/>
            </a:xfrm>
            <a:custGeom>
              <a:avLst/>
              <a:gdLst/>
              <a:ahLst/>
              <a:cxnLst/>
              <a:rect l="l" t="t" r="r" b="b"/>
              <a:pathLst>
                <a:path w="621665" h="651510">
                  <a:moveTo>
                    <a:pt x="621452" y="0"/>
                  </a:moveTo>
                  <a:lnTo>
                    <a:pt x="266700" y="118368"/>
                  </a:lnTo>
                  <a:lnTo>
                    <a:pt x="0" y="650974"/>
                  </a:lnTo>
                  <a:lnTo>
                    <a:pt x="621452" y="443617"/>
                  </a:lnTo>
                  <a:lnTo>
                    <a:pt x="621452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8522546" y="2092771"/>
              <a:ext cx="621665" cy="651510"/>
            </a:xfrm>
            <a:custGeom>
              <a:avLst/>
              <a:gdLst/>
              <a:ahLst/>
              <a:cxnLst/>
              <a:rect l="l" t="t" r="r" b="b"/>
              <a:pathLst>
                <a:path w="621665" h="651510">
                  <a:moveTo>
                    <a:pt x="266700" y="118368"/>
                  </a:moveTo>
                  <a:lnTo>
                    <a:pt x="621452" y="0"/>
                  </a:lnTo>
                </a:path>
                <a:path w="621665" h="651510">
                  <a:moveTo>
                    <a:pt x="621452" y="443617"/>
                  </a:moveTo>
                  <a:lnTo>
                    <a:pt x="0" y="650974"/>
                  </a:lnTo>
                  <a:lnTo>
                    <a:pt x="266700" y="118368"/>
                  </a:lnTo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8255846" y="2537880"/>
              <a:ext cx="888365" cy="740410"/>
            </a:xfrm>
            <a:custGeom>
              <a:avLst/>
              <a:gdLst/>
              <a:ahLst/>
              <a:cxnLst/>
              <a:rect l="l" t="t" r="r" b="b"/>
              <a:pathLst>
                <a:path w="888365" h="740410">
                  <a:moveTo>
                    <a:pt x="888152" y="0"/>
                  </a:moveTo>
                  <a:lnTo>
                    <a:pt x="266700" y="207356"/>
                  </a:lnTo>
                  <a:lnTo>
                    <a:pt x="0" y="739962"/>
                  </a:lnTo>
                  <a:lnTo>
                    <a:pt x="799306" y="473262"/>
                  </a:lnTo>
                  <a:lnTo>
                    <a:pt x="888152" y="295834"/>
                  </a:lnTo>
                  <a:lnTo>
                    <a:pt x="888152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8255846" y="2537880"/>
              <a:ext cx="888365" cy="740410"/>
            </a:xfrm>
            <a:custGeom>
              <a:avLst/>
              <a:gdLst/>
              <a:ahLst/>
              <a:cxnLst/>
              <a:rect l="l" t="t" r="r" b="b"/>
              <a:pathLst>
                <a:path w="888365" h="740410">
                  <a:moveTo>
                    <a:pt x="266700" y="207356"/>
                  </a:moveTo>
                  <a:lnTo>
                    <a:pt x="888152" y="0"/>
                  </a:lnTo>
                </a:path>
                <a:path w="888365" h="740410">
                  <a:moveTo>
                    <a:pt x="888152" y="295834"/>
                  </a:moveTo>
                  <a:lnTo>
                    <a:pt x="799306" y="473262"/>
                  </a:lnTo>
                  <a:lnTo>
                    <a:pt x="0" y="739962"/>
                  </a:lnTo>
                  <a:lnTo>
                    <a:pt x="266700" y="207356"/>
                  </a:lnTo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7995099" y="3010896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7995099" y="3010896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9056071" y="1503780"/>
              <a:ext cx="88265" cy="175895"/>
            </a:xfrm>
            <a:custGeom>
              <a:avLst/>
              <a:gdLst/>
              <a:ahLst/>
              <a:cxnLst/>
              <a:rect l="l" t="t" r="r" b="b"/>
              <a:pathLst>
                <a:path w="88265" h="175894">
                  <a:moveTo>
                    <a:pt x="87927" y="0"/>
                  </a:moveTo>
                  <a:lnTo>
                    <a:pt x="0" y="175594"/>
                  </a:lnTo>
                  <a:lnTo>
                    <a:pt x="87927" y="146255"/>
                  </a:lnTo>
                  <a:lnTo>
                    <a:pt x="87927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9056071" y="1503779"/>
              <a:ext cx="88265" cy="175895"/>
            </a:xfrm>
            <a:custGeom>
              <a:avLst/>
              <a:gdLst/>
              <a:ahLst/>
              <a:cxnLst/>
              <a:rect l="l" t="t" r="r" b="b"/>
              <a:pathLst>
                <a:path w="88265" h="175894">
                  <a:moveTo>
                    <a:pt x="87928" y="146256"/>
                  </a:moveTo>
                  <a:lnTo>
                    <a:pt x="0" y="175594"/>
                  </a:lnTo>
                  <a:lnTo>
                    <a:pt x="87928" y="0"/>
                  </a:lnTo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8789643" y="1648889"/>
              <a:ext cx="354965" cy="561975"/>
            </a:xfrm>
            <a:custGeom>
              <a:avLst/>
              <a:gdLst/>
              <a:ahLst/>
              <a:cxnLst/>
              <a:rect l="l" t="t" r="r" b="b"/>
              <a:pathLst>
                <a:path w="354965" h="561975">
                  <a:moveTo>
                    <a:pt x="354356" y="0"/>
                  </a:moveTo>
                  <a:lnTo>
                    <a:pt x="266700" y="29247"/>
                  </a:lnTo>
                  <a:lnTo>
                    <a:pt x="0" y="561854"/>
                  </a:lnTo>
                  <a:lnTo>
                    <a:pt x="354356" y="443617"/>
                  </a:lnTo>
                  <a:lnTo>
                    <a:pt x="35435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8789643" y="1648889"/>
              <a:ext cx="354965" cy="561975"/>
            </a:xfrm>
            <a:custGeom>
              <a:avLst/>
              <a:gdLst/>
              <a:ahLst/>
              <a:cxnLst/>
              <a:rect l="l" t="t" r="r" b="b"/>
              <a:pathLst>
                <a:path w="354965" h="561975">
                  <a:moveTo>
                    <a:pt x="266700" y="29247"/>
                  </a:moveTo>
                  <a:lnTo>
                    <a:pt x="354356" y="0"/>
                  </a:lnTo>
                </a:path>
                <a:path w="354965" h="561975">
                  <a:moveTo>
                    <a:pt x="354356" y="443617"/>
                  </a:moveTo>
                  <a:lnTo>
                    <a:pt x="0" y="561854"/>
                  </a:lnTo>
                  <a:lnTo>
                    <a:pt x="266700" y="29247"/>
                  </a:lnTo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4517822" y="3276107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5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4517822" y="3276107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4251122" y="3810203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4251122" y="3810203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990375" y="4342564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3990375" y="4342564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5051348" y="2211735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5051348" y="2211735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5315607" y="1678912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5315607" y="1678912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4784919" y="2743103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4784919" y="2743103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6147123" y="4051257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699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6147123" y="4051257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6946429" y="3786560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699"/>
                  </a:lnTo>
                  <a:lnTo>
                    <a:pt x="0" y="799305"/>
                  </a:lnTo>
                  <a:lnTo>
                    <a:pt x="799306" y="532605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6946429" y="3786560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4670677" y="4581491"/>
              <a:ext cx="947419" cy="562610"/>
            </a:xfrm>
            <a:custGeom>
              <a:avLst/>
              <a:gdLst/>
              <a:ahLst/>
              <a:cxnLst/>
              <a:rect l="l" t="t" r="r" b="b"/>
              <a:pathLst>
                <a:path w="947420" h="562610">
                  <a:moveTo>
                    <a:pt x="947180" y="0"/>
                  </a:moveTo>
                  <a:lnTo>
                    <a:pt x="147874" y="266700"/>
                  </a:lnTo>
                  <a:lnTo>
                    <a:pt x="0" y="562008"/>
                  </a:lnTo>
                  <a:lnTo>
                    <a:pt x="592361" y="562008"/>
                  </a:lnTo>
                  <a:lnTo>
                    <a:pt x="680480" y="532606"/>
                  </a:lnTo>
                  <a:lnTo>
                    <a:pt x="947180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4670677" y="4581491"/>
              <a:ext cx="947419" cy="562610"/>
            </a:xfrm>
            <a:custGeom>
              <a:avLst/>
              <a:gdLst/>
              <a:ahLst/>
              <a:cxnLst/>
              <a:rect l="l" t="t" r="r" b="b"/>
              <a:pathLst>
                <a:path w="947420" h="562610">
                  <a:moveTo>
                    <a:pt x="147874" y="266700"/>
                  </a:moveTo>
                  <a:lnTo>
                    <a:pt x="947180" y="0"/>
                  </a:lnTo>
                  <a:lnTo>
                    <a:pt x="680480" y="532606"/>
                  </a:lnTo>
                  <a:lnTo>
                    <a:pt x="592361" y="562008"/>
                  </a:lnTo>
                </a:path>
                <a:path w="947420" h="562610">
                  <a:moveTo>
                    <a:pt x="0" y="562008"/>
                  </a:moveTo>
                  <a:lnTo>
                    <a:pt x="147874" y="266700"/>
                  </a:lnTo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5351157" y="4316793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1066006" y="0"/>
                  </a:moveTo>
                  <a:lnTo>
                    <a:pt x="266700" y="266699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5351157" y="4316793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7741099" y="3531596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699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7741099" y="3531596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3996297" y="4863264"/>
              <a:ext cx="806450" cy="280670"/>
            </a:xfrm>
            <a:custGeom>
              <a:avLst/>
              <a:gdLst/>
              <a:ahLst/>
              <a:cxnLst/>
              <a:rect l="l" t="t" r="r" b="b"/>
              <a:pathLst>
                <a:path w="806450" h="280670">
                  <a:moveTo>
                    <a:pt x="806084" y="0"/>
                  </a:moveTo>
                  <a:lnTo>
                    <a:pt x="6777" y="266700"/>
                  </a:lnTo>
                  <a:lnTo>
                    <a:pt x="0" y="280235"/>
                  </a:lnTo>
                  <a:lnTo>
                    <a:pt x="665757" y="280235"/>
                  </a:lnTo>
                  <a:lnTo>
                    <a:pt x="806084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3996297" y="4863264"/>
              <a:ext cx="806450" cy="280670"/>
            </a:xfrm>
            <a:custGeom>
              <a:avLst/>
              <a:gdLst/>
              <a:ahLst/>
              <a:cxnLst/>
              <a:rect l="l" t="t" r="r" b="b"/>
              <a:pathLst>
                <a:path w="806450" h="280670">
                  <a:moveTo>
                    <a:pt x="6777" y="266700"/>
                  </a:moveTo>
                  <a:lnTo>
                    <a:pt x="806084" y="0"/>
                  </a:lnTo>
                  <a:lnTo>
                    <a:pt x="665757" y="280235"/>
                  </a:lnTo>
                </a:path>
                <a:path w="806450" h="280670">
                  <a:moveTo>
                    <a:pt x="0" y="280235"/>
                  </a:moveTo>
                  <a:lnTo>
                    <a:pt x="6777" y="266700"/>
                  </a:lnTo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7998443" y="332484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5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7998443" y="332484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5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8797749" y="307944"/>
              <a:ext cx="346710" cy="559435"/>
            </a:xfrm>
            <a:custGeom>
              <a:avLst/>
              <a:gdLst/>
              <a:ahLst/>
              <a:cxnLst/>
              <a:rect l="l" t="t" r="r" b="b"/>
              <a:pathLst>
                <a:path w="346709" h="559435">
                  <a:moveTo>
                    <a:pt x="346249" y="0"/>
                  </a:moveTo>
                  <a:lnTo>
                    <a:pt x="266700" y="26542"/>
                  </a:lnTo>
                  <a:lnTo>
                    <a:pt x="0" y="559149"/>
                  </a:lnTo>
                  <a:lnTo>
                    <a:pt x="346249" y="443617"/>
                  </a:lnTo>
                  <a:lnTo>
                    <a:pt x="346249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8797749" y="307944"/>
              <a:ext cx="346710" cy="559435"/>
            </a:xfrm>
            <a:custGeom>
              <a:avLst/>
              <a:gdLst/>
              <a:ahLst/>
              <a:cxnLst/>
              <a:rect l="l" t="t" r="r" b="b"/>
              <a:pathLst>
                <a:path w="346709" h="559435">
                  <a:moveTo>
                    <a:pt x="266700" y="26542"/>
                  </a:moveTo>
                  <a:lnTo>
                    <a:pt x="346249" y="0"/>
                  </a:lnTo>
                </a:path>
                <a:path w="346709" h="559435">
                  <a:moveTo>
                    <a:pt x="346249" y="443617"/>
                  </a:moveTo>
                  <a:lnTo>
                    <a:pt x="0" y="559149"/>
                  </a:lnTo>
                  <a:lnTo>
                    <a:pt x="266700" y="26542"/>
                  </a:lnTo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6403172" y="862718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699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6403172" y="862718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7202478" y="598021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5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7202478" y="598021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5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5587695" y="1144490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5587695" y="1144490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7" name="object 97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7429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Matrices</a:t>
            </a:r>
            <a:r>
              <a:rPr dirty="0" spc="30"/>
              <a:t> </a:t>
            </a:r>
            <a:r>
              <a:rPr dirty="0"/>
              <a:t>as</a:t>
            </a:r>
            <a:r>
              <a:rPr dirty="0" spc="30"/>
              <a:t> </a:t>
            </a:r>
            <a:r>
              <a:rPr dirty="0" spc="-10"/>
              <a:t>linear</a:t>
            </a:r>
            <a:r>
              <a:rPr dirty="0" spc="30"/>
              <a:t> </a:t>
            </a:r>
            <a:r>
              <a:rPr dirty="0" spc="-5"/>
              <a:t>transformations</a:t>
            </a:r>
          </a:p>
        </p:txBody>
      </p:sp>
      <p:graphicFrame>
        <p:nvGraphicFramePr>
          <p:cNvPr id="98" name="object 98"/>
          <p:cNvGraphicFramePr>
            <a:graphicFrameLocks noGrp="1"/>
          </p:cNvGraphicFramePr>
          <p:nvPr/>
        </p:nvGraphicFramePr>
        <p:xfrm>
          <a:off x="3682288" y="1043146"/>
          <a:ext cx="1240790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9575"/>
                <a:gridCol w="409574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-2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grpSp>
        <p:nvGrpSpPr>
          <p:cNvPr id="99" name="object 99"/>
          <p:cNvGrpSpPr/>
          <p:nvPr/>
        </p:nvGrpSpPr>
        <p:grpSpPr>
          <a:xfrm>
            <a:off x="268370" y="780111"/>
            <a:ext cx="8683625" cy="3740150"/>
            <a:chOff x="268370" y="780111"/>
            <a:chExt cx="8683625" cy="3740150"/>
          </a:xfrm>
        </p:grpSpPr>
        <p:sp>
          <p:nvSpPr>
            <p:cNvPr id="100" name="object 100"/>
            <p:cNvSpPr/>
            <p:nvPr/>
          </p:nvSpPr>
          <p:spPr>
            <a:xfrm>
              <a:off x="5586412" y="11287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1" name="object 10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0862" y="2648193"/>
              <a:ext cx="3510967" cy="198119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5588182" y="2727253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 h="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5478958" y="2666301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4" name="object 10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7286" y="992171"/>
              <a:ext cx="198120" cy="3510165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7196345" y="1119491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7135381" y="101027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7" name="object 10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00417" y="2658948"/>
              <a:ext cx="188912" cy="188912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43280" y="2678809"/>
              <a:ext cx="103186" cy="103188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38517" y="2674047"/>
              <a:ext cx="112712" cy="112712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00643" y="2392248"/>
              <a:ext cx="188912" cy="188912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43506" y="2412109"/>
              <a:ext cx="103186" cy="103188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38743" y="2407347"/>
              <a:ext cx="112712" cy="112712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67117" y="2123319"/>
              <a:ext cx="188912" cy="188912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9980" y="2143181"/>
              <a:ext cx="103186" cy="103188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5217" y="2138418"/>
              <a:ext cx="112712" cy="112712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7602" y="1866416"/>
              <a:ext cx="188912" cy="188912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20465" y="1886277"/>
              <a:ext cx="103186" cy="103188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15702" y="1881515"/>
              <a:ext cx="112712" cy="112712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419100" y="1142999"/>
              <a:ext cx="3208655" cy="1598930"/>
            </a:xfrm>
            <a:custGeom>
              <a:avLst/>
              <a:gdLst/>
              <a:ahLst/>
              <a:cxnLst/>
              <a:rect l="l" t="t" r="r" b="b"/>
              <a:pathLst>
                <a:path w="3208654" h="1598930">
                  <a:moveTo>
                    <a:pt x="3208210" y="0"/>
                  </a:moveTo>
                  <a:lnTo>
                    <a:pt x="3208210" y="0"/>
                  </a:lnTo>
                  <a:lnTo>
                    <a:pt x="0" y="0"/>
                  </a:lnTo>
                  <a:lnTo>
                    <a:pt x="0" y="266420"/>
                  </a:lnTo>
                  <a:lnTo>
                    <a:pt x="0" y="1598472"/>
                  </a:lnTo>
                  <a:lnTo>
                    <a:pt x="267347" y="1598472"/>
                  </a:lnTo>
                  <a:lnTo>
                    <a:pt x="1604098" y="1598472"/>
                  </a:lnTo>
                  <a:lnTo>
                    <a:pt x="1604098" y="1332064"/>
                  </a:lnTo>
                  <a:lnTo>
                    <a:pt x="1863585" y="1332064"/>
                  </a:lnTo>
                  <a:lnTo>
                    <a:pt x="1863585" y="1598472"/>
                  </a:lnTo>
                  <a:lnTo>
                    <a:pt x="1871459" y="1598472"/>
                  </a:lnTo>
                  <a:lnTo>
                    <a:pt x="2138807" y="1598472"/>
                  </a:lnTo>
                  <a:lnTo>
                    <a:pt x="2406154" y="1598472"/>
                  </a:lnTo>
                  <a:lnTo>
                    <a:pt x="2673502" y="1598472"/>
                  </a:lnTo>
                  <a:lnTo>
                    <a:pt x="2940862" y="1598472"/>
                  </a:lnTo>
                  <a:lnTo>
                    <a:pt x="2940862" y="1332064"/>
                  </a:lnTo>
                  <a:lnTo>
                    <a:pt x="3208210" y="1332064"/>
                  </a:lnTo>
                  <a:lnTo>
                    <a:pt x="3208210" y="1065657"/>
                  </a:lnTo>
                  <a:lnTo>
                    <a:pt x="3208210" y="799236"/>
                  </a:lnTo>
                  <a:lnTo>
                    <a:pt x="3208210" y="532828"/>
                  </a:lnTo>
                  <a:lnTo>
                    <a:pt x="3208210" y="266420"/>
                  </a:lnTo>
                  <a:lnTo>
                    <a:pt x="3208210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419100" y="2475064"/>
              <a:ext cx="3208655" cy="1864995"/>
            </a:xfrm>
            <a:custGeom>
              <a:avLst/>
              <a:gdLst/>
              <a:ahLst/>
              <a:cxnLst/>
              <a:rect l="l" t="t" r="r" b="b"/>
              <a:pathLst>
                <a:path w="3208654" h="1864995">
                  <a:moveTo>
                    <a:pt x="3208210" y="0"/>
                  </a:moveTo>
                  <a:lnTo>
                    <a:pt x="2940862" y="0"/>
                  </a:lnTo>
                  <a:lnTo>
                    <a:pt x="2673502" y="0"/>
                  </a:lnTo>
                  <a:lnTo>
                    <a:pt x="2673502" y="266407"/>
                  </a:lnTo>
                  <a:lnTo>
                    <a:pt x="0" y="266407"/>
                  </a:lnTo>
                  <a:lnTo>
                    <a:pt x="0" y="532815"/>
                  </a:lnTo>
                  <a:lnTo>
                    <a:pt x="0" y="1864880"/>
                  </a:lnTo>
                  <a:lnTo>
                    <a:pt x="267347" y="1864880"/>
                  </a:lnTo>
                  <a:lnTo>
                    <a:pt x="2406154" y="1864880"/>
                  </a:lnTo>
                  <a:lnTo>
                    <a:pt x="2406154" y="1598472"/>
                  </a:lnTo>
                  <a:lnTo>
                    <a:pt x="2673502" y="1598472"/>
                  </a:lnTo>
                  <a:lnTo>
                    <a:pt x="2940862" y="1598472"/>
                  </a:lnTo>
                  <a:lnTo>
                    <a:pt x="3208210" y="1598472"/>
                  </a:lnTo>
                  <a:lnTo>
                    <a:pt x="3208210" y="1332052"/>
                  </a:lnTo>
                  <a:lnTo>
                    <a:pt x="3208210" y="1065644"/>
                  </a:lnTo>
                  <a:lnTo>
                    <a:pt x="3208210" y="799236"/>
                  </a:lnTo>
                  <a:lnTo>
                    <a:pt x="3208210" y="532815"/>
                  </a:lnTo>
                  <a:lnTo>
                    <a:pt x="3208210" y="266407"/>
                  </a:lnTo>
                  <a:lnTo>
                    <a:pt x="3208210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2557907" y="4073537"/>
              <a:ext cx="1069975" cy="266700"/>
            </a:xfrm>
            <a:custGeom>
              <a:avLst/>
              <a:gdLst/>
              <a:ahLst/>
              <a:cxnLst/>
              <a:rect l="l" t="t" r="r" b="b"/>
              <a:pathLst>
                <a:path w="1069975" h="266700">
                  <a:moveTo>
                    <a:pt x="1069403" y="0"/>
                  </a:moveTo>
                  <a:lnTo>
                    <a:pt x="802055" y="0"/>
                  </a:lnTo>
                  <a:lnTo>
                    <a:pt x="534695" y="0"/>
                  </a:lnTo>
                  <a:lnTo>
                    <a:pt x="267347" y="0"/>
                  </a:lnTo>
                  <a:lnTo>
                    <a:pt x="0" y="0"/>
                  </a:lnTo>
                  <a:lnTo>
                    <a:pt x="0" y="266407"/>
                  </a:lnTo>
                  <a:lnTo>
                    <a:pt x="267347" y="266407"/>
                  </a:lnTo>
                  <a:lnTo>
                    <a:pt x="534695" y="266407"/>
                  </a:lnTo>
                  <a:lnTo>
                    <a:pt x="802055" y="266407"/>
                  </a:lnTo>
                  <a:lnTo>
                    <a:pt x="1069403" y="266407"/>
                  </a:lnTo>
                  <a:lnTo>
                    <a:pt x="1069403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406399" y="1130300"/>
              <a:ext cx="3234055" cy="3222625"/>
            </a:xfrm>
            <a:custGeom>
              <a:avLst/>
              <a:gdLst/>
              <a:ahLst/>
              <a:cxnLst/>
              <a:rect l="l" t="t" r="r" b="b"/>
              <a:pathLst>
                <a:path w="3234054" h="3222625">
                  <a:moveTo>
                    <a:pt x="280051" y="0"/>
                  </a:moveTo>
                  <a:lnTo>
                    <a:pt x="280051" y="3222336"/>
                  </a:lnTo>
                </a:path>
                <a:path w="3234054" h="3222625">
                  <a:moveTo>
                    <a:pt x="547402" y="0"/>
                  </a:moveTo>
                  <a:lnTo>
                    <a:pt x="547402" y="3222336"/>
                  </a:lnTo>
                </a:path>
                <a:path w="3234054" h="3222625">
                  <a:moveTo>
                    <a:pt x="814754" y="0"/>
                  </a:moveTo>
                  <a:lnTo>
                    <a:pt x="814754" y="3222336"/>
                  </a:lnTo>
                </a:path>
                <a:path w="3234054" h="3222625">
                  <a:moveTo>
                    <a:pt x="1082105" y="0"/>
                  </a:moveTo>
                  <a:lnTo>
                    <a:pt x="1082105" y="3222336"/>
                  </a:lnTo>
                </a:path>
                <a:path w="3234054" h="3222625">
                  <a:moveTo>
                    <a:pt x="1349457" y="0"/>
                  </a:moveTo>
                  <a:lnTo>
                    <a:pt x="1349457" y="3222336"/>
                  </a:lnTo>
                </a:path>
                <a:path w="3234054" h="3222625">
                  <a:moveTo>
                    <a:pt x="1616809" y="0"/>
                  </a:moveTo>
                  <a:lnTo>
                    <a:pt x="1616809" y="3222336"/>
                  </a:lnTo>
                </a:path>
                <a:path w="3234054" h="3222625">
                  <a:moveTo>
                    <a:pt x="1884160" y="0"/>
                  </a:moveTo>
                  <a:lnTo>
                    <a:pt x="1884160" y="3222336"/>
                  </a:lnTo>
                </a:path>
                <a:path w="3234054" h="3222625">
                  <a:moveTo>
                    <a:pt x="2151512" y="0"/>
                  </a:moveTo>
                  <a:lnTo>
                    <a:pt x="2151512" y="3222336"/>
                  </a:lnTo>
                </a:path>
                <a:path w="3234054" h="3222625">
                  <a:moveTo>
                    <a:pt x="2418862" y="0"/>
                  </a:moveTo>
                  <a:lnTo>
                    <a:pt x="2418862" y="3222336"/>
                  </a:lnTo>
                </a:path>
                <a:path w="3234054" h="3222625">
                  <a:moveTo>
                    <a:pt x="2686213" y="0"/>
                  </a:moveTo>
                  <a:lnTo>
                    <a:pt x="2686213" y="3222336"/>
                  </a:lnTo>
                </a:path>
                <a:path w="3234054" h="3222625">
                  <a:moveTo>
                    <a:pt x="2953565" y="0"/>
                  </a:moveTo>
                  <a:lnTo>
                    <a:pt x="2953565" y="3222336"/>
                  </a:lnTo>
                </a:path>
                <a:path w="3234054" h="3222625">
                  <a:moveTo>
                    <a:pt x="0" y="279111"/>
                  </a:moveTo>
                  <a:lnTo>
                    <a:pt x="3233616" y="279111"/>
                  </a:lnTo>
                </a:path>
                <a:path w="3234054" h="3222625">
                  <a:moveTo>
                    <a:pt x="0" y="545522"/>
                  </a:moveTo>
                  <a:lnTo>
                    <a:pt x="3233616" y="545522"/>
                  </a:lnTo>
                </a:path>
                <a:path w="3234054" h="3222625">
                  <a:moveTo>
                    <a:pt x="0" y="811934"/>
                  </a:moveTo>
                  <a:lnTo>
                    <a:pt x="3233616" y="811934"/>
                  </a:lnTo>
                </a:path>
                <a:path w="3234054" h="3222625">
                  <a:moveTo>
                    <a:pt x="0" y="1078345"/>
                  </a:moveTo>
                  <a:lnTo>
                    <a:pt x="3233616" y="1078345"/>
                  </a:lnTo>
                </a:path>
                <a:path w="3234054" h="3222625">
                  <a:moveTo>
                    <a:pt x="0" y="1344757"/>
                  </a:moveTo>
                  <a:lnTo>
                    <a:pt x="3233616" y="1344757"/>
                  </a:lnTo>
                </a:path>
                <a:path w="3234054" h="3222625">
                  <a:moveTo>
                    <a:pt x="0" y="1611168"/>
                  </a:moveTo>
                  <a:lnTo>
                    <a:pt x="3233616" y="1611168"/>
                  </a:lnTo>
                </a:path>
                <a:path w="3234054" h="3222625">
                  <a:moveTo>
                    <a:pt x="0" y="1877579"/>
                  </a:moveTo>
                  <a:lnTo>
                    <a:pt x="3233616" y="1877579"/>
                  </a:lnTo>
                </a:path>
                <a:path w="3234054" h="3222625">
                  <a:moveTo>
                    <a:pt x="0" y="2143991"/>
                  </a:moveTo>
                  <a:lnTo>
                    <a:pt x="3233616" y="2143991"/>
                  </a:lnTo>
                </a:path>
                <a:path w="3234054" h="3222625">
                  <a:moveTo>
                    <a:pt x="0" y="2410402"/>
                  </a:moveTo>
                  <a:lnTo>
                    <a:pt x="3233616" y="2410402"/>
                  </a:lnTo>
                </a:path>
                <a:path w="3234054" h="3222625">
                  <a:moveTo>
                    <a:pt x="0" y="2676814"/>
                  </a:moveTo>
                  <a:lnTo>
                    <a:pt x="3233616" y="2676814"/>
                  </a:lnTo>
                </a:path>
                <a:path w="3234054" h="3222625">
                  <a:moveTo>
                    <a:pt x="0" y="2943226"/>
                  </a:moveTo>
                  <a:lnTo>
                    <a:pt x="3233616" y="2943226"/>
                  </a:lnTo>
                </a:path>
                <a:path w="3234054" h="3222625">
                  <a:moveTo>
                    <a:pt x="12700" y="0"/>
                  </a:moveTo>
                  <a:lnTo>
                    <a:pt x="12700" y="3222336"/>
                  </a:lnTo>
                </a:path>
                <a:path w="3234054" h="3222625">
                  <a:moveTo>
                    <a:pt x="3220916" y="0"/>
                  </a:moveTo>
                  <a:lnTo>
                    <a:pt x="3220916" y="3222336"/>
                  </a:lnTo>
                </a:path>
                <a:path w="3234054" h="3222625">
                  <a:moveTo>
                    <a:pt x="0" y="12700"/>
                  </a:moveTo>
                  <a:lnTo>
                    <a:pt x="3233616" y="12700"/>
                  </a:lnTo>
                </a:path>
                <a:path w="3234054" h="3222625">
                  <a:moveTo>
                    <a:pt x="0" y="3209636"/>
                  </a:moveTo>
                  <a:lnTo>
                    <a:pt x="3233616" y="3209636"/>
                  </a:lnTo>
                </a:path>
              </a:pathLst>
            </a:custGeom>
            <a:ln w="25400">
              <a:solidFill>
                <a:srgbClr val="0097A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417512" y="11414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4" name="object 1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370" y="2665497"/>
              <a:ext cx="3510967" cy="198119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415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 h="0">
                  <a:moveTo>
                    <a:pt x="0" y="0"/>
                  </a:moveTo>
                  <a:lnTo>
                    <a:pt x="12700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306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7" name="object 1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4794" y="1009475"/>
              <a:ext cx="198120" cy="3510165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2023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/>
            <p:cNvSpPr/>
            <p:nvPr/>
          </p:nvSpPr>
          <p:spPr>
            <a:xfrm>
              <a:off x="1962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0" name="object 1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65985" y="2448604"/>
              <a:ext cx="367506" cy="367506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2016785" y="2476403"/>
              <a:ext cx="266065" cy="266065"/>
            </a:xfrm>
            <a:custGeom>
              <a:avLst/>
              <a:gdLst/>
              <a:ahLst/>
              <a:cxnLst/>
              <a:rect l="l" t="t" r="r" b="b"/>
              <a:pathLst>
                <a:path w="266064" h="266064">
                  <a:moveTo>
                    <a:pt x="265906" y="0"/>
                  </a:moveTo>
                  <a:lnTo>
                    <a:pt x="0" y="0"/>
                  </a:lnTo>
                  <a:lnTo>
                    <a:pt x="0" y="265906"/>
                  </a:lnTo>
                  <a:lnTo>
                    <a:pt x="265906" y="265906"/>
                  </a:lnTo>
                  <a:lnTo>
                    <a:pt x="265906" y="0"/>
                  </a:lnTo>
                  <a:close/>
                </a:path>
              </a:pathLst>
            </a:custGeom>
            <a:solidFill>
              <a:srgbClr val="40B1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2016785" y="2476403"/>
              <a:ext cx="266065" cy="266065"/>
            </a:xfrm>
            <a:custGeom>
              <a:avLst/>
              <a:gdLst/>
              <a:ahLst/>
              <a:cxnLst/>
              <a:rect l="l" t="t" r="r" b="b"/>
              <a:pathLst>
                <a:path w="266064" h="266064">
                  <a:moveTo>
                    <a:pt x="0" y="0"/>
                  </a:moveTo>
                  <a:lnTo>
                    <a:pt x="265906" y="0"/>
                  </a:lnTo>
                  <a:lnTo>
                    <a:pt x="265906" y="265906"/>
                  </a:lnTo>
                  <a:lnTo>
                    <a:pt x="0" y="26590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798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3" name="object 1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35029" y="2671648"/>
              <a:ext cx="188912" cy="188912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77891" y="2691509"/>
              <a:ext cx="103187" cy="103188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73129" y="2686747"/>
              <a:ext cx="112712" cy="112712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89029" y="2671648"/>
              <a:ext cx="188912" cy="188912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31891" y="2691509"/>
              <a:ext cx="103187" cy="103188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27129" y="2686747"/>
              <a:ext cx="112712" cy="112712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35029" y="2404948"/>
              <a:ext cx="188912" cy="188912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77891" y="2424809"/>
              <a:ext cx="103187" cy="103188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73129" y="2420047"/>
              <a:ext cx="112712" cy="112712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89029" y="2404948"/>
              <a:ext cx="188912" cy="188912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31891" y="2424809"/>
              <a:ext cx="103187" cy="103188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27129" y="2420047"/>
              <a:ext cx="112712" cy="112712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78947" y="780111"/>
              <a:ext cx="249280" cy="271838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17047" y="795225"/>
              <a:ext cx="172330" cy="195107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71407" y="780111"/>
              <a:ext cx="261204" cy="271838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09507" y="795128"/>
              <a:ext cx="185004" cy="195577"/>
            </a:xfrm>
            <a:prstGeom prst="rect">
              <a:avLst/>
            </a:prstGeom>
          </p:spPr>
        </p:pic>
      </p:grpSp>
      <p:sp>
        <p:nvSpPr>
          <p:cNvPr id="149" name="object 149"/>
          <p:cNvSpPr txBox="1"/>
          <p:nvPr/>
        </p:nvSpPr>
        <p:spPr>
          <a:xfrm>
            <a:off x="5130800" y="1041400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121285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-3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5130800" y="1309826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1" name="object 151"/>
          <p:cNvSpPr txBox="1"/>
          <p:nvPr/>
        </p:nvSpPr>
        <p:spPr>
          <a:xfrm>
            <a:off x="4955058" y="1185490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52" name="object 152"/>
          <p:cNvGrpSpPr/>
          <p:nvPr/>
        </p:nvGrpSpPr>
        <p:grpSpPr>
          <a:xfrm>
            <a:off x="1394694" y="871445"/>
            <a:ext cx="643255" cy="1191895"/>
            <a:chOff x="1394694" y="871445"/>
            <a:chExt cx="643255" cy="1191895"/>
          </a:xfrm>
        </p:grpSpPr>
        <p:pic>
          <p:nvPicPr>
            <p:cNvPr id="153" name="object 15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94694" y="1873867"/>
              <a:ext cx="188912" cy="188912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32794" y="1888967"/>
              <a:ext cx="112712" cy="112712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11926" y="871445"/>
              <a:ext cx="225758" cy="234244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50026" y="886479"/>
              <a:ext cx="149558" cy="157995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2032604" y="83608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58" name="object 158"/>
          <p:cNvGrpSpPr/>
          <p:nvPr/>
        </p:nvGrpSpPr>
        <p:grpSpPr>
          <a:xfrm>
            <a:off x="3626938" y="2747400"/>
            <a:ext cx="250190" cy="272415"/>
            <a:chOff x="3626938" y="2747400"/>
            <a:chExt cx="250190" cy="272415"/>
          </a:xfrm>
        </p:grpSpPr>
        <p:pic>
          <p:nvPicPr>
            <p:cNvPr id="159" name="object 15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626938" y="2747400"/>
              <a:ext cx="249725" cy="272344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665038" y="2762514"/>
              <a:ext cx="172772" cy="195611"/>
            </a:xfrm>
            <a:prstGeom prst="rect">
              <a:avLst/>
            </a:prstGeom>
          </p:spPr>
        </p:pic>
      </p:grpSp>
      <p:sp>
        <p:nvSpPr>
          <p:cNvPr id="161" name="object 161"/>
          <p:cNvSpPr txBox="1"/>
          <p:nvPr/>
        </p:nvSpPr>
        <p:spPr>
          <a:xfrm>
            <a:off x="3696258" y="249307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45769" y="3532464"/>
            <a:ext cx="568960" cy="518795"/>
            <a:chOff x="1945769" y="3532464"/>
            <a:chExt cx="568960" cy="5187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45769" y="3532464"/>
              <a:ext cx="568648" cy="51860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90219" y="3553914"/>
              <a:ext cx="480059" cy="429895"/>
            </a:xfrm>
            <a:custGeom>
              <a:avLst/>
              <a:gdLst/>
              <a:ahLst/>
              <a:cxnLst/>
              <a:rect l="l" t="t" r="r" b="b"/>
              <a:pathLst>
                <a:path w="480060" h="429895">
                  <a:moveTo>
                    <a:pt x="403340" y="237491"/>
                  </a:moveTo>
                  <a:lnTo>
                    <a:pt x="75328" y="237491"/>
                  </a:lnTo>
                  <a:lnTo>
                    <a:pt x="75328" y="429702"/>
                  </a:lnTo>
                  <a:lnTo>
                    <a:pt x="196270" y="429702"/>
                  </a:lnTo>
                  <a:lnTo>
                    <a:pt x="196270" y="274913"/>
                  </a:lnTo>
                  <a:lnTo>
                    <a:pt x="403340" y="274913"/>
                  </a:lnTo>
                  <a:lnTo>
                    <a:pt x="403340" y="237491"/>
                  </a:lnTo>
                  <a:close/>
                </a:path>
                <a:path w="480060" h="429895">
                  <a:moveTo>
                    <a:pt x="403340" y="274913"/>
                  </a:moveTo>
                  <a:lnTo>
                    <a:pt x="281951" y="274913"/>
                  </a:lnTo>
                  <a:lnTo>
                    <a:pt x="281951" y="429702"/>
                  </a:lnTo>
                  <a:lnTo>
                    <a:pt x="403340" y="429702"/>
                  </a:lnTo>
                  <a:lnTo>
                    <a:pt x="403340" y="274913"/>
                  </a:lnTo>
                  <a:close/>
                </a:path>
                <a:path w="480060" h="429895">
                  <a:moveTo>
                    <a:pt x="239873" y="0"/>
                  </a:moveTo>
                  <a:lnTo>
                    <a:pt x="0" y="237491"/>
                  </a:lnTo>
                  <a:lnTo>
                    <a:pt x="479748" y="237491"/>
                  </a:lnTo>
                  <a:lnTo>
                    <a:pt x="403340" y="161827"/>
                  </a:lnTo>
                  <a:lnTo>
                    <a:pt x="403340" y="119043"/>
                  </a:lnTo>
                  <a:lnTo>
                    <a:pt x="360221" y="119043"/>
                  </a:lnTo>
                  <a:lnTo>
                    <a:pt x="239873" y="0"/>
                  </a:lnTo>
                  <a:close/>
                </a:path>
                <a:path w="480060" h="429895">
                  <a:moveTo>
                    <a:pt x="403340" y="70672"/>
                  </a:moveTo>
                  <a:lnTo>
                    <a:pt x="360221" y="70672"/>
                  </a:lnTo>
                  <a:lnTo>
                    <a:pt x="360221" y="119043"/>
                  </a:lnTo>
                  <a:lnTo>
                    <a:pt x="403340" y="119043"/>
                  </a:lnTo>
                  <a:lnTo>
                    <a:pt x="403340" y="70672"/>
                  </a:lnTo>
                  <a:close/>
                </a:path>
              </a:pathLst>
            </a:custGeom>
            <a:solidFill>
              <a:srgbClr val="A1C2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990219" y="3553914"/>
              <a:ext cx="480059" cy="429895"/>
            </a:xfrm>
            <a:custGeom>
              <a:avLst/>
              <a:gdLst/>
              <a:ahLst/>
              <a:cxnLst/>
              <a:rect l="l" t="t" r="r" b="b"/>
              <a:pathLst>
                <a:path w="480060" h="429895">
                  <a:moveTo>
                    <a:pt x="239874" y="0"/>
                  </a:moveTo>
                  <a:lnTo>
                    <a:pt x="0" y="237491"/>
                  </a:lnTo>
                  <a:lnTo>
                    <a:pt x="75328" y="237491"/>
                  </a:lnTo>
                  <a:lnTo>
                    <a:pt x="75328" y="429703"/>
                  </a:lnTo>
                  <a:lnTo>
                    <a:pt x="196271" y="429703"/>
                  </a:lnTo>
                  <a:lnTo>
                    <a:pt x="196271" y="274913"/>
                  </a:lnTo>
                  <a:lnTo>
                    <a:pt x="281951" y="274913"/>
                  </a:lnTo>
                  <a:lnTo>
                    <a:pt x="281951" y="429703"/>
                  </a:lnTo>
                  <a:lnTo>
                    <a:pt x="403340" y="429703"/>
                  </a:lnTo>
                  <a:lnTo>
                    <a:pt x="403340" y="237491"/>
                  </a:lnTo>
                  <a:lnTo>
                    <a:pt x="479748" y="237491"/>
                  </a:lnTo>
                  <a:lnTo>
                    <a:pt x="403340" y="161827"/>
                  </a:lnTo>
                  <a:lnTo>
                    <a:pt x="403340" y="70673"/>
                  </a:lnTo>
                  <a:lnTo>
                    <a:pt x="360221" y="70673"/>
                  </a:lnTo>
                  <a:lnTo>
                    <a:pt x="360221" y="119043"/>
                  </a:lnTo>
                  <a:lnTo>
                    <a:pt x="239874" y="0"/>
                  </a:lnTo>
                  <a:close/>
                </a:path>
              </a:pathLst>
            </a:custGeom>
            <a:ln w="12700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392452" y="1481252"/>
            <a:ext cx="4451350" cy="3662679"/>
            <a:chOff x="2392452" y="1481252"/>
            <a:chExt cx="4451350" cy="3662679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5955" y="1481252"/>
              <a:ext cx="731587" cy="61330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710405" y="1502703"/>
              <a:ext cx="643255" cy="524510"/>
            </a:xfrm>
            <a:custGeom>
              <a:avLst/>
              <a:gdLst/>
              <a:ahLst/>
              <a:cxnLst/>
              <a:rect l="l" t="t" r="r" b="b"/>
              <a:pathLst>
                <a:path w="643254" h="524510">
                  <a:moveTo>
                    <a:pt x="578051" y="116221"/>
                  </a:moveTo>
                  <a:lnTo>
                    <a:pt x="64684" y="116221"/>
                  </a:lnTo>
                  <a:lnTo>
                    <a:pt x="0" y="236509"/>
                  </a:lnTo>
                  <a:lnTo>
                    <a:pt x="1852" y="245653"/>
                  </a:lnTo>
                  <a:lnTo>
                    <a:pt x="6901" y="253118"/>
                  </a:lnTo>
                  <a:lnTo>
                    <a:pt x="14383" y="258149"/>
                  </a:lnTo>
                  <a:lnTo>
                    <a:pt x="23534" y="259994"/>
                  </a:lnTo>
                  <a:lnTo>
                    <a:pt x="31505" y="258608"/>
                  </a:lnTo>
                  <a:lnTo>
                    <a:pt x="38295" y="254771"/>
                  </a:lnTo>
                  <a:lnTo>
                    <a:pt x="43425" y="248966"/>
                  </a:lnTo>
                  <a:lnTo>
                    <a:pt x="46418" y="241678"/>
                  </a:lnTo>
                  <a:lnTo>
                    <a:pt x="641643" y="241678"/>
                  </a:lnTo>
                  <a:lnTo>
                    <a:pt x="642686" y="236509"/>
                  </a:lnTo>
                  <a:lnTo>
                    <a:pt x="578051" y="116221"/>
                  </a:lnTo>
                  <a:close/>
                </a:path>
                <a:path w="643254" h="524510">
                  <a:moveTo>
                    <a:pt x="92235" y="241678"/>
                  </a:moveTo>
                  <a:lnTo>
                    <a:pt x="46418" y="241678"/>
                  </a:lnTo>
                  <a:lnTo>
                    <a:pt x="49418" y="248966"/>
                  </a:lnTo>
                  <a:lnTo>
                    <a:pt x="54566" y="254771"/>
                  </a:lnTo>
                  <a:lnTo>
                    <a:pt x="61373" y="258608"/>
                  </a:lnTo>
                  <a:lnTo>
                    <a:pt x="69352" y="259994"/>
                  </a:lnTo>
                  <a:lnTo>
                    <a:pt x="77322" y="258608"/>
                  </a:lnTo>
                  <a:lnTo>
                    <a:pt x="84111" y="254771"/>
                  </a:lnTo>
                  <a:lnTo>
                    <a:pt x="89241" y="248966"/>
                  </a:lnTo>
                  <a:lnTo>
                    <a:pt x="92235" y="241678"/>
                  </a:lnTo>
                  <a:close/>
                </a:path>
                <a:path w="643254" h="524510">
                  <a:moveTo>
                    <a:pt x="138051" y="241678"/>
                  </a:moveTo>
                  <a:lnTo>
                    <a:pt x="92235" y="241678"/>
                  </a:lnTo>
                  <a:lnTo>
                    <a:pt x="95235" y="248966"/>
                  </a:lnTo>
                  <a:lnTo>
                    <a:pt x="100382" y="254771"/>
                  </a:lnTo>
                  <a:lnTo>
                    <a:pt x="107189" y="258608"/>
                  </a:lnTo>
                  <a:lnTo>
                    <a:pt x="115168" y="259994"/>
                  </a:lnTo>
                  <a:lnTo>
                    <a:pt x="123138" y="258608"/>
                  </a:lnTo>
                  <a:lnTo>
                    <a:pt x="129928" y="254771"/>
                  </a:lnTo>
                  <a:lnTo>
                    <a:pt x="135058" y="248966"/>
                  </a:lnTo>
                  <a:lnTo>
                    <a:pt x="138051" y="241678"/>
                  </a:lnTo>
                  <a:close/>
                </a:path>
                <a:path w="643254" h="524510">
                  <a:moveTo>
                    <a:pt x="183868" y="241678"/>
                  </a:moveTo>
                  <a:lnTo>
                    <a:pt x="138051" y="241678"/>
                  </a:lnTo>
                  <a:lnTo>
                    <a:pt x="141051" y="248966"/>
                  </a:lnTo>
                  <a:lnTo>
                    <a:pt x="146199" y="254771"/>
                  </a:lnTo>
                  <a:lnTo>
                    <a:pt x="153006" y="258608"/>
                  </a:lnTo>
                  <a:lnTo>
                    <a:pt x="160985" y="259994"/>
                  </a:lnTo>
                  <a:lnTo>
                    <a:pt x="168955" y="258608"/>
                  </a:lnTo>
                  <a:lnTo>
                    <a:pt x="175745" y="254771"/>
                  </a:lnTo>
                  <a:lnTo>
                    <a:pt x="180875" y="248966"/>
                  </a:lnTo>
                  <a:lnTo>
                    <a:pt x="183868" y="241678"/>
                  </a:lnTo>
                  <a:close/>
                </a:path>
                <a:path w="643254" h="524510">
                  <a:moveTo>
                    <a:pt x="229735" y="241678"/>
                  </a:moveTo>
                  <a:lnTo>
                    <a:pt x="183868" y="241678"/>
                  </a:lnTo>
                  <a:lnTo>
                    <a:pt x="186868" y="248966"/>
                  </a:lnTo>
                  <a:lnTo>
                    <a:pt x="192015" y="254771"/>
                  </a:lnTo>
                  <a:lnTo>
                    <a:pt x="198822" y="258608"/>
                  </a:lnTo>
                  <a:lnTo>
                    <a:pt x="206801" y="259994"/>
                  </a:lnTo>
                  <a:lnTo>
                    <a:pt x="214780" y="258608"/>
                  </a:lnTo>
                  <a:lnTo>
                    <a:pt x="221587" y="254771"/>
                  </a:lnTo>
                  <a:lnTo>
                    <a:pt x="226734" y="248966"/>
                  </a:lnTo>
                  <a:lnTo>
                    <a:pt x="229735" y="241678"/>
                  </a:lnTo>
                  <a:close/>
                </a:path>
                <a:path w="643254" h="524510">
                  <a:moveTo>
                    <a:pt x="275551" y="241678"/>
                  </a:moveTo>
                  <a:lnTo>
                    <a:pt x="229735" y="241678"/>
                  </a:lnTo>
                  <a:lnTo>
                    <a:pt x="232727" y="248966"/>
                  </a:lnTo>
                  <a:lnTo>
                    <a:pt x="237857" y="254771"/>
                  </a:lnTo>
                  <a:lnTo>
                    <a:pt x="244647" y="258608"/>
                  </a:lnTo>
                  <a:lnTo>
                    <a:pt x="252618" y="259994"/>
                  </a:lnTo>
                  <a:lnTo>
                    <a:pt x="260596" y="258608"/>
                  </a:lnTo>
                  <a:lnTo>
                    <a:pt x="267403" y="254771"/>
                  </a:lnTo>
                  <a:lnTo>
                    <a:pt x="272551" y="248966"/>
                  </a:lnTo>
                  <a:lnTo>
                    <a:pt x="275551" y="241678"/>
                  </a:lnTo>
                  <a:close/>
                </a:path>
                <a:path w="643254" h="524510">
                  <a:moveTo>
                    <a:pt x="321368" y="241678"/>
                  </a:moveTo>
                  <a:lnTo>
                    <a:pt x="275551" y="241678"/>
                  </a:lnTo>
                  <a:lnTo>
                    <a:pt x="278544" y="248966"/>
                  </a:lnTo>
                  <a:lnTo>
                    <a:pt x="283674" y="254771"/>
                  </a:lnTo>
                  <a:lnTo>
                    <a:pt x="290463" y="258608"/>
                  </a:lnTo>
                  <a:lnTo>
                    <a:pt x="298434" y="259994"/>
                  </a:lnTo>
                  <a:lnTo>
                    <a:pt x="306413" y="258608"/>
                  </a:lnTo>
                  <a:lnTo>
                    <a:pt x="313220" y="254771"/>
                  </a:lnTo>
                  <a:lnTo>
                    <a:pt x="318367" y="248966"/>
                  </a:lnTo>
                  <a:lnTo>
                    <a:pt x="321368" y="241678"/>
                  </a:lnTo>
                  <a:close/>
                </a:path>
                <a:path w="643254" h="524510">
                  <a:moveTo>
                    <a:pt x="367184" y="241678"/>
                  </a:moveTo>
                  <a:lnTo>
                    <a:pt x="321368" y="241678"/>
                  </a:lnTo>
                  <a:lnTo>
                    <a:pt x="324360" y="248966"/>
                  </a:lnTo>
                  <a:lnTo>
                    <a:pt x="329490" y="254771"/>
                  </a:lnTo>
                  <a:lnTo>
                    <a:pt x="336280" y="258608"/>
                  </a:lnTo>
                  <a:lnTo>
                    <a:pt x="344251" y="259994"/>
                  </a:lnTo>
                  <a:lnTo>
                    <a:pt x="352229" y="258608"/>
                  </a:lnTo>
                  <a:lnTo>
                    <a:pt x="359036" y="254771"/>
                  </a:lnTo>
                  <a:lnTo>
                    <a:pt x="364184" y="248966"/>
                  </a:lnTo>
                  <a:lnTo>
                    <a:pt x="367184" y="241678"/>
                  </a:lnTo>
                  <a:close/>
                </a:path>
                <a:path w="643254" h="524510">
                  <a:moveTo>
                    <a:pt x="413001" y="241678"/>
                  </a:moveTo>
                  <a:lnTo>
                    <a:pt x="367184" y="241678"/>
                  </a:lnTo>
                  <a:lnTo>
                    <a:pt x="370177" y="248966"/>
                  </a:lnTo>
                  <a:lnTo>
                    <a:pt x="375307" y="254771"/>
                  </a:lnTo>
                  <a:lnTo>
                    <a:pt x="382096" y="258608"/>
                  </a:lnTo>
                  <a:lnTo>
                    <a:pt x="390067" y="259994"/>
                  </a:lnTo>
                  <a:lnTo>
                    <a:pt x="398047" y="258608"/>
                  </a:lnTo>
                  <a:lnTo>
                    <a:pt x="404854" y="254771"/>
                  </a:lnTo>
                  <a:lnTo>
                    <a:pt x="410001" y="248966"/>
                  </a:lnTo>
                  <a:lnTo>
                    <a:pt x="413001" y="241678"/>
                  </a:lnTo>
                  <a:close/>
                </a:path>
                <a:path w="643254" h="524510">
                  <a:moveTo>
                    <a:pt x="458817" y="241678"/>
                  </a:moveTo>
                  <a:lnTo>
                    <a:pt x="413001" y="241678"/>
                  </a:lnTo>
                  <a:lnTo>
                    <a:pt x="415993" y="248966"/>
                  </a:lnTo>
                  <a:lnTo>
                    <a:pt x="421123" y="254771"/>
                  </a:lnTo>
                  <a:lnTo>
                    <a:pt x="427913" y="258608"/>
                  </a:lnTo>
                  <a:lnTo>
                    <a:pt x="435884" y="259994"/>
                  </a:lnTo>
                  <a:lnTo>
                    <a:pt x="443862" y="258608"/>
                  </a:lnTo>
                  <a:lnTo>
                    <a:pt x="450669" y="254771"/>
                  </a:lnTo>
                  <a:lnTo>
                    <a:pt x="455817" y="248966"/>
                  </a:lnTo>
                  <a:lnTo>
                    <a:pt x="458817" y="241678"/>
                  </a:lnTo>
                  <a:close/>
                </a:path>
                <a:path w="643254" h="524510">
                  <a:moveTo>
                    <a:pt x="504634" y="241678"/>
                  </a:moveTo>
                  <a:lnTo>
                    <a:pt x="458817" y="241678"/>
                  </a:lnTo>
                  <a:lnTo>
                    <a:pt x="461818" y="248966"/>
                  </a:lnTo>
                  <a:lnTo>
                    <a:pt x="466965" y="254771"/>
                  </a:lnTo>
                  <a:lnTo>
                    <a:pt x="473772" y="258608"/>
                  </a:lnTo>
                  <a:lnTo>
                    <a:pt x="481751" y="259994"/>
                  </a:lnTo>
                  <a:lnTo>
                    <a:pt x="489721" y="258608"/>
                  </a:lnTo>
                  <a:lnTo>
                    <a:pt x="496511" y="254771"/>
                  </a:lnTo>
                  <a:lnTo>
                    <a:pt x="501641" y="248966"/>
                  </a:lnTo>
                  <a:lnTo>
                    <a:pt x="504634" y="241678"/>
                  </a:lnTo>
                  <a:close/>
                </a:path>
                <a:path w="643254" h="524510">
                  <a:moveTo>
                    <a:pt x="550451" y="241678"/>
                  </a:moveTo>
                  <a:lnTo>
                    <a:pt x="504634" y="241678"/>
                  </a:lnTo>
                  <a:lnTo>
                    <a:pt x="507634" y="248966"/>
                  </a:lnTo>
                  <a:lnTo>
                    <a:pt x="512782" y="254771"/>
                  </a:lnTo>
                  <a:lnTo>
                    <a:pt x="519589" y="258608"/>
                  </a:lnTo>
                  <a:lnTo>
                    <a:pt x="527568" y="259994"/>
                  </a:lnTo>
                  <a:lnTo>
                    <a:pt x="535538" y="258608"/>
                  </a:lnTo>
                  <a:lnTo>
                    <a:pt x="542327" y="254771"/>
                  </a:lnTo>
                  <a:lnTo>
                    <a:pt x="547457" y="248966"/>
                  </a:lnTo>
                  <a:lnTo>
                    <a:pt x="550451" y="241678"/>
                  </a:lnTo>
                  <a:close/>
                </a:path>
                <a:path w="643254" h="524510">
                  <a:moveTo>
                    <a:pt x="596267" y="241678"/>
                  </a:moveTo>
                  <a:lnTo>
                    <a:pt x="550451" y="241678"/>
                  </a:lnTo>
                  <a:lnTo>
                    <a:pt x="553451" y="248966"/>
                  </a:lnTo>
                  <a:lnTo>
                    <a:pt x="558598" y="254771"/>
                  </a:lnTo>
                  <a:lnTo>
                    <a:pt x="565405" y="258608"/>
                  </a:lnTo>
                  <a:lnTo>
                    <a:pt x="573384" y="259994"/>
                  </a:lnTo>
                  <a:lnTo>
                    <a:pt x="581356" y="258608"/>
                  </a:lnTo>
                  <a:lnTo>
                    <a:pt x="588145" y="254771"/>
                  </a:lnTo>
                  <a:lnTo>
                    <a:pt x="593275" y="248966"/>
                  </a:lnTo>
                  <a:lnTo>
                    <a:pt x="596267" y="241678"/>
                  </a:lnTo>
                  <a:close/>
                </a:path>
                <a:path w="643254" h="524510">
                  <a:moveTo>
                    <a:pt x="641643" y="241678"/>
                  </a:moveTo>
                  <a:lnTo>
                    <a:pt x="596267" y="241678"/>
                  </a:lnTo>
                  <a:lnTo>
                    <a:pt x="599267" y="248966"/>
                  </a:lnTo>
                  <a:lnTo>
                    <a:pt x="604415" y="254771"/>
                  </a:lnTo>
                  <a:lnTo>
                    <a:pt x="611222" y="258608"/>
                  </a:lnTo>
                  <a:lnTo>
                    <a:pt x="619201" y="259994"/>
                  </a:lnTo>
                  <a:lnTo>
                    <a:pt x="628345" y="258149"/>
                  </a:lnTo>
                  <a:lnTo>
                    <a:pt x="635809" y="253118"/>
                  </a:lnTo>
                  <a:lnTo>
                    <a:pt x="640841" y="245653"/>
                  </a:lnTo>
                  <a:lnTo>
                    <a:pt x="641643" y="241678"/>
                  </a:lnTo>
                  <a:close/>
                </a:path>
                <a:path w="643254" h="524510">
                  <a:moveTo>
                    <a:pt x="234351" y="88069"/>
                  </a:moveTo>
                  <a:lnTo>
                    <a:pt x="209913" y="88069"/>
                  </a:lnTo>
                  <a:lnTo>
                    <a:pt x="209913" y="116221"/>
                  </a:lnTo>
                  <a:lnTo>
                    <a:pt x="234351" y="116221"/>
                  </a:lnTo>
                  <a:lnTo>
                    <a:pt x="234351" y="88069"/>
                  </a:lnTo>
                  <a:close/>
                </a:path>
                <a:path w="643254" h="524510">
                  <a:moveTo>
                    <a:pt x="432772" y="88069"/>
                  </a:moveTo>
                  <a:lnTo>
                    <a:pt x="408334" y="88069"/>
                  </a:lnTo>
                  <a:lnTo>
                    <a:pt x="408334" y="116221"/>
                  </a:lnTo>
                  <a:lnTo>
                    <a:pt x="432772" y="116221"/>
                  </a:lnTo>
                  <a:lnTo>
                    <a:pt x="432772" y="88069"/>
                  </a:lnTo>
                  <a:close/>
                </a:path>
                <a:path w="643254" h="524510">
                  <a:moveTo>
                    <a:pt x="467098" y="0"/>
                  </a:moveTo>
                  <a:lnTo>
                    <a:pt x="175587" y="0"/>
                  </a:lnTo>
                  <a:lnTo>
                    <a:pt x="175587" y="88069"/>
                  </a:lnTo>
                  <a:lnTo>
                    <a:pt x="467098" y="88069"/>
                  </a:lnTo>
                  <a:lnTo>
                    <a:pt x="467098" y="0"/>
                  </a:lnTo>
                  <a:close/>
                </a:path>
                <a:path w="643254" h="524510">
                  <a:moveTo>
                    <a:pt x="606304" y="285587"/>
                  </a:moveTo>
                  <a:lnTo>
                    <a:pt x="36432" y="285587"/>
                  </a:lnTo>
                  <a:lnTo>
                    <a:pt x="36432" y="463585"/>
                  </a:lnTo>
                  <a:lnTo>
                    <a:pt x="282174" y="463585"/>
                  </a:lnTo>
                  <a:lnTo>
                    <a:pt x="282174" y="395787"/>
                  </a:lnTo>
                  <a:lnTo>
                    <a:pt x="70556" y="395787"/>
                  </a:lnTo>
                  <a:lnTo>
                    <a:pt x="70556" y="318457"/>
                  </a:lnTo>
                  <a:lnTo>
                    <a:pt x="606304" y="318457"/>
                  </a:lnTo>
                  <a:lnTo>
                    <a:pt x="606304" y="285587"/>
                  </a:lnTo>
                  <a:close/>
                </a:path>
                <a:path w="643254" h="524510">
                  <a:moveTo>
                    <a:pt x="388010" y="318457"/>
                  </a:moveTo>
                  <a:lnTo>
                    <a:pt x="360509" y="318457"/>
                  </a:lnTo>
                  <a:lnTo>
                    <a:pt x="360509" y="463585"/>
                  </a:lnTo>
                  <a:lnTo>
                    <a:pt x="606304" y="463585"/>
                  </a:lnTo>
                  <a:lnTo>
                    <a:pt x="606304" y="395787"/>
                  </a:lnTo>
                  <a:lnTo>
                    <a:pt x="388010" y="395787"/>
                  </a:lnTo>
                  <a:lnTo>
                    <a:pt x="388010" y="318457"/>
                  </a:lnTo>
                  <a:close/>
                </a:path>
                <a:path w="643254" h="524510">
                  <a:moveTo>
                    <a:pt x="350022" y="374561"/>
                  </a:moveTo>
                  <a:lnTo>
                    <a:pt x="335318" y="374561"/>
                  </a:lnTo>
                  <a:lnTo>
                    <a:pt x="335318" y="417015"/>
                  </a:lnTo>
                  <a:lnTo>
                    <a:pt x="350022" y="417015"/>
                  </a:lnTo>
                  <a:lnTo>
                    <a:pt x="350022" y="374561"/>
                  </a:lnTo>
                  <a:close/>
                </a:path>
                <a:path w="643254" h="524510">
                  <a:moveTo>
                    <a:pt x="176390" y="318457"/>
                  </a:moveTo>
                  <a:lnTo>
                    <a:pt x="148890" y="318457"/>
                  </a:lnTo>
                  <a:lnTo>
                    <a:pt x="148890" y="395787"/>
                  </a:lnTo>
                  <a:lnTo>
                    <a:pt x="176390" y="395787"/>
                  </a:lnTo>
                  <a:lnTo>
                    <a:pt x="176390" y="318457"/>
                  </a:lnTo>
                  <a:close/>
                </a:path>
                <a:path w="643254" h="524510">
                  <a:moveTo>
                    <a:pt x="282174" y="318457"/>
                  </a:moveTo>
                  <a:lnTo>
                    <a:pt x="254725" y="318457"/>
                  </a:lnTo>
                  <a:lnTo>
                    <a:pt x="254725" y="395787"/>
                  </a:lnTo>
                  <a:lnTo>
                    <a:pt x="282174" y="395787"/>
                  </a:lnTo>
                  <a:lnTo>
                    <a:pt x="282174" y="318457"/>
                  </a:lnTo>
                  <a:close/>
                </a:path>
                <a:path w="643254" h="524510">
                  <a:moveTo>
                    <a:pt x="493844" y="318457"/>
                  </a:moveTo>
                  <a:lnTo>
                    <a:pt x="466345" y="318457"/>
                  </a:lnTo>
                  <a:lnTo>
                    <a:pt x="466345" y="395787"/>
                  </a:lnTo>
                  <a:lnTo>
                    <a:pt x="493844" y="395787"/>
                  </a:lnTo>
                  <a:lnTo>
                    <a:pt x="493844" y="318457"/>
                  </a:lnTo>
                  <a:close/>
                </a:path>
                <a:path w="643254" h="524510">
                  <a:moveTo>
                    <a:pt x="606304" y="318457"/>
                  </a:moveTo>
                  <a:lnTo>
                    <a:pt x="572179" y="318457"/>
                  </a:lnTo>
                  <a:lnTo>
                    <a:pt x="572179" y="395787"/>
                  </a:lnTo>
                  <a:lnTo>
                    <a:pt x="606304" y="395787"/>
                  </a:lnTo>
                  <a:lnTo>
                    <a:pt x="606304" y="318457"/>
                  </a:lnTo>
                  <a:close/>
                </a:path>
                <a:path w="643254" h="524510">
                  <a:moveTo>
                    <a:pt x="642134" y="492591"/>
                  </a:moveTo>
                  <a:lnTo>
                    <a:pt x="551" y="492591"/>
                  </a:lnTo>
                  <a:lnTo>
                    <a:pt x="551" y="524405"/>
                  </a:lnTo>
                  <a:lnTo>
                    <a:pt x="642134" y="524405"/>
                  </a:lnTo>
                  <a:lnTo>
                    <a:pt x="642134" y="492591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710405" y="1502703"/>
              <a:ext cx="643255" cy="524510"/>
            </a:xfrm>
            <a:custGeom>
              <a:avLst/>
              <a:gdLst/>
              <a:ahLst/>
              <a:cxnLst/>
              <a:rect l="l" t="t" r="r" b="b"/>
              <a:pathLst>
                <a:path w="643254" h="524510">
                  <a:moveTo>
                    <a:pt x="175588" y="0"/>
                  </a:moveTo>
                  <a:lnTo>
                    <a:pt x="175588" y="88070"/>
                  </a:lnTo>
                  <a:lnTo>
                    <a:pt x="209913" y="88070"/>
                  </a:lnTo>
                  <a:lnTo>
                    <a:pt x="209913" y="116222"/>
                  </a:lnTo>
                  <a:lnTo>
                    <a:pt x="64685" y="116222"/>
                  </a:lnTo>
                  <a:lnTo>
                    <a:pt x="0" y="236509"/>
                  </a:lnTo>
                  <a:lnTo>
                    <a:pt x="1852" y="245654"/>
                  </a:lnTo>
                  <a:lnTo>
                    <a:pt x="6901" y="253119"/>
                  </a:lnTo>
                  <a:lnTo>
                    <a:pt x="14383" y="258150"/>
                  </a:lnTo>
                  <a:lnTo>
                    <a:pt x="23535" y="259995"/>
                  </a:lnTo>
                  <a:lnTo>
                    <a:pt x="31506" y="258608"/>
                  </a:lnTo>
                  <a:lnTo>
                    <a:pt x="38296" y="254771"/>
                  </a:lnTo>
                  <a:lnTo>
                    <a:pt x="43426" y="248967"/>
                  </a:lnTo>
                  <a:lnTo>
                    <a:pt x="46418" y="241678"/>
                  </a:lnTo>
                  <a:lnTo>
                    <a:pt x="49419" y="248967"/>
                  </a:lnTo>
                  <a:lnTo>
                    <a:pt x="54566" y="254771"/>
                  </a:lnTo>
                  <a:lnTo>
                    <a:pt x="61373" y="258608"/>
                  </a:lnTo>
                  <a:lnTo>
                    <a:pt x="69352" y="259995"/>
                  </a:lnTo>
                  <a:lnTo>
                    <a:pt x="77322" y="258608"/>
                  </a:lnTo>
                  <a:lnTo>
                    <a:pt x="84112" y="254771"/>
                  </a:lnTo>
                  <a:lnTo>
                    <a:pt x="89242" y="248967"/>
                  </a:lnTo>
                  <a:lnTo>
                    <a:pt x="92235" y="241678"/>
                  </a:lnTo>
                  <a:lnTo>
                    <a:pt x="95235" y="248967"/>
                  </a:lnTo>
                  <a:lnTo>
                    <a:pt x="100383" y="254771"/>
                  </a:lnTo>
                  <a:lnTo>
                    <a:pt x="107190" y="258608"/>
                  </a:lnTo>
                  <a:lnTo>
                    <a:pt x="115168" y="259995"/>
                  </a:lnTo>
                  <a:lnTo>
                    <a:pt x="123139" y="258608"/>
                  </a:lnTo>
                  <a:lnTo>
                    <a:pt x="129929" y="254771"/>
                  </a:lnTo>
                  <a:lnTo>
                    <a:pt x="135059" y="248967"/>
                  </a:lnTo>
                  <a:lnTo>
                    <a:pt x="138052" y="241678"/>
                  </a:lnTo>
                  <a:lnTo>
                    <a:pt x="141052" y="248967"/>
                  </a:lnTo>
                  <a:lnTo>
                    <a:pt x="146200" y="254771"/>
                  </a:lnTo>
                  <a:lnTo>
                    <a:pt x="153006" y="258608"/>
                  </a:lnTo>
                  <a:lnTo>
                    <a:pt x="160985" y="259995"/>
                  </a:lnTo>
                  <a:lnTo>
                    <a:pt x="168956" y="258608"/>
                  </a:lnTo>
                  <a:lnTo>
                    <a:pt x="175745" y="254771"/>
                  </a:lnTo>
                  <a:lnTo>
                    <a:pt x="180875" y="248967"/>
                  </a:lnTo>
                  <a:lnTo>
                    <a:pt x="183868" y="241678"/>
                  </a:lnTo>
                  <a:lnTo>
                    <a:pt x="186869" y="248967"/>
                  </a:lnTo>
                  <a:lnTo>
                    <a:pt x="192016" y="254771"/>
                  </a:lnTo>
                  <a:lnTo>
                    <a:pt x="198823" y="258608"/>
                  </a:lnTo>
                  <a:lnTo>
                    <a:pt x="206801" y="259995"/>
                  </a:lnTo>
                  <a:lnTo>
                    <a:pt x="214781" y="258608"/>
                  </a:lnTo>
                  <a:lnTo>
                    <a:pt x="221587" y="254771"/>
                  </a:lnTo>
                  <a:lnTo>
                    <a:pt x="226735" y="248967"/>
                  </a:lnTo>
                  <a:lnTo>
                    <a:pt x="229735" y="241678"/>
                  </a:lnTo>
                  <a:lnTo>
                    <a:pt x="232728" y="248967"/>
                  </a:lnTo>
                  <a:lnTo>
                    <a:pt x="237858" y="254771"/>
                  </a:lnTo>
                  <a:lnTo>
                    <a:pt x="244647" y="258608"/>
                  </a:lnTo>
                  <a:lnTo>
                    <a:pt x="252618" y="259995"/>
                  </a:lnTo>
                  <a:lnTo>
                    <a:pt x="260597" y="258608"/>
                  </a:lnTo>
                  <a:lnTo>
                    <a:pt x="267403" y="254771"/>
                  </a:lnTo>
                  <a:lnTo>
                    <a:pt x="272551" y="248967"/>
                  </a:lnTo>
                  <a:lnTo>
                    <a:pt x="275552" y="241678"/>
                  </a:lnTo>
                  <a:lnTo>
                    <a:pt x="278544" y="248967"/>
                  </a:lnTo>
                  <a:lnTo>
                    <a:pt x="283674" y="254771"/>
                  </a:lnTo>
                  <a:lnTo>
                    <a:pt x="290464" y="258608"/>
                  </a:lnTo>
                  <a:lnTo>
                    <a:pt x="298435" y="259995"/>
                  </a:lnTo>
                  <a:lnTo>
                    <a:pt x="306413" y="258608"/>
                  </a:lnTo>
                  <a:lnTo>
                    <a:pt x="313220" y="254771"/>
                  </a:lnTo>
                  <a:lnTo>
                    <a:pt x="318368" y="248967"/>
                  </a:lnTo>
                  <a:lnTo>
                    <a:pt x="321368" y="241678"/>
                  </a:lnTo>
                  <a:lnTo>
                    <a:pt x="324361" y="248967"/>
                  </a:lnTo>
                  <a:lnTo>
                    <a:pt x="329491" y="254771"/>
                  </a:lnTo>
                  <a:lnTo>
                    <a:pt x="336281" y="258608"/>
                  </a:lnTo>
                  <a:lnTo>
                    <a:pt x="344251" y="259995"/>
                  </a:lnTo>
                  <a:lnTo>
                    <a:pt x="352230" y="258608"/>
                  </a:lnTo>
                  <a:lnTo>
                    <a:pt x="359037" y="254771"/>
                  </a:lnTo>
                  <a:lnTo>
                    <a:pt x="364184" y="248967"/>
                  </a:lnTo>
                  <a:lnTo>
                    <a:pt x="367185" y="241678"/>
                  </a:lnTo>
                  <a:lnTo>
                    <a:pt x="370177" y="248967"/>
                  </a:lnTo>
                  <a:lnTo>
                    <a:pt x="375308" y="254771"/>
                  </a:lnTo>
                  <a:lnTo>
                    <a:pt x="382097" y="258608"/>
                  </a:lnTo>
                  <a:lnTo>
                    <a:pt x="390068" y="259995"/>
                  </a:lnTo>
                  <a:lnTo>
                    <a:pt x="398047" y="258608"/>
                  </a:lnTo>
                  <a:lnTo>
                    <a:pt x="404854" y="254771"/>
                  </a:lnTo>
                  <a:lnTo>
                    <a:pt x="410001" y="248967"/>
                  </a:lnTo>
                  <a:lnTo>
                    <a:pt x="413001" y="241678"/>
                  </a:lnTo>
                  <a:lnTo>
                    <a:pt x="415994" y="248967"/>
                  </a:lnTo>
                  <a:lnTo>
                    <a:pt x="421124" y="254771"/>
                  </a:lnTo>
                  <a:lnTo>
                    <a:pt x="427914" y="258608"/>
                  </a:lnTo>
                  <a:lnTo>
                    <a:pt x="435884" y="259995"/>
                  </a:lnTo>
                  <a:lnTo>
                    <a:pt x="443863" y="258608"/>
                  </a:lnTo>
                  <a:lnTo>
                    <a:pt x="450670" y="254771"/>
                  </a:lnTo>
                  <a:lnTo>
                    <a:pt x="455817" y="248967"/>
                  </a:lnTo>
                  <a:lnTo>
                    <a:pt x="458818" y="241678"/>
                  </a:lnTo>
                  <a:lnTo>
                    <a:pt x="461818" y="248967"/>
                  </a:lnTo>
                  <a:lnTo>
                    <a:pt x="466966" y="254771"/>
                  </a:lnTo>
                  <a:lnTo>
                    <a:pt x="473773" y="258608"/>
                  </a:lnTo>
                  <a:lnTo>
                    <a:pt x="481751" y="259995"/>
                  </a:lnTo>
                  <a:lnTo>
                    <a:pt x="489722" y="258608"/>
                  </a:lnTo>
                  <a:lnTo>
                    <a:pt x="496512" y="254771"/>
                  </a:lnTo>
                  <a:lnTo>
                    <a:pt x="501642" y="248967"/>
                  </a:lnTo>
                  <a:lnTo>
                    <a:pt x="504635" y="241678"/>
                  </a:lnTo>
                  <a:lnTo>
                    <a:pt x="507635" y="248967"/>
                  </a:lnTo>
                  <a:lnTo>
                    <a:pt x="512783" y="254771"/>
                  </a:lnTo>
                  <a:lnTo>
                    <a:pt x="519589" y="258608"/>
                  </a:lnTo>
                  <a:lnTo>
                    <a:pt x="527568" y="259995"/>
                  </a:lnTo>
                  <a:lnTo>
                    <a:pt x="535539" y="258608"/>
                  </a:lnTo>
                  <a:lnTo>
                    <a:pt x="542328" y="254771"/>
                  </a:lnTo>
                  <a:lnTo>
                    <a:pt x="547458" y="248967"/>
                  </a:lnTo>
                  <a:lnTo>
                    <a:pt x="550451" y="241678"/>
                  </a:lnTo>
                  <a:lnTo>
                    <a:pt x="553452" y="248967"/>
                  </a:lnTo>
                  <a:lnTo>
                    <a:pt x="558599" y="254771"/>
                  </a:lnTo>
                  <a:lnTo>
                    <a:pt x="565406" y="258608"/>
                  </a:lnTo>
                  <a:lnTo>
                    <a:pt x="573385" y="259995"/>
                  </a:lnTo>
                  <a:lnTo>
                    <a:pt x="581356" y="258608"/>
                  </a:lnTo>
                  <a:lnTo>
                    <a:pt x="588145" y="254771"/>
                  </a:lnTo>
                  <a:lnTo>
                    <a:pt x="593275" y="248967"/>
                  </a:lnTo>
                  <a:lnTo>
                    <a:pt x="596268" y="241678"/>
                  </a:lnTo>
                  <a:lnTo>
                    <a:pt x="599268" y="248967"/>
                  </a:lnTo>
                  <a:lnTo>
                    <a:pt x="604416" y="254771"/>
                  </a:lnTo>
                  <a:lnTo>
                    <a:pt x="611223" y="258608"/>
                  </a:lnTo>
                  <a:lnTo>
                    <a:pt x="619201" y="259995"/>
                  </a:lnTo>
                  <a:lnTo>
                    <a:pt x="628345" y="258150"/>
                  </a:lnTo>
                  <a:lnTo>
                    <a:pt x="635810" y="253119"/>
                  </a:lnTo>
                  <a:lnTo>
                    <a:pt x="640842" y="245654"/>
                  </a:lnTo>
                  <a:lnTo>
                    <a:pt x="642687" y="236509"/>
                  </a:lnTo>
                  <a:lnTo>
                    <a:pt x="578051" y="116222"/>
                  </a:lnTo>
                  <a:lnTo>
                    <a:pt x="432773" y="116222"/>
                  </a:lnTo>
                  <a:lnTo>
                    <a:pt x="432773" y="88070"/>
                  </a:lnTo>
                  <a:lnTo>
                    <a:pt x="467098" y="88070"/>
                  </a:lnTo>
                  <a:lnTo>
                    <a:pt x="467098" y="0"/>
                  </a:lnTo>
                  <a:lnTo>
                    <a:pt x="175588" y="0"/>
                  </a:lnTo>
                  <a:close/>
                </a:path>
                <a:path w="643254" h="524510">
                  <a:moveTo>
                    <a:pt x="234352" y="88070"/>
                  </a:moveTo>
                  <a:lnTo>
                    <a:pt x="408334" y="88070"/>
                  </a:lnTo>
                  <a:lnTo>
                    <a:pt x="408334" y="116222"/>
                  </a:lnTo>
                  <a:lnTo>
                    <a:pt x="234352" y="116222"/>
                  </a:lnTo>
                  <a:lnTo>
                    <a:pt x="234352" y="88070"/>
                  </a:lnTo>
                  <a:close/>
                </a:path>
                <a:path w="643254" h="524510">
                  <a:moveTo>
                    <a:pt x="36432" y="285588"/>
                  </a:moveTo>
                  <a:lnTo>
                    <a:pt x="36432" y="463585"/>
                  </a:lnTo>
                  <a:lnTo>
                    <a:pt x="282176" y="463585"/>
                  </a:lnTo>
                  <a:lnTo>
                    <a:pt x="282176" y="318457"/>
                  </a:lnTo>
                  <a:lnTo>
                    <a:pt x="360510" y="318457"/>
                  </a:lnTo>
                  <a:lnTo>
                    <a:pt x="360510" y="463585"/>
                  </a:lnTo>
                  <a:lnTo>
                    <a:pt x="606304" y="463585"/>
                  </a:lnTo>
                  <a:lnTo>
                    <a:pt x="606304" y="285588"/>
                  </a:lnTo>
                  <a:lnTo>
                    <a:pt x="36432" y="285588"/>
                  </a:lnTo>
                  <a:close/>
                </a:path>
                <a:path w="643254" h="524510">
                  <a:moveTo>
                    <a:pt x="70556" y="318457"/>
                  </a:moveTo>
                  <a:lnTo>
                    <a:pt x="148891" y="318457"/>
                  </a:lnTo>
                  <a:lnTo>
                    <a:pt x="148891" y="395789"/>
                  </a:lnTo>
                  <a:lnTo>
                    <a:pt x="70556" y="395789"/>
                  </a:lnTo>
                  <a:lnTo>
                    <a:pt x="70556" y="318457"/>
                  </a:lnTo>
                  <a:close/>
                </a:path>
                <a:path w="643254" h="524510">
                  <a:moveTo>
                    <a:pt x="176391" y="318457"/>
                  </a:moveTo>
                  <a:lnTo>
                    <a:pt x="254726" y="318457"/>
                  </a:lnTo>
                  <a:lnTo>
                    <a:pt x="254726" y="395789"/>
                  </a:lnTo>
                  <a:lnTo>
                    <a:pt x="176391" y="395789"/>
                  </a:lnTo>
                  <a:lnTo>
                    <a:pt x="176391" y="318457"/>
                  </a:lnTo>
                  <a:close/>
                </a:path>
                <a:path w="643254" h="524510">
                  <a:moveTo>
                    <a:pt x="388010" y="318457"/>
                  </a:moveTo>
                  <a:lnTo>
                    <a:pt x="466345" y="318457"/>
                  </a:lnTo>
                  <a:lnTo>
                    <a:pt x="466345" y="395789"/>
                  </a:lnTo>
                  <a:lnTo>
                    <a:pt x="388010" y="395789"/>
                  </a:lnTo>
                  <a:lnTo>
                    <a:pt x="388010" y="318457"/>
                  </a:lnTo>
                  <a:close/>
                </a:path>
                <a:path w="643254" h="524510">
                  <a:moveTo>
                    <a:pt x="493845" y="318457"/>
                  </a:moveTo>
                  <a:lnTo>
                    <a:pt x="572180" y="318457"/>
                  </a:lnTo>
                  <a:lnTo>
                    <a:pt x="572180" y="395789"/>
                  </a:lnTo>
                  <a:lnTo>
                    <a:pt x="493845" y="395789"/>
                  </a:lnTo>
                  <a:lnTo>
                    <a:pt x="493845" y="318457"/>
                  </a:lnTo>
                  <a:close/>
                </a:path>
                <a:path w="643254" h="524510">
                  <a:moveTo>
                    <a:pt x="335319" y="374561"/>
                  </a:moveTo>
                  <a:lnTo>
                    <a:pt x="335319" y="417016"/>
                  </a:lnTo>
                  <a:lnTo>
                    <a:pt x="350022" y="417016"/>
                  </a:lnTo>
                  <a:lnTo>
                    <a:pt x="350022" y="374561"/>
                  </a:lnTo>
                  <a:lnTo>
                    <a:pt x="335319" y="374561"/>
                  </a:lnTo>
                  <a:close/>
                </a:path>
                <a:path w="643254" h="524510">
                  <a:moveTo>
                    <a:pt x="552" y="492591"/>
                  </a:moveTo>
                  <a:lnTo>
                    <a:pt x="552" y="524406"/>
                  </a:lnTo>
                  <a:lnTo>
                    <a:pt x="642134" y="524406"/>
                  </a:lnTo>
                  <a:lnTo>
                    <a:pt x="642134" y="492591"/>
                  </a:lnTo>
                  <a:lnTo>
                    <a:pt x="552" y="492591"/>
                  </a:lnTo>
                  <a:close/>
                </a:path>
              </a:pathLst>
            </a:custGeom>
            <a:ln w="12700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92452" y="1885278"/>
              <a:ext cx="4451315" cy="325822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454909" y="2051058"/>
              <a:ext cx="3571240" cy="1820545"/>
            </a:xfrm>
            <a:custGeom>
              <a:avLst/>
              <a:gdLst/>
              <a:ahLst/>
              <a:cxnLst/>
              <a:rect l="l" t="t" r="r" b="b"/>
              <a:pathLst>
                <a:path w="3571240" h="1820545">
                  <a:moveTo>
                    <a:pt x="0" y="1820452"/>
                  </a:moveTo>
                  <a:lnTo>
                    <a:pt x="3560905" y="1776775"/>
                  </a:lnTo>
                  <a:lnTo>
                    <a:pt x="3570944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655659" y="2044571"/>
              <a:ext cx="752475" cy="277495"/>
            </a:xfrm>
            <a:custGeom>
              <a:avLst/>
              <a:gdLst/>
              <a:ahLst/>
              <a:cxnLst/>
              <a:rect l="l" t="t" r="r" b="b"/>
              <a:pathLst>
                <a:path w="752475" h="277494">
                  <a:moveTo>
                    <a:pt x="144835" y="158983"/>
                  </a:moveTo>
                  <a:lnTo>
                    <a:pt x="121840" y="163624"/>
                  </a:lnTo>
                  <a:lnTo>
                    <a:pt x="103066" y="176280"/>
                  </a:lnTo>
                  <a:lnTo>
                    <a:pt x="90409" y="195055"/>
                  </a:lnTo>
                  <a:lnTo>
                    <a:pt x="85769" y="218050"/>
                  </a:lnTo>
                  <a:lnTo>
                    <a:pt x="90409" y="241053"/>
                  </a:lnTo>
                  <a:lnTo>
                    <a:pt x="103066" y="259848"/>
                  </a:lnTo>
                  <a:lnTo>
                    <a:pt x="121840" y="272525"/>
                  </a:lnTo>
                  <a:lnTo>
                    <a:pt x="144835" y="277174"/>
                  </a:lnTo>
                  <a:lnTo>
                    <a:pt x="167830" y="272525"/>
                  </a:lnTo>
                  <a:lnTo>
                    <a:pt x="186604" y="259848"/>
                  </a:lnTo>
                  <a:lnTo>
                    <a:pt x="196055" y="245813"/>
                  </a:lnTo>
                  <a:lnTo>
                    <a:pt x="144835" y="245813"/>
                  </a:lnTo>
                  <a:lnTo>
                    <a:pt x="134030" y="243630"/>
                  </a:lnTo>
                  <a:lnTo>
                    <a:pt x="125205" y="237679"/>
                  </a:lnTo>
                  <a:lnTo>
                    <a:pt x="119253" y="228854"/>
                  </a:lnTo>
                  <a:lnTo>
                    <a:pt x="117071" y="218050"/>
                  </a:lnTo>
                  <a:lnTo>
                    <a:pt x="119253" y="207244"/>
                  </a:lnTo>
                  <a:lnTo>
                    <a:pt x="125205" y="198419"/>
                  </a:lnTo>
                  <a:lnTo>
                    <a:pt x="134030" y="192467"/>
                  </a:lnTo>
                  <a:lnTo>
                    <a:pt x="144835" y="190285"/>
                  </a:lnTo>
                  <a:lnTo>
                    <a:pt x="196045" y="190285"/>
                  </a:lnTo>
                  <a:lnTo>
                    <a:pt x="186604" y="176280"/>
                  </a:lnTo>
                  <a:lnTo>
                    <a:pt x="167830" y="163624"/>
                  </a:lnTo>
                  <a:lnTo>
                    <a:pt x="144835" y="158983"/>
                  </a:lnTo>
                  <a:close/>
                </a:path>
                <a:path w="752475" h="277494">
                  <a:moveTo>
                    <a:pt x="598618" y="158983"/>
                  </a:moveTo>
                  <a:lnTo>
                    <a:pt x="575623" y="163624"/>
                  </a:lnTo>
                  <a:lnTo>
                    <a:pt x="556848" y="176280"/>
                  </a:lnTo>
                  <a:lnTo>
                    <a:pt x="544192" y="195055"/>
                  </a:lnTo>
                  <a:lnTo>
                    <a:pt x="539551" y="218050"/>
                  </a:lnTo>
                  <a:lnTo>
                    <a:pt x="544192" y="241053"/>
                  </a:lnTo>
                  <a:lnTo>
                    <a:pt x="556848" y="259848"/>
                  </a:lnTo>
                  <a:lnTo>
                    <a:pt x="575623" y="272525"/>
                  </a:lnTo>
                  <a:lnTo>
                    <a:pt x="598618" y="277174"/>
                  </a:lnTo>
                  <a:lnTo>
                    <a:pt x="621622" y="272525"/>
                  </a:lnTo>
                  <a:lnTo>
                    <a:pt x="640417" y="259848"/>
                  </a:lnTo>
                  <a:lnTo>
                    <a:pt x="649883" y="245813"/>
                  </a:lnTo>
                  <a:lnTo>
                    <a:pt x="598618" y="245813"/>
                  </a:lnTo>
                  <a:lnTo>
                    <a:pt x="587813" y="243630"/>
                  </a:lnTo>
                  <a:lnTo>
                    <a:pt x="578987" y="237679"/>
                  </a:lnTo>
                  <a:lnTo>
                    <a:pt x="573036" y="228854"/>
                  </a:lnTo>
                  <a:lnTo>
                    <a:pt x="570853" y="218050"/>
                  </a:lnTo>
                  <a:lnTo>
                    <a:pt x="573036" y="207244"/>
                  </a:lnTo>
                  <a:lnTo>
                    <a:pt x="578987" y="198419"/>
                  </a:lnTo>
                  <a:lnTo>
                    <a:pt x="587813" y="192467"/>
                  </a:lnTo>
                  <a:lnTo>
                    <a:pt x="598618" y="190285"/>
                  </a:lnTo>
                  <a:lnTo>
                    <a:pt x="649872" y="190285"/>
                  </a:lnTo>
                  <a:lnTo>
                    <a:pt x="640417" y="176280"/>
                  </a:lnTo>
                  <a:lnTo>
                    <a:pt x="621622" y="163624"/>
                  </a:lnTo>
                  <a:lnTo>
                    <a:pt x="598618" y="158983"/>
                  </a:lnTo>
                  <a:close/>
                </a:path>
                <a:path w="752475" h="277494">
                  <a:moveTo>
                    <a:pt x="196045" y="190285"/>
                  </a:moveTo>
                  <a:lnTo>
                    <a:pt x="144835" y="190285"/>
                  </a:lnTo>
                  <a:lnTo>
                    <a:pt x="155640" y="192467"/>
                  </a:lnTo>
                  <a:lnTo>
                    <a:pt x="164465" y="198419"/>
                  </a:lnTo>
                  <a:lnTo>
                    <a:pt x="170416" y="207244"/>
                  </a:lnTo>
                  <a:lnTo>
                    <a:pt x="172599" y="218050"/>
                  </a:lnTo>
                  <a:lnTo>
                    <a:pt x="170416" y="228854"/>
                  </a:lnTo>
                  <a:lnTo>
                    <a:pt x="164465" y="237679"/>
                  </a:lnTo>
                  <a:lnTo>
                    <a:pt x="155640" y="243630"/>
                  </a:lnTo>
                  <a:lnTo>
                    <a:pt x="144835" y="245813"/>
                  </a:lnTo>
                  <a:lnTo>
                    <a:pt x="196055" y="245813"/>
                  </a:lnTo>
                  <a:lnTo>
                    <a:pt x="199260" y="241053"/>
                  </a:lnTo>
                  <a:lnTo>
                    <a:pt x="203901" y="218050"/>
                  </a:lnTo>
                  <a:lnTo>
                    <a:pt x="199260" y="195055"/>
                  </a:lnTo>
                  <a:lnTo>
                    <a:pt x="196045" y="190285"/>
                  </a:lnTo>
                  <a:close/>
                </a:path>
                <a:path w="752475" h="277494">
                  <a:moveTo>
                    <a:pt x="649872" y="190285"/>
                  </a:moveTo>
                  <a:lnTo>
                    <a:pt x="598618" y="190285"/>
                  </a:lnTo>
                  <a:lnTo>
                    <a:pt x="609422" y="192467"/>
                  </a:lnTo>
                  <a:lnTo>
                    <a:pt x="618248" y="198419"/>
                  </a:lnTo>
                  <a:lnTo>
                    <a:pt x="624199" y="207244"/>
                  </a:lnTo>
                  <a:lnTo>
                    <a:pt x="626383" y="218050"/>
                  </a:lnTo>
                  <a:lnTo>
                    <a:pt x="624200" y="228854"/>
                  </a:lnTo>
                  <a:lnTo>
                    <a:pt x="618248" y="237679"/>
                  </a:lnTo>
                  <a:lnTo>
                    <a:pt x="609422" y="243630"/>
                  </a:lnTo>
                  <a:lnTo>
                    <a:pt x="598618" y="245813"/>
                  </a:lnTo>
                  <a:lnTo>
                    <a:pt x="649883" y="245813"/>
                  </a:lnTo>
                  <a:lnTo>
                    <a:pt x="653093" y="241053"/>
                  </a:lnTo>
                  <a:lnTo>
                    <a:pt x="657743" y="218050"/>
                  </a:lnTo>
                  <a:lnTo>
                    <a:pt x="653093" y="195055"/>
                  </a:lnTo>
                  <a:lnTo>
                    <a:pt x="649872" y="190285"/>
                  </a:lnTo>
                  <a:close/>
                </a:path>
                <a:path w="752475" h="277494">
                  <a:moveTo>
                    <a:pt x="735553" y="146014"/>
                  </a:moveTo>
                  <a:lnTo>
                    <a:pt x="598618" y="146014"/>
                  </a:lnTo>
                  <a:lnTo>
                    <a:pt x="626676" y="151671"/>
                  </a:lnTo>
                  <a:lnTo>
                    <a:pt x="649592" y="167104"/>
                  </a:lnTo>
                  <a:lnTo>
                    <a:pt x="665044" y="190000"/>
                  </a:lnTo>
                  <a:lnTo>
                    <a:pt x="670711" y="218050"/>
                  </a:lnTo>
                  <a:lnTo>
                    <a:pt x="670711" y="223340"/>
                  </a:lnTo>
                  <a:lnTo>
                    <a:pt x="670142" y="228527"/>
                  </a:lnTo>
                  <a:lnTo>
                    <a:pt x="669061" y="233493"/>
                  </a:lnTo>
                  <a:lnTo>
                    <a:pt x="746215" y="233493"/>
                  </a:lnTo>
                  <a:lnTo>
                    <a:pt x="752177" y="227470"/>
                  </a:lnTo>
                  <a:lnTo>
                    <a:pt x="752181" y="157812"/>
                  </a:lnTo>
                  <a:lnTo>
                    <a:pt x="746213" y="151791"/>
                  </a:lnTo>
                  <a:lnTo>
                    <a:pt x="735554" y="151791"/>
                  </a:lnTo>
                  <a:lnTo>
                    <a:pt x="735553" y="146014"/>
                  </a:lnTo>
                  <a:close/>
                </a:path>
                <a:path w="752475" h="277494">
                  <a:moveTo>
                    <a:pt x="432089" y="0"/>
                  </a:moveTo>
                  <a:lnTo>
                    <a:pt x="229012" y="0"/>
                  </a:lnTo>
                  <a:lnTo>
                    <a:pt x="219940" y="702"/>
                  </a:lnTo>
                  <a:lnTo>
                    <a:pt x="176194" y="26751"/>
                  </a:lnTo>
                  <a:lnTo>
                    <a:pt x="138900" y="64407"/>
                  </a:lnTo>
                  <a:lnTo>
                    <a:pt x="126502" y="75336"/>
                  </a:lnTo>
                  <a:lnTo>
                    <a:pt x="121653" y="78426"/>
                  </a:lnTo>
                  <a:lnTo>
                    <a:pt x="116296" y="80721"/>
                  </a:lnTo>
                  <a:lnTo>
                    <a:pt x="110586" y="81408"/>
                  </a:lnTo>
                  <a:lnTo>
                    <a:pt x="38139" y="96734"/>
                  </a:lnTo>
                  <a:lnTo>
                    <a:pt x="16564" y="150966"/>
                  </a:lnTo>
                  <a:lnTo>
                    <a:pt x="6022" y="150966"/>
                  </a:lnTo>
                  <a:lnTo>
                    <a:pt x="0" y="156989"/>
                  </a:lnTo>
                  <a:lnTo>
                    <a:pt x="0" y="226645"/>
                  </a:lnTo>
                  <a:lnTo>
                    <a:pt x="6022" y="232669"/>
                  </a:lnTo>
                  <a:lnTo>
                    <a:pt x="74214" y="232669"/>
                  </a:lnTo>
                  <a:lnTo>
                    <a:pt x="73249" y="227959"/>
                  </a:lnTo>
                  <a:lnTo>
                    <a:pt x="72772" y="223340"/>
                  </a:lnTo>
                  <a:lnTo>
                    <a:pt x="93860" y="167104"/>
                  </a:lnTo>
                  <a:lnTo>
                    <a:pt x="144835" y="146014"/>
                  </a:lnTo>
                  <a:lnTo>
                    <a:pt x="735553" y="146014"/>
                  </a:lnTo>
                  <a:lnTo>
                    <a:pt x="735550" y="128112"/>
                  </a:lnTo>
                  <a:lnTo>
                    <a:pt x="730500" y="121926"/>
                  </a:lnTo>
                  <a:lnTo>
                    <a:pt x="562781" y="89011"/>
                  </a:lnTo>
                  <a:lnTo>
                    <a:pt x="201310" y="89011"/>
                  </a:lnTo>
                  <a:lnTo>
                    <a:pt x="197683" y="83755"/>
                  </a:lnTo>
                  <a:lnTo>
                    <a:pt x="221527" y="35192"/>
                  </a:lnTo>
                  <a:lnTo>
                    <a:pt x="247228" y="19335"/>
                  </a:lnTo>
                  <a:lnTo>
                    <a:pt x="474110" y="19335"/>
                  </a:lnTo>
                  <a:lnTo>
                    <a:pt x="467399" y="12792"/>
                  </a:lnTo>
                  <a:lnTo>
                    <a:pt x="460309" y="7270"/>
                  </a:lnTo>
                  <a:lnTo>
                    <a:pt x="451961" y="3264"/>
                  </a:lnTo>
                  <a:lnTo>
                    <a:pt x="442505" y="824"/>
                  </a:lnTo>
                  <a:lnTo>
                    <a:pt x="432089" y="0"/>
                  </a:lnTo>
                  <a:close/>
                </a:path>
                <a:path w="752475" h="277494">
                  <a:moveTo>
                    <a:pt x="598618" y="146014"/>
                  </a:moveTo>
                  <a:lnTo>
                    <a:pt x="144835" y="146014"/>
                  </a:lnTo>
                  <a:lnTo>
                    <a:pt x="172893" y="151671"/>
                  </a:lnTo>
                  <a:lnTo>
                    <a:pt x="195809" y="167104"/>
                  </a:lnTo>
                  <a:lnTo>
                    <a:pt x="211262" y="190000"/>
                  </a:lnTo>
                  <a:lnTo>
                    <a:pt x="216928" y="218050"/>
                  </a:lnTo>
                  <a:lnTo>
                    <a:pt x="216897" y="223340"/>
                  </a:lnTo>
                  <a:lnTo>
                    <a:pt x="216420" y="227959"/>
                  </a:lnTo>
                  <a:lnTo>
                    <a:pt x="215455" y="232669"/>
                  </a:lnTo>
                  <a:lnTo>
                    <a:pt x="528057" y="232669"/>
                  </a:lnTo>
                  <a:lnTo>
                    <a:pt x="527090" y="227959"/>
                  </a:lnTo>
                  <a:lnTo>
                    <a:pt x="526614" y="223340"/>
                  </a:lnTo>
                  <a:lnTo>
                    <a:pt x="526583" y="218050"/>
                  </a:lnTo>
                  <a:lnTo>
                    <a:pt x="532241" y="190000"/>
                  </a:lnTo>
                  <a:lnTo>
                    <a:pt x="547673" y="167104"/>
                  </a:lnTo>
                  <a:lnTo>
                    <a:pt x="570568" y="151671"/>
                  </a:lnTo>
                  <a:lnTo>
                    <a:pt x="598618" y="146014"/>
                  </a:lnTo>
                  <a:close/>
                </a:path>
                <a:path w="752475" h="277494">
                  <a:moveTo>
                    <a:pt x="343207" y="19335"/>
                  </a:moveTo>
                  <a:lnTo>
                    <a:pt x="313590" y="19335"/>
                  </a:lnTo>
                  <a:lnTo>
                    <a:pt x="316567" y="22180"/>
                  </a:lnTo>
                  <a:lnTo>
                    <a:pt x="319346" y="85177"/>
                  </a:lnTo>
                  <a:lnTo>
                    <a:pt x="315666" y="89011"/>
                  </a:lnTo>
                  <a:lnTo>
                    <a:pt x="350486" y="89011"/>
                  </a:lnTo>
                  <a:lnTo>
                    <a:pt x="346852" y="85821"/>
                  </a:lnTo>
                  <a:lnTo>
                    <a:pt x="340164" y="22658"/>
                  </a:lnTo>
                  <a:lnTo>
                    <a:pt x="343207" y="19335"/>
                  </a:lnTo>
                  <a:close/>
                </a:path>
                <a:path w="752475" h="277494">
                  <a:moveTo>
                    <a:pt x="474110" y="19335"/>
                  </a:moveTo>
                  <a:lnTo>
                    <a:pt x="436157" y="19335"/>
                  </a:lnTo>
                  <a:lnTo>
                    <a:pt x="443388" y="19990"/>
                  </a:lnTo>
                  <a:lnTo>
                    <a:pt x="449833" y="21916"/>
                  </a:lnTo>
                  <a:lnTo>
                    <a:pt x="455364" y="25056"/>
                  </a:lnTo>
                  <a:lnTo>
                    <a:pt x="459854" y="29356"/>
                  </a:lnTo>
                  <a:lnTo>
                    <a:pt x="502621" y="82283"/>
                  </a:lnTo>
                  <a:lnTo>
                    <a:pt x="497568" y="89011"/>
                  </a:lnTo>
                  <a:lnTo>
                    <a:pt x="562781" y="89011"/>
                  </a:lnTo>
                  <a:lnTo>
                    <a:pt x="545062" y="85571"/>
                  </a:lnTo>
                  <a:lnTo>
                    <a:pt x="538605" y="82213"/>
                  </a:lnTo>
                  <a:lnTo>
                    <a:pt x="474110" y="19335"/>
                  </a:lnTo>
                  <a:close/>
                </a:path>
              </a:pathLst>
            </a:custGeom>
            <a:solidFill>
              <a:srgbClr val="00798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655659" y="2044571"/>
              <a:ext cx="752475" cy="233679"/>
            </a:xfrm>
            <a:custGeom>
              <a:avLst/>
              <a:gdLst/>
              <a:ahLst/>
              <a:cxnLst/>
              <a:rect l="l" t="t" r="r" b="b"/>
              <a:pathLst>
                <a:path w="752475" h="233680">
                  <a:moveTo>
                    <a:pt x="229013" y="0"/>
                  </a:moveTo>
                  <a:lnTo>
                    <a:pt x="176194" y="26751"/>
                  </a:lnTo>
                  <a:lnTo>
                    <a:pt x="138901" y="64407"/>
                  </a:lnTo>
                  <a:lnTo>
                    <a:pt x="126502" y="75335"/>
                  </a:lnTo>
                  <a:lnTo>
                    <a:pt x="121652" y="78425"/>
                  </a:lnTo>
                  <a:lnTo>
                    <a:pt x="116296" y="80720"/>
                  </a:lnTo>
                  <a:lnTo>
                    <a:pt x="110586" y="81407"/>
                  </a:lnTo>
                  <a:lnTo>
                    <a:pt x="38139" y="96733"/>
                  </a:lnTo>
                  <a:lnTo>
                    <a:pt x="16564" y="150966"/>
                  </a:lnTo>
                  <a:lnTo>
                    <a:pt x="13440" y="150966"/>
                  </a:lnTo>
                  <a:lnTo>
                    <a:pt x="6023" y="150966"/>
                  </a:lnTo>
                  <a:lnTo>
                    <a:pt x="0" y="156989"/>
                  </a:lnTo>
                  <a:lnTo>
                    <a:pt x="0" y="164406"/>
                  </a:lnTo>
                  <a:lnTo>
                    <a:pt x="0" y="219228"/>
                  </a:lnTo>
                  <a:lnTo>
                    <a:pt x="0" y="226645"/>
                  </a:lnTo>
                  <a:lnTo>
                    <a:pt x="6023" y="232668"/>
                  </a:lnTo>
                  <a:lnTo>
                    <a:pt x="13440" y="232668"/>
                  </a:lnTo>
                  <a:lnTo>
                    <a:pt x="45743" y="232668"/>
                  </a:lnTo>
                  <a:lnTo>
                    <a:pt x="74215" y="232668"/>
                  </a:lnTo>
                  <a:lnTo>
                    <a:pt x="73249" y="227961"/>
                  </a:lnTo>
                  <a:lnTo>
                    <a:pt x="72741" y="223042"/>
                  </a:lnTo>
                  <a:lnTo>
                    <a:pt x="93860" y="167103"/>
                  </a:lnTo>
                  <a:lnTo>
                    <a:pt x="144835" y="146014"/>
                  </a:lnTo>
                  <a:lnTo>
                    <a:pt x="172893" y="151672"/>
                  </a:lnTo>
                  <a:lnTo>
                    <a:pt x="195810" y="167104"/>
                  </a:lnTo>
                  <a:lnTo>
                    <a:pt x="211262" y="189999"/>
                  </a:lnTo>
                  <a:lnTo>
                    <a:pt x="216929" y="218049"/>
                  </a:lnTo>
                  <a:lnTo>
                    <a:pt x="216929" y="223042"/>
                  </a:lnTo>
                  <a:lnTo>
                    <a:pt x="216421" y="227959"/>
                  </a:lnTo>
                  <a:lnTo>
                    <a:pt x="215455" y="232668"/>
                  </a:lnTo>
                  <a:lnTo>
                    <a:pt x="528057" y="232668"/>
                  </a:lnTo>
                  <a:lnTo>
                    <a:pt x="527091" y="227961"/>
                  </a:lnTo>
                  <a:lnTo>
                    <a:pt x="526583" y="223042"/>
                  </a:lnTo>
                  <a:lnTo>
                    <a:pt x="526583" y="218049"/>
                  </a:lnTo>
                  <a:lnTo>
                    <a:pt x="532241" y="189999"/>
                  </a:lnTo>
                  <a:lnTo>
                    <a:pt x="547673" y="167103"/>
                  </a:lnTo>
                  <a:lnTo>
                    <a:pt x="570569" y="151671"/>
                  </a:lnTo>
                  <a:lnTo>
                    <a:pt x="598618" y="146014"/>
                  </a:lnTo>
                  <a:lnTo>
                    <a:pt x="626676" y="151672"/>
                  </a:lnTo>
                  <a:lnTo>
                    <a:pt x="649592" y="167104"/>
                  </a:lnTo>
                  <a:lnTo>
                    <a:pt x="665045" y="189999"/>
                  </a:lnTo>
                  <a:lnTo>
                    <a:pt x="670711" y="218049"/>
                  </a:lnTo>
                  <a:lnTo>
                    <a:pt x="670711" y="223340"/>
                  </a:lnTo>
                  <a:lnTo>
                    <a:pt x="670141" y="228526"/>
                  </a:lnTo>
                  <a:lnTo>
                    <a:pt x="669061" y="233493"/>
                  </a:lnTo>
                  <a:lnTo>
                    <a:pt x="706493" y="233493"/>
                  </a:lnTo>
                  <a:lnTo>
                    <a:pt x="728952" y="233493"/>
                  </a:lnTo>
                  <a:lnTo>
                    <a:pt x="738796" y="233493"/>
                  </a:lnTo>
                  <a:lnTo>
                    <a:pt x="746215" y="233493"/>
                  </a:lnTo>
                  <a:lnTo>
                    <a:pt x="752177" y="227470"/>
                  </a:lnTo>
                  <a:lnTo>
                    <a:pt x="752177" y="220053"/>
                  </a:lnTo>
                  <a:lnTo>
                    <a:pt x="752177" y="165231"/>
                  </a:lnTo>
                  <a:lnTo>
                    <a:pt x="752181" y="157812"/>
                  </a:lnTo>
                  <a:lnTo>
                    <a:pt x="746213" y="151791"/>
                  </a:lnTo>
                  <a:lnTo>
                    <a:pt x="738796" y="151791"/>
                  </a:lnTo>
                  <a:lnTo>
                    <a:pt x="735554" y="151791"/>
                  </a:lnTo>
                  <a:lnTo>
                    <a:pt x="735554" y="135344"/>
                  </a:lnTo>
                  <a:lnTo>
                    <a:pt x="735550" y="128112"/>
                  </a:lnTo>
                  <a:lnTo>
                    <a:pt x="687569" y="113368"/>
                  </a:lnTo>
                  <a:lnTo>
                    <a:pt x="638221" y="103695"/>
                  </a:lnTo>
                  <a:lnTo>
                    <a:pt x="588656" y="94035"/>
                  </a:lnTo>
                  <a:lnTo>
                    <a:pt x="545063" y="85571"/>
                  </a:lnTo>
                  <a:lnTo>
                    <a:pt x="538605" y="82212"/>
                  </a:lnTo>
                  <a:lnTo>
                    <a:pt x="500032" y="44622"/>
                  </a:lnTo>
                  <a:lnTo>
                    <a:pt x="467399" y="12791"/>
                  </a:lnTo>
                  <a:lnTo>
                    <a:pt x="460309" y="7269"/>
                  </a:lnTo>
                  <a:lnTo>
                    <a:pt x="451961" y="3263"/>
                  </a:lnTo>
                  <a:lnTo>
                    <a:pt x="442505" y="824"/>
                  </a:lnTo>
                  <a:lnTo>
                    <a:pt x="432089" y="0"/>
                  </a:lnTo>
                  <a:lnTo>
                    <a:pt x="303405" y="0"/>
                  </a:lnTo>
                  <a:lnTo>
                    <a:pt x="229013" y="0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48580" y="2059144"/>
              <a:ext cx="314463" cy="7920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741428" y="2203554"/>
              <a:ext cx="572135" cy="118745"/>
            </a:xfrm>
            <a:custGeom>
              <a:avLst/>
              <a:gdLst/>
              <a:ahLst/>
              <a:cxnLst/>
              <a:rect l="l" t="t" r="r" b="b"/>
              <a:pathLst>
                <a:path w="572135" h="118744">
                  <a:moveTo>
                    <a:pt x="59065" y="0"/>
                  </a:moveTo>
                  <a:lnTo>
                    <a:pt x="36071" y="4640"/>
                  </a:lnTo>
                  <a:lnTo>
                    <a:pt x="17296" y="17296"/>
                  </a:lnTo>
                  <a:lnTo>
                    <a:pt x="4640" y="36071"/>
                  </a:lnTo>
                  <a:lnTo>
                    <a:pt x="0" y="59066"/>
                  </a:lnTo>
                  <a:lnTo>
                    <a:pt x="4640" y="82070"/>
                  </a:lnTo>
                  <a:lnTo>
                    <a:pt x="17296" y="100864"/>
                  </a:lnTo>
                  <a:lnTo>
                    <a:pt x="36071" y="113541"/>
                  </a:lnTo>
                  <a:lnTo>
                    <a:pt x="59065" y="118191"/>
                  </a:lnTo>
                  <a:lnTo>
                    <a:pt x="82060" y="113541"/>
                  </a:lnTo>
                  <a:lnTo>
                    <a:pt x="100835" y="100864"/>
                  </a:lnTo>
                  <a:lnTo>
                    <a:pt x="113491" y="82070"/>
                  </a:lnTo>
                  <a:lnTo>
                    <a:pt x="118132" y="59066"/>
                  </a:lnTo>
                  <a:lnTo>
                    <a:pt x="113491" y="36071"/>
                  </a:lnTo>
                  <a:lnTo>
                    <a:pt x="100835" y="17296"/>
                  </a:lnTo>
                  <a:lnTo>
                    <a:pt x="82060" y="4640"/>
                  </a:lnTo>
                  <a:lnTo>
                    <a:pt x="59065" y="0"/>
                  </a:lnTo>
                  <a:close/>
                </a:path>
                <a:path w="572135" h="118744">
                  <a:moveTo>
                    <a:pt x="512848" y="0"/>
                  </a:moveTo>
                  <a:lnTo>
                    <a:pt x="489853" y="4640"/>
                  </a:lnTo>
                  <a:lnTo>
                    <a:pt x="471079" y="17296"/>
                  </a:lnTo>
                  <a:lnTo>
                    <a:pt x="458423" y="36071"/>
                  </a:lnTo>
                  <a:lnTo>
                    <a:pt x="453782" y="59066"/>
                  </a:lnTo>
                  <a:lnTo>
                    <a:pt x="458423" y="82070"/>
                  </a:lnTo>
                  <a:lnTo>
                    <a:pt x="471079" y="100864"/>
                  </a:lnTo>
                  <a:lnTo>
                    <a:pt x="489853" y="113541"/>
                  </a:lnTo>
                  <a:lnTo>
                    <a:pt x="512848" y="118191"/>
                  </a:lnTo>
                  <a:lnTo>
                    <a:pt x="535852" y="113541"/>
                  </a:lnTo>
                  <a:lnTo>
                    <a:pt x="554647" y="100864"/>
                  </a:lnTo>
                  <a:lnTo>
                    <a:pt x="567323" y="82070"/>
                  </a:lnTo>
                  <a:lnTo>
                    <a:pt x="571973" y="59066"/>
                  </a:lnTo>
                  <a:lnTo>
                    <a:pt x="567323" y="36071"/>
                  </a:lnTo>
                  <a:lnTo>
                    <a:pt x="554647" y="17296"/>
                  </a:lnTo>
                  <a:lnTo>
                    <a:pt x="535852" y="4640"/>
                  </a:lnTo>
                  <a:lnTo>
                    <a:pt x="512848" y="0"/>
                  </a:lnTo>
                  <a:close/>
                </a:path>
                <a:path w="572135" h="118744">
                  <a:moveTo>
                    <a:pt x="59065" y="31301"/>
                  </a:moveTo>
                  <a:lnTo>
                    <a:pt x="69870" y="33484"/>
                  </a:lnTo>
                  <a:lnTo>
                    <a:pt x="78696" y="39435"/>
                  </a:lnTo>
                  <a:lnTo>
                    <a:pt x="84647" y="48261"/>
                  </a:lnTo>
                  <a:lnTo>
                    <a:pt x="86830" y="59066"/>
                  </a:lnTo>
                  <a:lnTo>
                    <a:pt x="84647" y="69870"/>
                  </a:lnTo>
                  <a:lnTo>
                    <a:pt x="78696" y="78696"/>
                  </a:lnTo>
                  <a:lnTo>
                    <a:pt x="69870" y="84647"/>
                  </a:lnTo>
                  <a:lnTo>
                    <a:pt x="59065" y="86830"/>
                  </a:lnTo>
                  <a:lnTo>
                    <a:pt x="48261" y="84647"/>
                  </a:lnTo>
                  <a:lnTo>
                    <a:pt x="39435" y="78696"/>
                  </a:lnTo>
                  <a:lnTo>
                    <a:pt x="33484" y="69870"/>
                  </a:lnTo>
                  <a:lnTo>
                    <a:pt x="31301" y="59066"/>
                  </a:lnTo>
                  <a:lnTo>
                    <a:pt x="33484" y="48261"/>
                  </a:lnTo>
                  <a:lnTo>
                    <a:pt x="39435" y="39435"/>
                  </a:lnTo>
                  <a:lnTo>
                    <a:pt x="48261" y="33484"/>
                  </a:lnTo>
                  <a:lnTo>
                    <a:pt x="59065" y="31301"/>
                  </a:lnTo>
                  <a:close/>
                </a:path>
                <a:path w="572135" h="118744">
                  <a:moveTo>
                    <a:pt x="512848" y="31301"/>
                  </a:moveTo>
                  <a:lnTo>
                    <a:pt x="523653" y="33484"/>
                  </a:lnTo>
                  <a:lnTo>
                    <a:pt x="532479" y="39435"/>
                  </a:lnTo>
                  <a:lnTo>
                    <a:pt x="538430" y="48261"/>
                  </a:lnTo>
                  <a:lnTo>
                    <a:pt x="540613" y="59066"/>
                  </a:lnTo>
                  <a:lnTo>
                    <a:pt x="538430" y="69870"/>
                  </a:lnTo>
                  <a:lnTo>
                    <a:pt x="532479" y="78696"/>
                  </a:lnTo>
                  <a:lnTo>
                    <a:pt x="523653" y="84647"/>
                  </a:lnTo>
                  <a:lnTo>
                    <a:pt x="512848" y="86830"/>
                  </a:lnTo>
                  <a:lnTo>
                    <a:pt x="502043" y="84647"/>
                  </a:lnTo>
                  <a:lnTo>
                    <a:pt x="493218" y="78696"/>
                  </a:lnTo>
                  <a:lnTo>
                    <a:pt x="487266" y="69870"/>
                  </a:lnTo>
                  <a:lnTo>
                    <a:pt x="485084" y="59066"/>
                  </a:lnTo>
                  <a:lnTo>
                    <a:pt x="487266" y="48261"/>
                  </a:lnTo>
                  <a:lnTo>
                    <a:pt x="493218" y="39435"/>
                  </a:lnTo>
                  <a:lnTo>
                    <a:pt x="502043" y="33484"/>
                  </a:lnTo>
                  <a:lnTo>
                    <a:pt x="512848" y="31301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8928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dirty="0" spc="25"/>
              <a:t> </a:t>
            </a:r>
            <a:r>
              <a:rPr dirty="0" spc="-5"/>
              <a:t>to</a:t>
            </a:r>
            <a:r>
              <a:rPr dirty="0" spc="25"/>
              <a:t> </a:t>
            </a:r>
            <a:r>
              <a:rPr dirty="0"/>
              <a:t>get</a:t>
            </a:r>
            <a:r>
              <a:rPr dirty="0" spc="30"/>
              <a:t> </a:t>
            </a:r>
            <a:r>
              <a:rPr dirty="0" spc="-5"/>
              <a:t>from</a:t>
            </a:r>
            <a:r>
              <a:rPr dirty="0" spc="25"/>
              <a:t> </a:t>
            </a:r>
            <a:r>
              <a:rPr dirty="0" spc="-5"/>
              <a:t>point</a:t>
            </a:r>
            <a:r>
              <a:rPr dirty="0" spc="-135"/>
              <a:t> </a:t>
            </a:r>
            <a:r>
              <a:rPr dirty="0"/>
              <a:t>A</a:t>
            </a:r>
            <a:r>
              <a:rPr dirty="0" spc="-135"/>
              <a:t> </a:t>
            </a:r>
            <a:r>
              <a:rPr dirty="0" spc="-5"/>
              <a:t>to</a:t>
            </a:r>
            <a:r>
              <a:rPr dirty="0" spc="25"/>
              <a:t> </a:t>
            </a:r>
            <a:r>
              <a:rPr dirty="0" spc="-5"/>
              <a:t>point</a:t>
            </a:r>
            <a:r>
              <a:rPr dirty="0" spc="30"/>
              <a:t> </a:t>
            </a:r>
            <a:r>
              <a:rPr dirty="0"/>
              <a:t>B?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586984" y="2366079"/>
            <a:ext cx="13404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latin typeface="Arial MT"/>
                <a:cs typeface="Arial MT"/>
              </a:rPr>
              <a:t>Taxicab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distance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413480" y="2043602"/>
            <a:ext cx="3891279" cy="2258060"/>
            <a:chOff x="2413480" y="2043602"/>
            <a:chExt cx="3891279" cy="2258060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22548" y="2043602"/>
              <a:ext cx="152400" cy="187064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198748" y="2075037"/>
              <a:ext cx="0" cy="1767839"/>
            </a:xfrm>
            <a:custGeom>
              <a:avLst/>
              <a:gdLst/>
              <a:ahLst/>
              <a:cxnLst/>
              <a:rect l="l" t="t" r="r" b="b"/>
              <a:pathLst>
                <a:path w="0" h="1767839">
                  <a:moveTo>
                    <a:pt x="0" y="997271"/>
                  </a:moveTo>
                  <a:lnTo>
                    <a:pt x="0" y="1767770"/>
                  </a:lnTo>
                </a:path>
                <a:path w="0" h="1767839">
                  <a:moveTo>
                    <a:pt x="0" y="0"/>
                  </a:moveTo>
                  <a:lnTo>
                    <a:pt x="0" y="665168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160648" y="3846617"/>
              <a:ext cx="76200" cy="0"/>
            </a:xfrm>
            <a:custGeom>
              <a:avLst/>
              <a:gdLst/>
              <a:ahLst/>
              <a:cxnLst/>
              <a:rect l="l" t="t" r="r" b="b"/>
              <a:pathLst>
                <a:path w="76200" h="0">
                  <a:moveTo>
                    <a:pt x="0" y="0"/>
                  </a:moveTo>
                  <a:lnTo>
                    <a:pt x="76200" y="0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160648" y="2071227"/>
              <a:ext cx="76200" cy="0"/>
            </a:xfrm>
            <a:custGeom>
              <a:avLst/>
              <a:gdLst/>
              <a:ahLst/>
              <a:cxnLst/>
              <a:rect l="l" t="t" r="r" b="b"/>
              <a:pathLst>
                <a:path w="76200" h="0">
                  <a:moveTo>
                    <a:pt x="76200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092823" y="2740206"/>
              <a:ext cx="212090" cy="332105"/>
            </a:xfrm>
            <a:custGeom>
              <a:avLst/>
              <a:gdLst/>
              <a:ahLst/>
              <a:cxnLst/>
              <a:rect l="l" t="t" r="r" b="b"/>
              <a:pathLst>
                <a:path w="212089" h="332105">
                  <a:moveTo>
                    <a:pt x="211849" y="0"/>
                  </a:moveTo>
                  <a:lnTo>
                    <a:pt x="0" y="0"/>
                  </a:lnTo>
                  <a:lnTo>
                    <a:pt x="0" y="332102"/>
                  </a:lnTo>
                  <a:lnTo>
                    <a:pt x="211849" y="332102"/>
                  </a:lnTo>
                  <a:lnTo>
                    <a:pt x="211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13480" y="4078802"/>
              <a:ext cx="3666350" cy="15240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464915" y="4135003"/>
              <a:ext cx="3563620" cy="0"/>
            </a:xfrm>
            <a:custGeom>
              <a:avLst/>
              <a:gdLst/>
              <a:ahLst/>
              <a:cxnLst/>
              <a:rect l="l" t="t" r="r" b="b"/>
              <a:pathLst>
                <a:path w="3563620" h="0">
                  <a:moveTo>
                    <a:pt x="0" y="0"/>
                  </a:moveTo>
                  <a:lnTo>
                    <a:pt x="1675814" y="0"/>
                  </a:lnTo>
                </a:path>
                <a:path w="3563620" h="0">
                  <a:moveTo>
                    <a:pt x="1887663" y="0"/>
                  </a:moveTo>
                  <a:lnTo>
                    <a:pt x="3563480" y="0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032204" y="4096903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w="0" h="76200">
                  <a:moveTo>
                    <a:pt x="0" y="7620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461105" y="4096903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w="0" h="76200">
                  <a:moveTo>
                    <a:pt x="0" y="0"/>
                  </a:moveTo>
                  <a:lnTo>
                    <a:pt x="0" y="76200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140729" y="3968951"/>
              <a:ext cx="212090" cy="332105"/>
            </a:xfrm>
            <a:custGeom>
              <a:avLst/>
              <a:gdLst/>
              <a:ahLst/>
              <a:cxnLst/>
              <a:rect l="l" t="t" r="r" b="b"/>
              <a:pathLst>
                <a:path w="212089" h="332104">
                  <a:moveTo>
                    <a:pt x="211849" y="0"/>
                  </a:moveTo>
                  <a:lnTo>
                    <a:pt x="0" y="0"/>
                  </a:lnTo>
                  <a:lnTo>
                    <a:pt x="0" y="332102"/>
                  </a:lnTo>
                  <a:lnTo>
                    <a:pt x="211849" y="332102"/>
                  </a:lnTo>
                  <a:lnTo>
                    <a:pt x="211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77675" y="295244"/>
            <a:ext cx="5179060" cy="4861560"/>
            <a:chOff x="3977675" y="295244"/>
            <a:chExt cx="5179060" cy="4861560"/>
          </a:xfrm>
        </p:grpSpPr>
        <p:sp>
          <p:nvSpPr>
            <p:cNvPr id="3" name="object 3"/>
            <p:cNvSpPr/>
            <p:nvPr/>
          </p:nvSpPr>
          <p:spPr>
            <a:xfrm>
              <a:off x="7195667" y="1931097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C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195667" y="1931097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928571" y="2464100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928571" y="2464100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661871" y="2998196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661871" y="2998196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401123" y="3530557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699" y="266699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401123" y="3530557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462096" y="1399729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462096" y="1399729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726355" y="866905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726355" y="866905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195667" y="1931097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C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195667" y="1931097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727877" y="2199402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727877" y="2199402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461177" y="2733499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461177" y="2733499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200429" y="3265860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699"/>
                  </a:lnTo>
                  <a:lnTo>
                    <a:pt x="0" y="799305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200429" y="3265860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8261403" y="1196228"/>
              <a:ext cx="882650" cy="738505"/>
            </a:xfrm>
            <a:custGeom>
              <a:avLst/>
              <a:gdLst/>
              <a:ahLst/>
              <a:cxnLst/>
              <a:rect l="l" t="t" r="r" b="b"/>
              <a:pathLst>
                <a:path w="882650" h="738505">
                  <a:moveTo>
                    <a:pt x="882596" y="0"/>
                  </a:moveTo>
                  <a:lnTo>
                    <a:pt x="266700" y="205502"/>
                  </a:lnTo>
                  <a:lnTo>
                    <a:pt x="0" y="738109"/>
                  </a:lnTo>
                  <a:lnTo>
                    <a:pt x="799306" y="471409"/>
                  </a:lnTo>
                  <a:lnTo>
                    <a:pt x="882596" y="305076"/>
                  </a:lnTo>
                  <a:lnTo>
                    <a:pt x="88259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8261403" y="1196228"/>
              <a:ext cx="882650" cy="738505"/>
            </a:xfrm>
            <a:custGeom>
              <a:avLst/>
              <a:gdLst/>
              <a:ahLst/>
              <a:cxnLst/>
              <a:rect l="l" t="t" r="r" b="b"/>
              <a:pathLst>
                <a:path w="882650" h="738505">
                  <a:moveTo>
                    <a:pt x="266700" y="205502"/>
                  </a:moveTo>
                  <a:lnTo>
                    <a:pt x="882596" y="0"/>
                  </a:lnTo>
                </a:path>
                <a:path w="882650" h="738505">
                  <a:moveTo>
                    <a:pt x="882596" y="305076"/>
                  </a:moveTo>
                  <a:lnTo>
                    <a:pt x="799306" y="471408"/>
                  </a:lnTo>
                  <a:lnTo>
                    <a:pt x="0" y="738108"/>
                  </a:lnTo>
                  <a:lnTo>
                    <a:pt x="266700" y="205502"/>
                  </a:lnTo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8525662" y="751579"/>
              <a:ext cx="618490" cy="650240"/>
            </a:xfrm>
            <a:custGeom>
              <a:avLst/>
              <a:gdLst/>
              <a:ahLst/>
              <a:cxnLst/>
              <a:rect l="l" t="t" r="r" b="b"/>
              <a:pathLst>
                <a:path w="618490" h="650240">
                  <a:moveTo>
                    <a:pt x="618337" y="0"/>
                  </a:moveTo>
                  <a:lnTo>
                    <a:pt x="266700" y="117328"/>
                  </a:lnTo>
                  <a:lnTo>
                    <a:pt x="0" y="649935"/>
                  </a:lnTo>
                  <a:lnTo>
                    <a:pt x="618337" y="443617"/>
                  </a:lnTo>
                  <a:lnTo>
                    <a:pt x="618337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8525662" y="751579"/>
              <a:ext cx="618490" cy="650240"/>
            </a:xfrm>
            <a:custGeom>
              <a:avLst/>
              <a:gdLst/>
              <a:ahLst/>
              <a:cxnLst/>
              <a:rect l="l" t="t" r="r" b="b"/>
              <a:pathLst>
                <a:path w="618490" h="650240">
                  <a:moveTo>
                    <a:pt x="266700" y="117328"/>
                  </a:moveTo>
                  <a:lnTo>
                    <a:pt x="618337" y="0"/>
                  </a:lnTo>
                </a:path>
                <a:path w="618490" h="650240">
                  <a:moveTo>
                    <a:pt x="618337" y="443617"/>
                  </a:moveTo>
                  <a:lnTo>
                    <a:pt x="0" y="649935"/>
                  </a:lnTo>
                  <a:lnTo>
                    <a:pt x="266700" y="117328"/>
                  </a:lnTo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994973" y="1666399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994973" y="1666399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333298" y="2994333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333298" y="2994333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066598" y="3528430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1066006" y="0"/>
                  </a:moveTo>
                  <a:lnTo>
                    <a:pt x="266700" y="266699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066598" y="3528430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805851" y="4060791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805851" y="4060791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5866824" y="1929961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866824" y="1929961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131083" y="1397139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131083" y="1397139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5600395" y="2461331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600395" y="2461331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6132605" y="2729636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6132605" y="2729636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865905" y="3263733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5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5865905" y="3263733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5605157" y="3796093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5605157" y="3796093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6666130" y="1665264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6666130" y="1665264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6930389" y="1132441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6930389" y="1132441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6399701" y="2196633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6399701" y="2196633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8522546" y="2092771"/>
              <a:ext cx="621665" cy="651510"/>
            </a:xfrm>
            <a:custGeom>
              <a:avLst/>
              <a:gdLst/>
              <a:ahLst/>
              <a:cxnLst/>
              <a:rect l="l" t="t" r="r" b="b"/>
              <a:pathLst>
                <a:path w="621665" h="651510">
                  <a:moveTo>
                    <a:pt x="621452" y="0"/>
                  </a:moveTo>
                  <a:lnTo>
                    <a:pt x="266700" y="118368"/>
                  </a:lnTo>
                  <a:lnTo>
                    <a:pt x="0" y="650974"/>
                  </a:lnTo>
                  <a:lnTo>
                    <a:pt x="621452" y="443617"/>
                  </a:lnTo>
                  <a:lnTo>
                    <a:pt x="621452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8522546" y="2092771"/>
              <a:ext cx="621665" cy="651510"/>
            </a:xfrm>
            <a:custGeom>
              <a:avLst/>
              <a:gdLst/>
              <a:ahLst/>
              <a:cxnLst/>
              <a:rect l="l" t="t" r="r" b="b"/>
              <a:pathLst>
                <a:path w="621665" h="651510">
                  <a:moveTo>
                    <a:pt x="266700" y="118368"/>
                  </a:moveTo>
                  <a:lnTo>
                    <a:pt x="621452" y="0"/>
                  </a:lnTo>
                </a:path>
                <a:path w="621665" h="651510">
                  <a:moveTo>
                    <a:pt x="621452" y="443617"/>
                  </a:moveTo>
                  <a:lnTo>
                    <a:pt x="0" y="650974"/>
                  </a:lnTo>
                  <a:lnTo>
                    <a:pt x="266700" y="118368"/>
                  </a:lnTo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8255846" y="2537880"/>
              <a:ext cx="888365" cy="740410"/>
            </a:xfrm>
            <a:custGeom>
              <a:avLst/>
              <a:gdLst/>
              <a:ahLst/>
              <a:cxnLst/>
              <a:rect l="l" t="t" r="r" b="b"/>
              <a:pathLst>
                <a:path w="888365" h="740410">
                  <a:moveTo>
                    <a:pt x="888152" y="0"/>
                  </a:moveTo>
                  <a:lnTo>
                    <a:pt x="266700" y="207356"/>
                  </a:lnTo>
                  <a:lnTo>
                    <a:pt x="0" y="739962"/>
                  </a:lnTo>
                  <a:lnTo>
                    <a:pt x="799306" y="473262"/>
                  </a:lnTo>
                  <a:lnTo>
                    <a:pt x="888152" y="295834"/>
                  </a:lnTo>
                  <a:lnTo>
                    <a:pt x="888152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8255846" y="2537880"/>
              <a:ext cx="888365" cy="740410"/>
            </a:xfrm>
            <a:custGeom>
              <a:avLst/>
              <a:gdLst/>
              <a:ahLst/>
              <a:cxnLst/>
              <a:rect l="l" t="t" r="r" b="b"/>
              <a:pathLst>
                <a:path w="888365" h="740410">
                  <a:moveTo>
                    <a:pt x="266700" y="207356"/>
                  </a:moveTo>
                  <a:lnTo>
                    <a:pt x="888152" y="0"/>
                  </a:lnTo>
                </a:path>
                <a:path w="888365" h="740410">
                  <a:moveTo>
                    <a:pt x="888152" y="295834"/>
                  </a:moveTo>
                  <a:lnTo>
                    <a:pt x="799306" y="473262"/>
                  </a:lnTo>
                  <a:lnTo>
                    <a:pt x="0" y="739962"/>
                  </a:lnTo>
                  <a:lnTo>
                    <a:pt x="266700" y="207356"/>
                  </a:lnTo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7995099" y="3010896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7995099" y="3010896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9056071" y="1503780"/>
              <a:ext cx="88265" cy="175895"/>
            </a:xfrm>
            <a:custGeom>
              <a:avLst/>
              <a:gdLst/>
              <a:ahLst/>
              <a:cxnLst/>
              <a:rect l="l" t="t" r="r" b="b"/>
              <a:pathLst>
                <a:path w="88265" h="175894">
                  <a:moveTo>
                    <a:pt x="87927" y="0"/>
                  </a:moveTo>
                  <a:lnTo>
                    <a:pt x="0" y="175594"/>
                  </a:lnTo>
                  <a:lnTo>
                    <a:pt x="87927" y="146255"/>
                  </a:lnTo>
                  <a:lnTo>
                    <a:pt x="87927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9056071" y="1503779"/>
              <a:ext cx="88265" cy="175895"/>
            </a:xfrm>
            <a:custGeom>
              <a:avLst/>
              <a:gdLst/>
              <a:ahLst/>
              <a:cxnLst/>
              <a:rect l="l" t="t" r="r" b="b"/>
              <a:pathLst>
                <a:path w="88265" h="175894">
                  <a:moveTo>
                    <a:pt x="87928" y="146256"/>
                  </a:moveTo>
                  <a:lnTo>
                    <a:pt x="0" y="175594"/>
                  </a:lnTo>
                  <a:lnTo>
                    <a:pt x="87928" y="0"/>
                  </a:lnTo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8789643" y="1648889"/>
              <a:ext cx="354965" cy="561975"/>
            </a:xfrm>
            <a:custGeom>
              <a:avLst/>
              <a:gdLst/>
              <a:ahLst/>
              <a:cxnLst/>
              <a:rect l="l" t="t" r="r" b="b"/>
              <a:pathLst>
                <a:path w="354965" h="561975">
                  <a:moveTo>
                    <a:pt x="354356" y="0"/>
                  </a:moveTo>
                  <a:lnTo>
                    <a:pt x="266700" y="29247"/>
                  </a:lnTo>
                  <a:lnTo>
                    <a:pt x="0" y="561854"/>
                  </a:lnTo>
                  <a:lnTo>
                    <a:pt x="354356" y="443617"/>
                  </a:lnTo>
                  <a:lnTo>
                    <a:pt x="35435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8789643" y="1648889"/>
              <a:ext cx="354965" cy="561975"/>
            </a:xfrm>
            <a:custGeom>
              <a:avLst/>
              <a:gdLst/>
              <a:ahLst/>
              <a:cxnLst/>
              <a:rect l="l" t="t" r="r" b="b"/>
              <a:pathLst>
                <a:path w="354965" h="561975">
                  <a:moveTo>
                    <a:pt x="266700" y="29247"/>
                  </a:moveTo>
                  <a:lnTo>
                    <a:pt x="354356" y="0"/>
                  </a:lnTo>
                </a:path>
                <a:path w="354965" h="561975">
                  <a:moveTo>
                    <a:pt x="354356" y="443617"/>
                  </a:moveTo>
                  <a:lnTo>
                    <a:pt x="0" y="561854"/>
                  </a:lnTo>
                  <a:lnTo>
                    <a:pt x="266700" y="29247"/>
                  </a:lnTo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4517822" y="3276107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5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4517822" y="3276107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4251122" y="3810203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4251122" y="3810203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990375" y="4342564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3990375" y="4342564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5051348" y="2211735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5051348" y="2211735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5315607" y="1678912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5315607" y="1678912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4784919" y="2743103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4784919" y="2743103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6147123" y="4051257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699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6147123" y="4051257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6946429" y="3786560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699"/>
                  </a:lnTo>
                  <a:lnTo>
                    <a:pt x="0" y="799305"/>
                  </a:lnTo>
                  <a:lnTo>
                    <a:pt x="799306" y="532605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6946429" y="3786560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4670677" y="4581491"/>
              <a:ext cx="947419" cy="562610"/>
            </a:xfrm>
            <a:custGeom>
              <a:avLst/>
              <a:gdLst/>
              <a:ahLst/>
              <a:cxnLst/>
              <a:rect l="l" t="t" r="r" b="b"/>
              <a:pathLst>
                <a:path w="947420" h="562610">
                  <a:moveTo>
                    <a:pt x="947180" y="0"/>
                  </a:moveTo>
                  <a:lnTo>
                    <a:pt x="147874" y="266700"/>
                  </a:lnTo>
                  <a:lnTo>
                    <a:pt x="0" y="562008"/>
                  </a:lnTo>
                  <a:lnTo>
                    <a:pt x="592361" y="562008"/>
                  </a:lnTo>
                  <a:lnTo>
                    <a:pt x="680480" y="532606"/>
                  </a:lnTo>
                  <a:lnTo>
                    <a:pt x="947180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4670677" y="4581491"/>
              <a:ext cx="947419" cy="562610"/>
            </a:xfrm>
            <a:custGeom>
              <a:avLst/>
              <a:gdLst/>
              <a:ahLst/>
              <a:cxnLst/>
              <a:rect l="l" t="t" r="r" b="b"/>
              <a:pathLst>
                <a:path w="947420" h="562610">
                  <a:moveTo>
                    <a:pt x="147874" y="266700"/>
                  </a:moveTo>
                  <a:lnTo>
                    <a:pt x="947180" y="0"/>
                  </a:lnTo>
                  <a:lnTo>
                    <a:pt x="680480" y="532606"/>
                  </a:lnTo>
                  <a:lnTo>
                    <a:pt x="592361" y="562008"/>
                  </a:lnTo>
                </a:path>
                <a:path w="947420" h="562610">
                  <a:moveTo>
                    <a:pt x="0" y="562008"/>
                  </a:moveTo>
                  <a:lnTo>
                    <a:pt x="147874" y="266700"/>
                  </a:lnTo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5351157" y="4316793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1066006" y="0"/>
                  </a:moveTo>
                  <a:lnTo>
                    <a:pt x="266700" y="266699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5351157" y="4316793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7741099" y="3531596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699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7741099" y="3531596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3996297" y="4863264"/>
              <a:ext cx="806450" cy="280670"/>
            </a:xfrm>
            <a:custGeom>
              <a:avLst/>
              <a:gdLst/>
              <a:ahLst/>
              <a:cxnLst/>
              <a:rect l="l" t="t" r="r" b="b"/>
              <a:pathLst>
                <a:path w="806450" h="280670">
                  <a:moveTo>
                    <a:pt x="806084" y="0"/>
                  </a:moveTo>
                  <a:lnTo>
                    <a:pt x="6777" y="266700"/>
                  </a:lnTo>
                  <a:lnTo>
                    <a:pt x="0" y="280235"/>
                  </a:lnTo>
                  <a:lnTo>
                    <a:pt x="665757" y="280235"/>
                  </a:lnTo>
                  <a:lnTo>
                    <a:pt x="806084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3996297" y="4863264"/>
              <a:ext cx="806450" cy="280670"/>
            </a:xfrm>
            <a:custGeom>
              <a:avLst/>
              <a:gdLst/>
              <a:ahLst/>
              <a:cxnLst/>
              <a:rect l="l" t="t" r="r" b="b"/>
              <a:pathLst>
                <a:path w="806450" h="280670">
                  <a:moveTo>
                    <a:pt x="6777" y="266700"/>
                  </a:moveTo>
                  <a:lnTo>
                    <a:pt x="806084" y="0"/>
                  </a:lnTo>
                  <a:lnTo>
                    <a:pt x="665757" y="280235"/>
                  </a:lnTo>
                </a:path>
                <a:path w="806450" h="280670">
                  <a:moveTo>
                    <a:pt x="0" y="280235"/>
                  </a:moveTo>
                  <a:lnTo>
                    <a:pt x="6777" y="266700"/>
                  </a:lnTo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7998443" y="332484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5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7998443" y="332484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5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8797749" y="307944"/>
              <a:ext cx="346710" cy="559435"/>
            </a:xfrm>
            <a:custGeom>
              <a:avLst/>
              <a:gdLst/>
              <a:ahLst/>
              <a:cxnLst/>
              <a:rect l="l" t="t" r="r" b="b"/>
              <a:pathLst>
                <a:path w="346709" h="559435">
                  <a:moveTo>
                    <a:pt x="346249" y="0"/>
                  </a:moveTo>
                  <a:lnTo>
                    <a:pt x="266700" y="26542"/>
                  </a:lnTo>
                  <a:lnTo>
                    <a:pt x="0" y="559149"/>
                  </a:lnTo>
                  <a:lnTo>
                    <a:pt x="346249" y="443617"/>
                  </a:lnTo>
                  <a:lnTo>
                    <a:pt x="346249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8797749" y="307944"/>
              <a:ext cx="346710" cy="559435"/>
            </a:xfrm>
            <a:custGeom>
              <a:avLst/>
              <a:gdLst/>
              <a:ahLst/>
              <a:cxnLst/>
              <a:rect l="l" t="t" r="r" b="b"/>
              <a:pathLst>
                <a:path w="346709" h="559435">
                  <a:moveTo>
                    <a:pt x="266700" y="26542"/>
                  </a:moveTo>
                  <a:lnTo>
                    <a:pt x="346249" y="0"/>
                  </a:lnTo>
                </a:path>
                <a:path w="346709" h="559435">
                  <a:moveTo>
                    <a:pt x="346249" y="443617"/>
                  </a:moveTo>
                  <a:lnTo>
                    <a:pt x="0" y="559149"/>
                  </a:lnTo>
                  <a:lnTo>
                    <a:pt x="266700" y="26542"/>
                  </a:lnTo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6403172" y="862718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699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6403172" y="862718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7202478" y="598021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5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7202478" y="598021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5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5587695" y="1144490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5587695" y="1144490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7" name="object 97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7429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Matrices</a:t>
            </a:r>
            <a:r>
              <a:rPr dirty="0" spc="30"/>
              <a:t> </a:t>
            </a:r>
            <a:r>
              <a:rPr dirty="0"/>
              <a:t>as</a:t>
            </a:r>
            <a:r>
              <a:rPr dirty="0" spc="30"/>
              <a:t> </a:t>
            </a:r>
            <a:r>
              <a:rPr dirty="0" spc="-10"/>
              <a:t>linear</a:t>
            </a:r>
            <a:r>
              <a:rPr dirty="0" spc="30"/>
              <a:t> </a:t>
            </a:r>
            <a:r>
              <a:rPr dirty="0" spc="-5"/>
              <a:t>transformations</a:t>
            </a:r>
          </a:p>
        </p:txBody>
      </p:sp>
      <p:graphicFrame>
        <p:nvGraphicFramePr>
          <p:cNvPr id="98" name="object 98"/>
          <p:cNvGraphicFramePr>
            <a:graphicFrameLocks noGrp="1"/>
          </p:cNvGraphicFramePr>
          <p:nvPr/>
        </p:nvGraphicFramePr>
        <p:xfrm>
          <a:off x="3682288" y="1043146"/>
          <a:ext cx="1240790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9575"/>
                <a:gridCol w="409574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-2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grpSp>
        <p:nvGrpSpPr>
          <p:cNvPr id="99" name="object 99"/>
          <p:cNvGrpSpPr/>
          <p:nvPr/>
        </p:nvGrpSpPr>
        <p:grpSpPr>
          <a:xfrm>
            <a:off x="268370" y="780111"/>
            <a:ext cx="8683625" cy="3740150"/>
            <a:chOff x="268370" y="780111"/>
            <a:chExt cx="8683625" cy="3740150"/>
          </a:xfrm>
        </p:grpSpPr>
        <p:sp>
          <p:nvSpPr>
            <p:cNvPr id="100" name="object 100"/>
            <p:cNvSpPr/>
            <p:nvPr/>
          </p:nvSpPr>
          <p:spPr>
            <a:xfrm>
              <a:off x="5586412" y="11287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1" name="object 10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0862" y="2648193"/>
              <a:ext cx="3510967" cy="198119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5588182" y="2727253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 h="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5478958" y="2666301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4" name="object 10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7286" y="992171"/>
              <a:ext cx="198120" cy="3510165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7196345" y="1119491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7135381" y="101027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7" name="object 10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00417" y="2658948"/>
              <a:ext cx="188912" cy="188912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43280" y="2678809"/>
              <a:ext cx="103186" cy="103188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38517" y="2674047"/>
              <a:ext cx="112712" cy="112712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00643" y="2392248"/>
              <a:ext cx="188912" cy="188912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43506" y="2412109"/>
              <a:ext cx="103186" cy="103188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38743" y="2407347"/>
              <a:ext cx="112712" cy="112712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67117" y="2123319"/>
              <a:ext cx="188912" cy="188912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9980" y="2143181"/>
              <a:ext cx="103186" cy="103188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5217" y="2138418"/>
              <a:ext cx="112712" cy="112712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7602" y="1866416"/>
              <a:ext cx="188912" cy="188912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20465" y="1886277"/>
              <a:ext cx="103186" cy="103188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15702" y="1881515"/>
              <a:ext cx="112712" cy="112712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419100" y="1142999"/>
              <a:ext cx="3208655" cy="1598930"/>
            </a:xfrm>
            <a:custGeom>
              <a:avLst/>
              <a:gdLst/>
              <a:ahLst/>
              <a:cxnLst/>
              <a:rect l="l" t="t" r="r" b="b"/>
              <a:pathLst>
                <a:path w="3208654" h="1598930">
                  <a:moveTo>
                    <a:pt x="3208210" y="0"/>
                  </a:moveTo>
                  <a:lnTo>
                    <a:pt x="3208210" y="0"/>
                  </a:lnTo>
                  <a:lnTo>
                    <a:pt x="0" y="0"/>
                  </a:lnTo>
                  <a:lnTo>
                    <a:pt x="0" y="266420"/>
                  </a:lnTo>
                  <a:lnTo>
                    <a:pt x="0" y="1598472"/>
                  </a:lnTo>
                  <a:lnTo>
                    <a:pt x="267347" y="1598472"/>
                  </a:lnTo>
                  <a:lnTo>
                    <a:pt x="1604098" y="1598472"/>
                  </a:lnTo>
                  <a:lnTo>
                    <a:pt x="1604098" y="1332064"/>
                  </a:lnTo>
                  <a:lnTo>
                    <a:pt x="1863585" y="1332064"/>
                  </a:lnTo>
                  <a:lnTo>
                    <a:pt x="1863585" y="1598472"/>
                  </a:lnTo>
                  <a:lnTo>
                    <a:pt x="1871459" y="1598472"/>
                  </a:lnTo>
                  <a:lnTo>
                    <a:pt x="2138807" y="1598472"/>
                  </a:lnTo>
                  <a:lnTo>
                    <a:pt x="2406154" y="1598472"/>
                  </a:lnTo>
                  <a:lnTo>
                    <a:pt x="2673502" y="1598472"/>
                  </a:lnTo>
                  <a:lnTo>
                    <a:pt x="2940862" y="1598472"/>
                  </a:lnTo>
                  <a:lnTo>
                    <a:pt x="2940862" y="1332064"/>
                  </a:lnTo>
                  <a:lnTo>
                    <a:pt x="3208210" y="1332064"/>
                  </a:lnTo>
                  <a:lnTo>
                    <a:pt x="3208210" y="1065657"/>
                  </a:lnTo>
                  <a:lnTo>
                    <a:pt x="3208210" y="799236"/>
                  </a:lnTo>
                  <a:lnTo>
                    <a:pt x="3208210" y="532828"/>
                  </a:lnTo>
                  <a:lnTo>
                    <a:pt x="3208210" y="266420"/>
                  </a:lnTo>
                  <a:lnTo>
                    <a:pt x="3208210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419100" y="2475064"/>
              <a:ext cx="3208655" cy="1864995"/>
            </a:xfrm>
            <a:custGeom>
              <a:avLst/>
              <a:gdLst/>
              <a:ahLst/>
              <a:cxnLst/>
              <a:rect l="l" t="t" r="r" b="b"/>
              <a:pathLst>
                <a:path w="3208654" h="1864995">
                  <a:moveTo>
                    <a:pt x="3208210" y="0"/>
                  </a:moveTo>
                  <a:lnTo>
                    <a:pt x="2940862" y="0"/>
                  </a:lnTo>
                  <a:lnTo>
                    <a:pt x="2673502" y="0"/>
                  </a:lnTo>
                  <a:lnTo>
                    <a:pt x="2673502" y="266407"/>
                  </a:lnTo>
                  <a:lnTo>
                    <a:pt x="0" y="266407"/>
                  </a:lnTo>
                  <a:lnTo>
                    <a:pt x="0" y="532815"/>
                  </a:lnTo>
                  <a:lnTo>
                    <a:pt x="0" y="1864880"/>
                  </a:lnTo>
                  <a:lnTo>
                    <a:pt x="267347" y="1864880"/>
                  </a:lnTo>
                  <a:lnTo>
                    <a:pt x="2406154" y="1864880"/>
                  </a:lnTo>
                  <a:lnTo>
                    <a:pt x="2406154" y="1598472"/>
                  </a:lnTo>
                  <a:lnTo>
                    <a:pt x="2673502" y="1598472"/>
                  </a:lnTo>
                  <a:lnTo>
                    <a:pt x="2940862" y="1598472"/>
                  </a:lnTo>
                  <a:lnTo>
                    <a:pt x="3208210" y="1598472"/>
                  </a:lnTo>
                  <a:lnTo>
                    <a:pt x="3208210" y="1332052"/>
                  </a:lnTo>
                  <a:lnTo>
                    <a:pt x="3208210" y="1065644"/>
                  </a:lnTo>
                  <a:lnTo>
                    <a:pt x="3208210" y="799236"/>
                  </a:lnTo>
                  <a:lnTo>
                    <a:pt x="3208210" y="532815"/>
                  </a:lnTo>
                  <a:lnTo>
                    <a:pt x="3208210" y="266407"/>
                  </a:lnTo>
                  <a:lnTo>
                    <a:pt x="3208210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2557907" y="4073537"/>
              <a:ext cx="1069975" cy="266700"/>
            </a:xfrm>
            <a:custGeom>
              <a:avLst/>
              <a:gdLst/>
              <a:ahLst/>
              <a:cxnLst/>
              <a:rect l="l" t="t" r="r" b="b"/>
              <a:pathLst>
                <a:path w="1069975" h="266700">
                  <a:moveTo>
                    <a:pt x="1069403" y="0"/>
                  </a:moveTo>
                  <a:lnTo>
                    <a:pt x="802055" y="0"/>
                  </a:lnTo>
                  <a:lnTo>
                    <a:pt x="534695" y="0"/>
                  </a:lnTo>
                  <a:lnTo>
                    <a:pt x="267347" y="0"/>
                  </a:lnTo>
                  <a:lnTo>
                    <a:pt x="0" y="0"/>
                  </a:lnTo>
                  <a:lnTo>
                    <a:pt x="0" y="266407"/>
                  </a:lnTo>
                  <a:lnTo>
                    <a:pt x="267347" y="266407"/>
                  </a:lnTo>
                  <a:lnTo>
                    <a:pt x="534695" y="266407"/>
                  </a:lnTo>
                  <a:lnTo>
                    <a:pt x="802055" y="266407"/>
                  </a:lnTo>
                  <a:lnTo>
                    <a:pt x="1069403" y="266407"/>
                  </a:lnTo>
                  <a:lnTo>
                    <a:pt x="1069403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406399" y="1130300"/>
              <a:ext cx="3234055" cy="3222625"/>
            </a:xfrm>
            <a:custGeom>
              <a:avLst/>
              <a:gdLst/>
              <a:ahLst/>
              <a:cxnLst/>
              <a:rect l="l" t="t" r="r" b="b"/>
              <a:pathLst>
                <a:path w="3234054" h="3222625">
                  <a:moveTo>
                    <a:pt x="280051" y="0"/>
                  </a:moveTo>
                  <a:lnTo>
                    <a:pt x="280051" y="3222336"/>
                  </a:lnTo>
                </a:path>
                <a:path w="3234054" h="3222625">
                  <a:moveTo>
                    <a:pt x="547402" y="0"/>
                  </a:moveTo>
                  <a:lnTo>
                    <a:pt x="547402" y="3222336"/>
                  </a:lnTo>
                </a:path>
                <a:path w="3234054" h="3222625">
                  <a:moveTo>
                    <a:pt x="814754" y="0"/>
                  </a:moveTo>
                  <a:lnTo>
                    <a:pt x="814754" y="3222336"/>
                  </a:lnTo>
                </a:path>
                <a:path w="3234054" h="3222625">
                  <a:moveTo>
                    <a:pt x="1082105" y="0"/>
                  </a:moveTo>
                  <a:lnTo>
                    <a:pt x="1082105" y="3222336"/>
                  </a:lnTo>
                </a:path>
                <a:path w="3234054" h="3222625">
                  <a:moveTo>
                    <a:pt x="1349457" y="0"/>
                  </a:moveTo>
                  <a:lnTo>
                    <a:pt x="1349457" y="3222336"/>
                  </a:lnTo>
                </a:path>
                <a:path w="3234054" h="3222625">
                  <a:moveTo>
                    <a:pt x="1616809" y="0"/>
                  </a:moveTo>
                  <a:lnTo>
                    <a:pt x="1616809" y="3222336"/>
                  </a:lnTo>
                </a:path>
                <a:path w="3234054" h="3222625">
                  <a:moveTo>
                    <a:pt x="1884160" y="0"/>
                  </a:moveTo>
                  <a:lnTo>
                    <a:pt x="1884160" y="3222336"/>
                  </a:lnTo>
                </a:path>
                <a:path w="3234054" h="3222625">
                  <a:moveTo>
                    <a:pt x="2151512" y="0"/>
                  </a:moveTo>
                  <a:lnTo>
                    <a:pt x="2151512" y="3222336"/>
                  </a:lnTo>
                </a:path>
                <a:path w="3234054" h="3222625">
                  <a:moveTo>
                    <a:pt x="2418862" y="0"/>
                  </a:moveTo>
                  <a:lnTo>
                    <a:pt x="2418862" y="3222336"/>
                  </a:lnTo>
                </a:path>
                <a:path w="3234054" h="3222625">
                  <a:moveTo>
                    <a:pt x="2686213" y="0"/>
                  </a:moveTo>
                  <a:lnTo>
                    <a:pt x="2686213" y="3222336"/>
                  </a:lnTo>
                </a:path>
                <a:path w="3234054" h="3222625">
                  <a:moveTo>
                    <a:pt x="2953565" y="0"/>
                  </a:moveTo>
                  <a:lnTo>
                    <a:pt x="2953565" y="3222336"/>
                  </a:lnTo>
                </a:path>
                <a:path w="3234054" h="3222625">
                  <a:moveTo>
                    <a:pt x="0" y="279111"/>
                  </a:moveTo>
                  <a:lnTo>
                    <a:pt x="3233616" y="279111"/>
                  </a:lnTo>
                </a:path>
                <a:path w="3234054" h="3222625">
                  <a:moveTo>
                    <a:pt x="0" y="545522"/>
                  </a:moveTo>
                  <a:lnTo>
                    <a:pt x="3233616" y="545522"/>
                  </a:lnTo>
                </a:path>
                <a:path w="3234054" h="3222625">
                  <a:moveTo>
                    <a:pt x="0" y="811934"/>
                  </a:moveTo>
                  <a:lnTo>
                    <a:pt x="3233616" y="811934"/>
                  </a:lnTo>
                </a:path>
                <a:path w="3234054" h="3222625">
                  <a:moveTo>
                    <a:pt x="0" y="1078345"/>
                  </a:moveTo>
                  <a:lnTo>
                    <a:pt x="3233616" y="1078345"/>
                  </a:lnTo>
                </a:path>
                <a:path w="3234054" h="3222625">
                  <a:moveTo>
                    <a:pt x="0" y="1344757"/>
                  </a:moveTo>
                  <a:lnTo>
                    <a:pt x="3233616" y="1344757"/>
                  </a:lnTo>
                </a:path>
                <a:path w="3234054" h="3222625">
                  <a:moveTo>
                    <a:pt x="0" y="1611168"/>
                  </a:moveTo>
                  <a:lnTo>
                    <a:pt x="3233616" y="1611168"/>
                  </a:lnTo>
                </a:path>
                <a:path w="3234054" h="3222625">
                  <a:moveTo>
                    <a:pt x="0" y="1877579"/>
                  </a:moveTo>
                  <a:lnTo>
                    <a:pt x="3233616" y="1877579"/>
                  </a:lnTo>
                </a:path>
                <a:path w="3234054" h="3222625">
                  <a:moveTo>
                    <a:pt x="0" y="2143991"/>
                  </a:moveTo>
                  <a:lnTo>
                    <a:pt x="3233616" y="2143991"/>
                  </a:lnTo>
                </a:path>
                <a:path w="3234054" h="3222625">
                  <a:moveTo>
                    <a:pt x="0" y="2410402"/>
                  </a:moveTo>
                  <a:lnTo>
                    <a:pt x="3233616" y="2410402"/>
                  </a:lnTo>
                </a:path>
                <a:path w="3234054" h="3222625">
                  <a:moveTo>
                    <a:pt x="0" y="2676814"/>
                  </a:moveTo>
                  <a:lnTo>
                    <a:pt x="3233616" y="2676814"/>
                  </a:lnTo>
                </a:path>
                <a:path w="3234054" h="3222625">
                  <a:moveTo>
                    <a:pt x="0" y="2943226"/>
                  </a:moveTo>
                  <a:lnTo>
                    <a:pt x="3233616" y="2943226"/>
                  </a:lnTo>
                </a:path>
                <a:path w="3234054" h="3222625">
                  <a:moveTo>
                    <a:pt x="12700" y="0"/>
                  </a:moveTo>
                  <a:lnTo>
                    <a:pt x="12700" y="3222336"/>
                  </a:lnTo>
                </a:path>
                <a:path w="3234054" h="3222625">
                  <a:moveTo>
                    <a:pt x="3220916" y="0"/>
                  </a:moveTo>
                  <a:lnTo>
                    <a:pt x="3220916" y="3222336"/>
                  </a:lnTo>
                </a:path>
                <a:path w="3234054" h="3222625">
                  <a:moveTo>
                    <a:pt x="0" y="12700"/>
                  </a:moveTo>
                  <a:lnTo>
                    <a:pt x="3233616" y="12700"/>
                  </a:lnTo>
                </a:path>
                <a:path w="3234054" h="3222625">
                  <a:moveTo>
                    <a:pt x="0" y="3209636"/>
                  </a:moveTo>
                  <a:lnTo>
                    <a:pt x="3233616" y="3209636"/>
                  </a:lnTo>
                </a:path>
              </a:pathLst>
            </a:custGeom>
            <a:ln w="25400">
              <a:solidFill>
                <a:srgbClr val="0097A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417512" y="11414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4" name="object 1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370" y="2665497"/>
              <a:ext cx="3510967" cy="198119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415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 h="0">
                  <a:moveTo>
                    <a:pt x="0" y="0"/>
                  </a:moveTo>
                  <a:lnTo>
                    <a:pt x="12700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306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7" name="object 1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4794" y="1009475"/>
              <a:ext cx="198120" cy="3510165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2023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/>
            <p:cNvSpPr/>
            <p:nvPr/>
          </p:nvSpPr>
          <p:spPr>
            <a:xfrm>
              <a:off x="1962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0" name="object 1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65985" y="2448604"/>
              <a:ext cx="367506" cy="367506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2016785" y="2476403"/>
              <a:ext cx="266065" cy="266065"/>
            </a:xfrm>
            <a:custGeom>
              <a:avLst/>
              <a:gdLst/>
              <a:ahLst/>
              <a:cxnLst/>
              <a:rect l="l" t="t" r="r" b="b"/>
              <a:pathLst>
                <a:path w="266064" h="266064">
                  <a:moveTo>
                    <a:pt x="265906" y="0"/>
                  </a:moveTo>
                  <a:lnTo>
                    <a:pt x="0" y="0"/>
                  </a:lnTo>
                  <a:lnTo>
                    <a:pt x="0" y="265906"/>
                  </a:lnTo>
                  <a:lnTo>
                    <a:pt x="265906" y="265906"/>
                  </a:lnTo>
                  <a:lnTo>
                    <a:pt x="265906" y="0"/>
                  </a:lnTo>
                  <a:close/>
                </a:path>
              </a:pathLst>
            </a:custGeom>
            <a:solidFill>
              <a:srgbClr val="40B1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2016785" y="2476403"/>
              <a:ext cx="266065" cy="266065"/>
            </a:xfrm>
            <a:custGeom>
              <a:avLst/>
              <a:gdLst/>
              <a:ahLst/>
              <a:cxnLst/>
              <a:rect l="l" t="t" r="r" b="b"/>
              <a:pathLst>
                <a:path w="266064" h="266064">
                  <a:moveTo>
                    <a:pt x="0" y="0"/>
                  </a:moveTo>
                  <a:lnTo>
                    <a:pt x="265906" y="0"/>
                  </a:lnTo>
                  <a:lnTo>
                    <a:pt x="265906" y="265906"/>
                  </a:lnTo>
                  <a:lnTo>
                    <a:pt x="0" y="26590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798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3" name="object 1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35029" y="2671648"/>
              <a:ext cx="188912" cy="188912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77891" y="2691509"/>
              <a:ext cx="103187" cy="103188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73129" y="2686747"/>
              <a:ext cx="112712" cy="112712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89029" y="2671648"/>
              <a:ext cx="188912" cy="188912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31891" y="2691509"/>
              <a:ext cx="103187" cy="103188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27129" y="2686747"/>
              <a:ext cx="112712" cy="112712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35029" y="2404948"/>
              <a:ext cx="188912" cy="188912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77891" y="2424809"/>
              <a:ext cx="103187" cy="103188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73129" y="2420047"/>
              <a:ext cx="112712" cy="112712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89029" y="2404948"/>
              <a:ext cx="188912" cy="188912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31891" y="2424809"/>
              <a:ext cx="103187" cy="103188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27129" y="2420047"/>
              <a:ext cx="112712" cy="112712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78947" y="780111"/>
              <a:ext cx="249280" cy="271838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17047" y="795225"/>
              <a:ext cx="172330" cy="195107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71407" y="780111"/>
              <a:ext cx="261204" cy="271838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09507" y="795128"/>
              <a:ext cx="185004" cy="195577"/>
            </a:xfrm>
            <a:prstGeom prst="rect">
              <a:avLst/>
            </a:prstGeom>
          </p:spPr>
        </p:pic>
      </p:grpSp>
      <p:sp>
        <p:nvSpPr>
          <p:cNvPr id="149" name="object 149"/>
          <p:cNvSpPr txBox="1"/>
          <p:nvPr/>
        </p:nvSpPr>
        <p:spPr>
          <a:xfrm>
            <a:off x="5130800" y="1041400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121285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-3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5130800" y="1309826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1" name="object 151"/>
          <p:cNvSpPr txBox="1"/>
          <p:nvPr/>
        </p:nvSpPr>
        <p:spPr>
          <a:xfrm>
            <a:off x="4955058" y="1185490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52" name="object 152"/>
          <p:cNvGrpSpPr/>
          <p:nvPr/>
        </p:nvGrpSpPr>
        <p:grpSpPr>
          <a:xfrm>
            <a:off x="1385487" y="871445"/>
            <a:ext cx="682625" cy="1995805"/>
            <a:chOff x="1385487" y="871445"/>
            <a:chExt cx="682625" cy="1995805"/>
          </a:xfrm>
        </p:grpSpPr>
        <p:pic>
          <p:nvPicPr>
            <p:cNvPr id="153" name="object 15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94694" y="1873867"/>
              <a:ext cx="188912" cy="188912"/>
            </a:xfrm>
            <a:prstGeom prst="rect">
              <a:avLst/>
            </a:prstGeom>
          </p:spPr>
        </p:pic>
        <p:sp>
          <p:nvSpPr>
            <p:cNvPr id="154" name="object 154"/>
            <p:cNvSpPr/>
            <p:nvPr/>
          </p:nvSpPr>
          <p:spPr>
            <a:xfrm>
              <a:off x="1437557" y="1893730"/>
              <a:ext cx="103505" cy="103505"/>
            </a:xfrm>
            <a:custGeom>
              <a:avLst/>
              <a:gdLst/>
              <a:ahLst/>
              <a:cxnLst/>
              <a:rect l="l" t="t" r="r" b="b"/>
              <a:pathLst>
                <a:path w="103505" h="103505">
                  <a:moveTo>
                    <a:pt x="51593" y="0"/>
                  </a:moveTo>
                  <a:lnTo>
                    <a:pt x="32178" y="3777"/>
                  </a:lnTo>
                  <a:lnTo>
                    <a:pt x="15111" y="15111"/>
                  </a:lnTo>
                  <a:lnTo>
                    <a:pt x="3777" y="32178"/>
                  </a:lnTo>
                  <a:lnTo>
                    <a:pt x="0" y="51593"/>
                  </a:lnTo>
                  <a:lnTo>
                    <a:pt x="3777" y="71008"/>
                  </a:lnTo>
                  <a:lnTo>
                    <a:pt x="15111" y="88075"/>
                  </a:lnTo>
                  <a:lnTo>
                    <a:pt x="32178" y="99409"/>
                  </a:lnTo>
                  <a:lnTo>
                    <a:pt x="51593" y="103186"/>
                  </a:lnTo>
                  <a:lnTo>
                    <a:pt x="71008" y="99409"/>
                  </a:lnTo>
                  <a:lnTo>
                    <a:pt x="88075" y="88075"/>
                  </a:lnTo>
                  <a:lnTo>
                    <a:pt x="99409" y="71008"/>
                  </a:lnTo>
                  <a:lnTo>
                    <a:pt x="103186" y="51593"/>
                  </a:lnTo>
                  <a:lnTo>
                    <a:pt x="99409" y="32178"/>
                  </a:lnTo>
                  <a:lnTo>
                    <a:pt x="88075" y="15111"/>
                  </a:lnTo>
                  <a:lnTo>
                    <a:pt x="71008" y="3777"/>
                  </a:lnTo>
                  <a:lnTo>
                    <a:pt x="5159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/>
            <p:cNvSpPr/>
            <p:nvPr/>
          </p:nvSpPr>
          <p:spPr>
            <a:xfrm>
              <a:off x="1437557" y="1893729"/>
              <a:ext cx="103505" cy="103505"/>
            </a:xfrm>
            <a:custGeom>
              <a:avLst/>
              <a:gdLst/>
              <a:ahLst/>
              <a:cxnLst/>
              <a:rect l="l" t="t" r="r" b="b"/>
              <a:pathLst>
                <a:path w="103505" h="103505">
                  <a:moveTo>
                    <a:pt x="88076" y="15111"/>
                  </a:moveTo>
                  <a:lnTo>
                    <a:pt x="99409" y="32178"/>
                  </a:lnTo>
                  <a:lnTo>
                    <a:pt x="103187" y="51593"/>
                  </a:lnTo>
                  <a:lnTo>
                    <a:pt x="99409" y="71008"/>
                  </a:lnTo>
                  <a:lnTo>
                    <a:pt x="88076" y="88076"/>
                  </a:lnTo>
                  <a:lnTo>
                    <a:pt x="71008" y="99409"/>
                  </a:lnTo>
                  <a:lnTo>
                    <a:pt x="51593" y="103187"/>
                  </a:lnTo>
                  <a:lnTo>
                    <a:pt x="32178" y="99409"/>
                  </a:lnTo>
                  <a:lnTo>
                    <a:pt x="15111" y="88076"/>
                  </a:lnTo>
                  <a:lnTo>
                    <a:pt x="3777" y="71008"/>
                  </a:lnTo>
                  <a:lnTo>
                    <a:pt x="0" y="51593"/>
                  </a:lnTo>
                  <a:lnTo>
                    <a:pt x="3777" y="32178"/>
                  </a:lnTo>
                  <a:lnTo>
                    <a:pt x="15111" y="15111"/>
                  </a:lnTo>
                  <a:lnTo>
                    <a:pt x="32178" y="3777"/>
                  </a:lnTo>
                  <a:lnTo>
                    <a:pt x="51593" y="0"/>
                  </a:lnTo>
                  <a:lnTo>
                    <a:pt x="71008" y="3777"/>
                  </a:lnTo>
                  <a:lnTo>
                    <a:pt x="88076" y="15111"/>
                  </a:lnTo>
                  <a:close/>
                </a:path>
              </a:pathLst>
            </a:custGeom>
            <a:ln w="952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6" name="object 15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18402" y="2659439"/>
              <a:ext cx="349182" cy="198119"/>
            </a:xfrm>
            <a:prstGeom prst="rect">
              <a:avLst/>
            </a:prstGeom>
          </p:spPr>
        </p:pic>
        <p:sp>
          <p:nvSpPr>
            <p:cNvPr id="157" name="object 157"/>
            <p:cNvSpPr/>
            <p:nvPr/>
          </p:nvSpPr>
          <p:spPr>
            <a:xfrm>
              <a:off x="1865722" y="2738499"/>
              <a:ext cx="163830" cy="0"/>
            </a:xfrm>
            <a:custGeom>
              <a:avLst/>
              <a:gdLst/>
              <a:ahLst/>
              <a:cxnLst/>
              <a:rect l="l" t="t" r="r" b="b"/>
              <a:pathLst>
                <a:path w="163830" h="0">
                  <a:moveTo>
                    <a:pt x="163762" y="0"/>
                  </a:moveTo>
                  <a:lnTo>
                    <a:pt x="12699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/>
            <p:cNvSpPr/>
            <p:nvPr/>
          </p:nvSpPr>
          <p:spPr>
            <a:xfrm>
              <a:off x="1756502" y="2677539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19" h="121919">
                  <a:moveTo>
                    <a:pt x="121919" y="0"/>
                  </a:moveTo>
                  <a:lnTo>
                    <a:pt x="0" y="60959"/>
                  </a:lnTo>
                  <a:lnTo>
                    <a:pt x="121919" y="121919"/>
                  </a:lnTo>
                  <a:lnTo>
                    <a:pt x="1219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9" name="object 15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85487" y="2462915"/>
              <a:ext cx="198120" cy="332881"/>
            </a:xfrm>
            <a:prstGeom prst="rect">
              <a:avLst/>
            </a:prstGeom>
          </p:spPr>
        </p:pic>
        <p:sp>
          <p:nvSpPr>
            <p:cNvPr id="160" name="object 160"/>
            <p:cNvSpPr/>
            <p:nvPr/>
          </p:nvSpPr>
          <p:spPr>
            <a:xfrm>
              <a:off x="1484547" y="2590235"/>
              <a:ext cx="0" cy="147955"/>
            </a:xfrm>
            <a:custGeom>
              <a:avLst/>
              <a:gdLst/>
              <a:ahLst/>
              <a:cxnLst/>
              <a:rect l="l" t="t" r="r" b="b"/>
              <a:pathLst>
                <a:path w="0" h="147955">
                  <a:moveTo>
                    <a:pt x="0" y="0"/>
                  </a:moveTo>
                  <a:lnTo>
                    <a:pt x="0" y="14746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/>
            <p:cNvSpPr/>
            <p:nvPr/>
          </p:nvSpPr>
          <p:spPr>
            <a:xfrm>
              <a:off x="1423587" y="2481016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19" h="121919">
                  <a:moveTo>
                    <a:pt x="60959" y="0"/>
                  </a:moveTo>
                  <a:lnTo>
                    <a:pt x="0" y="121919"/>
                  </a:lnTo>
                  <a:lnTo>
                    <a:pt x="121919" y="121919"/>
                  </a:lnTo>
                  <a:lnTo>
                    <a:pt x="609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2" name="object 16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45420" y="2668647"/>
              <a:ext cx="349182" cy="198119"/>
            </a:xfrm>
            <a:prstGeom prst="rect">
              <a:avLst/>
            </a:prstGeom>
          </p:spPr>
        </p:pic>
        <p:sp>
          <p:nvSpPr>
            <p:cNvPr id="163" name="object 163"/>
            <p:cNvSpPr/>
            <p:nvPr/>
          </p:nvSpPr>
          <p:spPr>
            <a:xfrm>
              <a:off x="1592740" y="2747707"/>
              <a:ext cx="163830" cy="0"/>
            </a:xfrm>
            <a:custGeom>
              <a:avLst/>
              <a:gdLst/>
              <a:ahLst/>
              <a:cxnLst/>
              <a:rect l="l" t="t" r="r" b="b"/>
              <a:pathLst>
                <a:path w="163830" h="0">
                  <a:moveTo>
                    <a:pt x="163762" y="0"/>
                  </a:moveTo>
                  <a:lnTo>
                    <a:pt x="12699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/>
            <p:cNvSpPr/>
            <p:nvPr/>
          </p:nvSpPr>
          <p:spPr>
            <a:xfrm>
              <a:off x="1483520" y="2686747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19" h="121919">
                  <a:moveTo>
                    <a:pt x="121919" y="0"/>
                  </a:moveTo>
                  <a:lnTo>
                    <a:pt x="0" y="60959"/>
                  </a:lnTo>
                  <a:lnTo>
                    <a:pt x="121919" y="121919"/>
                  </a:lnTo>
                  <a:lnTo>
                    <a:pt x="1219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5" name="object 16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85487" y="2201622"/>
              <a:ext cx="198120" cy="332881"/>
            </a:xfrm>
            <a:prstGeom prst="rect">
              <a:avLst/>
            </a:prstGeom>
          </p:spPr>
        </p:pic>
        <p:sp>
          <p:nvSpPr>
            <p:cNvPr id="166" name="object 166"/>
            <p:cNvSpPr/>
            <p:nvPr/>
          </p:nvSpPr>
          <p:spPr>
            <a:xfrm>
              <a:off x="1484547" y="2328942"/>
              <a:ext cx="0" cy="147955"/>
            </a:xfrm>
            <a:custGeom>
              <a:avLst/>
              <a:gdLst/>
              <a:ahLst/>
              <a:cxnLst/>
              <a:rect l="l" t="t" r="r" b="b"/>
              <a:pathLst>
                <a:path w="0" h="147955">
                  <a:moveTo>
                    <a:pt x="0" y="0"/>
                  </a:moveTo>
                  <a:lnTo>
                    <a:pt x="0" y="14746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/>
            <p:cNvSpPr/>
            <p:nvPr/>
          </p:nvSpPr>
          <p:spPr>
            <a:xfrm>
              <a:off x="1423587" y="2219722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19" h="121919">
                  <a:moveTo>
                    <a:pt x="60959" y="0"/>
                  </a:moveTo>
                  <a:lnTo>
                    <a:pt x="0" y="121920"/>
                  </a:lnTo>
                  <a:lnTo>
                    <a:pt x="121919" y="121920"/>
                  </a:lnTo>
                  <a:lnTo>
                    <a:pt x="609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8" name="object 16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94694" y="1976128"/>
              <a:ext cx="198120" cy="332881"/>
            </a:xfrm>
            <a:prstGeom prst="rect">
              <a:avLst/>
            </a:prstGeom>
          </p:spPr>
        </p:pic>
        <p:sp>
          <p:nvSpPr>
            <p:cNvPr id="169" name="object 169"/>
            <p:cNvSpPr/>
            <p:nvPr/>
          </p:nvSpPr>
          <p:spPr>
            <a:xfrm>
              <a:off x="1493754" y="2103448"/>
              <a:ext cx="0" cy="147955"/>
            </a:xfrm>
            <a:custGeom>
              <a:avLst/>
              <a:gdLst/>
              <a:ahLst/>
              <a:cxnLst/>
              <a:rect l="l" t="t" r="r" b="b"/>
              <a:pathLst>
                <a:path w="0" h="147955">
                  <a:moveTo>
                    <a:pt x="0" y="0"/>
                  </a:moveTo>
                  <a:lnTo>
                    <a:pt x="0" y="14746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70"/>
            <p:cNvSpPr/>
            <p:nvPr/>
          </p:nvSpPr>
          <p:spPr>
            <a:xfrm>
              <a:off x="1432794" y="1994227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19" h="121919">
                  <a:moveTo>
                    <a:pt x="60959" y="0"/>
                  </a:moveTo>
                  <a:lnTo>
                    <a:pt x="0" y="121919"/>
                  </a:lnTo>
                  <a:lnTo>
                    <a:pt x="121919" y="121919"/>
                  </a:lnTo>
                  <a:lnTo>
                    <a:pt x="609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1" name="object 17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11926" y="871445"/>
              <a:ext cx="225758" cy="234244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50026" y="886479"/>
              <a:ext cx="149558" cy="157995"/>
            </a:xfrm>
            <a:prstGeom prst="rect">
              <a:avLst/>
            </a:prstGeom>
          </p:spPr>
        </p:pic>
      </p:grpSp>
      <p:sp>
        <p:nvSpPr>
          <p:cNvPr id="173" name="object 173"/>
          <p:cNvSpPr txBox="1"/>
          <p:nvPr/>
        </p:nvSpPr>
        <p:spPr>
          <a:xfrm>
            <a:off x="2032604" y="83608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74" name="object 174"/>
          <p:cNvGrpSpPr/>
          <p:nvPr/>
        </p:nvGrpSpPr>
        <p:grpSpPr>
          <a:xfrm>
            <a:off x="3626938" y="2747400"/>
            <a:ext cx="250190" cy="272415"/>
            <a:chOff x="3626938" y="2747400"/>
            <a:chExt cx="250190" cy="272415"/>
          </a:xfrm>
        </p:grpSpPr>
        <p:pic>
          <p:nvPicPr>
            <p:cNvPr id="175" name="object 17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626938" y="2747400"/>
              <a:ext cx="249725" cy="272344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665038" y="2762514"/>
              <a:ext cx="172772" cy="195611"/>
            </a:xfrm>
            <a:prstGeom prst="rect">
              <a:avLst/>
            </a:prstGeom>
          </p:spPr>
        </p:pic>
      </p:grpSp>
      <p:sp>
        <p:nvSpPr>
          <p:cNvPr id="177" name="object 177"/>
          <p:cNvSpPr txBox="1"/>
          <p:nvPr/>
        </p:nvSpPr>
        <p:spPr>
          <a:xfrm>
            <a:off x="3696258" y="249307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77675" y="295244"/>
            <a:ext cx="5179060" cy="4861560"/>
            <a:chOff x="3977675" y="295244"/>
            <a:chExt cx="5179060" cy="4861560"/>
          </a:xfrm>
        </p:grpSpPr>
        <p:sp>
          <p:nvSpPr>
            <p:cNvPr id="3" name="object 3"/>
            <p:cNvSpPr/>
            <p:nvPr/>
          </p:nvSpPr>
          <p:spPr>
            <a:xfrm>
              <a:off x="7195667" y="1931097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C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195667" y="1931097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928571" y="2464100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928571" y="2464100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661871" y="2998196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661871" y="2998196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401123" y="3530557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699" y="266699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401123" y="3530557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462096" y="1399729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462096" y="1399729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726355" y="866905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726355" y="866905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195667" y="1931097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C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195667" y="1931097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727877" y="2199402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727877" y="2199402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461177" y="2733499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461177" y="2733499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200429" y="3265860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699"/>
                  </a:lnTo>
                  <a:lnTo>
                    <a:pt x="0" y="799305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200429" y="3265860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8261403" y="1196228"/>
              <a:ext cx="882650" cy="738505"/>
            </a:xfrm>
            <a:custGeom>
              <a:avLst/>
              <a:gdLst/>
              <a:ahLst/>
              <a:cxnLst/>
              <a:rect l="l" t="t" r="r" b="b"/>
              <a:pathLst>
                <a:path w="882650" h="738505">
                  <a:moveTo>
                    <a:pt x="882596" y="0"/>
                  </a:moveTo>
                  <a:lnTo>
                    <a:pt x="266700" y="205502"/>
                  </a:lnTo>
                  <a:lnTo>
                    <a:pt x="0" y="738109"/>
                  </a:lnTo>
                  <a:lnTo>
                    <a:pt x="799306" y="471409"/>
                  </a:lnTo>
                  <a:lnTo>
                    <a:pt x="882596" y="305076"/>
                  </a:lnTo>
                  <a:lnTo>
                    <a:pt x="88259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8261403" y="1196228"/>
              <a:ext cx="882650" cy="738505"/>
            </a:xfrm>
            <a:custGeom>
              <a:avLst/>
              <a:gdLst/>
              <a:ahLst/>
              <a:cxnLst/>
              <a:rect l="l" t="t" r="r" b="b"/>
              <a:pathLst>
                <a:path w="882650" h="738505">
                  <a:moveTo>
                    <a:pt x="266700" y="205502"/>
                  </a:moveTo>
                  <a:lnTo>
                    <a:pt x="882596" y="0"/>
                  </a:lnTo>
                </a:path>
                <a:path w="882650" h="738505">
                  <a:moveTo>
                    <a:pt x="882596" y="305076"/>
                  </a:moveTo>
                  <a:lnTo>
                    <a:pt x="799306" y="471408"/>
                  </a:lnTo>
                  <a:lnTo>
                    <a:pt x="0" y="738108"/>
                  </a:lnTo>
                  <a:lnTo>
                    <a:pt x="266700" y="205502"/>
                  </a:lnTo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8525662" y="751579"/>
              <a:ext cx="618490" cy="650240"/>
            </a:xfrm>
            <a:custGeom>
              <a:avLst/>
              <a:gdLst/>
              <a:ahLst/>
              <a:cxnLst/>
              <a:rect l="l" t="t" r="r" b="b"/>
              <a:pathLst>
                <a:path w="618490" h="650240">
                  <a:moveTo>
                    <a:pt x="618337" y="0"/>
                  </a:moveTo>
                  <a:lnTo>
                    <a:pt x="266700" y="117328"/>
                  </a:lnTo>
                  <a:lnTo>
                    <a:pt x="0" y="649935"/>
                  </a:lnTo>
                  <a:lnTo>
                    <a:pt x="618337" y="443617"/>
                  </a:lnTo>
                  <a:lnTo>
                    <a:pt x="618337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8525662" y="751579"/>
              <a:ext cx="618490" cy="650240"/>
            </a:xfrm>
            <a:custGeom>
              <a:avLst/>
              <a:gdLst/>
              <a:ahLst/>
              <a:cxnLst/>
              <a:rect l="l" t="t" r="r" b="b"/>
              <a:pathLst>
                <a:path w="618490" h="650240">
                  <a:moveTo>
                    <a:pt x="266700" y="117328"/>
                  </a:moveTo>
                  <a:lnTo>
                    <a:pt x="618337" y="0"/>
                  </a:lnTo>
                </a:path>
                <a:path w="618490" h="650240">
                  <a:moveTo>
                    <a:pt x="618337" y="443617"/>
                  </a:moveTo>
                  <a:lnTo>
                    <a:pt x="0" y="649935"/>
                  </a:lnTo>
                  <a:lnTo>
                    <a:pt x="266700" y="117328"/>
                  </a:lnTo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994973" y="1666399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994973" y="1666399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333298" y="2994333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333298" y="2994333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066598" y="3528430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1066006" y="0"/>
                  </a:moveTo>
                  <a:lnTo>
                    <a:pt x="266700" y="266699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066598" y="3528430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805851" y="4060791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805851" y="4060791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5866824" y="1929961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866824" y="1929961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131083" y="1397139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131083" y="1397139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5600395" y="2461331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600395" y="2461331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6132605" y="2729636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6132605" y="2729636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865905" y="3263733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5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5865905" y="3263733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5605157" y="3796093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5605157" y="3796093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6666130" y="1665264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6666130" y="1665264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6930389" y="1132441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6930389" y="1132441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6399701" y="2196633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6399701" y="2196633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8522546" y="2092771"/>
              <a:ext cx="621665" cy="651510"/>
            </a:xfrm>
            <a:custGeom>
              <a:avLst/>
              <a:gdLst/>
              <a:ahLst/>
              <a:cxnLst/>
              <a:rect l="l" t="t" r="r" b="b"/>
              <a:pathLst>
                <a:path w="621665" h="651510">
                  <a:moveTo>
                    <a:pt x="621452" y="0"/>
                  </a:moveTo>
                  <a:lnTo>
                    <a:pt x="266700" y="118368"/>
                  </a:lnTo>
                  <a:lnTo>
                    <a:pt x="0" y="650974"/>
                  </a:lnTo>
                  <a:lnTo>
                    <a:pt x="621452" y="443617"/>
                  </a:lnTo>
                  <a:lnTo>
                    <a:pt x="621452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8522546" y="2092771"/>
              <a:ext cx="621665" cy="651510"/>
            </a:xfrm>
            <a:custGeom>
              <a:avLst/>
              <a:gdLst/>
              <a:ahLst/>
              <a:cxnLst/>
              <a:rect l="l" t="t" r="r" b="b"/>
              <a:pathLst>
                <a:path w="621665" h="651510">
                  <a:moveTo>
                    <a:pt x="266700" y="118368"/>
                  </a:moveTo>
                  <a:lnTo>
                    <a:pt x="621452" y="0"/>
                  </a:lnTo>
                </a:path>
                <a:path w="621665" h="651510">
                  <a:moveTo>
                    <a:pt x="621452" y="443617"/>
                  </a:moveTo>
                  <a:lnTo>
                    <a:pt x="0" y="650974"/>
                  </a:lnTo>
                  <a:lnTo>
                    <a:pt x="266700" y="118368"/>
                  </a:lnTo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8255846" y="2537880"/>
              <a:ext cx="888365" cy="740410"/>
            </a:xfrm>
            <a:custGeom>
              <a:avLst/>
              <a:gdLst/>
              <a:ahLst/>
              <a:cxnLst/>
              <a:rect l="l" t="t" r="r" b="b"/>
              <a:pathLst>
                <a:path w="888365" h="740410">
                  <a:moveTo>
                    <a:pt x="888152" y="0"/>
                  </a:moveTo>
                  <a:lnTo>
                    <a:pt x="266700" y="207356"/>
                  </a:lnTo>
                  <a:lnTo>
                    <a:pt x="0" y="739962"/>
                  </a:lnTo>
                  <a:lnTo>
                    <a:pt x="799306" y="473262"/>
                  </a:lnTo>
                  <a:lnTo>
                    <a:pt x="888152" y="295834"/>
                  </a:lnTo>
                  <a:lnTo>
                    <a:pt x="888152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8255846" y="2537880"/>
              <a:ext cx="888365" cy="740410"/>
            </a:xfrm>
            <a:custGeom>
              <a:avLst/>
              <a:gdLst/>
              <a:ahLst/>
              <a:cxnLst/>
              <a:rect l="l" t="t" r="r" b="b"/>
              <a:pathLst>
                <a:path w="888365" h="740410">
                  <a:moveTo>
                    <a:pt x="266700" y="207356"/>
                  </a:moveTo>
                  <a:lnTo>
                    <a:pt x="888152" y="0"/>
                  </a:lnTo>
                </a:path>
                <a:path w="888365" h="740410">
                  <a:moveTo>
                    <a:pt x="888152" y="295834"/>
                  </a:moveTo>
                  <a:lnTo>
                    <a:pt x="799306" y="473262"/>
                  </a:lnTo>
                  <a:lnTo>
                    <a:pt x="0" y="739962"/>
                  </a:lnTo>
                  <a:lnTo>
                    <a:pt x="266700" y="207356"/>
                  </a:lnTo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7995099" y="3010896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7995099" y="3010896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9056071" y="1503780"/>
              <a:ext cx="88265" cy="175895"/>
            </a:xfrm>
            <a:custGeom>
              <a:avLst/>
              <a:gdLst/>
              <a:ahLst/>
              <a:cxnLst/>
              <a:rect l="l" t="t" r="r" b="b"/>
              <a:pathLst>
                <a:path w="88265" h="175894">
                  <a:moveTo>
                    <a:pt x="87927" y="0"/>
                  </a:moveTo>
                  <a:lnTo>
                    <a:pt x="0" y="175594"/>
                  </a:lnTo>
                  <a:lnTo>
                    <a:pt x="87927" y="146255"/>
                  </a:lnTo>
                  <a:lnTo>
                    <a:pt x="87927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9056071" y="1503779"/>
              <a:ext cx="88265" cy="175895"/>
            </a:xfrm>
            <a:custGeom>
              <a:avLst/>
              <a:gdLst/>
              <a:ahLst/>
              <a:cxnLst/>
              <a:rect l="l" t="t" r="r" b="b"/>
              <a:pathLst>
                <a:path w="88265" h="175894">
                  <a:moveTo>
                    <a:pt x="87928" y="146256"/>
                  </a:moveTo>
                  <a:lnTo>
                    <a:pt x="0" y="175594"/>
                  </a:lnTo>
                  <a:lnTo>
                    <a:pt x="87928" y="0"/>
                  </a:lnTo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8789643" y="1648889"/>
              <a:ext cx="354965" cy="561975"/>
            </a:xfrm>
            <a:custGeom>
              <a:avLst/>
              <a:gdLst/>
              <a:ahLst/>
              <a:cxnLst/>
              <a:rect l="l" t="t" r="r" b="b"/>
              <a:pathLst>
                <a:path w="354965" h="561975">
                  <a:moveTo>
                    <a:pt x="354356" y="0"/>
                  </a:moveTo>
                  <a:lnTo>
                    <a:pt x="266700" y="29247"/>
                  </a:lnTo>
                  <a:lnTo>
                    <a:pt x="0" y="561854"/>
                  </a:lnTo>
                  <a:lnTo>
                    <a:pt x="354356" y="443617"/>
                  </a:lnTo>
                  <a:lnTo>
                    <a:pt x="35435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8789643" y="1648889"/>
              <a:ext cx="354965" cy="561975"/>
            </a:xfrm>
            <a:custGeom>
              <a:avLst/>
              <a:gdLst/>
              <a:ahLst/>
              <a:cxnLst/>
              <a:rect l="l" t="t" r="r" b="b"/>
              <a:pathLst>
                <a:path w="354965" h="561975">
                  <a:moveTo>
                    <a:pt x="266700" y="29247"/>
                  </a:moveTo>
                  <a:lnTo>
                    <a:pt x="354356" y="0"/>
                  </a:lnTo>
                </a:path>
                <a:path w="354965" h="561975">
                  <a:moveTo>
                    <a:pt x="354356" y="443617"/>
                  </a:moveTo>
                  <a:lnTo>
                    <a:pt x="0" y="561854"/>
                  </a:lnTo>
                  <a:lnTo>
                    <a:pt x="266700" y="29247"/>
                  </a:lnTo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4517822" y="3276107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5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4517822" y="3276107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4251122" y="3810203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4251122" y="3810203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990375" y="4342564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3990375" y="4342564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5051348" y="2211735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5051348" y="2211735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5315607" y="1678912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5315607" y="1678912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4784919" y="2743103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4784919" y="2743103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6147123" y="4051257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699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6147123" y="4051257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6946429" y="3786560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699"/>
                  </a:lnTo>
                  <a:lnTo>
                    <a:pt x="0" y="799305"/>
                  </a:lnTo>
                  <a:lnTo>
                    <a:pt x="799306" y="532605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6946429" y="3786560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4670677" y="4581491"/>
              <a:ext cx="947419" cy="562610"/>
            </a:xfrm>
            <a:custGeom>
              <a:avLst/>
              <a:gdLst/>
              <a:ahLst/>
              <a:cxnLst/>
              <a:rect l="l" t="t" r="r" b="b"/>
              <a:pathLst>
                <a:path w="947420" h="562610">
                  <a:moveTo>
                    <a:pt x="947180" y="0"/>
                  </a:moveTo>
                  <a:lnTo>
                    <a:pt x="147874" y="266700"/>
                  </a:lnTo>
                  <a:lnTo>
                    <a:pt x="0" y="562008"/>
                  </a:lnTo>
                  <a:lnTo>
                    <a:pt x="592361" y="562008"/>
                  </a:lnTo>
                  <a:lnTo>
                    <a:pt x="680480" y="532606"/>
                  </a:lnTo>
                  <a:lnTo>
                    <a:pt x="947180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4670677" y="4581491"/>
              <a:ext cx="947419" cy="562610"/>
            </a:xfrm>
            <a:custGeom>
              <a:avLst/>
              <a:gdLst/>
              <a:ahLst/>
              <a:cxnLst/>
              <a:rect l="l" t="t" r="r" b="b"/>
              <a:pathLst>
                <a:path w="947420" h="562610">
                  <a:moveTo>
                    <a:pt x="147874" y="266700"/>
                  </a:moveTo>
                  <a:lnTo>
                    <a:pt x="947180" y="0"/>
                  </a:lnTo>
                  <a:lnTo>
                    <a:pt x="680480" y="532606"/>
                  </a:lnTo>
                  <a:lnTo>
                    <a:pt x="592361" y="562008"/>
                  </a:lnTo>
                </a:path>
                <a:path w="947420" h="562610">
                  <a:moveTo>
                    <a:pt x="0" y="562008"/>
                  </a:moveTo>
                  <a:lnTo>
                    <a:pt x="147874" y="266700"/>
                  </a:lnTo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5351157" y="4316793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1066006" y="0"/>
                  </a:moveTo>
                  <a:lnTo>
                    <a:pt x="266700" y="266699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5351157" y="4316793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4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7741099" y="3531596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699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7741099" y="3531596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3996297" y="4863264"/>
              <a:ext cx="806450" cy="280670"/>
            </a:xfrm>
            <a:custGeom>
              <a:avLst/>
              <a:gdLst/>
              <a:ahLst/>
              <a:cxnLst/>
              <a:rect l="l" t="t" r="r" b="b"/>
              <a:pathLst>
                <a:path w="806450" h="280670">
                  <a:moveTo>
                    <a:pt x="806084" y="0"/>
                  </a:moveTo>
                  <a:lnTo>
                    <a:pt x="6777" y="266700"/>
                  </a:lnTo>
                  <a:lnTo>
                    <a:pt x="0" y="280235"/>
                  </a:lnTo>
                  <a:lnTo>
                    <a:pt x="665757" y="280235"/>
                  </a:lnTo>
                  <a:lnTo>
                    <a:pt x="806084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3996297" y="4863264"/>
              <a:ext cx="806450" cy="280670"/>
            </a:xfrm>
            <a:custGeom>
              <a:avLst/>
              <a:gdLst/>
              <a:ahLst/>
              <a:cxnLst/>
              <a:rect l="l" t="t" r="r" b="b"/>
              <a:pathLst>
                <a:path w="806450" h="280670">
                  <a:moveTo>
                    <a:pt x="6777" y="266700"/>
                  </a:moveTo>
                  <a:lnTo>
                    <a:pt x="806084" y="0"/>
                  </a:lnTo>
                  <a:lnTo>
                    <a:pt x="665757" y="280235"/>
                  </a:lnTo>
                </a:path>
                <a:path w="806450" h="280670">
                  <a:moveTo>
                    <a:pt x="0" y="280235"/>
                  </a:moveTo>
                  <a:lnTo>
                    <a:pt x="6777" y="266700"/>
                  </a:lnTo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7998443" y="332484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5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7998443" y="332484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5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8797749" y="307944"/>
              <a:ext cx="346710" cy="559435"/>
            </a:xfrm>
            <a:custGeom>
              <a:avLst/>
              <a:gdLst/>
              <a:ahLst/>
              <a:cxnLst/>
              <a:rect l="l" t="t" r="r" b="b"/>
              <a:pathLst>
                <a:path w="346709" h="559435">
                  <a:moveTo>
                    <a:pt x="346249" y="0"/>
                  </a:moveTo>
                  <a:lnTo>
                    <a:pt x="266700" y="26542"/>
                  </a:lnTo>
                  <a:lnTo>
                    <a:pt x="0" y="559149"/>
                  </a:lnTo>
                  <a:lnTo>
                    <a:pt x="346249" y="443617"/>
                  </a:lnTo>
                  <a:lnTo>
                    <a:pt x="346249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8797749" y="307944"/>
              <a:ext cx="346710" cy="559435"/>
            </a:xfrm>
            <a:custGeom>
              <a:avLst/>
              <a:gdLst/>
              <a:ahLst/>
              <a:cxnLst/>
              <a:rect l="l" t="t" r="r" b="b"/>
              <a:pathLst>
                <a:path w="346709" h="559435">
                  <a:moveTo>
                    <a:pt x="266700" y="26542"/>
                  </a:moveTo>
                  <a:lnTo>
                    <a:pt x="346249" y="0"/>
                  </a:lnTo>
                </a:path>
                <a:path w="346709" h="559435">
                  <a:moveTo>
                    <a:pt x="346249" y="443617"/>
                  </a:moveTo>
                  <a:lnTo>
                    <a:pt x="0" y="559149"/>
                  </a:lnTo>
                  <a:lnTo>
                    <a:pt x="266700" y="26542"/>
                  </a:lnTo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6403172" y="862718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699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6403172" y="862718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7202478" y="598021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5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7202478" y="598021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5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5587695" y="1144490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1066006" y="0"/>
                  </a:moveTo>
                  <a:lnTo>
                    <a:pt x="266700" y="266700"/>
                  </a:lnTo>
                  <a:lnTo>
                    <a:pt x="0" y="799306"/>
                  </a:lnTo>
                  <a:lnTo>
                    <a:pt x="799306" y="532606"/>
                  </a:lnTo>
                  <a:lnTo>
                    <a:pt x="1066006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5587695" y="1144490"/>
              <a:ext cx="1066165" cy="799465"/>
            </a:xfrm>
            <a:custGeom>
              <a:avLst/>
              <a:gdLst/>
              <a:ahLst/>
              <a:cxnLst/>
              <a:rect l="l" t="t" r="r" b="b"/>
              <a:pathLst>
                <a:path w="1066165" h="799464">
                  <a:moveTo>
                    <a:pt x="266700" y="266700"/>
                  </a:moveTo>
                  <a:lnTo>
                    <a:pt x="1066006" y="0"/>
                  </a:lnTo>
                  <a:lnTo>
                    <a:pt x="799306" y="532606"/>
                  </a:lnTo>
                  <a:lnTo>
                    <a:pt x="0" y="799306"/>
                  </a:lnTo>
                  <a:lnTo>
                    <a:pt x="266700" y="26670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7" name="object 97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7429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Matrices</a:t>
            </a:r>
            <a:r>
              <a:rPr dirty="0" spc="30"/>
              <a:t> </a:t>
            </a:r>
            <a:r>
              <a:rPr dirty="0"/>
              <a:t>as</a:t>
            </a:r>
            <a:r>
              <a:rPr dirty="0" spc="30"/>
              <a:t> </a:t>
            </a:r>
            <a:r>
              <a:rPr dirty="0" spc="-10"/>
              <a:t>linear</a:t>
            </a:r>
            <a:r>
              <a:rPr dirty="0" spc="30"/>
              <a:t> </a:t>
            </a:r>
            <a:r>
              <a:rPr dirty="0" spc="-5"/>
              <a:t>transformations</a:t>
            </a:r>
          </a:p>
        </p:txBody>
      </p:sp>
      <p:graphicFrame>
        <p:nvGraphicFramePr>
          <p:cNvPr id="98" name="object 98"/>
          <p:cNvGraphicFramePr>
            <a:graphicFrameLocks noGrp="1"/>
          </p:cNvGraphicFramePr>
          <p:nvPr/>
        </p:nvGraphicFramePr>
        <p:xfrm>
          <a:off x="3682288" y="1043146"/>
          <a:ext cx="1240790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9575"/>
                <a:gridCol w="409574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-2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grpSp>
        <p:nvGrpSpPr>
          <p:cNvPr id="99" name="object 99"/>
          <p:cNvGrpSpPr/>
          <p:nvPr/>
        </p:nvGrpSpPr>
        <p:grpSpPr>
          <a:xfrm>
            <a:off x="268370" y="780111"/>
            <a:ext cx="8683625" cy="3740150"/>
            <a:chOff x="268370" y="780111"/>
            <a:chExt cx="8683625" cy="3740150"/>
          </a:xfrm>
        </p:grpSpPr>
        <p:sp>
          <p:nvSpPr>
            <p:cNvPr id="100" name="object 100"/>
            <p:cNvSpPr/>
            <p:nvPr/>
          </p:nvSpPr>
          <p:spPr>
            <a:xfrm>
              <a:off x="5586412" y="11287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1" name="object 10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0862" y="2648193"/>
              <a:ext cx="3510967" cy="198119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5588182" y="2727253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 h="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5478958" y="2666301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4" name="object 10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7286" y="992171"/>
              <a:ext cx="198120" cy="3510165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7196345" y="1119491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7135381" y="101027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7" name="object 10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00417" y="2658948"/>
              <a:ext cx="188912" cy="188912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43280" y="2678809"/>
              <a:ext cx="103186" cy="103188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38517" y="2674047"/>
              <a:ext cx="112712" cy="112712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00643" y="2392248"/>
              <a:ext cx="188912" cy="188912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43506" y="2412109"/>
              <a:ext cx="103186" cy="103188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38743" y="2407347"/>
              <a:ext cx="112712" cy="112712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67117" y="2123319"/>
              <a:ext cx="188912" cy="188912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9980" y="2143181"/>
              <a:ext cx="103186" cy="103188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5217" y="2138418"/>
              <a:ext cx="112712" cy="112712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7602" y="1866416"/>
              <a:ext cx="188912" cy="188912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20465" y="1886277"/>
              <a:ext cx="103186" cy="103188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15702" y="1881515"/>
              <a:ext cx="112712" cy="112712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419100" y="1142999"/>
              <a:ext cx="3208655" cy="1598930"/>
            </a:xfrm>
            <a:custGeom>
              <a:avLst/>
              <a:gdLst/>
              <a:ahLst/>
              <a:cxnLst/>
              <a:rect l="l" t="t" r="r" b="b"/>
              <a:pathLst>
                <a:path w="3208654" h="1598930">
                  <a:moveTo>
                    <a:pt x="3208210" y="0"/>
                  </a:moveTo>
                  <a:lnTo>
                    <a:pt x="3208210" y="0"/>
                  </a:lnTo>
                  <a:lnTo>
                    <a:pt x="0" y="0"/>
                  </a:lnTo>
                  <a:lnTo>
                    <a:pt x="0" y="266420"/>
                  </a:lnTo>
                  <a:lnTo>
                    <a:pt x="0" y="1598472"/>
                  </a:lnTo>
                  <a:lnTo>
                    <a:pt x="267347" y="1598472"/>
                  </a:lnTo>
                  <a:lnTo>
                    <a:pt x="1604098" y="1598472"/>
                  </a:lnTo>
                  <a:lnTo>
                    <a:pt x="1604098" y="1332064"/>
                  </a:lnTo>
                  <a:lnTo>
                    <a:pt x="1863585" y="1332064"/>
                  </a:lnTo>
                  <a:lnTo>
                    <a:pt x="1863585" y="1598472"/>
                  </a:lnTo>
                  <a:lnTo>
                    <a:pt x="1871459" y="1598472"/>
                  </a:lnTo>
                  <a:lnTo>
                    <a:pt x="2138807" y="1598472"/>
                  </a:lnTo>
                  <a:lnTo>
                    <a:pt x="2406154" y="1598472"/>
                  </a:lnTo>
                  <a:lnTo>
                    <a:pt x="2673502" y="1598472"/>
                  </a:lnTo>
                  <a:lnTo>
                    <a:pt x="2940862" y="1598472"/>
                  </a:lnTo>
                  <a:lnTo>
                    <a:pt x="2940862" y="1332064"/>
                  </a:lnTo>
                  <a:lnTo>
                    <a:pt x="3208210" y="1332064"/>
                  </a:lnTo>
                  <a:lnTo>
                    <a:pt x="3208210" y="1065657"/>
                  </a:lnTo>
                  <a:lnTo>
                    <a:pt x="3208210" y="799236"/>
                  </a:lnTo>
                  <a:lnTo>
                    <a:pt x="3208210" y="532828"/>
                  </a:lnTo>
                  <a:lnTo>
                    <a:pt x="3208210" y="266420"/>
                  </a:lnTo>
                  <a:lnTo>
                    <a:pt x="3208210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419100" y="2475064"/>
              <a:ext cx="3208655" cy="1864995"/>
            </a:xfrm>
            <a:custGeom>
              <a:avLst/>
              <a:gdLst/>
              <a:ahLst/>
              <a:cxnLst/>
              <a:rect l="l" t="t" r="r" b="b"/>
              <a:pathLst>
                <a:path w="3208654" h="1864995">
                  <a:moveTo>
                    <a:pt x="3208210" y="0"/>
                  </a:moveTo>
                  <a:lnTo>
                    <a:pt x="2940862" y="0"/>
                  </a:lnTo>
                  <a:lnTo>
                    <a:pt x="2673502" y="0"/>
                  </a:lnTo>
                  <a:lnTo>
                    <a:pt x="2673502" y="266407"/>
                  </a:lnTo>
                  <a:lnTo>
                    <a:pt x="0" y="266407"/>
                  </a:lnTo>
                  <a:lnTo>
                    <a:pt x="0" y="532815"/>
                  </a:lnTo>
                  <a:lnTo>
                    <a:pt x="0" y="1864880"/>
                  </a:lnTo>
                  <a:lnTo>
                    <a:pt x="267347" y="1864880"/>
                  </a:lnTo>
                  <a:lnTo>
                    <a:pt x="2406154" y="1864880"/>
                  </a:lnTo>
                  <a:lnTo>
                    <a:pt x="2406154" y="1598472"/>
                  </a:lnTo>
                  <a:lnTo>
                    <a:pt x="2673502" y="1598472"/>
                  </a:lnTo>
                  <a:lnTo>
                    <a:pt x="2940862" y="1598472"/>
                  </a:lnTo>
                  <a:lnTo>
                    <a:pt x="3208210" y="1598472"/>
                  </a:lnTo>
                  <a:lnTo>
                    <a:pt x="3208210" y="1332052"/>
                  </a:lnTo>
                  <a:lnTo>
                    <a:pt x="3208210" y="1065644"/>
                  </a:lnTo>
                  <a:lnTo>
                    <a:pt x="3208210" y="799236"/>
                  </a:lnTo>
                  <a:lnTo>
                    <a:pt x="3208210" y="532815"/>
                  </a:lnTo>
                  <a:lnTo>
                    <a:pt x="3208210" y="266407"/>
                  </a:lnTo>
                  <a:lnTo>
                    <a:pt x="3208210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2557907" y="4073537"/>
              <a:ext cx="1069975" cy="266700"/>
            </a:xfrm>
            <a:custGeom>
              <a:avLst/>
              <a:gdLst/>
              <a:ahLst/>
              <a:cxnLst/>
              <a:rect l="l" t="t" r="r" b="b"/>
              <a:pathLst>
                <a:path w="1069975" h="266700">
                  <a:moveTo>
                    <a:pt x="1069403" y="0"/>
                  </a:moveTo>
                  <a:lnTo>
                    <a:pt x="802055" y="0"/>
                  </a:lnTo>
                  <a:lnTo>
                    <a:pt x="534695" y="0"/>
                  </a:lnTo>
                  <a:lnTo>
                    <a:pt x="267347" y="0"/>
                  </a:lnTo>
                  <a:lnTo>
                    <a:pt x="0" y="0"/>
                  </a:lnTo>
                  <a:lnTo>
                    <a:pt x="0" y="266407"/>
                  </a:lnTo>
                  <a:lnTo>
                    <a:pt x="267347" y="266407"/>
                  </a:lnTo>
                  <a:lnTo>
                    <a:pt x="534695" y="266407"/>
                  </a:lnTo>
                  <a:lnTo>
                    <a:pt x="802055" y="266407"/>
                  </a:lnTo>
                  <a:lnTo>
                    <a:pt x="1069403" y="266407"/>
                  </a:lnTo>
                  <a:lnTo>
                    <a:pt x="1069403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406399" y="1130300"/>
              <a:ext cx="3234055" cy="3222625"/>
            </a:xfrm>
            <a:custGeom>
              <a:avLst/>
              <a:gdLst/>
              <a:ahLst/>
              <a:cxnLst/>
              <a:rect l="l" t="t" r="r" b="b"/>
              <a:pathLst>
                <a:path w="3234054" h="3222625">
                  <a:moveTo>
                    <a:pt x="280051" y="0"/>
                  </a:moveTo>
                  <a:lnTo>
                    <a:pt x="280051" y="3222336"/>
                  </a:lnTo>
                </a:path>
                <a:path w="3234054" h="3222625">
                  <a:moveTo>
                    <a:pt x="547402" y="0"/>
                  </a:moveTo>
                  <a:lnTo>
                    <a:pt x="547402" y="3222336"/>
                  </a:lnTo>
                </a:path>
                <a:path w="3234054" h="3222625">
                  <a:moveTo>
                    <a:pt x="814754" y="0"/>
                  </a:moveTo>
                  <a:lnTo>
                    <a:pt x="814754" y="3222336"/>
                  </a:lnTo>
                </a:path>
                <a:path w="3234054" h="3222625">
                  <a:moveTo>
                    <a:pt x="1082105" y="0"/>
                  </a:moveTo>
                  <a:lnTo>
                    <a:pt x="1082105" y="3222336"/>
                  </a:lnTo>
                </a:path>
                <a:path w="3234054" h="3222625">
                  <a:moveTo>
                    <a:pt x="1349457" y="0"/>
                  </a:moveTo>
                  <a:lnTo>
                    <a:pt x="1349457" y="3222336"/>
                  </a:lnTo>
                </a:path>
                <a:path w="3234054" h="3222625">
                  <a:moveTo>
                    <a:pt x="1616809" y="0"/>
                  </a:moveTo>
                  <a:lnTo>
                    <a:pt x="1616809" y="3222336"/>
                  </a:lnTo>
                </a:path>
                <a:path w="3234054" h="3222625">
                  <a:moveTo>
                    <a:pt x="1884160" y="0"/>
                  </a:moveTo>
                  <a:lnTo>
                    <a:pt x="1884160" y="3222336"/>
                  </a:lnTo>
                </a:path>
                <a:path w="3234054" h="3222625">
                  <a:moveTo>
                    <a:pt x="2151512" y="0"/>
                  </a:moveTo>
                  <a:lnTo>
                    <a:pt x="2151512" y="3222336"/>
                  </a:lnTo>
                </a:path>
                <a:path w="3234054" h="3222625">
                  <a:moveTo>
                    <a:pt x="2418862" y="0"/>
                  </a:moveTo>
                  <a:lnTo>
                    <a:pt x="2418862" y="3222336"/>
                  </a:lnTo>
                </a:path>
                <a:path w="3234054" h="3222625">
                  <a:moveTo>
                    <a:pt x="2686213" y="0"/>
                  </a:moveTo>
                  <a:lnTo>
                    <a:pt x="2686213" y="3222336"/>
                  </a:lnTo>
                </a:path>
                <a:path w="3234054" h="3222625">
                  <a:moveTo>
                    <a:pt x="2953565" y="0"/>
                  </a:moveTo>
                  <a:lnTo>
                    <a:pt x="2953565" y="3222336"/>
                  </a:lnTo>
                </a:path>
                <a:path w="3234054" h="3222625">
                  <a:moveTo>
                    <a:pt x="0" y="279111"/>
                  </a:moveTo>
                  <a:lnTo>
                    <a:pt x="3233616" y="279111"/>
                  </a:lnTo>
                </a:path>
                <a:path w="3234054" h="3222625">
                  <a:moveTo>
                    <a:pt x="0" y="545522"/>
                  </a:moveTo>
                  <a:lnTo>
                    <a:pt x="3233616" y="545522"/>
                  </a:lnTo>
                </a:path>
                <a:path w="3234054" h="3222625">
                  <a:moveTo>
                    <a:pt x="0" y="811934"/>
                  </a:moveTo>
                  <a:lnTo>
                    <a:pt x="3233616" y="811934"/>
                  </a:lnTo>
                </a:path>
                <a:path w="3234054" h="3222625">
                  <a:moveTo>
                    <a:pt x="0" y="1078345"/>
                  </a:moveTo>
                  <a:lnTo>
                    <a:pt x="3233616" y="1078345"/>
                  </a:lnTo>
                </a:path>
                <a:path w="3234054" h="3222625">
                  <a:moveTo>
                    <a:pt x="0" y="1344757"/>
                  </a:moveTo>
                  <a:lnTo>
                    <a:pt x="3233616" y="1344757"/>
                  </a:lnTo>
                </a:path>
                <a:path w="3234054" h="3222625">
                  <a:moveTo>
                    <a:pt x="0" y="1611168"/>
                  </a:moveTo>
                  <a:lnTo>
                    <a:pt x="3233616" y="1611168"/>
                  </a:lnTo>
                </a:path>
                <a:path w="3234054" h="3222625">
                  <a:moveTo>
                    <a:pt x="0" y="1877579"/>
                  </a:moveTo>
                  <a:lnTo>
                    <a:pt x="3233616" y="1877579"/>
                  </a:lnTo>
                </a:path>
                <a:path w="3234054" h="3222625">
                  <a:moveTo>
                    <a:pt x="0" y="2143991"/>
                  </a:moveTo>
                  <a:lnTo>
                    <a:pt x="3233616" y="2143991"/>
                  </a:lnTo>
                </a:path>
                <a:path w="3234054" h="3222625">
                  <a:moveTo>
                    <a:pt x="0" y="2410402"/>
                  </a:moveTo>
                  <a:lnTo>
                    <a:pt x="3233616" y="2410402"/>
                  </a:lnTo>
                </a:path>
                <a:path w="3234054" h="3222625">
                  <a:moveTo>
                    <a:pt x="0" y="2676814"/>
                  </a:moveTo>
                  <a:lnTo>
                    <a:pt x="3233616" y="2676814"/>
                  </a:lnTo>
                </a:path>
                <a:path w="3234054" h="3222625">
                  <a:moveTo>
                    <a:pt x="0" y="2943226"/>
                  </a:moveTo>
                  <a:lnTo>
                    <a:pt x="3233616" y="2943226"/>
                  </a:lnTo>
                </a:path>
                <a:path w="3234054" h="3222625">
                  <a:moveTo>
                    <a:pt x="12700" y="0"/>
                  </a:moveTo>
                  <a:lnTo>
                    <a:pt x="12700" y="3222336"/>
                  </a:lnTo>
                </a:path>
                <a:path w="3234054" h="3222625">
                  <a:moveTo>
                    <a:pt x="3220916" y="0"/>
                  </a:moveTo>
                  <a:lnTo>
                    <a:pt x="3220916" y="3222336"/>
                  </a:lnTo>
                </a:path>
                <a:path w="3234054" h="3222625">
                  <a:moveTo>
                    <a:pt x="0" y="12700"/>
                  </a:moveTo>
                  <a:lnTo>
                    <a:pt x="3233616" y="12700"/>
                  </a:lnTo>
                </a:path>
                <a:path w="3234054" h="3222625">
                  <a:moveTo>
                    <a:pt x="0" y="3209636"/>
                  </a:moveTo>
                  <a:lnTo>
                    <a:pt x="3233616" y="3209636"/>
                  </a:lnTo>
                </a:path>
              </a:pathLst>
            </a:custGeom>
            <a:ln w="25400">
              <a:solidFill>
                <a:srgbClr val="0097A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417512" y="11414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4" name="object 1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370" y="2665497"/>
              <a:ext cx="3510967" cy="198119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415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 h="0">
                  <a:moveTo>
                    <a:pt x="0" y="0"/>
                  </a:moveTo>
                  <a:lnTo>
                    <a:pt x="12700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306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7" name="object 1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4794" y="1009475"/>
              <a:ext cx="198120" cy="3510165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2023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/>
            <p:cNvSpPr/>
            <p:nvPr/>
          </p:nvSpPr>
          <p:spPr>
            <a:xfrm>
              <a:off x="1962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0" name="object 1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65985" y="2448604"/>
              <a:ext cx="367506" cy="367506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2016785" y="2476403"/>
              <a:ext cx="266065" cy="266065"/>
            </a:xfrm>
            <a:custGeom>
              <a:avLst/>
              <a:gdLst/>
              <a:ahLst/>
              <a:cxnLst/>
              <a:rect l="l" t="t" r="r" b="b"/>
              <a:pathLst>
                <a:path w="266064" h="266064">
                  <a:moveTo>
                    <a:pt x="265906" y="0"/>
                  </a:moveTo>
                  <a:lnTo>
                    <a:pt x="0" y="0"/>
                  </a:lnTo>
                  <a:lnTo>
                    <a:pt x="0" y="265906"/>
                  </a:lnTo>
                  <a:lnTo>
                    <a:pt x="265906" y="265906"/>
                  </a:lnTo>
                  <a:lnTo>
                    <a:pt x="265906" y="0"/>
                  </a:lnTo>
                  <a:close/>
                </a:path>
              </a:pathLst>
            </a:custGeom>
            <a:solidFill>
              <a:srgbClr val="40B1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2016785" y="2476403"/>
              <a:ext cx="266065" cy="266065"/>
            </a:xfrm>
            <a:custGeom>
              <a:avLst/>
              <a:gdLst/>
              <a:ahLst/>
              <a:cxnLst/>
              <a:rect l="l" t="t" r="r" b="b"/>
              <a:pathLst>
                <a:path w="266064" h="266064">
                  <a:moveTo>
                    <a:pt x="0" y="0"/>
                  </a:moveTo>
                  <a:lnTo>
                    <a:pt x="265906" y="0"/>
                  </a:lnTo>
                  <a:lnTo>
                    <a:pt x="265906" y="265906"/>
                  </a:lnTo>
                  <a:lnTo>
                    <a:pt x="0" y="26590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798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3" name="object 1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35029" y="2671648"/>
              <a:ext cx="188912" cy="188912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77891" y="2691509"/>
              <a:ext cx="103187" cy="103188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73129" y="2686747"/>
              <a:ext cx="112712" cy="112712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89029" y="2671648"/>
              <a:ext cx="188912" cy="188912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31891" y="2691509"/>
              <a:ext cx="103187" cy="103188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27129" y="2686747"/>
              <a:ext cx="112712" cy="112712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35029" y="2404948"/>
              <a:ext cx="188912" cy="188912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77891" y="2424809"/>
              <a:ext cx="103187" cy="103188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73129" y="2420047"/>
              <a:ext cx="112712" cy="112712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89029" y="2404948"/>
              <a:ext cx="188912" cy="188912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31891" y="2424809"/>
              <a:ext cx="103187" cy="103188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27129" y="2420047"/>
              <a:ext cx="112712" cy="112712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78947" y="780111"/>
              <a:ext cx="249280" cy="271838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17047" y="795225"/>
              <a:ext cx="172330" cy="195107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71407" y="780111"/>
              <a:ext cx="261204" cy="271838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09507" y="795128"/>
              <a:ext cx="185004" cy="195577"/>
            </a:xfrm>
            <a:prstGeom prst="rect">
              <a:avLst/>
            </a:prstGeom>
          </p:spPr>
        </p:pic>
      </p:grpSp>
      <p:sp>
        <p:nvSpPr>
          <p:cNvPr id="149" name="object 149"/>
          <p:cNvSpPr txBox="1"/>
          <p:nvPr/>
        </p:nvSpPr>
        <p:spPr>
          <a:xfrm>
            <a:off x="5130800" y="1041400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121285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-3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5130800" y="1309826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1" name="object 151"/>
          <p:cNvSpPr txBox="1"/>
          <p:nvPr/>
        </p:nvSpPr>
        <p:spPr>
          <a:xfrm>
            <a:off x="4955058" y="1185490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52" name="object 152"/>
          <p:cNvGrpSpPr/>
          <p:nvPr/>
        </p:nvGrpSpPr>
        <p:grpSpPr>
          <a:xfrm>
            <a:off x="1385487" y="871445"/>
            <a:ext cx="5878830" cy="2511425"/>
            <a:chOff x="1385487" y="871445"/>
            <a:chExt cx="5878830" cy="2511425"/>
          </a:xfrm>
        </p:grpSpPr>
        <p:pic>
          <p:nvPicPr>
            <p:cNvPr id="153" name="object 15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94694" y="1873867"/>
              <a:ext cx="188912" cy="188912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32794" y="1888967"/>
              <a:ext cx="112712" cy="112712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96895" y="1607456"/>
              <a:ext cx="188912" cy="188912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334995" y="1622555"/>
              <a:ext cx="112712" cy="112712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18402" y="2659439"/>
              <a:ext cx="349182" cy="198119"/>
            </a:xfrm>
            <a:prstGeom prst="rect">
              <a:avLst/>
            </a:prstGeom>
          </p:spPr>
        </p:pic>
        <p:sp>
          <p:nvSpPr>
            <p:cNvPr id="158" name="object 158"/>
            <p:cNvSpPr/>
            <p:nvPr/>
          </p:nvSpPr>
          <p:spPr>
            <a:xfrm>
              <a:off x="1865722" y="2738499"/>
              <a:ext cx="163830" cy="0"/>
            </a:xfrm>
            <a:custGeom>
              <a:avLst/>
              <a:gdLst/>
              <a:ahLst/>
              <a:cxnLst/>
              <a:rect l="l" t="t" r="r" b="b"/>
              <a:pathLst>
                <a:path w="163830" h="0">
                  <a:moveTo>
                    <a:pt x="163762" y="0"/>
                  </a:moveTo>
                  <a:lnTo>
                    <a:pt x="12699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/>
            <p:cNvSpPr/>
            <p:nvPr/>
          </p:nvSpPr>
          <p:spPr>
            <a:xfrm>
              <a:off x="1756502" y="2677539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19" h="121919">
                  <a:moveTo>
                    <a:pt x="121919" y="0"/>
                  </a:moveTo>
                  <a:lnTo>
                    <a:pt x="0" y="60959"/>
                  </a:lnTo>
                  <a:lnTo>
                    <a:pt x="121919" y="121919"/>
                  </a:lnTo>
                  <a:lnTo>
                    <a:pt x="1219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0" name="object 16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85487" y="2462915"/>
              <a:ext cx="198120" cy="332881"/>
            </a:xfrm>
            <a:prstGeom prst="rect">
              <a:avLst/>
            </a:prstGeom>
          </p:spPr>
        </p:pic>
        <p:sp>
          <p:nvSpPr>
            <p:cNvPr id="161" name="object 161"/>
            <p:cNvSpPr/>
            <p:nvPr/>
          </p:nvSpPr>
          <p:spPr>
            <a:xfrm>
              <a:off x="1484547" y="2590235"/>
              <a:ext cx="0" cy="147955"/>
            </a:xfrm>
            <a:custGeom>
              <a:avLst/>
              <a:gdLst/>
              <a:ahLst/>
              <a:cxnLst/>
              <a:rect l="l" t="t" r="r" b="b"/>
              <a:pathLst>
                <a:path w="0" h="147955">
                  <a:moveTo>
                    <a:pt x="0" y="0"/>
                  </a:moveTo>
                  <a:lnTo>
                    <a:pt x="0" y="14746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/>
            <p:cNvSpPr/>
            <p:nvPr/>
          </p:nvSpPr>
          <p:spPr>
            <a:xfrm>
              <a:off x="1423587" y="2481016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19" h="121919">
                  <a:moveTo>
                    <a:pt x="60959" y="0"/>
                  </a:moveTo>
                  <a:lnTo>
                    <a:pt x="0" y="121919"/>
                  </a:lnTo>
                  <a:lnTo>
                    <a:pt x="121919" y="121919"/>
                  </a:lnTo>
                  <a:lnTo>
                    <a:pt x="609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3" name="object 16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24946" y="2644449"/>
              <a:ext cx="938859" cy="469056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6495404" y="2730403"/>
              <a:ext cx="702310" cy="224154"/>
            </a:xfrm>
            <a:custGeom>
              <a:avLst/>
              <a:gdLst/>
              <a:ahLst/>
              <a:cxnLst/>
              <a:rect l="l" t="t" r="r" b="b"/>
              <a:pathLst>
                <a:path w="702309" h="224155">
                  <a:moveTo>
                    <a:pt x="701996" y="0"/>
                  </a:moveTo>
                  <a:lnTo>
                    <a:pt x="12099" y="220093"/>
                  </a:lnTo>
                  <a:lnTo>
                    <a:pt x="0" y="223953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/>
            <p:cNvSpPr/>
            <p:nvPr/>
          </p:nvSpPr>
          <p:spPr>
            <a:xfrm>
              <a:off x="6391351" y="2892421"/>
              <a:ext cx="135255" cy="116205"/>
            </a:xfrm>
            <a:custGeom>
              <a:avLst/>
              <a:gdLst/>
              <a:ahLst/>
              <a:cxnLst/>
              <a:rect l="l" t="t" r="r" b="b"/>
              <a:pathLst>
                <a:path w="135254" h="116205">
                  <a:moveTo>
                    <a:pt x="97624" y="0"/>
                  </a:moveTo>
                  <a:lnTo>
                    <a:pt x="0" y="95131"/>
                  </a:lnTo>
                  <a:lnTo>
                    <a:pt x="134679" y="116152"/>
                  </a:lnTo>
                  <a:lnTo>
                    <a:pt x="976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6" name="object 16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493332" y="2671350"/>
              <a:ext cx="491074" cy="705083"/>
            </a:xfrm>
            <a:prstGeom prst="rect">
              <a:avLst/>
            </a:prstGeom>
          </p:spPr>
        </p:pic>
        <p:sp>
          <p:nvSpPr>
            <p:cNvPr id="167" name="object 167"/>
            <p:cNvSpPr/>
            <p:nvPr/>
          </p:nvSpPr>
          <p:spPr>
            <a:xfrm>
              <a:off x="5598871" y="2827626"/>
              <a:ext cx="230504" cy="450215"/>
            </a:xfrm>
            <a:custGeom>
              <a:avLst/>
              <a:gdLst/>
              <a:ahLst/>
              <a:cxnLst/>
              <a:rect l="l" t="t" r="r" b="b"/>
              <a:pathLst>
                <a:path w="230504" h="450214">
                  <a:moveTo>
                    <a:pt x="0" y="449754"/>
                  </a:moveTo>
                  <a:lnTo>
                    <a:pt x="224441" y="11304"/>
                  </a:lnTo>
                  <a:lnTo>
                    <a:pt x="23022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/>
            <p:cNvSpPr/>
            <p:nvPr/>
          </p:nvSpPr>
          <p:spPr>
            <a:xfrm>
              <a:off x="5769048" y="2730403"/>
              <a:ext cx="109855" cy="136525"/>
            </a:xfrm>
            <a:custGeom>
              <a:avLst/>
              <a:gdLst/>
              <a:ahLst/>
              <a:cxnLst/>
              <a:rect l="l" t="t" r="r" b="b"/>
              <a:pathLst>
                <a:path w="109854" h="136525">
                  <a:moveTo>
                    <a:pt x="109818" y="0"/>
                  </a:moveTo>
                  <a:lnTo>
                    <a:pt x="0" y="80750"/>
                  </a:lnTo>
                  <a:lnTo>
                    <a:pt x="108527" y="136305"/>
                  </a:lnTo>
                  <a:lnTo>
                    <a:pt x="1098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9" name="object 16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45420" y="2668647"/>
              <a:ext cx="349182" cy="198119"/>
            </a:xfrm>
            <a:prstGeom prst="rect">
              <a:avLst/>
            </a:prstGeom>
          </p:spPr>
        </p:pic>
        <p:sp>
          <p:nvSpPr>
            <p:cNvPr id="170" name="object 170"/>
            <p:cNvSpPr/>
            <p:nvPr/>
          </p:nvSpPr>
          <p:spPr>
            <a:xfrm>
              <a:off x="1592740" y="2747707"/>
              <a:ext cx="163830" cy="0"/>
            </a:xfrm>
            <a:custGeom>
              <a:avLst/>
              <a:gdLst/>
              <a:ahLst/>
              <a:cxnLst/>
              <a:rect l="l" t="t" r="r" b="b"/>
              <a:pathLst>
                <a:path w="163830" h="0">
                  <a:moveTo>
                    <a:pt x="163762" y="0"/>
                  </a:moveTo>
                  <a:lnTo>
                    <a:pt x="12699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1" name="object 171"/>
            <p:cNvSpPr/>
            <p:nvPr/>
          </p:nvSpPr>
          <p:spPr>
            <a:xfrm>
              <a:off x="1483520" y="2686747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19" h="121919">
                  <a:moveTo>
                    <a:pt x="121919" y="0"/>
                  </a:moveTo>
                  <a:lnTo>
                    <a:pt x="0" y="60959"/>
                  </a:lnTo>
                  <a:lnTo>
                    <a:pt x="121919" y="121919"/>
                  </a:lnTo>
                  <a:lnTo>
                    <a:pt x="1219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2" name="object 17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85487" y="2201622"/>
              <a:ext cx="198120" cy="332881"/>
            </a:xfrm>
            <a:prstGeom prst="rect">
              <a:avLst/>
            </a:prstGeom>
          </p:spPr>
        </p:pic>
        <p:sp>
          <p:nvSpPr>
            <p:cNvPr id="173" name="object 173"/>
            <p:cNvSpPr/>
            <p:nvPr/>
          </p:nvSpPr>
          <p:spPr>
            <a:xfrm>
              <a:off x="1484547" y="2328942"/>
              <a:ext cx="0" cy="147955"/>
            </a:xfrm>
            <a:custGeom>
              <a:avLst/>
              <a:gdLst/>
              <a:ahLst/>
              <a:cxnLst/>
              <a:rect l="l" t="t" r="r" b="b"/>
              <a:pathLst>
                <a:path w="0" h="147955">
                  <a:moveTo>
                    <a:pt x="0" y="0"/>
                  </a:moveTo>
                  <a:lnTo>
                    <a:pt x="0" y="14746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4" name="object 174"/>
            <p:cNvSpPr/>
            <p:nvPr/>
          </p:nvSpPr>
          <p:spPr>
            <a:xfrm>
              <a:off x="1423587" y="2219722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19" h="121919">
                  <a:moveTo>
                    <a:pt x="60959" y="0"/>
                  </a:moveTo>
                  <a:lnTo>
                    <a:pt x="0" y="121920"/>
                  </a:lnTo>
                  <a:lnTo>
                    <a:pt x="121919" y="121920"/>
                  </a:lnTo>
                  <a:lnTo>
                    <a:pt x="609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5" name="object 17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94694" y="1976128"/>
              <a:ext cx="198120" cy="332881"/>
            </a:xfrm>
            <a:prstGeom prst="rect">
              <a:avLst/>
            </a:prstGeom>
          </p:spPr>
        </p:pic>
        <p:sp>
          <p:nvSpPr>
            <p:cNvPr id="176" name="object 176"/>
            <p:cNvSpPr/>
            <p:nvPr/>
          </p:nvSpPr>
          <p:spPr>
            <a:xfrm>
              <a:off x="1493754" y="2103448"/>
              <a:ext cx="0" cy="147955"/>
            </a:xfrm>
            <a:custGeom>
              <a:avLst/>
              <a:gdLst/>
              <a:ahLst/>
              <a:cxnLst/>
              <a:rect l="l" t="t" r="r" b="b"/>
              <a:pathLst>
                <a:path w="0" h="147955">
                  <a:moveTo>
                    <a:pt x="0" y="0"/>
                  </a:moveTo>
                  <a:lnTo>
                    <a:pt x="0" y="14746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7" name="object 177"/>
            <p:cNvSpPr/>
            <p:nvPr/>
          </p:nvSpPr>
          <p:spPr>
            <a:xfrm>
              <a:off x="1432794" y="1994227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19" h="121919">
                  <a:moveTo>
                    <a:pt x="60959" y="0"/>
                  </a:moveTo>
                  <a:lnTo>
                    <a:pt x="0" y="121919"/>
                  </a:lnTo>
                  <a:lnTo>
                    <a:pt x="121919" y="121919"/>
                  </a:lnTo>
                  <a:lnTo>
                    <a:pt x="609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8" name="object 17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520995" y="2913258"/>
              <a:ext cx="938859" cy="469056"/>
            </a:xfrm>
            <a:prstGeom prst="rect">
              <a:avLst/>
            </a:prstGeom>
          </p:spPr>
        </p:pic>
        <p:sp>
          <p:nvSpPr>
            <p:cNvPr id="179" name="object 179"/>
            <p:cNvSpPr/>
            <p:nvPr/>
          </p:nvSpPr>
          <p:spPr>
            <a:xfrm>
              <a:off x="5691454" y="2999211"/>
              <a:ext cx="702310" cy="224154"/>
            </a:xfrm>
            <a:custGeom>
              <a:avLst/>
              <a:gdLst/>
              <a:ahLst/>
              <a:cxnLst/>
              <a:rect l="l" t="t" r="r" b="b"/>
              <a:pathLst>
                <a:path w="702310" h="224155">
                  <a:moveTo>
                    <a:pt x="701996" y="0"/>
                  </a:moveTo>
                  <a:lnTo>
                    <a:pt x="12099" y="220093"/>
                  </a:lnTo>
                  <a:lnTo>
                    <a:pt x="0" y="223953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0" name="object 180"/>
            <p:cNvSpPr/>
            <p:nvPr/>
          </p:nvSpPr>
          <p:spPr>
            <a:xfrm>
              <a:off x="5587401" y="3161228"/>
              <a:ext cx="135255" cy="116205"/>
            </a:xfrm>
            <a:custGeom>
              <a:avLst/>
              <a:gdLst/>
              <a:ahLst/>
              <a:cxnLst/>
              <a:rect l="l" t="t" r="r" b="b"/>
              <a:pathLst>
                <a:path w="135254" h="116204">
                  <a:moveTo>
                    <a:pt x="97624" y="0"/>
                  </a:moveTo>
                  <a:lnTo>
                    <a:pt x="0" y="95131"/>
                  </a:lnTo>
                  <a:lnTo>
                    <a:pt x="134679" y="116152"/>
                  </a:lnTo>
                  <a:lnTo>
                    <a:pt x="976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1" name="object 18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752471" y="2138580"/>
              <a:ext cx="491074" cy="705083"/>
            </a:xfrm>
            <a:prstGeom prst="rect">
              <a:avLst/>
            </a:prstGeom>
          </p:spPr>
        </p:pic>
        <p:sp>
          <p:nvSpPr>
            <p:cNvPr id="182" name="object 182"/>
            <p:cNvSpPr/>
            <p:nvPr/>
          </p:nvSpPr>
          <p:spPr>
            <a:xfrm>
              <a:off x="5858010" y="2294856"/>
              <a:ext cx="230504" cy="450215"/>
            </a:xfrm>
            <a:custGeom>
              <a:avLst/>
              <a:gdLst/>
              <a:ahLst/>
              <a:cxnLst/>
              <a:rect l="l" t="t" r="r" b="b"/>
              <a:pathLst>
                <a:path w="230504" h="450214">
                  <a:moveTo>
                    <a:pt x="0" y="449754"/>
                  </a:moveTo>
                  <a:lnTo>
                    <a:pt x="224441" y="11304"/>
                  </a:lnTo>
                  <a:lnTo>
                    <a:pt x="23022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3" name="object 183"/>
            <p:cNvSpPr/>
            <p:nvPr/>
          </p:nvSpPr>
          <p:spPr>
            <a:xfrm>
              <a:off x="6028188" y="2197633"/>
              <a:ext cx="109855" cy="136525"/>
            </a:xfrm>
            <a:custGeom>
              <a:avLst/>
              <a:gdLst/>
              <a:ahLst/>
              <a:cxnLst/>
              <a:rect l="l" t="t" r="r" b="b"/>
              <a:pathLst>
                <a:path w="109854" h="136525">
                  <a:moveTo>
                    <a:pt x="109818" y="0"/>
                  </a:moveTo>
                  <a:lnTo>
                    <a:pt x="0" y="80750"/>
                  </a:lnTo>
                  <a:lnTo>
                    <a:pt x="108526" y="136304"/>
                  </a:lnTo>
                  <a:lnTo>
                    <a:pt x="1098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4" name="object 18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05816" y="1607905"/>
              <a:ext cx="491074" cy="705083"/>
            </a:xfrm>
            <a:prstGeom prst="rect">
              <a:avLst/>
            </a:prstGeom>
          </p:spPr>
        </p:pic>
        <p:sp>
          <p:nvSpPr>
            <p:cNvPr id="185" name="object 185"/>
            <p:cNvSpPr/>
            <p:nvPr/>
          </p:nvSpPr>
          <p:spPr>
            <a:xfrm>
              <a:off x="6111355" y="1764180"/>
              <a:ext cx="230504" cy="450215"/>
            </a:xfrm>
            <a:custGeom>
              <a:avLst/>
              <a:gdLst/>
              <a:ahLst/>
              <a:cxnLst/>
              <a:rect l="l" t="t" r="r" b="b"/>
              <a:pathLst>
                <a:path w="230504" h="450214">
                  <a:moveTo>
                    <a:pt x="0" y="449754"/>
                  </a:moveTo>
                  <a:lnTo>
                    <a:pt x="224441" y="11304"/>
                  </a:lnTo>
                  <a:lnTo>
                    <a:pt x="23022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6" name="object 186"/>
            <p:cNvSpPr/>
            <p:nvPr/>
          </p:nvSpPr>
          <p:spPr>
            <a:xfrm>
              <a:off x="6281533" y="1666958"/>
              <a:ext cx="109855" cy="136525"/>
            </a:xfrm>
            <a:custGeom>
              <a:avLst/>
              <a:gdLst/>
              <a:ahLst/>
              <a:cxnLst/>
              <a:rect l="l" t="t" r="r" b="b"/>
              <a:pathLst>
                <a:path w="109854" h="136525">
                  <a:moveTo>
                    <a:pt x="109818" y="0"/>
                  </a:moveTo>
                  <a:lnTo>
                    <a:pt x="0" y="80749"/>
                  </a:lnTo>
                  <a:lnTo>
                    <a:pt x="108527" y="136304"/>
                  </a:lnTo>
                  <a:lnTo>
                    <a:pt x="1098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7" name="object 18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11926" y="871445"/>
              <a:ext cx="225758" cy="234244"/>
            </a:xfrm>
            <a:prstGeom prst="rect">
              <a:avLst/>
            </a:prstGeom>
          </p:spPr>
        </p:pic>
        <p:pic>
          <p:nvPicPr>
            <p:cNvPr id="188" name="object 18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850026" y="886479"/>
              <a:ext cx="149558" cy="157995"/>
            </a:xfrm>
            <a:prstGeom prst="rect">
              <a:avLst/>
            </a:prstGeom>
          </p:spPr>
        </p:pic>
      </p:grpSp>
      <p:sp>
        <p:nvSpPr>
          <p:cNvPr id="189" name="object 189"/>
          <p:cNvSpPr txBox="1"/>
          <p:nvPr/>
        </p:nvSpPr>
        <p:spPr>
          <a:xfrm>
            <a:off x="2032604" y="83608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90" name="object 190"/>
          <p:cNvGrpSpPr/>
          <p:nvPr/>
        </p:nvGrpSpPr>
        <p:grpSpPr>
          <a:xfrm>
            <a:off x="3626938" y="2747400"/>
            <a:ext cx="250190" cy="272415"/>
            <a:chOff x="3626938" y="2747400"/>
            <a:chExt cx="250190" cy="272415"/>
          </a:xfrm>
        </p:grpSpPr>
        <p:pic>
          <p:nvPicPr>
            <p:cNvPr id="191" name="object 19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626938" y="2747400"/>
              <a:ext cx="249725" cy="272344"/>
            </a:xfrm>
            <a:prstGeom prst="rect">
              <a:avLst/>
            </a:prstGeom>
          </p:spPr>
        </p:pic>
        <p:pic>
          <p:nvPicPr>
            <p:cNvPr id="192" name="object 19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665038" y="2762514"/>
              <a:ext cx="172772" cy="195611"/>
            </a:xfrm>
            <a:prstGeom prst="rect">
              <a:avLst/>
            </a:prstGeom>
          </p:spPr>
        </p:pic>
      </p:grpSp>
      <p:sp>
        <p:nvSpPr>
          <p:cNvPr id="193" name="object 193"/>
          <p:cNvSpPr txBox="1"/>
          <p:nvPr/>
        </p:nvSpPr>
        <p:spPr>
          <a:xfrm>
            <a:off x="3696258" y="249307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8370" y="816375"/>
            <a:ext cx="3608704" cy="3703320"/>
            <a:chOff x="268370" y="816375"/>
            <a:chExt cx="3608704" cy="3703320"/>
          </a:xfrm>
        </p:grpSpPr>
        <p:sp>
          <p:nvSpPr>
            <p:cNvPr id="3" name="object 3"/>
            <p:cNvSpPr/>
            <p:nvPr/>
          </p:nvSpPr>
          <p:spPr>
            <a:xfrm>
              <a:off x="417512" y="11414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370" y="2665497"/>
              <a:ext cx="3510967" cy="1981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15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 h="0">
                  <a:moveTo>
                    <a:pt x="0" y="0"/>
                  </a:moveTo>
                  <a:lnTo>
                    <a:pt x="12700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06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4794" y="1009475"/>
              <a:ext cx="198120" cy="351016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023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962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7720" y="816375"/>
              <a:ext cx="261681" cy="27234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880582" y="836155"/>
              <a:ext cx="176530" cy="186690"/>
            </a:xfrm>
            <a:custGeom>
              <a:avLst/>
              <a:gdLst/>
              <a:ahLst/>
              <a:cxnLst/>
              <a:rect l="l" t="t" r="r" b="b"/>
              <a:pathLst>
                <a:path w="176530" h="186690">
                  <a:moveTo>
                    <a:pt x="158953" y="0"/>
                  </a:moveTo>
                  <a:lnTo>
                    <a:pt x="153202" y="246"/>
                  </a:lnTo>
                  <a:lnTo>
                    <a:pt x="148612" y="2288"/>
                  </a:lnTo>
                  <a:lnTo>
                    <a:pt x="148884" y="4311"/>
                  </a:lnTo>
                  <a:lnTo>
                    <a:pt x="150722" y="22317"/>
                  </a:lnTo>
                  <a:lnTo>
                    <a:pt x="150685" y="34449"/>
                  </a:lnTo>
                  <a:lnTo>
                    <a:pt x="149079" y="42166"/>
                  </a:lnTo>
                  <a:lnTo>
                    <a:pt x="146212" y="46922"/>
                  </a:lnTo>
                  <a:lnTo>
                    <a:pt x="123834" y="76019"/>
                  </a:lnTo>
                  <a:lnTo>
                    <a:pt x="106717" y="99613"/>
                  </a:lnTo>
                  <a:lnTo>
                    <a:pt x="80721" y="120984"/>
                  </a:lnTo>
                  <a:lnTo>
                    <a:pt x="31706" y="143414"/>
                  </a:lnTo>
                  <a:lnTo>
                    <a:pt x="20183" y="148412"/>
                  </a:lnTo>
                  <a:lnTo>
                    <a:pt x="11095" y="154355"/>
                  </a:lnTo>
                  <a:lnTo>
                    <a:pt x="4386" y="161411"/>
                  </a:lnTo>
                  <a:lnTo>
                    <a:pt x="0" y="169749"/>
                  </a:lnTo>
                  <a:lnTo>
                    <a:pt x="2204" y="176670"/>
                  </a:lnTo>
                  <a:lnTo>
                    <a:pt x="4847" y="180566"/>
                  </a:lnTo>
                  <a:lnTo>
                    <a:pt x="11502" y="183214"/>
                  </a:lnTo>
                  <a:lnTo>
                    <a:pt x="30508" y="186557"/>
                  </a:lnTo>
                  <a:lnTo>
                    <a:pt x="60427" y="183693"/>
                  </a:lnTo>
                  <a:lnTo>
                    <a:pt x="99820" y="167720"/>
                  </a:lnTo>
                  <a:lnTo>
                    <a:pt x="139806" y="139364"/>
                  </a:lnTo>
                  <a:lnTo>
                    <a:pt x="166304" y="107306"/>
                  </a:lnTo>
                  <a:lnTo>
                    <a:pt x="175956" y="73231"/>
                  </a:lnTo>
                  <a:lnTo>
                    <a:pt x="165408" y="38821"/>
                  </a:lnTo>
                  <a:lnTo>
                    <a:pt x="163509" y="23844"/>
                  </a:lnTo>
                  <a:lnTo>
                    <a:pt x="162012" y="11692"/>
                  </a:lnTo>
                  <a:lnTo>
                    <a:pt x="160928" y="2268"/>
                  </a:lnTo>
                  <a:lnTo>
                    <a:pt x="160752" y="582"/>
                  </a:lnTo>
                  <a:lnTo>
                    <a:pt x="1589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880582" y="836156"/>
              <a:ext cx="176530" cy="186690"/>
            </a:xfrm>
            <a:custGeom>
              <a:avLst/>
              <a:gdLst/>
              <a:ahLst/>
              <a:cxnLst/>
              <a:rect l="l" t="t" r="r" b="b"/>
              <a:pathLst>
                <a:path w="176530" h="186690">
                  <a:moveTo>
                    <a:pt x="156795" y="9"/>
                  </a:moveTo>
                  <a:lnTo>
                    <a:pt x="153202" y="163"/>
                  </a:lnTo>
                  <a:lnTo>
                    <a:pt x="148612" y="2205"/>
                  </a:lnTo>
                  <a:lnTo>
                    <a:pt x="148883" y="4228"/>
                  </a:lnTo>
                  <a:lnTo>
                    <a:pt x="150722" y="22233"/>
                  </a:lnTo>
                  <a:lnTo>
                    <a:pt x="150684" y="34366"/>
                  </a:lnTo>
                  <a:lnTo>
                    <a:pt x="149079" y="42082"/>
                  </a:lnTo>
                  <a:lnTo>
                    <a:pt x="146212" y="46839"/>
                  </a:lnTo>
                  <a:lnTo>
                    <a:pt x="123833" y="75936"/>
                  </a:lnTo>
                  <a:lnTo>
                    <a:pt x="106716" y="99530"/>
                  </a:lnTo>
                  <a:lnTo>
                    <a:pt x="80720" y="120901"/>
                  </a:lnTo>
                  <a:lnTo>
                    <a:pt x="31706" y="143331"/>
                  </a:lnTo>
                  <a:lnTo>
                    <a:pt x="20183" y="148328"/>
                  </a:lnTo>
                  <a:lnTo>
                    <a:pt x="11095" y="154272"/>
                  </a:lnTo>
                  <a:lnTo>
                    <a:pt x="4386" y="161328"/>
                  </a:lnTo>
                  <a:lnTo>
                    <a:pt x="0" y="169665"/>
                  </a:lnTo>
                  <a:lnTo>
                    <a:pt x="2203" y="176587"/>
                  </a:lnTo>
                  <a:lnTo>
                    <a:pt x="4846" y="180483"/>
                  </a:lnTo>
                  <a:lnTo>
                    <a:pt x="11501" y="183131"/>
                  </a:lnTo>
                  <a:lnTo>
                    <a:pt x="30507" y="186474"/>
                  </a:lnTo>
                  <a:lnTo>
                    <a:pt x="60426" y="183610"/>
                  </a:lnTo>
                  <a:lnTo>
                    <a:pt x="99820" y="167636"/>
                  </a:lnTo>
                  <a:lnTo>
                    <a:pt x="139805" y="139280"/>
                  </a:lnTo>
                  <a:lnTo>
                    <a:pt x="166303" y="107223"/>
                  </a:lnTo>
                  <a:lnTo>
                    <a:pt x="175956" y="73147"/>
                  </a:lnTo>
                  <a:lnTo>
                    <a:pt x="165408" y="38737"/>
                  </a:lnTo>
                  <a:lnTo>
                    <a:pt x="164836" y="34263"/>
                  </a:lnTo>
                  <a:lnTo>
                    <a:pt x="163509" y="23761"/>
                  </a:lnTo>
                  <a:lnTo>
                    <a:pt x="162011" y="11608"/>
                  </a:lnTo>
                  <a:lnTo>
                    <a:pt x="160927" y="2184"/>
                  </a:lnTo>
                  <a:lnTo>
                    <a:pt x="160752" y="499"/>
                  </a:lnTo>
                  <a:lnTo>
                    <a:pt x="158952" y="-82"/>
                  </a:lnTo>
                  <a:lnTo>
                    <a:pt x="156795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26938" y="2747400"/>
              <a:ext cx="249725" cy="27234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65038" y="2762514"/>
              <a:ext cx="172772" cy="195611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696258" y="249307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41225" y="150229"/>
            <a:ext cx="7945755" cy="902969"/>
          </a:xfrm>
          <a:prstGeom prst="rect"/>
        </p:spPr>
        <p:txBody>
          <a:bodyPr wrap="square" lIns="0" tIns="1536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dirty="0" spc="-5"/>
              <a:t>Systems</a:t>
            </a:r>
            <a:r>
              <a:rPr dirty="0" spc="35"/>
              <a:t> </a:t>
            </a:r>
            <a:r>
              <a:rPr dirty="0"/>
              <a:t>of</a:t>
            </a:r>
            <a:r>
              <a:rPr dirty="0" spc="40"/>
              <a:t> </a:t>
            </a:r>
            <a:r>
              <a:rPr dirty="0" spc="-5"/>
              <a:t>equations</a:t>
            </a:r>
            <a:r>
              <a:rPr dirty="0" spc="40"/>
              <a:t> </a:t>
            </a:r>
            <a:r>
              <a:rPr dirty="0"/>
              <a:t>as</a:t>
            </a:r>
            <a:r>
              <a:rPr dirty="0" spc="40"/>
              <a:t> </a:t>
            </a:r>
            <a:r>
              <a:rPr dirty="0" spc="-10"/>
              <a:t>linear</a:t>
            </a:r>
            <a:r>
              <a:rPr dirty="0" spc="35"/>
              <a:t> </a:t>
            </a:r>
            <a:r>
              <a:rPr dirty="0" spc="-5"/>
              <a:t>transformations</a:t>
            </a:r>
          </a:p>
          <a:p>
            <a:pPr marL="1686560">
              <a:lnSpc>
                <a:spcPct val="100000"/>
              </a:lnSpc>
              <a:spcBef>
                <a:spcPts val="515"/>
              </a:spcBef>
            </a:pPr>
            <a:r>
              <a:rPr dirty="0" sz="140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440862" y="992171"/>
            <a:ext cx="3511550" cy="3510279"/>
            <a:chOff x="5440862" y="992171"/>
            <a:chExt cx="3511550" cy="3510279"/>
          </a:xfrm>
        </p:grpSpPr>
        <p:sp>
          <p:nvSpPr>
            <p:cNvPr id="18" name="object 18"/>
            <p:cNvSpPr/>
            <p:nvPr/>
          </p:nvSpPr>
          <p:spPr>
            <a:xfrm>
              <a:off x="5586412" y="11287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0862" y="2648193"/>
              <a:ext cx="3510967" cy="19811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588182" y="2727253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 h="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478958" y="2666301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7285" y="992171"/>
              <a:ext cx="198120" cy="351016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196345" y="1119491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135380" y="101027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96258" y="249307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1225" y="150229"/>
            <a:ext cx="7945755" cy="902969"/>
          </a:xfrm>
          <a:prstGeom prst="rect"/>
        </p:spPr>
        <p:txBody>
          <a:bodyPr wrap="square" lIns="0" tIns="1536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dirty="0" spc="-5"/>
              <a:t>Systems</a:t>
            </a:r>
            <a:r>
              <a:rPr dirty="0" spc="35"/>
              <a:t> </a:t>
            </a:r>
            <a:r>
              <a:rPr dirty="0"/>
              <a:t>of</a:t>
            </a:r>
            <a:r>
              <a:rPr dirty="0" spc="40"/>
              <a:t> </a:t>
            </a:r>
            <a:r>
              <a:rPr dirty="0" spc="-5"/>
              <a:t>equations</a:t>
            </a:r>
            <a:r>
              <a:rPr dirty="0" spc="40"/>
              <a:t> </a:t>
            </a:r>
            <a:r>
              <a:rPr dirty="0"/>
              <a:t>as</a:t>
            </a:r>
            <a:r>
              <a:rPr dirty="0" spc="40"/>
              <a:t> </a:t>
            </a:r>
            <a:r>
              <a:rPr dirty="0" spc="-10"/>
              <a:t>linear</a:t>
            </a:r>
            <a:r>
              <a:rPr dirty="0" spc="35"/>
              <a:t> </a:t>
            </a:r>
            <a:r>
              <a:rPr dirty="0" spc="-5"/>
              <a:t>transformations</a:t>
            </a:r>
          </a:p>
          <a:p>
            <a:pPr marL="1686560">
              <a:lnSpc>
                <a:spcPct val="100000"/>
              </a:lnSpc>
              <a:spcBef>
                <a:spcPts val="515"/>
              </a:spcBef>
            </a:pPr>
            <a:r>
              <a:rPr dirty="0" sz="140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440862" y="992171"/>
            <a:ext cx="3511550" cy="3510279"/>
            <a:chOff x="5440862" y="992171"/>
            <a:chExt cx="3511550" cy="3510279"/>
          </a:xfrm>
        </p:grpSpPr>
        <p:sp>
          <p:nvSpPr>
            <p:cNvPr id="5" name="object 5"/>
            <p:cNvSpPr/>
            <p:nvPr/>
          </p:nvSpPr>
          <p:spPr>
            <a:xfrm>
              <a:off x="5586412" y="11287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0862" y="2648193"/>
              <a:ext cx="3510967" cy="1981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588182" y="2727253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 h="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478958" y="2666301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7285" y="992171"/>
              <a:ext cx="198120" cy="351016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196345" y="1119491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135380" y="101027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4930423" y="1693503"/>
            <a:ext cx="525145" cy="441959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19"/>
              </a:spcBef>
            </a:pPr>
            <a:r>
              <a:rPr dirty="0" sz="1400">
                <a:latin typeface="Arial MT"/>
                <a:cs typeface="Arial MT"/>
              </a:rPr>
              <a:t>3a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+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 </a:t>
            </a:r>
            <a:r>
              <a:rPr dirty="0" sz="1400" spc="-38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+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2b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70803" y="1693503"/>
            <a:ext cx="1014094" cy="441959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19"/>
              </a:spcBef>
            </a:pPr>
            <a:r>
              <a:rPr dirty="0" sz="1400" spc="-5">
                <a:latin typeface="Arial MT"/>
                <a:cs typeface="Arial MT"/>
              </a:rPr>
              <a:t>First </a:t>
            </a:r>
            <a:r>
              <a:rPr dirty="0" sz="1400">
                <a:latin typeface="Arial MT"/>
                <a:cs typeface="Arial MT"/>
              </a:rPr>
              <a:t>day: 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Second</a:t>
            </a:r>
            <a:r>
              <a:rPr dirty="0" sz="1400" spc="-10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day: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1225" y="291177"/>
            <a:ext cx="794575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Systems</a:t>
            </a:r>
            <a:r>
              <a:rPr dirty="0" spc="35"/>
              <a:t> </a:t>
            </a:r>
            <a:r>
              <a:rPr dirty="0"/>
              <a:t>of</a:t>
            </a:r>
            <a:r>
              <a:rPr dirty="0" spc="40"/>
              <a:t> </a:t>
            </a:r>
            <a:r>
              <a:rPr dirty="0" spc="-5"/>
              <a:t>equations</a:t>
            </a:r>
            <a:r>
              <a:rPr dirty="0" spc="40"/>
              <a:t> </a:t>
            </a:r>
            <a:r>
              <a:rPr dirty="0"/>
              <a:t>as</a:t>
            </a:r>
            <a:r>
              <a:rPr dirty="0" spc="40"/>
              <a:t> </a:t>
            </a:r>
            <a:r>
              <a:rPr dirty="0" spc="-10"/>
              <a:t>linear</a:t>
            </a:r>
            <a:r>
              <a:rPr dirty="0" spc="35"/>
              <a:t> </a:t>
            </a:r>
            <a:r>
              <a:rPr dirty="0" spc="-5"/>
              <a:t>transformations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68370" y="816375"/>
            <a:ext cx="3608704" cy="3703320"/>
            <a:chOff x="268370" y="816375"/>
            <a:chExt cx="3608704" cy="3703320"/>
          </a:xfrm>
        </p:grpSpPr>
        <p:sp>
          <p:nvSpPr>
            <p:cNvPr id="4" name="object 4"/>
            <p:cNvSpPr/>
            <p:nvPr/>
          </p:nvSpPr>
          <p:spPr>
            <a:xfrm>
              <a:off x="417512" y="11414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370" y="2665497"/>
              <a:ext cx="3510967" cy="1981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15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 h="0">
                  <a:moveTo>
                    <a:pt x="0" y="0"/>
                  </a:moveTo>
                  <a:lnTo>
                    <a:pt x="12700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06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4794" y="1009475"/>
              <a:ext cx="198120" cy="35101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023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962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7720" y="816375"/>
              <a:ext cx="261681" cy="27234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880582" y="836155"/>
              <a:ext cx="176530" cy="186690"/>
            </a:xfrm>
            <a:custGeom>
              <a:avLst/>
              <a:gdLst/>
              <a:ahLst/>
              <a:cxnLst/>
              <a:rect l="l" t="t" r="r" b="b"/>
              <a:pathLst>
                <a:path w="176530" h="186690">
                  <a:moveTo>
                    <a:pt x="158953" y="0"/>
                  </a:moveTo>
                  <a:lnTo>
                    <a:pt x="153202" y="246"/>
                  </a:lnTo>
                  <a:lnTo>
                    <a:pt x="148612" y="2288"/>
                  </a:lnTo>
                  <a:lnTo>
                    <a:pt x="148884" y="4311"/>
                  </a:lnTo>
                  <a:lnTo>
                    <a:pt x="150722" y="22317"/>
                  </a:lnTo>
                  <a:lnTo>
                    <a:pt x="150685" y="34449"/>
                  </a:lnTo>
                  <a:lnTo>
                    <a:pt x="149079" y="42166"/>
                  </a:lnTo>
                  <a:lnTo>
                    <a:pt x="146212" y="46922"/>
                  </a:lnTo>
                  <a:lnTo>
                    <a:pt x="123834" y="76019"/>
                  </a:lnTo>
                  <a:lnTo>
                    <a:pt x="106717" y="99613"/>
                  </a:lnTo>
                  <a:lnTo>
                    <a:pt x="80721" y="120984"/>
                  </a:lnTo>
                  <a:lnTo>
                    <a:pt x="31706" y="143414"/>
                  </a:lnTo>
                  <a:lnTo>
                    <a:pt x="20183" y="148412"/>
                  </a:lnTo>
                  <a:lnTo>
                    <a:pt x="11095" y="154355"/>
                  </a:lnTo>
                  <a:lnTo>
                    <a:pt x="4386" y="161411"/>
                  </a:lnTo>
                  <a:lnTo>
                    <a:pt x="0" y="169749"/>
                  </a:lnTo>
                  <a:lnTo>
                    <a:pt x="2204" y="176670"/>
                  </a:lnTo>
                  <a:lnTo>
                    <a:pt x="4847" y="180566"/>
                  </a:lnTo>
                  <a:lnTo>
                    <a:pt x="11502" y="183214"/>
                  </a:lnTo>
                  <a:lnTo>
                    <a:pt x="30508" y="186557"/>
                  </a:lnTo>
                  <a:lnTo>
                    <a:pt x="60427" y="183693"/>
                  </a:lnTo>
                  <a:lnTo>
                    <a:pt x="99820" y="167720"/>
                  </a:lnTo>
                  <a:lnTo>
                    <a:pt x="139806" y="139364"/>
                  </a:lnTo>
                  <a:lnTo>
                    <a:pt x="166304" y="107306"/>
                  </a:lnTo>
                  <a:lnTo>
                    <a:pt x="175956" y="73231"/>
                  </a:lnTo>
                  <a:lnTo>
                    <a:pt x="165408" y="38821"/>
                  </a:lnTo>
                  <a:lnTo>
                    <a:pt x="163509" y="23844"/>
                  </a:lnTo>
                  <a:lnTo>
                    <a:pt x="162012" y="11692"/>
                  </a:lnTo>
                  <a:lnTo>
                    <a:pt x="160928" y="2268"/>
                  </a:lnTo>
                  <a:lnTo>
                    <a:pt x="160752" y="582"/>
                  </a:lnTo>
                  <a:lnTo>
                    <a:pt x="1589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880582" y="836156"/>
              <a:ext cx="176530" cy="186690"/>
            </a:xfrm>
            <a:custGeom>
              <a:avLst/>
              <a:gdLst/>
              <a:ahLst/>
              <a:cxnLst/>
              <a:rect l="l" t="t" r="r" b="b"/>
              <a:pathLst>
                <a:path w="176530" h="186690">
                  <a:moveTo>
                    <a:pt x="156795" y="9"/>
                  </a:moveTo>
                  <a:lnTo>
                    <a:pt x="153202" y="163"/>
                  </a:lnTo>
                  <a:lnTo>
                    <a:pt x="148612" y="2205"/>
                  </a:lnTo>
                  <a:lnTo>
                    <a:pt x="148883" y="4228"/>
                  </a:lnTo>
                  <a:lnTo>
                    <a:pt x="150722" y="22233"/>
                  </a:lnTo>
                  <a:lnTo>
                    <a:pt x="150684" y="34366"/>
                  </a:lnTo>
                  <a:lnTo>
                    <a:pt x="149079" y="42082"/>
                  </a:lnTo>
                  <a:lnTo>
                    <a:pt x="146212" y="46839"/>
                  </a:lnTo>
                  <a:lnTo>
                    <a:pt x="123833" y="75936"/>
                  </a:lnTo>
                  <a:lnTo>
                    <a:pt x="106716" y="99530"/>
                  </a:lnTo>
                  <a:lnTo>
                    <a:pt x="80720" y="120901"/>
                  </a:lnTo>
                  <a:lnTo>
                    <a:pt x="31706" y="143331"/>
                  </a:lnTo>
                  <a:lnTo>
                    <a:pt x="20183" y="148328"/>
                  </a:lnTo>
                  <a:lnTo>
                    <a:pt x="11095" y="154272"/>
                  </a:lnTo>
                  <a:lnTo>
                    <a:pt x="4386" y="161328"/>
                  </a:lnTo>
                  <a:lnTo>
                    <a:pt x="0" y="169665"/>
                  </a:lnTo>
                  <a:lnTo>
                    <a:pt x="2203" y="176587"/>
                  </a:lnTo>
                  <a:lnTo>
                    <a:pt x="4846" y="180483"/>
                  </a:lnTo>
                  <a:lnTo>
                    <a:pt x="11501" y="183131"/>
                  </a:lnTo>
                  <a:lnTo>
                    <a:pt x="30507" y="186474"/>
                  </a:lnTo>
                  <a:lnTo>
                    <a:pt x="60426" y="183610"/>
                  </a:lnTo>
                  <a:lnTo>
                    <a:pt x="99820" y="167636"/>
                  </a:lnTo>
                  <a:lnTo>
                    <a:pt x="139805" y="139280"/>
                  </a:lnTo>
                  <a:lnTo>
                    <a:pt x="166303" y="107223"/>
                  </a:lnTo>
                  <a:lnTo>
                    <a:pt x="175956" y="73147"/>
                  </a:lnTo>
                  <a:lnTo>
                    <a:pt x="165408" y="38737"/>
                  </a:lnTo>
                  <a:lnTo>
                    <a:pt x="164836" y="34263"/>
                  </a:lnTo>
                  <a:lnTo>
                    <a:pt x="163509" y="23761"/>
                  </a:lnTo>
                  <a:lnTo>
                    <a:pt x="162011" y="11608"/>
                  </a:lnTo>
                  <a:lnTo>
                    <a:pt x="160927" y="2184"/>
                  </a:lnTo>
                  <a:lnTo>
                    <a:pt x="160752" y="499"/>
                  </a:lnTo>
                  <a:lnTo>
                    <a:pt x="158952" y="-82"/>
                  </a:lnTo>
                  <a:lnTo>
                    <a:pt x="156795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26938" y="2747400"/>
              <a:ext cx="249725" cy="27234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65038" y="2762514"/>
              <a:ext cx="172772" cy="19561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3696258" y="249307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15231" y="814153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778947" y="780111"/>
            <a:ext cx="249554" cy="272415"/>
            <a:chOff x="3778947" y="780111"/>
            <a:chExt cx="249554" cy="272415"/>
          </a:xfrm>
        </p:grpSpPr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78947" y="780111"/>
              <a:ext cx="249280" cy="27183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17047" y="795225"/>
              <a:ext cx="172330" cy="195107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4171407" y="780111"/>
            <a:ext cx="261620" cy="272415"/>
            <a:chOff x="4171407" y="780111"/>
            <a:chExt cx="261620" cy="272415"/>
          </a:xfrm>
        </p:grpSpPr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71407" y="780111"/>
              <a:ext cx="261204" cy="27183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09507" y="795128"/>
              <a:ext cx="185004" cy="195577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5150839" y="992171"/>
            <a:ext cx="3801110" cy="3510279"/>
            <a:chOff x="5150839" y="992171"/>
            <a:chExt cx="3801110" cy="3510279"/>
          </a:xfrm>
        </p:grpSpPr>
        <p:sp>
          <p:nvSpPr>
            <p:cNvPr id="25" name="object 25"/>
            <p:cNvSpPr/>
            <p:nvPr/>
          </p:nvSpPr>
          <p:spPr>
            <a:xfrm>
              <a:off x="5586412" y="11287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180098" y="0"/>
                  </a:lnTo>
                  <a:lnTo>
                    <a:pt x="180098" y="3162"/>
                  </a:lnTo>
                  <a:lnTo>
                    <a:pt x="267347" y="3162"/>
                  </a:lnTo>
                  <a:lnTo>
                    <a:pt x="267347" y="266407"/>
                  </a:lnTo>
                  <a:lnTo>
                    <a:pt x="180098" y="266407"/>
                  </a:lnTo>
                  <a:lnTo>
                    <a:pt x="180098" y="269582"/>
                  </a:lnTo>
                  <a:lnTo>
                    <a:pt x="267347" y="269582"/>
                  </a:lnTo>
                  <a:lnTo>
                    <a:pt x="267347" y="532815"/>
                  </a:lnTo>
                  <a:lnTo>
                    <a:pt x="267347" y="535990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447751"/>
                  </a:lnTo>
                  <a:lnTo>
                    <a:pt x="0" y="447751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0863" y="2648193"/>
              <a:ext cx="3510967" cy="19811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588183" y="2727253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 h="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478958" y="2666301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7285" y="992171"/>
              <a:ext cx="198120" cy="351016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196346" y="1119491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7135381" y="101027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150828" y="1039621"/>
              <a:ext cx="615950" cy="537210"/>
            </a:xfrm>
            <a:custGeom>
              <a:avLst/>
              <a:gdLst/>
              <a:ahLst/>
              <a:cxnLst/>
              <a:rect l="l" t="t" r="r" b="b"/>
              <a:pathLst>
                <a:path w="615950" h="537210">
                  <a:moveTo>
                    <a:pt x="615683" y="0"/>
                  </a:moveTo>
                  <a:lnTo>
                    <a:pt x="0" y="0"/>
                  </a:lnTo>
                  <a:lnTo>
                    <a:pt x="0" y="268427"/>
                  </a:lnTo>
                  <a:lnTo>
                    <a:pt x="0" y="536854"/>
                  </a:lnTo>
                  <a:lnTo>
                    <a:pt x="615683" y="536854"/>
                  </a:lnTo>
                  <a:lnTo>
                    <a:pt x="615683" y="268427"/>
                  </a:lnTo>
                  <a:lnTo>
                    <a:pt x="615683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4930423" y="1693503"/>
            <a:ext cx="525145" cy="441959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19"/>
              </a:spcBef>
            </a:pPr>
            <a:r>
              <a:rPr dirty="0" sz="1400">
                <a:latin typeface="Arial MT"/>
                <a:cs typeface="Arial MT"/>
              </a:rPr>
              <a:t>3a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+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 </a:t>
            </a:r>
            <a:r>
              <a:rPr dirty="0" sz="1400" spc="-38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+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2b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770803" y="1693503"/>
            <a:ext cx="1014094" cy="441959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19"/>
              </a:spcBef>
            </a:pPr>
            <a:r>
              <a:rPr dirty="0" sz="1400" spc="-5">
                <a:latin typeface="Arial MT"/>
                <a:cs typeface="Arial MT"/>
              </a:rPr>
              <a:t>First </a:t>
            </a:r>
            <a:r>
              <a:rPr dirty="0" sz="1400">
                <a:latin typeface="Arial MT"/>
                <a:cs typeface="Arial MT"/>
              </a:rPr>
              <a:t>day: 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Second</a:t>
            </a:r>
            <a:r>
              <a:rPr dirty="0" sz="1400" spc="-10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day: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3682288" y="1043146"/>
          <a:ext cx="1267460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22910"/>
                <a:gridCol w="422909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159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016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159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016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sp>
        <p:nvSpPr>
          <p:cNvPr id="36" name="object 36"/>
          <p:cNvSpPr txBox="1"/>
          <p:nvPr/>
        </p:nvSpPr>
        <p:spPr>
          <a:xfrm>
            <a:off x="5213743" y="1040574"/>
            <a:ext cx="4902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Day</a:t>
            </a:r>
            <a:r>
              <a:rPr dirty="0" sz="1400" spc="-8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213743" y="1309000"/>
            <a:ext cx="4902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Day</a:t>
            </a:r>
            <a:r>
              <a:rPr dirty="0" sz="1400" spc="-8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5144489" y="1033269"/>
            <a:ext cx="628650" cy="549910"/>
            <a:chOff x="5144489" y="1033269"/>
            <a:chExt cx="628650" cy="549910"/>
          </a:xfrm>
        </p:grpSpPr>
        <p:sp>
          <p:nvSpPr>
            <p:cNvPr id="39" name="object 39"/>
            <p:cNvSpPr/>
            <p:nvPr/>
          </p:nvSpPr>
          <p:spPr>
            <a:xfrm>
              <a:off x="5144489" y="1301695"/>
              <a:ext cx="628650" cy="12700"/>
            </a:xfrm>
            <a:custGeom>
              <a:avLst/>
              <a:gdLst/>
              <a:ahLst/>
              <a:cxnLst/>
              <a:rect l="l" t="t" r="r" b="b"/>
              <a:pathLst>
                <a:path w="628650" h="12700">
                  <a:moveTo>
                    <a:pt x="0" y="0"/>
                  </a:moveTo>
                  <a:lnTo>
                    <a:pt x="628375" y="0"/>
                  </a:lnTo>
                  <a:lnTo>
                    <a:pt x="628375" y="12699"/>
                  </a:lnTo>
                  <a:lnTo>
                    <a:pt x="0" y="12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144489" y="1033269"/>
              <a:ext cx="628650" cy="549910"/>
            </a:xfrm>
            <a:custGeom>
              <a:avLst/>
              <a:gdLst/>
              <a:ahLst/>
              <a:cxnLst/>
              <a:rect l="l" t="t" r="r" b="b"/>
              <a:pathLst>
                <a:path w="628650" h="549910">
                  <a:moveTo>
                    <a:pt x="6350" y="0"/>
                  </a:moveTo>
                  <a:lnTo>
                    <a:pt x="6350" y="549552"/>
                  </a:lnTo>
                </a:path>
                <a:path w="628650" h="549910">
                  <a:moveTo>
                    <a:pt x="622025" y="0"/>
                  </a:moveTo>
                  <a:lnTo>
                    <a:pt x="622025" y="549552"/>
                  </a:lnTo>
                </a:path>
                <a:path w="628650" h="549910">
                  <a:moveTo>
                    <a:pt x="0" y="6350"/>
                  </a:moveTo>
                  <a:lnTo>
                    <a:pt x="628375" y="6350"/>
                  </a:lnTo>
                </a:path>
                <a:path w="628650" h="549910">
                  <a:moveTo>
                    <a:pt x="0" y="543202"/>
                  </a:moveTo>
                  <a:lnTo>
                    <a:pt x="628375" y="54320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4975886" y="1178558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96258" y="249307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36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dirty="0" spc="-5"/>
              <a:t>Systems</a:t>
            </a:r>
            <a:r>
              <a:rPr dirty="0" spc="35"/>
              <a:t> </a:t>
            </a:r>
            <a:r>
              <a:rPr dirty="0"/>
              <a:t>of</a:t>
            </a:r>
            <a:r>
              <a:rPr dirty="0" spc="40"/>
              <a:t> </a:t>
            </a:r>
            <a:r>
              <a:rPr dirty="0" spc="-5"/>
              <a:t>equations</a:t>
            </a:r>
            <a:r>
              <a:rPr dirty="0" spc="40"/>
              <a:t> </a:t>
            </a:r>
            <a:r>
              <a:rPr dirty="0"/>
              <a:t>as</a:t>
            </a:r>
            <a:r>
              <a:rPr dirty="0" spc="40"/>
              <a:t> </a:t>
            </a:r>
            <a:r>
              <a:rPr dirty="0" spc="-10"/>
              <a:t>linear</a:t>
            </a:r>
            <a:r>
              <a:rPr dirty="0" spc="35"/>
              <a:t> </a:t>
            </a:r>
            <a:r>
              <a:rPr dirty="0" spc="-5"/>
              <a:t>transformations</a:t>
            </a:r>
          </a:p>
          <a:p>
            <a:pPr marL="1686560">
              <a:lnSpc>
                <a:spcPct val="100000"/>
              </a:lnSpc>
              <a:spcBef>
                <a:spcPts val="515"/>
              </a:spcBef>
            </a:pPr>
            <a:r>
              <a:rPr dirty="0" sz="140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778947" y="780111"/>
            <a:ext cx="249554" cy="272415"/>
            <a:chOff x="3778947" y="780111"/>
            <a:chExt cx="249554" cy="2724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8947" y="780111"/>
              <a:ext cx="249280" cy="27183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7047" y="795225"/>
              <a:ext cx="172330" cy="195107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4171407" y="780111"/>
            <a:ext cx="261620" cy="272415"/>
            <a:chOff x="4171407" y="780111"/>
            <a:chExt cx="261620" cy="27241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71407" y="780111"/>
              <a:ext cx="261204" cy="2718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09507" y="795128"/>
              <a:ext cx="185004" cy="195577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5148502" y="992171"/>
            <a:ext cx="3803650" cy="3510279"/>
            <a:chOff x="5148502" y="992171"/>
            <a:chExt cx="3803650" cy="3510279"/>
          </a:xfrm>
        </p:grpSpPr>
        <p:sp>
          <p:nvSpPr>
            <p:cNvPr id="11" name="object 11"/>
            <p:cNvSpPr/>
            <p:nvPr/>
          </p:nvSpPr>
          <p:spPr>
            <a:xfrm>
              <a:off x="5586412" y="11287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40862" y="2648193"/>
              <a:ext cx="3510967" cy="19811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588182" y="2727253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 h="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478957" y="2666301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97285" y="992171"/>
              <a:ext cx="198120" cy="351016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196345" y="1119491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135380" y="101027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148491" y="1051458"/>
              <a:ext cx="401955" cy="537210"/>
            </a:xfrm>
            <a:custGeom>
              <a:avLst/>
              <a:gdLst/>
              <a:ahLst/>
              <a:cxnLst/>
              <a:rect l="l" t="t" r="r" b="b"/>
              <a:pathLst>
                <a:path w="401954" h="537210">
                  <a:moveTo>
                    <a:pt x="401561" y="0"/>
                  </a:moveTo>
                  <a:lnTo>
                    <a:pt x="0" y="0"/>
                  </a:lnTo>
                  <a:lnTo>
                    <a:pt x="0" y="268427"/>
                  </a:lnTo>
                  <a:lnTo>
                    <a:pt x="0" y="536854"/>
                  </a:lnTo>
                  <a:lnTo>
                    <a:pt x="401561" y="536854"/>
                  </a:lnTo>
                  <a:lnTo>
                    <a:pt x="401561" y="268427"/>
                  </a:lnTo>
                  <a:lnTo>
                    <a:pt x="401561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4930423" y="1693503"/>
            <a:ext cx="525145" cy="441959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19"/>
              </a:spcBef>
            </a:pPr>
            <a:r>
              <a:rPr dirty="0" sz="1400">
                <a:latin typeface="Arial MT"/>
                <a:cs typeface="Arial MT"/>
              </a:rPr>
              <a:t>3a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+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 </a:t>
            </a:r>
            <a:r>
              <a:rPr dirty="0" sz="1400" spc="-38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+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2b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770803" y="1693503"/>
            <a:ext cx="1014094" cy="441959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19"/>
              </a:spcBef>
            </a:pPr>
            <a:r>
              <a:rPr dirty="0" sz="1400" spc="-5">
                <a:latin typeface="Arial MT"/>
                <a:cs typeface="Arial MT"/>
              </a:rPr>
              <a:t>First </a:t>
            </a:r>
            <a:r>
              <a:rPr dirty="0" sz="1400">
                <a:latin typeface="Arial MT"/>
                <a:cs typeface="Arial MT"/>
              </a:rPr>
              <a:t>day: 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Second</a:t>
            </a:r>
            <a:r>
              <a:rPr dirty="0" sz="1400" spc="-10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day: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3682288" y="1043146"/>
          <a:ext cx="1264920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21640"/>
                <a:gridCol w="42164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032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15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032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15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sp>
        <p:nvSpPr>
          <p:cNvPr id="22" name="object 22"/>
          <p:cNvSpPr txBox="1"/>
          <p:nvPr/>
        </p:nvSpPr>
        <p:spPr>
          <a:xfrm>
            <a:off x="5287135" y="1052407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287135" y="1320832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142152" y="1045102"/>
            <a:ext cx="414655" cy="549910"/>
            <a:chOff x="5142152" y="1045102"/>
            <a:chExt cx="414655" cy="549910"/>
          </a:xfrm>
        </p:grpSpPr>
        <p:sp>
          <p:nvSpPr>
            <p:cNvPr id="25" name="object 25"/>
            <p:cNvSpPr/>
            <p:nvPr/>
          </p:nvSpPr>
          <p:spPr>
            <a:xfrm>
              <a:off x="5142152" y="1313528"/>
              <a:ext cx="414655" cy="12700"/>
            </a:xfrm>
            <a:custGeom>
              <a:avLst/>
              <a:gdLst/>
              <a:ahLst/>
              <a:cxnLst/>
              <a:rect l="l" t="t" r="r" b="b"/>
              <a:pathLst>
                <a:path w="414654" h="12700">
                  <a:moveTo>
                    <a:pt x="0" y="0"/>
                  </a:moveTo>
                  <a:lnTo>
                    <a:pt x="414249" y="0"/>
                  </a:lnTo>
                  <a:lnTo>
                    <a:pt x="414249" y="12699"/>
                  </a:lnTo>
                  <a:lnTo>
                    <a:pt x="0" y="12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142152" y="1045102"/>
              <a:ext cx="414655" cy="549910"/>
            </a:xfrm>
            <a:custGeom>
              <a:avLst/>
              <a:gdLst/>
              <a:ahLst/>
              <a:cxnLst/>
              <a:rect l="l" t="t" r="r" b="b"/>
              <a:pathLst>
                <a:path w="414654" h="549910">
                  <a:moveTo>
                    <a:pt x="6350" y="0"/>
                  </a:moveTo>
                  <a:lnTo>
                    <a:pt x="6350" y="549552"/>
                  </a:lnTo>
                </a:path>
                <a:path w="414654" h="549910">
                  <a:moveTo>
                    <a:pt x="407899" y="0"/>
                  </a:moveTo>
                  <a:lnTo>
                    <a:pt x="407899" y="549552"/>
                  </a:lnTo>
                </a:path>
                <a:path w="414654" h="549910">
                  <a:moveTo>
                    <a:pt x="0" y="6350"/>
                  </a:moveTo>
                  <a:lnTo>
                    <a:pt x="414249" y="6350"/>
                  </a:lnTo>
                </a:path>
                <a:path w="414654" h="549910">
                  <a:moveTo>
                    <a:pt x="0" y="543202"/>
                  </a:moveTo>
                  <a:lnTo>
                    <a:pt x="414249" y="54320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4973549" y="1190391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96258" y="249307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36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dirty="0" spc="-5"/>
              <a:t>Systems</a:t>
            </a:r>
            <a:r>
              <a:rPr dirty="0" spc="35"/>
              <a:t> </a:t>
            </a:r>
            <a:r>
              <a:rPr dirty="0"/>
              <a:t>of</a:t>
            </a:r>
            <a:r>
              <a:rPr dirty="0" spc="40"/>
              <a:t> </a:t>
            </a:r>
            <a:r>
              <a:rPr dirty="0" spc="-5"/>
              <a:t>equations</a:t>
            </a:r>
            <a:r>
              <a:rPr dirty="0" spc="40"/>
              <a:t> </a:t>
            </a:r>
            <a:r>
              <a:rPr dirty="0"/>
              <a:t>as</a:t>
            </a:r>
            <a:r>
              <a:rPr dirty="0" spc="40"/>
              <a:t> </a:t>
            </a:r>
            <a:r>
              <a:rPr dirty="0" spc="-10"/>
              <a:t>linear</a:t>
            </a:r>
            <a:r>
              <a:rPr dirty="0" spc="35"/>
              <a:t> </a:t>
            </a:r>
            <a:r>
              <a:rPr dirty="0" spc="-5"/>
              <a:t>transformations</a:t>
            </a:r>
          </a:p>
          <a:p>
            <a:pPr marL="1686560">
              <a:lnSpc>
                <a:spcPct val="100000"/>
              </a:lnSpc>
              <a:spcBef>
                <a:spcPts val="515"/>
              </a:spcBef>
            </a:pPr>
            <a:r>
              <a:rPr dirty="0" sz="140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778947" y="780111"/>
            <a:ext cx="249554" cy="272415"/>
            <a:chOff x="3778947" y="780111"/>
            <a:chExt cx="249554" cy="2724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8947" y="780111"/>
              <a:ext cx="249280" cy="27183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7047" y="795225"/>
              <a:ext cx="172330" cy="195107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4171407" y="780111"/>
            <a:ext cx="261620" cy="272415"/>
            <a:chOff x="4171407" y="780111"/>
            <a:chExt cx="261620" cy="27241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71407" y="780111"/>
              <a:ext cx="261204" cy="2718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09507" y="795128"/>
              <a:ext cx="185004" cy="19557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041825" y="2616217"/>
            <a:ext cx="3657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(a,b)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996105" y="2571750"/>
            <a:ext cx="469900" cy="288925"/>
          </a:xfrm>
          <a:custGeom>
            <a:avLst/>
            <a:gdLst/>
            <a:ahLst/>
            <a:cxnLst/>
            <a:rect l="l" t="t" r="r" b="b"/>
            <a:pathLst>
              <a:path w="469900" h="288925">
                <a:moveTo>
                  <a:pt x="469723" y="0"/>
                </a:moveTo>
                <a:lnTo>
                  <a:pt x="0" y="0"/>
                </a:lnTo>
                <a:lnTo>
                  <a:pt x="0" y="288823"/>
                </a:lnTo>
                <a:lnTo>
                  <a:pt x="469723" y="288823"/>
                </a:lnTo>
                <a:lnTo>
                  <a:pt x="4697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5148502" y="992171"/>
            <a:ext cx="3803650" cy="3510279"/>
            <a:chOff x="5148502" y="992171"/>
            <a:chExt cx="3803650" cy="3510279"/>
          </a:xfrm>
        </p:grpSpPr>
        <p:sp>
          <p:nvSpPr>
            <p:cNvPr id="13" name="object 13"/>
            <p:cNvSpPr/>
            <p:nvPr/>
          </p:nvSpPr>
          <p:spPr>
            <a:xfrm>
              <a:off x="5586412" y="11287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40862" y="2648193"/>
              <a:ext cx="3510967" cy="19811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588182" y="2727253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 h="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478957" y="2666301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97285" y="992171"/>
              <a:ext cx="198120" cy="351016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196345" y="1119491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135380" y="101027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148491" y="1051458"/>
              <a:ext cx="401955" cy="537210"/>
            </a:xfrm>
            <a:custGeom>
              <a:avLst/>
              <a:gdLst/>
              <a:ahLst/>
              <a:cxnLst/>
              <a:rect l="l" t="t" r="r" b="b"/>
              <a:pathLst>
                <a:path w="401954" h="537210">
                  <a:moveTo>
                    <a:pt x="401561" y="0"/>
                  </a:moveTo>
                  <a:lnTo>
                    <a:pt x="0" y="0"/>
                  </a:lnTo>
                  <a:lnTo>
                    <a:pt x="0" y="268427"/>
                  </a:lnTo>
                  <a:lnTo>
                    <a:pt x="0" y="536854"/>
                  </a:lnTo>
                  <a:lnTo>
                    <a:pt x="401561" y="536854"/>
                  </a:lnTo>
                  <a:lnTo>
                    <a:pt x="401561" y="268427"/>
                  </a:lnTo>
                  <a:lnTo>
                    <a:pt x="401561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4029125" y="2586675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(1,1)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787390" y="2586675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(4,3)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464050" y="2649801"/>
            <a:ext cx="292100" cy="198120"/>
            <a:chOff x="4464050" y="2649801"/>
            <a:chExt cx="292100" cy="198120"/>
          </a:xfrm>
        </p:grpSpPr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64050" y="2649801"/>
              <a:ext cx="292100" cy="19811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502150" y="2728861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596129" y="2667901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4930423" y="1693503"/>
            <a:ext cx="525145" cy="441959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19"/>
              </a:spcBef>
            </a:pPr>
            <a:r>
              <a:rPr dirty="0" sz="1400">
                <a:latin typeface="Arial MT"/>
                <a:cs typeface="Arial MT"/>
              </a:rPr>
              <a:t>3a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+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 </a:t>
            </a:r>
            <a:r>
              <a:rPr dirty="0" sz="1400" spc="-38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+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2b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770803" y="1693503"/>
            <a:ext cx="1014094" cy="441959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19"/>
              </a:spcBef>
            </a:pPr>
            <a:r>
              <a:rPr dirty="0" sz="1400" spc="-5">
                <a:latin typeface="Arial MT"/>
                <a:cs typeface="Arial MT"/>
              </a:rPr>
              <a:t>First </a:t>
            </a:r>
            <a:r>
              <a:rPr dirty="0" sz="1400">
                <a:latin typeface="Arial MT"/>
                <a:cs typeface="Arial MT"/>
              </a:rPr>
              <a:t>day: 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Second</a:t>
            </a:r>
            <a:r>
              <a:rPr dirty="0" sz="1400" spc="-10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day: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29" name="object 29"/>
          <p:cNvGraphicFramePr>
            <a:graphicFrameLocks noGrp="1"/>
          </p:cNvGraphicFramePr>
          <p:nvPr/>
        </p:nvGraphicFramePr>
        <p:xfrm>
          <a:off x="3682288" y="1043146"/>
          <a:ext cx="1264920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21640"/>
                <a:gridCol w="42164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032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15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032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15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sp>
        <p:nvSpPr>
          <p:cNvPr id="30" name="object 30"/>
          <p:cNvSpPr txBox="1"/>
          <p:nvPr/>
        </p:nvSpPr>
        <p:spPr>
          <a:xfrm>
            <a:off x="5287135" y="1052407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287135" y="1320832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142152" y="1045102"/>
            <a:ext cx="414655" cy="549910"/>
            <a:chOff x="5142152" y="1045102"/>
            <a:chExt cx="414655" cy="549910"/>
          </a:xfrm>
        </p:grpSpPr>
        <p:sp>
          <p:nvSpPr>
            <p:cNvPr id="33" name="object 33"/>
            <p:cNvSpPr/>
            <p:nvPr/>
          </p:nvSpPr>
          <p:spPr>
            <a:xfrm>
              <a:off x="5142152" y="1313528"/>
              <a:ext cx="414655" cy="12700"/>
            </a:xfrm>
            <a:custGeom>
              <a:avLst/>
              <a:gdLst/>
              <a:ahLst/>
              <a:cxnLst/>
              <a:rect l="l" t="t" r="r" b="b"/>
              <a:pathLst>
                <a:path w="414654" h="12700">
                  <a:moveTo>
                    <a:pt x="0" y="0"/>
                  </a:moveTo>
                  <a:lnTo>
                    <a:pt x="414249" y="0"/>
                  </a:lnTo>
                  <a:lnTo>
                    <a:pt x="414249" y="12699"/>
                  </a:lnTo>
                  <a:lnTo>
                    <a:pt x="0" y="12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142152" y="1045102"/>
              <a:ext cx="414655" cy="549910"/>
            </a:xfrm>
            <a:custGeom>
              <a:avLst/>
              <a:gdLst/>
              <a:ahLst/>
              <a:cxnLst/>
              <a:rect l="l" t="t" r="r" b="b"/>
              <a:pathLst>
                <a:path w="414654" h="549910">
                  <a:moveTo>
                    <a:pt x="6350" y="0"/>
                  </a:moveTo>
                  <a:lnTo>
                    <a:pt x="6350" y="549552"/>
                  </a:lnTo>
                </a:path>
                <a:path w="414654" h="549910">
                  <a:moveTo>
                    <a:pt x="407899" y="0"/>
                  </a:moveTo>
                  <a:lnTo>
                    <a:pt x="407899" y="549552"/>
                  </a:lnTo>
                </a:path>
                <a:path w="414654" h="549910">
                  <a:moveTo>
                    <a:pt x="0" y="6350"/>
                  </a:moveTo>
                  <a:lnTo>
                    <a:pt x="414249" y="6350"/>
                  </a:lnTo>
                </a:path>
                <a:path w="414654" h="549910">
                  <a:moveTo>
                    <a:pt x="0" y="543202"/>
                  </a:moveTo>
                  <a:lnTo>
                    <a:pt x="414249" y="54320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4973549" y="1190391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8370" y="816375"/>
            <a:ext cx="3608704" cy="3703320"/>
            <a:chOff x="268370" y="816375"/>
            <a:chExt cx="3608704" cy="3703320"/>
          </a:xfrm>
        </p:grpSpPr>
        <p:sp>
          <p:nvSpPr>
            <p:cNvPr id="3" name="object 3"/>
            <p:cNvSpPr/>
            <p:nvPr/>
          </p:nvSpPr>
          <p:spPr>
            <a:xfrm>
              <a:off x="417512" y="11414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370" y="2665497"/>
              <a:ext cx="3510967" cy="1981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15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 h="0">
                  <a:moveTo>
                    <a:pt x="0" y="0"/>
                  </a:moveTo>
                  <a:lnTo>
                    <a:pt x="12700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06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4794" y="1009475"/>
              <a:ext cx="198120" cy="351016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023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962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7720" y="816375"/>
              <a:ext cx="261681" cy="27234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880582" y="836155"/>
              <a:ext cx="176530" cy="186690"/>
            </a:xfrm>
            <a:custGeom>
              <a:avLst/>
              <a:gdLst/>
              <a:ahLst/>
              <a:cxnLst/>
              <a:rect l="l" t="t" r="r" b="b"/>
              <a:pathLst>
                <a:path w="176530" h="186690">
                  <a:moveTo>
                    <a:pt x="158953" y="0"/>
                  </a:moveTo>
                  <a:lnTo>
                    <a:pt x="153202" y="246"/>
                  </a:lnTo>
                  <a:lnTo>
                    <a:pt x="148612" y="2288"/>
                  </a:lnTo>
                  <a:lnTo>
                    <a:pt x="148884" y="4311"/>
                  </a:lnTo>
                  <a:lnTo>
                    <a:pt x="150722" y="22317"/>
                  </a:lnTo>
                  <a:lnTo>
                    <a:pt x="150685" y="34449"/>
                  </a:lnTo>
                  <a:lnTo>
                    <a:pt x="149079" y="42166"/>
                  </a:lnTo>
                  <a:lnTo>
                    <a:pt x="146212" y="46922"/>
                  </a:lnTo>
                  <a:lnTo>
                    <a:pt x="123834" y="76019"/>
                  </a:lnTo>
                  <a:lnTo>
                    <a:pt x="106717" y="99613"/>
                  </a:lnTo>
                  <a:lnTo>
                    <a:pt x="80721" y="120984"/>
                  </a:lnTo>
                  <a:lnTo>
                    <a:pt x="31706" y="143414"/>
                  </a:lnTo>
                  <a:lnTo>
                    <a:pt x="20183" y="148412"/>
                  </a:lnTo>
                  <a:lnTo>
                    <a:pt x="11095" y="154355"/>
                  </a:lnTo>
                  <a:lnTo>
                    <a:pt x="4386" y="161411"/>
                  </a:lnTo>
                  <a:lnTo>
                    <a:pt x="0" y="169749"/>
                  </a:lnTo>
                  <a:lnTo>
                    <a:pt x="2204" y="176670"/>
                  </a:lnTo>
                  <a:lnTo>
                    <a:pt x="4847" y="180566"/>
                  </a:lnTo>
                  <a:lnTo>
                    <a:pt x="11502" y="183214"/>
                  </a:lnTo>
                  <a:lnTo>
                    <a:pt x="30508" y="186557"/>
                  </a:lnTo>
                  <a:lnTo>
                    <a:pt x="60427" y="183693"/>
                  </a:lnTo>
                  <a:lnTo>
                    <a:pt x="99820" y="167720"/>
                  </a:lnTo>
                  <a:lnTo>
                    <a:pt x="139806" y="139364"/>
                  </a:lnTo>
                  <a:lnTo>
                    <a:pt x="166304" y="107306"/>
                  </a:lnTo>
                  <a:lnTo>
                    <a:pt x="175956" y="73231"/>
                  </a:lnTo>
                  <a:lnTo>
                    <a:pt x="165408" y="38821"/>
                  </a:lnTo>
                  <a:lnTo>
                    <a:pt x="163509" y="23844"/>
                  </a:lnTo>
                  <a:lnTo>
                    <a:pt x="162012" y="11692"/>
                  </a:lnTo>
                  <a:lnTo>
                    <a:pt x="160928" y="2268"/>
                  </a:lnTo>
                  <a:lnTo>
                    <a:pt x="160752" y="582"/>
                  </a:lnTo>
                  <a:lnTo>
                    <a:pt x="1589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880582" y="836156"/>
              <a:ext cx="176530" cy="186690"/>
            </a:xfrm>
            <a:custGeom>
              <a:avLst/>
              <a:gdLst/>
              <a:ahLst/>
              <a:cxnLst/>
              <a:rect l="l" t="t" r="r" b="b"/>
              <a:pathLst>
                <a:path w="176530" h="186690">
                  <a:moveTo>
                    <a:pt x="156795" y="9"/>
                  </a:moveTo>
                  <a:lnTo>
                    <a:pt x="153202" y="163"/>
                  </a:lnTo>
                  <a:lnTo>
                    <a:pt x="148612" y="2205"/>
                  </a:lnTo>
                  <a:lnTo>
                    <a:pt x="148883" y="4228"/>
                  </a:lnTo>
                  <a:lnTo>
                    <a:pt x="150722" y="22233"/>
                  </a:lnTo>
                  <a:lnTo>
                    <a:pt x="150684" y="34366"/>
                  </a:lnTo>
                  <a:lnTo>
                    <a:pt x="149079" y="42082"/>
                  </a:lnTo>
                  <a:lnTo>
                    <a:pt x="146212" y="46839"/>
                  </a:lnTo>
                  <a:lnTo>
                    <a:pt x="123833" y="75936"/>
                  </a:lnTo>
                  <a:lnTo>
                    <a:pt x="106716" y="99530"/>
                  </a:lnTo>
                  <a:lnTo>
                    <a:pt x="80720" y="120901"/>
                  </a:lnTo>
                  <a:lnTo>
                    <a:pt x="31706" y="143331"/>
                  </a:lnTo>
                  <a:lnTo>
                    <a:pt x="20183" y="148328"/>
                  </a:lnTo>
                  <a:lnTo>
                    <a:pt x="11095" y="154272"/>
                  </a:lnTo>
                  <a:lnTo>
                    <a:pt x="4386" y="161328"/>
                  </a:lnTo>
                  <a:lnTo>
                    <a:pt x="0" y="169665"/>
                  </a:lnTo>
                  <a:lnTo>
                    <a:pt x="2203" y="176587"/>
                  </a:lnTo>
                  <a:lnTo>
                    <a:pt x="4846" y="180483"/>
                  </a:lnTo>
                  <a:lnTo>
                    <a:pt x="11501" y="183131"/>
                  </a:lnTo>
                  <a:lnTo>
                    <a:pt x="30507" y="186474"/>
                  </a:lnTo>
                  <a:lnTo>
                    <a:pt x="60426" y="183610"/>
                  </a:lnTo>
                  <a:lnTo>
                    <a:pt x="99820" y="167636"/>
                  </a:lnTo>
                  <a:lnTo>
                    <a:pt x="139805" y="139280"/>
                  </a:lnTo>
                  <a:lnTo>
                    <a:pt x="166303" y="107223"/>
                  </a:lnTo>
                  <a:lnTo>
                    <a:pt x="175956" y="73147"/>
                  </a:lnTo>
                  <a:lnTo>
                    <a:pt x="165408" y="38737"/>
                  </a:lnTo>
                  <a:lnTo>
                    <a:pt x="164836" y="34263"/>
                  </a:lnTo>
                  <a:lnTo>
                    <a:pt x="163509" y="23761"/>
                  </a:lnTo>
                  <a:lnTo>
                    <a:pt x="162011" y="11608"/>
                  </a:lnTo>
                  <a:lnTo>
                    <a:pt x="160927" y="2184"/>
                  </a:lnTo>
                  <a:lnTo>
                    <a:pt x="160752" y="499"/>
                  </a:lnTo>
                  <a:lnTo>
                    <a:pt x="158952" y="-82"/>
                  </a:lnTo>
                  <a:lnTo>
                    <a:pt x="156795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26938" y="2747400"/>
              <a:ext cx="249725" cy="27234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65038" y="2762514"/>
              <a:ext cx="172772" cy="195611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696258" y="249307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36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dirty="0" spc="-5"/>
              <a:t>Systems</a:t>
            </a:r>
            <a:r>
              <a:rPr dirty="0" spc="35"/>
              <a:t> </a:t>
            </a:r>
            <a:r>
              <a:rPr dirty="0"/>
              <a:t>of</a:t>
            </a:r>
            <a:r>
              <a:rPr dirty="0" spc="40"/>
              <a:t> </a:t>
            </a:r>
            <a:r>
              <a:rPr dirty="0" spc="-5"/>
              <a:t>equations</a:t>
            </a:r>
            <a:r>
              <a:rPr dirty="0" spc="40"/>
              <a:t> </a:t>
            </a:r>
            <a:r>
              <a:rPr dirty="0"/>
              <a:t>as</a:t>
            </a:r>
            <a:r>
              <a:rPr dirty="0" spc="40"/>
              <a:t> </a:t>
            </a:r>
            <a:r>
              <a:rPr dirty="0" spc="-10"/>
              <a:t>linear</a:t>
            </a:r>
            <a:r>
              <a:rPr dirty="0" spc="35"/>
              <a:t> </a:t>
            </a:r>
            <a:r>
              <a:rPr dirty="0" spc="-5"/>
              <a:t>transformations</a:t>
            </a:r>
          </a:p>
          <a:p>
            <a:pPr marL="1686560">
              <a:lnSpc>
                <a:spcPct val="100000"/>
              </a:lnSpc>
              <a:spcBef>
                <a:spcPts val="515"/>
              </a:spcBef>
            </a:pPr>
            <a:r>
              <a:rPr dirty="0" sz="140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778947" y="780111"/>
            <a:ext cx="249554" cy="272415"/>
            <a:chOff x="3778947" y="780111"/>
            <a:chExt cx="249554" cy="272415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78947" y="780111"/>
              <a:ext cx="249280" cy="27183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17047" y="795225"/>
              <a:ext cx="172330" cy="195107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4171407" y="780111"/>
            <a:ext cx="261620" cy="272415"/>
            <a:chOff x="4171407" y="780111"/>
            <a:chExt cx="261620" cy="272415"/>
          </a:xfrm>
        </p:grpSpPr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71407" y="780111"/>
              <a:ext cx="261204" cy="27183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09507" y="795128"/>
              <a:ext cx="185004" cy="195577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4041825" y="2616217"/>
            <a:ext cx="3657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(a,b)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996105" y="2571750"/>
            <a:ext cx="469900" cy="288925"/>
          </a:xfrm>
          <a:custGeom>
            <a:avLst/>
            <a:gdLst/>
            <a:ahLst/>
            <a:cxnLst/>
            <a:rect l="l" t="t" r="r" b="b"/>
            <a:pathLst>
              <a:path w="469900" h="288925">
                <a:moveTo>
                  <a:pt x="469723" y="0"/>
                </a:moveTo>
                <a:lnTo>
                  <a:pt x="0" y="0"/>
                </a:lnTo>
                <a:lnTo>
                  <a:pt x="0" y="288823"/>
                </a:lnTo>
                <a:lnTo>
                  <a:pt x="469723" y="288823"/>
                </a:lnTo>
                <a:lnTo>
                  <a:pt x="4697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5" name="object 25"/>
          <p:cNvGrpSpPr/>
          <p:nvPr/>
        </p:nvGrpSpPr>
        <p:grpSpPr>
          <a:xfrm>
            <a:off x="5148502" y="992171"/>
            <a:ext cx="3803650" cy="3510279"/>
            <a:chOff x="5148502" y="992171"/>
            <a:chExt cx="3803650" cy="3510279"/>
          </a:xfrm>
        </p:grpSpPr>
        <p:sp>
          <p:nvSpPr>
            <p:cNvPr id="26" name="object 26"/>
            <p:cNvSpPr/>
            <p:nvPr/>
          </p:nvSpPr>
          <p:spPr>
            <a:xfrm>
              <a:off x="5586412" y="11287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0862" y="2648193"/>
              <a:ext cx="3510967" cy="19811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588182" y="2727253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 h="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478957" y="2666301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7285" y="992171"/>
              <a:ext cx="198120" cy="351016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7196345" y="1119491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7135380" y="101027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148491" y="1051458"/>
              <a:ext cx="401955" cy="537210"/>
            </a:xfrm>
            <a:custGeom>
              <a:avLst/>
              <a:gdLst/>
              <a:ahLst/>
              <a:cxnLst/>
              <a:rect l="l" t="t" r="r" b="b"/>
              <a:pathLst>
                <a:path w="401954" h="537210">
                  <a:moveTo>
                    <a:pt x="401561" y="0"/>
                  </a:moveTo>
                  <a:lnTo>
                    <a:pt x="0" y="0"/>
                  </a:lnTo>
                  <a:lnTo>
                    <a:pt x="0" y="268427"/>
                  </a:lnTo>
                  <a:lnTo>
                    <a:pt x="0" y="536854"/>
                  </a:lnTo>
                  <a:lnTo>
                    <a:pt x="401561" y="536854"/>
                  </a:lnTo>
                  <a:lnTo>
                    <a:pt x="401561" y="268427"/>
                  </a:lnTo>
                  <a:lnTo>
                    <a:pt x="401561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4029125" y="2586675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(1,1)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787390" y="2586675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(4,3)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198274" y="2396114"/>
            <a:ext cx="2558415" cy="452120"/>
            <a:chOff x="2198274" y="2396114"/>
            <a:chExt cx="2558415" cy="452120"/>
          </a:xfrm>
        </p:grpSpPr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64050" y="2649801"/>
              <a:ext cx="292100" cy="198119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4502150" y="2728861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596129" y="2667901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98274" y="2396114"/>
              <a:ext cx="188912" cy="18891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41137" y="2415975"/>
              <a:ext cx="103186" cy="10318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36374" y="2411213"/>
              <a:ext cx="112712" cy="112712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2382107" y="2338082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(1,1)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930423" y="1693503"/>
            <a:ext cx="525145" cy="441959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19"/>
              </a:spcBef>
            </a:pPr>
            <a:r>
              <a:rPr dirty="0" sz="1400">
                <a:latin typeface="Arial MT"/>
                <a:cs typeface="Arial MT"/>
              </a:rPr>
              <a:t>3a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+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 </a:t>
            </a:r>
            <a:r>
              <a:rPr dirty="0" sz="1400" spc="-38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+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2b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770803" y="1693503"/>
            <a:ext cx="1014094" cy="441959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19"/>
              </a:spcBef>
            </a:pPr>
            <a:r>
              <a:rPr dirty="0" sz="1400" spc="-5">
                <a:latin typeface="Arial MT"/>
                <a:cs typeface="Arial MT"/>
              </a:rPr>
              <a:t>First </a:t>
            </a:r>
            <a:r>
              <a:rPr dirty="0" sz="1400">
                <a:latin typeface="Arial MT"/>
                <a:cs typeface="Arial MT"/>
              </a:rPr>
              <a:t>day: 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Second</a:t>
            </a:r>
            <a:r>
              <a:rPr dirty="0" sz="1400" spc="-10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day: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46" name="object 46"/>
          <p:cNvGraphicFramePr>
            <a:graphicFrameLocks noGrp="1"/>
          </p:cNvGraphicFramePr>
          <p:nvPr/>
        </p:nvGraphicFramePr>
        <p:xfrm>
          <a:off x="3682288" y="1043146"/>
          <a:ext cx="1264920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21640"/>
                <a:gridCol w="42164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032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15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032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15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sp>
        <p:nvSpPr>
          <p:cNvPr id="47" name="object 47"/>
          <p:cNvSpPr txBox="1"/>
          <p:nvPr/>
        </p:nvSpPr>
        <p:spPr>
          <a:xfrm>
            <a:off x="5287135" y="1052407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287135" y="1320832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5142152" y="1045102"/>
            <a:ext cx="414655" cy="549910"/>
            <a:chOff x="5142152" y="1045102"/>
            <a:chExt cx="414655" cy="549910"/>
          </a:xfrm>
        </p:grpSpPr>
        <p:sp>
          <p:nvSpPr>
            <p:cNvPr id="50" name="object 50"/>
            <p:cNvSpPr/>
            <p:nvPr/>
          </p:nvSpPr>
          <p:spPr>
            <a:xfrm>
              <a:off x="5142152" y="1313528"/>
              <a:ext cx="414655" cy="12700"/>
            </a:xfrm>
            <a:custGeom>
              <a:avLst/>
              <a:gdLst/>
              <a:ahLst/>
              <a:cxnLst/>
              <a:rect l="l" t="t" r="r" b="b"/>
              <a:pathLst>
                <a:path w="414654" h="12700">
                  <a:moveTo>
                    <a:pt x="0" y="0"/>
                  </a:moveTo>
                  <a:lnTo>
                    <a:pt x="414249" y="0"/>
                  </a:lnTo>
                  <a:lnTo>
                    <a:pt x="414249" y="12699"/>
                  </a:lnTo>
                  <a:lnTo>
                    <a:pt x="0" y="12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5142152" y="1045102"/>
              <a:ext cx="414655" cy="549910"/>
            </a:xfrm>
            <a:custGeom>
              <a:avLst/>
              <a:gdLst/>
              <a:ahLst/>
              <a:cxnLst/>
              <a:rect l="l" t="t" r="r" b="b"/>
              <a:pathLst>
                <a:path w="414654" h="549910">
                  <a:moveTo>
                    <a:pt x="6350" y="0"/>
                  </a:moveTo>
                  <a:lnTo>
                    <a:pt x="6350" y="549552"/>
                  </a:lnTo>
                </a:path>
                <a:path w="414654" h="549910">
                  <a:moveTo>
                    <a:pt x="407899" y="0"/>
                  </a:moveTo>
                  <a:lnTo>
                    <a:pt x="407899" y="549552"/>
                  </a:lnTo>
                </a:path>
                <a:path w="414654" h="549910">
                  <a:moveTo>
                    <a:pt x="0" y="6350"/>
                  </a:moveTo>
                  <a:lnTo>
                    <a:pt x="414249" y="6350"/>
                  </a:lnTo>
                </a:path>
                <a:path w="414654" h="549910">
                  <a:moveTo>
                    <a:pt x="0" y="543202"/>
                  </a:moveTo>
                  <a:lnTo>
                    <a:pt x="414249" y="54320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4973549" y="1190391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8370" y="816375"/>
            <a:ext cx="3608704" cy="3703320"/>
            <a:chOff x="268370" y="816375"/>
            <a:chExt cx="3608704" cy="3703320"/>
          </a:xfrm>
        </p:grpSpPr>
        <p:sp>
          <p:nvSpPr>
            <p:cNvPr id="3" name="object 3"/>
            <p:cNvSpPr/>
            <p:nvPr/>
          </p:nvSpPr>
          <p:spPr>
            <a:xfrm>
              <a:off x="417512" y="11414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370" y="2665497"/>
              <a:ext cx="3510967" cy="1981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15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 h="0">
                  <a:moveTo>
                    <a:pt x="0" y="0"/>
                  </a:moveTo>
                  <a:lnTo>
                    <a:pt x="12700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06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4794" y="1009475"/>
              <a:ext cx="198120" cy="351016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023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962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7720" y="816375"/>
              <a:ext cx="261681" cy="27234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880582" y="836155"/>
              <a:ext cx="176530" cy="186690"/>
            </a:xfrm>
            <a:custGeom>
              <a:avLst/>
              <a:gdLst/>
              <a:ahLst/>
              <a:cxnLst/>
              <a:rect l="l" t="t" r="r" b="b"/>
              <a:pathLst>
                <a:path w="176530" h="186690">
                  <a:moveTo>
                    <a:pt x="158953" y="0"/>
                  </a:moveTo>
                  <a:lnTo>
                    <a:pt x="153202" y="246"/>
                  </a:lnTo>
                  <a:lnTo>
                    <a:pt x="148612" y="2288"/>
                  </a:lnTo>
                  <a:lnTo>
                    <a:pt x="148884" y="4311"/>
                  </a:lnTo>
                  <a:lnTo>
                    <a:pt x="150722" y="22317"/>
                  </a:lnTo>
                  <a:lnTo>
                    <a:pt x="150685" y="34449"/>
                  </a:lnTo>
                  <a:lnTo>
                    <a:pt x="149079" y="42166"/>
                  </a:lnTo>
                  <a:lnTo>
                    <a:pt x="146212" y="46922"/>
                  </a:lnTo>
                  <a:lnTo>
                    <a:pt x="123834" y="76019"/>
                  </a:lnTo>
                  <a:lnTo>
                    <a:pt x="106717" y="99613"/>
                  </a:lnTo>
                  <a:lnTo>
                    <a:pt x="80721" y="120984"/>
                  </a:lnTo>
                  <a:lnTo>
                    <a:pt x="31706" y="143414"/>
                  </a:lnTo>
                  <a:lnTo>
                    <a:pt x="20183" y="148412"/>
                  </a:lnTo>
                  <a:lnTo>
                    <a:pt x="11095" y="154355"/>
                  </a:lnTo>
                  <a:lnTo>
                    <a:pt x="4386" y="161411"/>
                  </a:lnTo>
                  <a:lnTo>
                    <a:pt x="0" y="169749"/>
                  </a:lnTo>
                  <a:lnTo>
                    <a:pt x="2204" y="176670"/>
                  </a:lnTo>
                  <a:lnTo>
                    <a:pt x="4847" y="180566"/>
                  </a:lnTo>
                  <a:lnTo>
                    <a:pt x="11502" y="183214"/>
                  </a:lnTo>
                  <a:lnTo>
                    <a:pt x="30508" y="186557"/>
                  </a:lnTo>
                  <a:lnTo>
                    <a:pt x="60427" y="183693"/>
                  </a:lnTo>
                  <a:lnTo>
                    <a:pt x="99820" y="167720"/>
                  </a:lnTo>
                  <a:lnTo>
                    <a:pt x="139806" y="139364"/>
                  </a:lnTo>
                  <a:lnTo>
                    <a:pt x="166304" y="107306"/>
                  </a:lnTo>
                  <a:lnTo>
                    <a:pt x="175956" y="73231"/>
                  </a:lnTo>
                  <a:lnTo>
                    <a:pt x="165408" y="38821"/>
                  </a:lnTo>
                  <a:lnTo>
                    <a:pt x="163509" y="23844"/>
                  </a:lnTo>
                  <a:lnTo>
                    <a:pt x="162012" y="11692"/>
                  </a:lnTo>
                  <a:lnTo>
                    <a:pt x="160928" y="2268"/>
                  </a:lnTo>
                  <a:lnTo>
                    <a:pt x="160752" y="582"/>
                  </a:lnTo>
                  <a:lnTo>
                    <a:pt x="1589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880582" y="836156"/>
              <a:ext cx="176530" cy="186690"/>
            </a:xfrm>
            <a:custGeom>
              <a:avLst/>
              <a:gdLst/>
              <a:ahLst/>
              <a:cxnLst/>
              <a:rect l="l" t="t" r="r" b="b"/>
              <a:pathLst>
                <a:path w="176530" h="186690">
                  <a:moveTo>
                    <a:pt x="156795" y="9"/>
                  </a:moveTo>
                  <a:lnTo>
                    <a:pt x="153202" y="163"/>
                  </a:lnTo>
                  <a:lnTo>
                    <a:pt x="148612" y="2205"/>
                  </a:lnTo>
                  <a:lnTo>
                    <a:pt x="148883" y="4228"/>
                  </a:lnTo>
                  <a:lnTo>
                    <a:pt x="150722" y="22233"/>
                  </a:lnTo>
                  <a:lnTo>
                    <a:pt x="150684" y="34366"/>
                  </a:lnTo>
                  <a:lnTo>
                    <a:pt x="149079" y="42082"/>
                  </a:lnTo>
                  <a:lnTo>
                    <a:pt x="146212" y="46839"/>
                  </a:lnTo>
                  <a:lnTo>
                    <a:pt x="123833" y="75936"/>
                  </a:lnTo>
                  <a:lnTo>
                    <a:pt x="106716" y="99530"/>
                  </a:lnTo>
                  <a:lnTo>
                    <a:pt x="80720" y="120901"/>
                  </a:lnTo>
                  <a:lnTo>
                    <a:pt x="31706" y="143331"/>
                  </a:lnTo>
                  <a:lnTo>
                    <a:pt x="20183" y="148328"/>
                  </a:lnTo>
                  <a:lnTo>
                    <a:pt x="11095" y="154272"/>
                  </a:lnTo>
                  <a:lnTo>
                    <a:pt x="4386" y="161328"/>
                  </a:lnTo>
                  <a:lnTo>
                    <a:pt x="0" y="169665"/>
                  </a:lnTo>
                  <a:lnTo>
                    <a:pt x="2203" y="176587"/>
                  </a:lnTo>
                  <a:lnTo>
                    <a:pt x="4846" y="180483"/>
                  </a:lnTo>
                  <a:lnTo>
                    <a:pt x="11501" y="183131"/>
                  </a:lnTo>
                  <a:lnTo>
                    <a:pt x="30507" y="186474"/>
                  </a:lnTo>
                  <a:lnTo>
                    <a:pt x="60426" y="183610"/>
                  </a:lnTo>
                  <a:lnTo>
                    <a:pt x="99820" y="167636"/>
                  </a:lnTo>
                  <a:lnTo>
                    <a:pt x="139805" y="139280"/>
                  </a:lnTo>
                  <a:lnTo>
                    <a:pt x="166303" y="107223"/>
                  </a:lnTo>
                  <a:lnTo>
                    <a:pt x="175956" y="73147"/>
                  </a:lnTo>
                  <a:lnTo>
                    <a:pt x="165408" y="38737"/>
                  </a:lnTo>
                  <a:lnTo>
                    <a:pt x="164836" y="34263"/>
                  </a:lnTo>
                  <a:lnTo>
                    <a:pt x="163509" y="23761"/>
                  </a:lnTo>
                  <a:lnTo>
                    <a:pt x="162011" y="11608"/>
                  </a:lnTo>
                  <a:lnTo>
                    <a:pt x="160927" y="2184"/>
                  </a:lnTo>
                  <a:lnTo>
                    <a:pt x="160752" y="499"/>
                  </a:lnTo>
                  <a:lnTo>
                    <a:pt x="158952" y="-82"/>
                  </a:lnTo>
                  <a:lnTo>
                    <a:pt x="156795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26938" y="2747400"/>
              <a:ext cx="249725" cy="27234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65038" y="2762514"/>
              <a:ext cx="172772" cy="195611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696258" y="249307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36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dirty="0" spc="-5"/>
              <a:t>Systems</a:t>
            </a:r>
            <a:r>
              <a:rPr dirty="0" spc="35"/>
              <a:t> </a:t>
            </a:r>
            <a:r>
              <a:rPr dirty="0"/>
              <a:t>of</a:t>
            </a:r>
            <a:r>
              <a:rPr dirty="0" spc="40"/>
              <a:t> </a:t>
            </a:r>
            <a:r>
              <a:rPr dirty="0" spc="-5"/>
              <a:t>equations</a:t>
            </a:r>
            <a:r>
              <a:rPr dirty="0" spc="40"/>
              <a:t> </a:t>
            </a:r>
            <a:r>
              <a:rPr dirty="0"/>
              <a:t>as</a:t>
            </a:r>
            <a:r>
              <a:rPr dirty="0" spc="40"/>
              <a:t> </a:t>
            </a:r>
            <a:r>
              <a:rPr dirty="0" spc="-10"/>
              <a:t>linear</a:t>
            </a:r>
            <a:r>
              <a:rPr dirty="0" spc="35"/>
              <a:t> </a:t>
            </a:r>
            <a:r>
              <a:rPr dirty="0" spc="-5"/>
              <a:t>transformations</a:t>
            </a:r>
          </a:p>
          <a:p>
            <a:pPr marL="1686560">
              <a:lnSpc>
                <a:spcPct val="100000"/>
              </a:lnSpc>
              <a:spcBef>
                <a:spcPts val="515"/>
              </a:spcBef>
            </a:pPr>
            <a:r>
              <a:rPr dirty="0" sz="140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778947" y="780111"/>
            <a:ext cx="249554" cy="272415"/>
            <a:chOff x="3778947" y="780111"/>
            <a:chExt cx="249554" cy="272415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78947" y="780111"/>
              <a:ext cx="249280" cy="27183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17047" y="795225"/>
              <a:ext cx="172330" cy="195107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4171407" y="780111"/>
            <a:ext cx="261620" cy="272415"/>
            <a:chOff x="4171407" y="780111"/>
            <a:chExt cx="261620" cy="272415"/>
          </a:xfrm>
        </p:grpSpPr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71407" y="780111"/>
              <a:ext cx="261204" cy="27183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09507" y="795128"/>
              <a:ext cx="185004" cy="195577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4041825" y="2616217"/>
            <a:ext cx="3657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(a,b)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996105" y="2571750"/>
            <a:ext cx="469900" cy="288925"/>
          </a:xfrm>
          <a:custGeom>
            <a:avLst/>
            <a:gdLst/>
            <a:ahLst/>
            <a:cxnLst/>
            <a:rect l="l" t="t" r="r" b="b"/>
            <a:pathLst>
              <a:path w="469900" h="288925">
                <a:moveTo>
                  <a:pt x="469723" y="0"/>
                </a:moveTo>
                <a:lnTo>
                  <a:pt x="0" y="0"/>
                </a:lnTo>
                <a:lnTo>
                  <a:pt x="0" y="288823"/>
                </a:lnTo>
                <a:lnTo>
                  <a:pt x="469723" y="288823"/>
                </a:lnTo>
                <a:lnTo>
                  <a:pt x="4697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5" name="object 25"/>
          <p:cNvGrpSpPr/>
          <p:nvPr/>
        </p:nvGrpSpPr>
        <p:grpSpPr>
          <a:xfrm>
            <a:off x="5440862" y="992171"/>
            <a:ext cx="3511550" cy="3510279"/>
            <a:chOff x="5440862" y="992171"/>
            <a:chExt cx="3511550" cy="3510279"/>
          </a:xfrm>
        </p:grpSpPr>
        <p:sp>
          <p:nvSpPr>
            <p:cNvPr id="26" name="object 26"/>
            <p:cNvSpPr/>
            <p:nvPr/>
          </p:nvSpPr>
          <p:spPr>
            <a:xfrm>
              <a:off x="5586412" y="11287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0862" y="2648193"/>
              <a:ext cx="3510967" cy="19811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588182" y="2727253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 h="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478958" y="2666301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7285" y="992171"/>
              <a:ext cx="198120" cy="351016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7196345" y="1119491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7135380" y="101027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68363" y="1853133"/>
              <a:ext cx="188912" cy="18891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11224" y="1872996"/>
              <a:ext cx="103188" cy="10318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06463" y="1868233"/>
              <a:ext cx="112712" cy="112712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4029125" y="2586675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(1,1)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787390" y="2586675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(4,3)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198274" y="2396114"/>
            <a:ext cx="2558415" cy="452120"/>
            <a:chOff x="2198274" y="2396114"/>
            <a:chExt cx="2558415" cy="452120"/>
          </a:xfrm>
        </p:grpSpPr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64050" y="2649801"/>
              <a:ext cx="292100" cy="198119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4502150" y="2728861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4596129" y="2667901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98274" y="2396114"/>
              <a:ext cx="188912" cy="18891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41137" y="2415975"/>
              <a:ext cx="103186" cy="10318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36374" y="2411213"/>
              <a:ext cx="112712" cy="112712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2382107" y="2338082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(1,1)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362332" y="1795103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(4,3)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930423" y="1693503"/>
            <a:ext cx="525145" cy="441959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19"/>
              </a:spcBef>
            </a:pPr>
            <a:r>
              <a:rPr dirty="0" sz="1400">
                <a:latin typeface="Arial MT"/>
                <a:cs typeface="Arial MT"/>
              </a:rPr>
              <a:t>3a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+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 </a:t>
            </a:r>
            <a:r>
              <a:rPr dirty="0" sz="1400" spc="-38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+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2b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770803" y="1693503"/>
            <a:ext cx="1014094" cy="441959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19"/>
              </a:spcBef>
            </a:pPr>
            <a:r>
              <a:rPr dirty="0" sz="1400" spc="-5">
                <a:latin typeface="Arial MT"/>
                <a:cs typeface="Arial MT"/>
              </a:rPr>
              <a:t>First </a:t>
            </a:r>
            <a:r>
              <a:rPr dirty="0" sz="1400">
                <a:latin typeface="Arial MT"/>
                <a:cs typeface="Arial MT"/>
              </a:rPr>
              <a:t>day: 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Second</a:t>
            </a:r>
            <a:r>
              <a:rPr dirty="0" sz="1400" spc="-10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day: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49" name="object 49"/>
          <p:cNvGraphicFramePr>
            <a:graphicFrameLocks noGrp="1"/>
          </p:cNvGraphicFramePr>
          <p:nvPr/>
        </p:nvGraphicFramePr>
        <p:xfrm>
          <a:off x="3682288" y="1043146"/>
          <a:ext cx="1264920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21640"/>
                <a:gridCol w="42164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032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15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032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15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sp>
        <p:nvSpPr>
          <p:cNvPr id="50" name="object 50"/>
          <p:cNvSpPr/>
          <p:nvPr/>
        </p:nvSpPr>
        <p:spPr>
          <a:xfrm>
            <a:off x="5148491" y="1051458"/>
            <a:ext cx="401955" cy="537210"/>
          </a:xfrm>
          <a:custGeom>
            <a:avLst/>
            <a:gdLst/>
            <a:ahLst/>
            <a:cxnLst/>
            <a:rect l="l" t="t" r="r" b="b"/>
            <a:pathLst>
              <a:path w="401954" h="537210">
                <a:moveTo>
                  <a:pt x="401561" y="0"/>
                </a:moveTo>
                <a:lnTo>
                  <a:pt x="0" y="0"/>
                </a:lnTo>
                <a:lnTo>
                  <a:pt x="0" y="268427"/>
                </a:lnTo>
                <a:lnTo>
                  <a:pt x="0" y="536854"/>
                </a:lnTo>
                <a:lnTo>
                  <a:pt x="401561" y="536854"/>
                </a:lnTo>
                <a:lnTo>
                  <a:pt x="401561" y="268427"/>
                </a:lnTo>
                <a:lnTo>
                  <a:pt x="401561" y="0"/>
                </a:lnTo>
                <a:close/>
              </a:path>
            </a:pathLst>
          </a:custGeom>
          <a:solidFill>
            <a:srgbClr val="FFD5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5287135" y="1052407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287135" y="1320832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5142152" y="1045102"/>
            <a:ext cx="414655" cy="549910"/>
            <a:chOff x="5142152" y="1045102"/>
            <a:chExt cx="414655" cy="549910"/>
          </a:xfrm>
        </p:grpSpPr>
        <p:sp>
          <p:nvSpPr>
            <p:cNvPr id="54" name="object 54"/>
            <p:cNvSpPr/>
            <p:nvPr/>
          </p:nvSpPr>
          <p:spPr>
            <a:xfrm>
              <a:off x="5142152" y="1313528"/>
              <a:ext cx="414655" cy="12700"/>
            </a:xfrm>
            <a:custGeom>
              <a:avLst/>
              <a:gdLst/>
              <a:ahLst/>
              <a:cxnLst/>
              <a:rect l="l" t="t" r="r" b="b"/>
              <a:pathLst>
                <a:path w="414654" h="12700">
                  <a:moveTo>
                    <a:pt x="0" y="0"/>
                  </a:moveTo>
                  <a:lnTo>
                    <a:pt x="414249" y="0"/>
                  </a:lnTo>
                  <a:lnTo>
                    <a:pt x="414249" y="12699"/>
                  </a:lnTo>
                  <a:lnTo>
                    <a:pt x="0" y="12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5142152" y="1045102"/>
              <a:ext cx="414655" cy="549910"/>
            </a:xfrm>
            <a:custGeom>
              <a:avLst/>
              <a:gdLst/>
              <a:ahLst/>
              <a:cxnLst/>
              <a:rect l="l" t="t" r="r" b="b"/>
              <a:pathLst>
                <a:path w="414654" h="549910">
                  <a:moveTo>
                    <a:pt x="6350" y="0"/>
                  </a:moveTo>
                  <a:lnTo>
                    <a:pt x="6350" y="549552"/>
                  </a:lnTo>
                </a:path>
                <a:path w="414654" h="549910">
                  <a:moveTo>
                    <a:pt x="407899" y="0"/>
                  </a:moveTo>
                  <a:lnTo>
                    <a:pt x="407899" y="549552"/>
                  </a:lnTo>
                </a:path>
                <a:path w="414654" h="549910">
                  <a:moveTo>
                    <a:pt x="0" y="6350"/>
                  </a:moveTo>
                  <a:lnTo>
                    <a:pt x="414249" y="6350"/>
                  </a:lnTo>
                </a:path>
                <a:path w="414654" h="549910">
                  <a:moveTo>
                    <a:pt x="0" y="543202"/>
                  </a:moveTo>
                  <a:lnTo>
                    <a:pt x="414249" y="54320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 txBox="1"/>
          <p:nvPr/>
        </p:nvSpPr>
        <p:spPr>
          <a:xfrm>
            <a:off x="4973549" y="1190391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8370" y="816375"/>
            <a:ext cx="3608704" cy="3703320"/>
            <a:chOff x="268370" y="816375"/>
            <a:chExt cx="3608704" cy="3703320"/>
          </a:xfrm>
        </p:grpSpPr>
        <p:sp>
          <p:nvSpPr>
            <p:cNvPr id="3" name="object 3"/>
            <p:cNvSpPr/>
            <p:nvPr/>
          </p:nvSpPr>
          <p:spPr>
            <a:xfrm>
              <a:off x="417512" y="11414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370" y="2665497"/>
              <a:ext cx="3510967" cy="1981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15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 h="0">
                  <a:moveTo>
                    <a:pt x="0" y="0"/>
                  </a:moveTo>
                  <a:lnTo>
                    <a:pt x="12700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06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4794" y="1009475"/>
              <a:ext cx="198120" cy="351016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023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962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7720" y="816375"/>
              <a:ext cx="261681" cy="27234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880582" y="836155"/>
              <a:ext cx="176530" cy="186690"/>
            </a:xfrm>
            <a:custGeom>
              <a:avLst/>
              <a:gdLst/>
              <a:ahLst/>
              <a:cxnLst/>
              <a:rect l="l" t="t" r="r" b="b"/>
              <a:pathLst>
                <a:path w="176530" h="186690">
                  <a:moveTo>
                    <a:pt x="158953" y="0"/>
                  </a:moveTo>
                  <a:lnTo>
                    <a:pt x="153202" y="246"/>
                  </a:lnTo>
                  <a:lnTo>
                    <a:pt x="148612" y="2288"/>
                  </a:lnTo>
                  <a:lnTo>
                    <a:pt x="148884" y="4311"/>
                  </a:lnTo>
                  <a:lnTo>
                    <a:pt x="150722" y="22317"/>
                  </a:lnTo>
                  <a:lnTo>
                    <a:pt x="150685" y="34449"/>
                  </a:lnTo>
                  <a:lnTo>
                    <a:pt x="149079" y="42166"/>
                  </a:lnTo>
                  <a:lnTo>
                    <a:pt x="146212" y="46922"/>
                  </a:lnTo>
                  <a:lnTo>
                    <a:pt x="123834" y="76019"/>
                  </a:lnTo>
                  <a:lnTo>
                    <a:pt x="106717" y="99613"/>
                  </a:lnTo>
                  <a:lnTo>
                    <a:pt x="80721" y="120984"/>
                  </a:lnTo>
                  <a:lnTo>
                    <a:pt x="31706" y="143414"/>
                  </a:lnTo>
                  <a:lnTo>
                    <a:pt x="20183" y="148412"/>
                  </a:lnTo>
                  <a:lnTo>
                    <a:pt x="11095" y="154355"/>
                  </a:lnTo>
                  <a:lnTo>
                    <a:pt x="4386" y="161411"/>
                  </a:lnTo>
                  <a:lnTo>
                    <a:pt x="0" y="169749"/>
                  </a:lnTo>
                  <a:lnTo>
                    <a:pt x="2204" y="176670"/>
                  </a:lnTo>
                  <a:lnTo>
                    <a:pt x="4847" y="180566"/>
                  </a:lnTo>
                  <a:lnTo>
                    <a:pt x="11502" y="183214"/>
                  </a:lnTo>
                  <a:lnTo>
                    <a:pt x="30508" y="186557"/>
                  </a:lnTo>
                  <a:lnTo>
                    <a:pt x="60427" y="183693"/>
                  </a:lnTo>
                  <a:lnTo>
                    <a:pt x="99820" y="167720"/>
                  </a:lnTo>
                  <a:lnTo>
                    <a:pt x="139806" y="139364"/>
                  </a:lnTo>
                  <a:lnTo>
                    <a:pt x="166304" y="107306"/>
                  </a:lnTo>
                  <a:lnTo>
                    <a:pt x="175956" y="73231"/>
                  </a:lnTo>
                  <a:lnTo>
                    <a:pt x="165408" y="38821"/>
                  </a:lnTo>
                  <a:lnTo>
                    <a:pt x="163509" y="23844"/>
                  </a:lnTo>
                  <a:lnTo>
                    <a:pt x="162012" y="11692"/>
                  </a:lnTo>
                  <a:lnTo>
                    <a:pt x="160928" y="2268"/>
                  </a:lnTo>
                  <a:lnTo>
                    <a:pt x="160752" y="582"/>
                  </a:lnTo>
                  <a:lnTo>
                    <a:pt x="1589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880582" y="836156"/>
              <a:ext cx="176530" cy="186690"/>
            </a:xfrm>
            <a:custGeom>
              <a:avLst/>
              <a:gdLst/>
              <a:ahLst/>
              <a:cxnLst/>
              <a:rect l="l" t="t" r="r" b="b"/>
              <a:pathLst>
                <a:path w="176530" h="186690">
                  <a:moveTo>
                    <a:pt x="156795" y="9"/>
                  </a:moveTo>
                  <a:lnTo>
                    <a:pt x="153202" y="163"/>
                  </a:lnTo>
                  <a:lnTo>
                    <a:pt x="148612" y="2205"/>
                  </a:lnTo>
                  <a:lnTo>
                    <a:pt x="148883" y="4228"/>
                  </a:lnTo>
                  <a:lnTo>
                    <a:pt x="150722" y="22233"/>
                  </a:lnTo>
                  <a:lnTo>
                    <a:pt x="150684" y="34366"/>
                  </a:lnTo>
                  <a:lnTo>
                    <a:pt x="149079" y="42082"/>
                  </a:lnTo>
                  <a:lnTo>
                    <a:pt x="146212" y="46839"/>
                  </a:lnTo>
                  <a:lnTo>
                    <a:pt x="123833" y="75936"/>
                  </a:lnTo>
                  <a:lnTo>
                    <a:pt x="106716" y="99530"/>
                  </a:lnTo>
                  <a:lnTo>
                    <a:pt x="80720" y="120901"/>
                  </a:lnTo>
                  <a:lnTo>
                    <a:pt x="31706" y="143331"/>
                  </a:lnTo>
                  <a:lnTo>
                    <a:pt x="20183" y="148328"/>
                  </a:lnTo>
                  <a:lnTo>
                    <a:pt x="11095" y="154272"/>
                  </a:lnTo>
                  <a:lnTo>
                    <a:pt x="4386" y="161328"/>
                  </a:lnTo>
                  <a:lnTo>
                    <a:pt x="0" y="169665"/>
                  </a:lnTo>
                  <a:lnTo>
                    <a:pt x="2203" y="176587"/>
                  </a:lnTo>
                  <a:lnTo>
                    <a:pt x="4846" y="180483"/>
                  </a:lnTo>
                  <a:lnTo>
                    <a:pt x="11501" y="183131"/>
                  </a:lnTo>
                  <a:lnTo>
                    <a:pt x="30507" y="186474"/>
                  </a:lnTo>
                  <a:lnTo>
                    <a:pt x="60426" y="183610"/>
                  </a:lnTo>
                  <a:lnTo>
                    <a:pt x="99820" y="167636"/>
                  </a:lnTo>
                  <a:lnTo>
                    <a:pt x="139805" y="139280"/>
                  </a:lnTo>
                  <a:lnTo>
                    <a:pt x="166303" y="107223"/>
                  </a:lnTo>
                  <a:lnTo>
                    <a:pt x="175956" y="73147"/>
                  </a:lnTo>
                  <a:lnTo>
                    <a:pt x="165408" y="38737"/>
                  </a:lnTo>
                  <a:lnTo>
                    <a:pt x="164836" y="34263"/>
                  </a:lnTo>
                  <a:lnTo>
                    <a:pt x="163509" y="23761"/>
                  </a:lnTo>
                  <a:lnTo>
                    <a:pt x="162011" y="11608"/>
                  </a:lnTo>
                  <a:lnTo>
                    <a:pt x="160927" y="2184"/>
                  </a:lnTo>
                  <a:lnTo>
                    <a:pt x="160752" y="499"/>
                  </a:lnTo>
                  <a:lnTo>
                    <a:pt x="158952" y="-82"/>
                  </a:lnTo>
                  <a:lnTo>
                    <a:pt x="156795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26938" y="2747400"/>
              <a:ext cx="249725" cy="27234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65038" y="2762514"/>
              <a:ext cx="172772" cy="195611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696258" y="249307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36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dirty="0" spc="-5"/>
              <a:t>Systems</a:t>
            </a:r>
            <a:r>
              <a:rPr dirty="0" spc="35"/>
              <a:t> </a:t>
            </a:r>
            <a:r>
              <a:rPr dirty="0"/>
              <a:t>of</a:t>
            </a:r>
            <a:r>
              <a:rPr dirty="0" spc="40"/>
              <a:t> </a:t>
            </a:r>
            <a:r>
              <a:rPr dirty="0" spc="-5"/>
              <a:t>equations</a:t>
            </a:r>
            <a:r>
              <a:rPr dirty="0" spc="40"/>
              <a:t> </a:t>
            </a:r>
            <a:r>
              <a:rPr dirty="0"/>
              <a:t>as</a:t>
            </a:r>
            <a:r>
              <a:rPr dirty="0" spc="40"/>
              <a:t> </a:t>
            </a:r>
            <a:r>
              <a:rPr dirty="0" spc="-10"/>
              <a:t>linear</a:t>
            </a:r>
            <a:r>
              <a:rPr dirty="0" spc="35"/>
              <a:t> </a:t>
            </a:r>
            <a:r>
              <a:rPr dirty="0" spc="-5"/>
              <a:t>transformations</a:t>
            </a:r>
          </a:p>
          <a:p>
            <a:pPr marL="1686560">
              <a:lnSpc>
                <a:spcPct val="100000"/>
              </a:lnSpc>
              <a:spcBef>
                <a:spcPts val="515"/>
              </a:spcBef>
            </a:pPr>
            <a:r>
              <a:rPr dirty="0" sz="140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778947" y="780111"/>
            <a:ext cx="249554" cy="272415"/>
            <a:chOff x="3778947" y="780111"/>
            <a:chExt cx="249554" cy="272415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78947" y="780111"/>
              <a:ext cx="249280" cy="27183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17047" y="795225"/>
              <a:ext cx="172330" cy="195107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4171407" y="780111"/>
            <a:ext cx="261620" cy="272415"/>
            <a:chOff x="4171407" y="780111"/>
            <a:chExt cx="261620" cy="272415"/>
          </a:xfrm>
        </p:grpSpPr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71407" y="780111"/>
              <a:ext cx="261204" cy="27183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09507" y="795128"/>
              <a:ext cx="185004" cy="195577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4041825" y="2616217"/>
            <a:ext cx="3657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(a,b)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996105" y="2571750"/>
            <a:ext cx="469900" cy="288925"/>
          </a:xfrm>
          <a:custGeom>
            <a:avLst/>
            <a:gdLst/>
            <a:ahLst/>
            <a:cxnLst/>
            <a:rect l="l" t="t" r="r" b="b"/>
            <a:pathLst>
              <a:path w="469900" h="288925">
                <a:moveTo>
                  <a:pt x="469723" y="0"/>
                </a:moveTo>
                <a:lnTo>
                  <a:pt x="0" y="0"/>
                </a:lnTo>
                <a:lnTo>
                  <a:pt x="0" y="288823"/>
                </a:lnTo>
                <a:lnTo>
                  <a:pt x="469723" y="288823"/>
                </a:lnTo>
                <a:lnTo>
                  <a:pt x="4697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5" name="object 25"/>
          <p:cNvGrpSpPr/>
          <p:nvPr/>
        </p:nvGrpSpPr>
        <p:grpSpPr>
          <a:xfrm>
            <a:off x="5440862" y="992171"/>
            <a:ext cx="3511550" cy="3510279"/>
            <a:chOff x="5440862" y="992171"/>
            <a:chExt cx="3511550" cy="3510279"/>
          </a:xfrm>
        </p:grpSpPr>
        <p:sp>
          <p:nvSpPr>
            <p:cNvPr id="26" name="object 26"/>
            <p:cNvSpPr/>
            <p:nvPr/>
          </p:nvSpPr>
          <p:spPr>
            <a:xfrm>
              <a:off x="5586412" y="11287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0862" y="2648193"/>
              <a:ext cx="3510967" cy="19811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588182" y="2727253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 h="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478958" y="2666301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7285" y="992171"/>
              <a:ext cx="198120" cy="351016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7196345" y="1119491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7135380" y="101027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68363" y="1853133"/>
              <a:ext cx="188912" cy="18891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11224" y="1872996"/>
              <a:ext cx="103188" cy="10318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06463" y="1868233"/>
              <a:ext cx="112712" cy="112712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4029125" y="2586675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(1,1)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787390" y="2586675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(4,3)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198274" y="2396114"/>
            <a:ext cx="2558415" cy="452120"/>
            <a:chOff x="2198274" y="2396114"/>
            <a:chExt cx="2558415" cy="452120"/>
          </a:xfrm>
        </p:grpSpPr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64050" y="2649801"/>
              <a:ext cx="292100" cy="198119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4502150" y="2728861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4596129" y="2667901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98274" y="2396114"/>
              <a:ext cx="188912" cy="18891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41137" y="2415975"/>
              <a:ext cx="103186" cy="10318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36374" y="2411213"/>
              <a:ext cx="112712" cy="112712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2382107" y="2338082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(1,1)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362332" y="1795103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(4,3)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5148502" y="1051452"/>
            <a:ext cx="3983990" cy="2023745"/>
            <a:chOff x="5148502" y="1051452"/>
            <a:chExt cx="3983990" cy="2023745"/>
          </a:xfrm>
        </p:grpSpPr>
        <p:pic>
          <p:nvPicPr>
            <p:cNvPr id="48" name="object 4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19840" y="2802224"/>
              <a:ext cx="249725" cy="272344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8562702" y="2822099"/>
              <a:ext cx="163830" cy="186690"/>
            </a:xfrm>
            <a:custGeom>
              <a:avLst/>
              <a:gdLst/>
              <a:ahLst/>
              <a:cxnLst/>
              <a:rect l="l" t="t" r="r" b="b"/>
              <a:pathLst>
                <a:path w="163829" h="186689">
                  <a:moveTo>
                    <a:pt x="52578" y="44508"/>
                  </a:moveTo>
                  <a:lnTo>
                    <a:pt x="34498" y="47152"/>
                  </a:lnTo>
                  <a:lnTo>
                    <a:pt x="14798" y="60606"/>
                  </a:lnTo>
                  <a:lnTo>
                    <a:pt x="661" y="90578"/>
                  </a:lnTo>
                  <a:lnTo>
                    <a:pt x="4507" y="123808"/>
                  </a:lnTo>
                  <a:lnTo>
                    <a:pt x="33271" y="173553"/>
                  </a:lnTo>
                  <a:lnTo>
                    <a:pt x="71504" y="186085"/>
                  </a:lnTo>
                  <a:lnTo>
                    <a:pt x="83788" y="181820"/>
                  </a:lnTo>
                  <a:lnTo>
                    <a:pt x="118396" y="181820"/>
                  </a:lnTo>
                  <a:lnTo>
                    <a:pt x="148299" y="151105"/>
                  </a:lnTo>
                  <a:lnTo>
                    <a:pt x="163248" y="87358"/>
                  </a:lnTo>
                  <a:lnTo>
                    <a:pt x="147938" y="57967"/>
                  </a:lnTo>
                  <a:lnTo>
                    <a:pt x="142708" y="54658"/>
                  </a:lnTo>
                  <a:lnTo>
                    <a:pt x="78569" y="54658"/>
                  </a:lnTo>
                  <a:lnTo>
                    <a:pt x="67711" y="48426"/>
                  </a:lnTo>
                  <a:lnTo>
                    <a:pt x="52578" y="44508"/>
                  </a:lnTo>
                  <a:close/>
                </a:path>
                <a:path w="163829" h="186689">
                  <a:moveTo>
                    <a:pt x="118396" y="181820"/>
                  </a:moveTo>
                  <a:lnTo>
                    <a:pt x="83788" y="181820"/>
                  </a:lnTo>
                  <a:lnTo>
                    <a:pt x="96232" y="185598"/>
                  </a:lnTo>
                  <a:lnTo>
                    <a:pt x="109522" y="185054"/>
                  </a:lnTo>
                  <a:lnTo>
                    <a:pt x="118396" y="181820"/>
                  </a:lnTo>
                  <a:close/>
                </a:path>
                <a:path w="163829" h="186689">
                  <a:moveTo>
                    <a:pt x="74159" y="30601"/>
                  </a:moveTo>
                  <a:lnTo>
                    <a:pt x="65725" y="30601"/>
                  </a:lnTo>
                  <a:lnTo>
                    <a:pt x="68630" y="32237"/>
                  </a:lnTo>
                  <a:lnTo>
                    <a:pt x="75924" y="36863"/>
                  </a:lnTo>
                  <a:lnTo>
                    <a:pt x="80537" y="44204"/>
                  </a:lnTo>
                  <a:lnTo>
                    <a:pt x="79634" y="47532"/>
                  </a:lnTo>
                  <a:lnTo>
                    <a:pt x="79000" y="51005"/>
                  </a:lnTo>
                  <a:lnTo>
                    <a:pt x="78569" y="54658"/>
                  </a:lnTo>
                  <a:lnTo>
                    <a:pt x="142708" y="54658"/>
                  </a:lnTo>
                  <a:lnTo>
                    <a:pt x="141602" y="53958"/>
                  </a:lnTo>
                  <a:lnTo>
                    <a:pt x="84736" y="53958"/>
                  </a:lnTo>
                  <a:lnTo>
                    <a:pt x="88334" y="43009"/>
                  </a:lnTo>
                  <a:lnTo>
                    <a:pt x="90519" y="39160"/>
                  </a:lnTo>
                  <a:lnTo>
                    <a:pt x="82156" y="39160"/>
                  </a:lnTo>
                  <a:lnTo>
                    <a:pt x="76791" y="32161"/>
                  </a:lnTo>
                  <a:lnTo>
                    <a:pt x="74159" y="30601"/>
                  </a:lnTo>
                  <a:close/>
                </a:path>
                <a:path w="163829" h="186689">
                  <a:moveTo>
                    <a:pt x="110321" y="43290"/>
                  </a:moveTo>
                  <a:lnTo>
                    <a:pt x="95483" y="47459"/>
                  </a:lnTo>
                  <a:lnTo>
                    <a:pt x="84736" y="53958"/>
                  </a:lnTo>
                  <a:lnTo>
                    <a:pt x="141602" y="53958"/>
                  </a:lnTo>
                  <a:lnTo>
                    <a:pt x="128166" y="45457"/>
                  </a:lnTo>
                  <a:lnTo>
                    <a:pt x="110321" y="43290"/>
                  </a:lnTo>
                  <a:close/>
                </a:path>
                <a:path w="163829" h="186689">
                  <a:moveTo>
                    <a:pt x="107656" y="8782"/>
                  </a:moveTo>
                  <a:lnTo>
                    <a:pt x="82156" y="39160"/>
                  </a:lnTo>
                  <a:lnTo>
                    <a:pt x="90519" y="39160"/>
                  </a:lnTo>
                  <a:lnTo>
                    <a:pt x="93968" y="33084"/>
                  </a:lnTo>
                  <a:lnTo>
                    <a:pt x="101661" y="24218"/>
                  </a:lnTo>
                  <a:lnTo>
                    <a:pt x="111431" y="16445"/>
                  </a:lnTo>
                  <a:lnTo>
                    <a:pt x="114231" y="14516"/>
                  </a:lnTo>
                  <a:lnTo>
                    <a:pt x="107656" y="8782"/>
                  </a:lnTo>
                  <a:close/>
                </a:path>
                <a:path w="163829" h="186689">
                  <a:moveTo>
                    <a:pt x="0" y="0"/>
                  </a:moveTo>
                  <a:lnTo>
                    <a:pt x="13623" y="21201"/>
                  </a:lnTo>
                  <a:lnTo>
                    <a:pt x="31556" y="32326"/>
                  </a:lnTo>
                  <a:lnTo>
                    <a:pt x="50142" y="34939"/>
                  </a:lnTo>
                  <a:lnTo>
                    <a:pt x="65725" y="30601"/>
                  </a:lnTo>
                  <a:lnTo>
                    <a:pt x="74159" y="30601"/>
                  </a:lnTo>
                  <a:lnTo>
                    <a:pt x="69764" y="27998"/>
                  </a:lnTo>
                  <a:lnTo>
                    <a:pt x="67226" y="26635"/>
                  </a:lnTo>
                  <a:lnTo>
                    <a:pt x="65162" y="21011"/>
                  </a:lnTo>
                  <a:lnTo>
                    <a:pt x="61333" y="13968"/>
                  </a:lnTo>
                  <a:lnTo>
                    <a:pt x="55361" y="7147"/>
                  </a:lnTo>
                  <a:lnTo>
                    <a:pt x="48429" y="3096"/>
                  </a:lnTo>
                  <a:lnTo>
                    <a:pt x="13875" y="3096"/>
                  </a:lnTo>
                  <a:lnTo>
                    <a:pt x="0" y="0"/>
                  </a:lnTo>
                  <a:close/>
                </a:path>
                <a:path w="163829" h="186689">
                  <a:moveTo>
                    <a:pt x="33937" y="12"/>
                  </a:moveTo>
                  <a:lnTo>
                    <a:pt x="24062" y="1707"/>
                  </a:lnTo>
                  <a:lnTo>
                    <a:pt x="13875" y="3096"/>
                  </a:lnTo>
                  <a:lnTo>
                    <a:pt x="48429" y="3096"/>
                  </a:lnTo>
                  <a:lnTo>
                    <a:pt x="46873" y="2186"/>
                  </a:lnTo>
                  <a:lnTo>
                    <a:pt x="33937" y="12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8562702" y="2822099"/>
              <a:ext cx="163830" cy="186690"/>
            </a:xfrm>
            <a:custGeom>
              <a:avLst/>
              <a:gdLst/>
              <a:ahLst/>
              <a:cxnLst/>
              <a:rect l="l" t="t" r="r" b="b"/>
              <a:pathLst>
                <a:path w="163829" h="186689">
                  <a:moveTo>
                    <a:pt x="0" y="13"/>
                  </a:moveTo>
                  <a:lnTo>
                    <a:pt x="13622" y="21215"/>
                  </a:lnTo>
                  <a:lnTo>
                    <a:pt x="31555" y="32341"/>
                  </a:lnTo>
                  <a:lnTo>
                    <a:pt x="50141" y="34953"/>
                  </a:lnTo>
                  <a:lnTo>
                    <a:pt x="65724" y="30615"/>
                  </a:lnTo>
                  <a:lnTo>
                    <a:pt x="68630" y="32252"/>
                  </a:lnTo>
                  <a:lnTo>
                    <a:pt x="75924" y="36876"/>
                  </a:lnTo>
                  <a:lnTo>
                    <a:pt x="80537" y="44218"/>
                  </a:lnTo>
                  <a:lnTo>
                    <a:pt x="79633" y="47546"/>
                  </a:lnTo>
                  <a:lnTo>
                    <a:pt x="78999" y="51019"/>
                  </a:lnTo>
                  <a:lnTo>
                    <a:pt x="78568" y="54672"/>
                  </a:lnTo>
                  <a:lnTo>
                    <a:pt x="67711" y="48439"/>
                  </a:lnTo>
                  <a:lnTo>
                    <a:pt x="52578" y="44521"/>
                  </a:lnTo>
                  <a:lnTo>
                    <a:pt x="34498" y="47165"/>
                  </a:lnTo>
                  <a:lnTo>
                    <a:pt x="14798" y="60620"/>
                  </a:lnTo>
                  <a:lnTo>
                    <a:pt x="661" y="90591"/>
                  </a:lnTo>
                  <a:lnTo>
                    <a:pt x="4506" y="123822"/>
                  </a:lnTo>
                  <a:lnTo>
                    <a:pt x="33270" y="173567"/>
                  </a:lnTo>
                  <a:lnTo>
                    <a:pt x="71503" y="186099"/>
                  </a:lnTo>
                  <a:lnTo>
                    <a:pt x="83788" y="181834"/>
                  </a:lnTo>
                  <a:lnTo>
                    <a:pt x="96232" y="185612"/>
                  </a:lnTo>
                  <a:lnTo>
                    <a:pt x="133941" y="171584"/>
                  </a:lnTo>
                  <a:lnTo>
                    <a:pt x="160717" y="120734"/>
                  </a:lnTo>
                  <a:lnTo>
                    <a:pt x="163247" y="87372"/>
                  </a:lnTo>
                  <a:lnTo>
                    <a:pt x="147937" y="57981"/>
                  </a:lnTo>
                  <a:lnTo>
                    <a:pt x="128166" y="45471"/>
                  </a:lnTo>
                  <a:lnTo>
                    <a:pt x="110320" y="43304"/>
                  </a:lnTo>
                  <a:lnTo>
                    <a:pt x="95483" y="47473"/>
                  </a:lnTo>
                  <a:lnTo>
                    <a:pt x="84735" y="53972"/>
                  </a:lnTo>
                  <a:lnTo>
                    <a:pt x="88333" y="43023"/>
                  </a:lnTo>
                  <a:lnTo>
                    <a:pt x="93968" y="33098"/>
                  </a:lnTo>
                  <a:lnTo>
                    <a:pt x="101660" y="24232"/>
                  </a:lnTo>
                  <a:lnTo>
                    <a:pt x="111431" y="16459"/>
                  </a:lnTo>
                  <a:lnTo>
                    <a:pt x="114230" y="14529"/>
                  </a:lnTo>
                  <a:lnTo>
                    <a:pt x="107656" y="8795"/>
                  </a:lnTo>
                  <a:lnTo>
                    <a:pt x="82155" y="39174"/>
                  </a:lnTo>
                  <a:lnTo>
                    <a:pt x="76791" y="32175"/>
                  </a:lnTo>
                  <a:lnTo>
                    <a:pt x="69764" y="28012"/>
                  </a:lnTo>
                  <a:lnTo>
                    <a:pt x="67226" y="26650"/>
                  </a:lnTo>
                  <a:lnTo>
                    <a:pt x="65162" y="21025"/>
                  </a:lnTo>
                  <a:lnTo>
                    <a:pt x="61332" y="13982"/>
                  </a:lnTo>
                  <a:lnTo>
                    <a:pt x="55360" y="7161"/>
                  </a:lnTo>
                  <a:lnTo>
                    <a:pt x="46873" y="2200"/>
                  </a:lnTo>
                  <a:lnTo>
                    <a:pt x="33937" y="25"/>
                  </a:lnTo>
                  <a:lnTo>
                    <a:pt x="24062" y="1721"/>
                  </a:lnTo>
                  <a:lnTo>
                    <a:pt x="13874" y="3110"/>
                  </a:lnTo>
                  <a:lnTo>
                    <a:pt x="0" y="1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648393" y="2802224"/>
              <a:ext cx="249725" cy="272344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8691256" y="2822099"/>
              <a:ext cx="163830" cy="186690"/>
            </a:xfrm>
            <a:custGeom>
              <a:avLst/>
              <a:gdLst/>
              <a:ahLst/>
              <a:cxnLst/>
              <a:rect l="l" t="t" r="r" b="b"/>
              <a:pathLst>
                <a:path w="163829" h="186689">
                  <a:moveTo>
                    <a:pt x="52578" y="44508"/>
                  </a:moveTo>
                  <a:lnTo>
                    <a:pt x="34498" y="47152"/>
                  </a:lnTo>
                  <a:lnTo>
                    <a:pt x="14798" y="60606"/>
                  </a:lnTo>
                  <a:lnTo>
                    <a:pt x="661" y="90578"/>
                  </a:lnTo>
                  <a:lnTo>
                    <a:pt x="4506" y="123808"/>
                  </a:lnTo>
                  <a:lnTo>
                    <a:pt x="33270" y="173553"/>
                  </a:lnTo>
                  <a:lnTo>
                    <a:pt x="71503" y="186085"/>
                  </a:lnTo>
                  <a:lnTo>
                    <a:pt x="83788" y="181820"/>
                  </a:lnTo>
                  <a:lnTo>
                    <a:pt x="118396" y="181820"/>
                  </a:lnTo>
                  <a:lnTo>
                    <a:pt x="148299" y="151105"/>
                  </a:lnTo>
                  <a:lnTo>
                    <a:pt x="163247" y="87358"/>
                  </a:lnTo>
                  <a:lnTo>
                    <a:pt x="147938" y="57967"/>
                  </a:lnTo>
                  <a:lnTo>
                    <a:pt x="142707" y="54658"/>
                  </a:lnTo>
                  <a:lnTo>
                    <a:pt x="78568" y="54658"/>
                  </a:lnTo>
                  <a:lnTo>
                    <a:pt x="67711" y="48426"/>
                  </a:lnTo>
                  <a:lnTo>
                    <a:pt x="52578" y="44508"/>
                  </a:lnTo>
                  <a:close/>
                </a:path>
                <a:path w="163829" h="186689">
                  <a:moveTo>
                    <a:pt x="118396" y="181820"/>
                  </a:moveTo>
                  <a:lnTo>
                    <a:pt x="83788" y="181820"/>
                  </a:lnTo>
                  <a:lnTo>
                    <a:pt x="96232" y="185598"/>
                  </a:lnTo>
                  <a:lnTo>
                    <a:pt x="109522" y="185054"/>
                  </a:lnTo>
                  <a:lnTo>
                    <a:pt x="118396" y="181820"/>
                  </a:lnTo>
                  <a:close/>
                </a:path>
                <a:path w="163829" h="186689">
                  <a:moveTo>
                    <a:pt x="74158" y="30601"/>
                  </a:moveTo>
                  <a:lnTo>
                    <a:pt x="65723" y="30601"/>
                  </a:lnTo>
                  <a:lnTo>
                    <a:pt x="68630" y="32237"/>
                  </a:lnTo>
                  <a:lnTo>
                    <a:pt x="75924" y="36863"/>
                  </a:lnTo>
                  <a:lnTo>
                    <a:pt x="80537" y="44204"/>
                  </a:lnTo>
                  <a:lnTo>
                    <a:pt x="79632" y="47532"/>
                  </a:lnTo>
                  <a:lnTo>
                    <a:pt x="78999" y="51005"/>
                  </a:lnTo>
                  <a:lnTo>
                    <a:pt x="78568" y="54658"/>
                  </a:lnTo>
                  <a:lnTo>
                    <a:pt x="142707" y="54658"/>
                  </a:lnTo>
                  <a:lnTo>
                    <a:pt x="141602" y="53958"/>
                  </a:lnTo>
                  <a:lnTo>
                    <a:pt x="84735" y="53958"/>
                  </a:lnTo>
                  <a:lnTo>
                    <a:pt x="88333" y="43009"/>
                  </a:lnTo>
                  <a:lnTo>
                    <a:pt x="90518" y="39160"/>
                  </a:lnTo>
                  <a:lnTo>
                    <a:pt x="82155" y="39160"/>
                  </a:lnTo>
                  <a:lnTo>
                    <a:pt x="76790" y="32161"/>
                  </a:lnTo>
                  <a:lnTo>
                    <a:pt x="74158" y="30601"/>
                  </a:lnTo>
                  <a:close/>
                </a:path>
                <a:path w="163829" h="186689">
                  <a:moveTo>
                    <a:pt x="110320" y="43290"/>
                  </a:moveTo>
                  <a:lnTo>
                    <a:pt x="95483" y="47459"/>
                  </a:lnTo>
                  <a:lnTo>
                    <a:pt x="84735" y="53958"/>
                  </a:lnTo>
                  <a:lnTo>
                    <a:pt x="141602" y="53958"/>
                  </a:lnTo>
                  <a:lnTo>
                    <a:pt x="128166" y="45457"/>
                  </a:lnTo>
                  <a:lnTo>
                    <a:pt x="110320" y="43290"/>
                  </a:lnTo>
                  <a:close/>
                </a:path>
                <a:path w="163829" h="186689">
                  <a:moveTo>
                    <a:pt x="107656" y="8782"/>
                  </a:moveTo>
                  <a:lnTo>
                    <a:pt x="82155" y="39160"/>
                  </a:lnTo>
                  <a:lnTo>
                    <a:pt x="90518" y="39160"/>
                  </a:lnTo>
                  <a:lnTo>
                    <a:pt x="93968" y="33084"/>
                  </a:lnTo>
                  <a:lnTo>
                    <a:pt x="101660" y="24218"/>
                  </a:lnTo>
                  <a:lnTo>
                    <a:pt x="111431" y="16445"/>
                  </a:lnTo>
                  <a:lnTo>
                    <a:pt x="114230" y="14516"/>
                  </a:lnTo>
                  <a:lnTo>
                    <a:pt x="107656" y="8782"/>
                  </a:lnTo>
                  <a:close/>
                </a:path>
                <a:path w="163829" h="186689">
                  <a:moveTo>
                    <a:pt x="0" y="0"/>
                  </a:moveTo>
                  <a:lnTo>
                    <a:pt x="13622" y="21201"/>
                  </a:lnTo>
                  <a:lnTo>
                    <a:pt x="31555" y="32326"/>
                  </a:lnTo>
                  <a:lnTo>
                    <a:pt x="50141" y="34939"/>
                  </a:lnTo>
                  <a:lnTo>
                    <a:pt x="65723" y="30601"/>
                  </a:lnTo>
                  <a:lnTo>
                    <a:pt x="74158" y="30601"/>
                  </a:lnTo>
                  <a:lnTo>
                    <a:pt x="69763" y="27998"/>
                  </a:lnTo>
                  <a:lnTo>
                    <a:pt x="67226" y="26635"/>
                  </a:lnTo>
                  <a:lnTo>
                    <a:pt x="65162" y="21011"/>
                  </a:lnTo>
                  <a:lnTo>
                    <a:pt x="61332" y="13968"/>
                  </a:lnTo>
                  <a:lnTo>
                    <a:pt x="55360" y="7147"/>
                  </a:lnTo>
                  <a:lnTo>
                    <a:pt x="48429" y="3096"/>
                  </a:lnTo>
                  <a:lnTo>
                    <a:pt x="13874" y="3096"/>
                  </a:lnTo>
                  <a:lnTo>
                    <a:pt x="0" y="0"/>
                  </a:lnTo>
                  <a:close/>
                </a:path>
                <a:path w="163829" h="186689">
                  <a:moveTo>
                    <a:pt x="33937" y="12"/>
                  </a:moveTo>
                  <a:lnTo>
                    <a:pt x="24062" y="1707"/>
                  </a:lnTo>
                  <a:lnTo>
                    <a:pt x="13874" y="3096"/>
                  </a:lnTo>
                  <a:lnTo>
                    <a:pt x="48429" y="3096"/>
                  </a:lnTo>
                  <a:lnTo>
                    <a:pt x="46873" y="2186"/>
                  </a:lnTo>
                  <a:lnTo>
                    <a:pt x="33937" y="12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8691256" y="2822099"/>
              <a:ext cx="163830" cy="186690"/>
            </a:xfrm>
            <a:custGeom>
              <a:avLst/>
              <a:gdLst/>
              <a:ahLst/>
              <a:cxnLst/>
              <a:rect l="l" t="t" r="r" b="b"/>
              <a:pathLst>
                <a:path w="163829" h="186689">
                  <a:moveTo>
                    <a:pt x="0" y="13"/>
                  </a:moveTo>
                  <a:lnTo>
                    <a:pt x="13622" y="21215"/>
                  </a:lnTo>
                  <a:lnTo>
                    <a:pt x="31555" y="32341"/>
                  </a:lnTo>
                  <a:lnTo>
                    <a:pt x="50141" y="34953"/>
                  </a:lnTo>
                  <a:lnTo>
                    <a:pt x="65724" y="30615"/>
                  </a:lnTo>
                  <a:lnTo>
                    <a:pt x="68630" y="32252"/>
                  </a:lnTo>
                  <a:lnTo>
                    <a:pt x="75924" y="36876"/>
                  </a:lnTo>
                  <a:lnTo>
                    <a:pt x="80537" y="44218"/>
                  </a:lnTo>
                  <a:lnTo>
                    <a:pt x="79633" y="47546"/>
                  </a:lnTo>
                  <a:lnTo>
                    <a:pt x="78999" y="51019"/>
                  </a:lnTo>
                  <a:lnTo>
                    <a:pt x="78568" y="54672"/>
                  </a:lnTo>
                  <a:lnTo>
                    <a:pt x="67711" y="48439"/>
                  </a:lnTo>
                  <a:lnTo>
                    <a:pt x="52578" y="44521"/>
                  </a:lnTo>
                  <a:lnTo>
                    <a:pt x="34498" y="47165"/>
                  </a:lnTo>
                  <a:lnTo>
                    <a:pt x="14798" y="60620"/>
                  </a:lnTo>
                  <a:lnTo>
                    <a:pt x="661" y="90591"/>
                  </a:lnTo>
                  <a:lnTo>
                    <a:pt x="4506" y="123822"/>
                  </a:lnTo>
                  <a:lnTo>
                    <a:pt x="33270" y="173567"/>
                  </a:lnTo>
                  <a:lnTo>
                    <a:pt x="71503" y="186099"/>
                  </a:lnTo>
                  <a:lnTo>
                    <a:pt x="83788" y="181834"/>
                  </a:lnTo>
                  <a:lnTo>
                    <a:pt x="96232" y="185612"/>
                  </a:lnTo>
                  <a:lnTo>
                    <a:pt x="133941" y="171584"/>
                  </a:lnTo>
                  <a:lnTo>
                    <a:pt x="160717" y="120734"/>
                  </a:lnTo>
                  <a:lnTo>
                    <a:pt x="163247" y="87372"/>
                  </a:lnTo>
                  <a:lnTo>
                    <a:pt x="147937" y="57981"/>
                  </a:lnTo>
                  <a:lnTo>
                    <a:pt x="128166" y="45471"/>
                  </a:lnTo>
                  <a:lnTo>
                    <a:pt x="110320" y="43304"/>
                  </a:lnTo>
                  <a:lnTo>
                    <a:pt x="95483" y="47473"/>
                  </a:lnTo>
                  <a:lnTo>
                    <a:pt x="84735" y="53972"/>
                  </a:lnTo>
                  <a:lnTo>
                    <a:pt x="88333" y="43023"/>
                  </a:lnTo>
                  <a:lnTo>
                    <a:pt x="93968" y="33098"/>
                  </a:lnTo>
                  <a:lnTo>
                    <a:pt x="101660" y="24232"/>
                  </a:lnTo>
                  <a:lnTo>
                    <a:pt x="111431" y="16459"/>
                  </a:lnTo>
                  <a:lnTo>
                    <a:pt x="114230" y="14529"/>
                  </a:lnTo>
                  <a:lnTo>
                    <a:pt x="107656" y="8795"/>
                  </a:lnTo>
                  <a:lnTo>
                    <a:pt x="82155" y="39174"/>
                  </a:lnTo>
                  <a:lnTo>
                    <a:pt x="76791" y="32175"/>
                  </a:lnTo>
                  <a:lnTo>
                    <a:pt x="69764" y="28012"/>
                  </a:lnTo>
                  <a:lnTo>
                    <a:pt x="67226" y="26650"/>
                  </a:lnTo>
                  <a:lnTo>
                    <a:pt x="65162" y="21025"/>
                  </a:lnTo>
                  <a:lnTo>
                    <a:pt x="61332" y="13982"/>
                  </a:lnTo>
                  <a:lnTo>
                    <a:pt x="55360" y="7161"/>
                  </a:lnTo>
                  <a:lnTo>
                    <a:pt x="46873" y="2200"/>
                  </a:lnTo>
                  <a:lnTo>
                    <a:pt x="33937" y="25"/>
                  </a:lnTo>
                  <a:lnTo>
                    <a:pt x="24062" y="1721"/>
                  </a:lnTo>
                  <a:lnTo>
                    <a:pt x="13874" y="3110"/>
                  </a:lnTo>
                  <a:lnTo>
                    <a:pt x="0" y="1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83818" y="2802224"/>
              <a:ext cx="249725" cy="272344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8826681" y="2822099"/>
              <a:ext cx="163830" cy="186690"/>
            </a:xfrm>
            <a:custGeom>
              <a:avLst/>
              <a:gdLst/>
              <a:ahLst/>
              <a:cxnLst/>
              <a:rect l="l" t="t" r="r" b="b"/>
              <a:pathLst>
                <a:path w="163829" h="186689">
                  <a:moveTo>
                    <a:pt x="52578" y="44508"/>
                  </a:moveTo>
                  <a:lnTo>
                    <a:pt x="34498" y="47152"/>
                  </a:lnTo>
                  <a:lnTo>
                    <a:pt x="14798" y="60606"/>
                  </a:lnTo>
                  <a:lnTo>
                    <a:pt x="661" y="90578"/>
                  </a:lnTo>
                  <a:lnTo>
                    <a:pt x="4506" y="123808"/>
                  </a:lnTo>
                  <a:lnTo>
                    <a:pt x="33270" y="173553"/>
                  </a:lnTo>
                  <a:lnTo>
                    <a:pt x="71503" y="186085"/>
                  </a:lnTo>
                  <a:lnTo>
                    <a:pt x="83788" y="181820"/>
                  </a:lnTo>
                  <a:lnTo>
                    <a:pt x="118396" y="181820"/>
                  </a:lnTo>
                  <a:lnTo>
                    <a:pt x="148299" y="151105"/>
                  </a:lnTo>
                  <a:lnTo>
                    <a:pt x="163247" y="87358"/>
                  </a:lnTo>
                  <a:lnTo>
                    <a:pt x="147937" y="57967"/>
                  </a:lnTo>
                  <a:lnTo>
                    <a:pt x="142706" y="54658"/>
                  </a:lnTo>
                  <a:lnTo>
                    <a:pt x="78568" y="54658"/>
                  </a:lnTo>
                  <a:lnTo>
                    <a:pt x="67711" y="48426"/>
                  </a:lnTo>
                  <a:lnTo>
                    <a:pt x="52578" y="44508"/>
                  </a:lnTo>
                  <a:close/>
                </a:path>
                <a:path w="163829" h="186689">
                  <a:moveTo>
                    <a:pt x="118396" y="181820"/>
                  </a:moveTo>
                  <a:lnTo>
                    <a:pt x="83788" y="181820"/>
                  </a:lnTo>
                  <a:lnTo>
                    <a:pt x="96232" y="185598"/>
                  </a:lnTo>
                  <a:lnTo>
                    <a:pt x="109522" y="185054"/>
                  </a:lnTo>
                  <a:lnTo>
                    <a:pt x="118396" y="181820"/>
                  </a:lnTo>
                  <a:close/>
                </a:path>
                <a:path w="163829" h="186689">
                  <a:moveTo>
                    <a:pt x="74158" y="30601"/>
                  </a:moveTo>
                  <a:lnTo>
                    <a:pt x="65723" y="30601"/>
                  </a:lnTo>
                  <a:lnTo>
                    <a:pt x="68630" y="32237"/>
                  </a:lnTo>
                  <a:lnTo>
                    <a:pt x="75924" y="36863"/>
                  </a:lnTo>
                  <a:lnTo>
                    <a:pt x="80537" y="44204"/>
                  </a:lnTo>
                  <a:lnTo>
                    <a:pt x="79632" y="47532"/>
                  </a:lnTo>
                  <a:lnTo>
                    <a:pt x="78999" y="51005"/>
                  </a:lnTo>
                  <a:lnTo>
                    <a:pt x="78568" y="54658"/>
                  </a:lnTo>
                  <a:lnTo>
                    <a:pt x="142706" y="54658"/>
                  </a:lnTo>
                  <a:lnTo>
                    <a:pt x="141600" y="53958"/>
                  </a:lnTo>
                  <a:lnTo>
                    <a:pt x="84735" y="53958"/>
                  </a:lnTo>
                  <a:lnTo>
                    <a:pt x="88332" y="43009"/>
                  </a:lnTo>
                  <a:lnTo>
                    <a:pt x="90518" y="39160"/>
                  </a:lnTo>
                  <a:lnTo>
                    <a:pt x="82155" y="39160"/>
                  </a:lnTo>
                  <a:lnTo>
                    <a:pt x="76790" y="32161"/>
                  </a:lnTo>
                  <a:lnTo>
                    <a:pt x="74158" y="30601"/>
                  </a:lnTo>
                  <a:close/>
                </a:path>
                <a:path w="163829" h="186689">
                  <a:moveTo>
                    <a:pt x="110319" y="43290"/>
                  </a:moveTo>
                  <a:lnTo>
                    <a:pt x="95482" y="47459"/>
                  </a:lnTo>
                  <a:lnTo>
                    <a:pt x="84735" y="53958"/>
                  </a:lnTo>
                  <a:lnTo>
                    <a:pt x="141600" y="53958"/>
                  </a:lnTo>
                  <a:lnTo>
                    <a:pt x="128165" y="45457"/>
                  </a:lnTo>
                  <a:lnTo>
                    <a:pt x="110319" y="43290"/>
                  </a:lnTo>
                  <a:close/>
                </a:path>
                <a:path w="163829" h="186689">
                  <a:moveTo>
                    <a:pt x="107655" y="8782"/>
                  </a:moveTo>
                  <a:lnTo>
                    <a:pt x="82155" y="39160"/>
                  </a:lnTo>
                  <a:lnTo>
                    <a:pt x="90518" y="39160"/>
                  </a:lnTo>
                  <a:lnTo>
                    <a:pt x="93967" y="33084"/>
                  </a:lnTo>
                  <a:lnTo>
                    <a:pt x="101660" y="24218"/>
                  </a:lnTo>
                  <a:lnTo>
                    <a:pt x="111431" y="16445"/>
                  </a:lnTo>
                  <a:lnTo>
                    <a:pt x="114230" y="14516"/>
                  </a:lnTo>
                  <a:lnTo>
                    <a:pt x="107655" y="8782"/>
                  </a:lnTo>
                  <a:close/>
                </a:path>
                <a:path w="163829" h="186689">
                  <a:moveTo>
                    <a:pt x="0" y="0"/>
                  </a:moveTo>
                  <a:lnTo>
                    <a:pt x="13622" y="21201"/>
                  </a:lnTo>
                  <a:lnTo>
                    <a:pt x="31555" y="32326"/>
                  </a:lnTo>
                  <a:lnTo>
                    <a:pt x="50141" y="34939"/>
                  </a:lnTo>
                  <a:lnTo>
                    <a:pt x="65723" y="30601"/>
                  </a:lnTo>
                  <a:lnTo>
                    <a:pt x="74158" y="30601"/>
                  </a:lnTo>
                  <a:lnTo>
                    <a:pt x="69763" y="27998"/>
                  </a:lnTo>
                  <a:lnTo>
                    <a:pt x="67226" y="26635"/>
                  </a:lnTo>
                  <a:lnTo>
                    <a:pt x="65162" y="21011"/>
                  </a:lnTo>
                  <a:lnTo>
                    <a:pt x="61332" y="13968"/>
                  </a:lnTo>
                  <a:lnTo>
                    <a:pt x="55360" y="7147"/>
                  </a:lnTo>
                  <a:lnTo>
                    <a:pt x="48429" y="3096"/>
                  </a:lnTo>
                  <a:lnTo>
                    <a:pt x="13874" y="3096"/>
                  </a:lnTo>
                  <a:lnTo>
                    <a:pt x="0" y="0"/>
                  </a:lnTo>
                  <a:close/>
                </a:path>
                <a:path w="163829" h="186689">
                  <a:moveTo>
                    <a:pt x="33937" y="12"/>
                  </a:moveTo>
                  <a:lnTo>
                    <a:pt x="24062" y="1707"/>
                  </a:lnTo>
                  <a:lnTo>
                    <a:pt x="13874" y="3096"/>
                  </a:lnTo>
                  <a:lnTo>
                    <a:pt x="48429" y="3096"/>
                  </a:lnTo>
                  <a:lnTo>
                    <a:pt x="46873" y="2186"/>
                  </a:lnTo>
                  <a:lnTo>
                    <a:pt x="33937" y="12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8826681" y="2822099"/>
              <a:ext cx="163830" cy="186690"/>
            </a:xfrm>
            <a:custGeom>
              <a:avLst/>
              <a:gdLst/>
              <a:ahLst/>
              <a:cxnLst/>
              <a:rect l="l" t="t" r="r" b="b"/>
              <a:pathLst>
                <a:path w="163829" h="186689">
                  <a:moveTo>
                    <a:pt x="0" y="13"/>
                  </a:moveTo>
                  <a:lnTo>
                    <a:pt x="13622" y="21215"/>
                  </a:lnTo>
                  <a:lnTo>
                    <a:pt x="31555" y="32341"/>
                  </a:lnTo>
                  <a:lnTo>
                    <a:pt x="50141" y="34953"/>
                  </a:lnTo>
                  <a:lnTo>
                    <a:pt x="65724" y="30615"/>
                  </a:lnTo>
                  <a:lnTo>
                    <a:pt x="68630" y="32252"/>
                  </a:lnTo>
                  <a:lnTo>
                    <a:pt x="75924" y="36876"/>
                  </a:lnTo>
                  <a:lnTo>
                    <a:pt x="80537" y="44218"/>
                  </a:lnTo>
                  <a:lnTo>
                    <a:pt x="79633" y="47546"/>
                  </a:lnTo>
                  <a:lnTo>
                    <a:pt x="78999" y="51019"/>
                  </a:lnTo>
                  <a:lnTo>
                    <a:pt x="78568" y="54672"/>
                  </a:lnTo>
                  <a:lnTo>
                    <a:pt x="67711" y="48439"/>
                  </a:lnTo>
                  <a:lnTo>
                    <a:pt x="52578" y="44521"/>
                  </a:lnTo>
                  <a:lnTo>
                    <a:pt x="34498" y="47165"/>
                  </a:lnTo>
                  <a:lnTo>
                    <a:pt x="14798" y="60620"/>
                  </a:lnTo>
                  <a:lnTo>
                    <a:pt x="661" y="90591"/>
                  </a:lnTo>
                  <a:lnTo>
                    <a:pt x="4506" y="123822"/>
                  </a:lnTo>
                  <a:lnTo>
                    <a:pt x="33270" y="173567"/>
                  </a:lnTo>
                  <a:lnTo>
                    <a:pt x="71503" y="186099"/>
                  </a:lnTo>
                  <a:lnTo>
                    <a:pt x="83788" y="181834"/>
                  </a:lnTo>
                  <a:lnTo>
                    <a:pt x="96232" y="185612"/>
                  </a:lnTo>
                  <a:lnTo>
                    <a:pt x="133941" y="171584"/>
                  </a:lnTo>
                  <a:lnTo>
                    <a:pt x="160717" y="120734"/>
                  </a:lnTo>
                  <a:lnTo>
                    <a:pt x="163247" y="87372"/>
                  </a:lnTo>
                  <a:lnTo>
                    <a:pt x="147937" y="57981"/>
                  </a:lnTo>
                  <a:lnTo>
                    <a:pt x="128166" y="45471"/>
                  </a:lnTo>
                  <a:lnTo>
                    <a:pt x="110320" y="43304"/>
                  </a:lnTo>
                  <a:lnTo>
                    <a:pt x="95483" y="47473"/>
                  </a:lnTo>
                  <a:lnTo>
                    <a:pt x="84735" y="53972"/>
                  </a:lnTo>
                  <a:lnTo>
                    <a:pt x="88333" y="43023"/>
                  </a:lnTo>
                  <a:lnTo>
                    <a:pt x="93968" y="33098"/>
                  </a:lnTo>
                  <a:lnTo>
                    <a:pt x="101660" y="24232"/>
                  </a:lnTo>
                  <a:lnTo>
                    <a:pt x="111431" y="16459"/>
                  </a:lnTo>
                  <a:lnTo>
                    <a:pt x="114230" y="14529"/>
                  </a:lnTo>
                  <a:lnTo>
                    <a:pt x="107656" y="8795"/>
                  </a:lnTo>
                  <a:lnTo>
                    <a:pt x="82155" y="39174"/>
                  </a:lnTo>
                  <a:lnTo>
                    <a:pt x="76791" y="32175"/>
                  </a:lnTo>
                  <a:lnTo>
                    <a:pt x="69764" y="28012"/>
                  </a:lnTo>
                  <a:lnTo>
                    <a:pt x="67226" y="26650"/>
                  </a:lnTo>
                  <a:lnTo>
                    <a:pt x="65162" y="21025"/>
                  </a:lnTo>
                  <a:lnTo>
                    <a:pt x="61332" y="13982"/>
                  </a:lnTo>
                  <a:lnTo>
                    <a:pt x="55360" y="7161"/>
                  </a:lnTo>
                  <a:lnTo>
                    <a:pt x="46873" y="2200"/>
                  </a:lnTo>
                  <a:lnTo>
                    <a:pt x="33937" y="25"/>
                  </a:lnTo>
                  <a:lnTo>
                    <a:pt x="24062" y="1721"/>
                  </a:lnTo>
                  <a:lnTo>
                    <a:pt x="13874" y="3110"/>
                  </a:lnTo>
                  <a:lnTo>
                    <a:pt x="0" y="1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870580" y="2802224"/>
              <a:ext cx="261681" cy="272344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8913442" y="2822003"/>
              <a:ext cx="176530" cy="186690"/>
            </a:xfrm>
            <a:custGeom>
              <a:avLst/>
              <a:gdLst/>
              <a:ahLst/>
              <a:cxnLst/>
              <a:rect l="l" t="t" r="r" b="b"/>
              <a:pathLst>
                <a:path w="176529" h="186689">
                  <a:moveTo>
                    <a:pt x="158953" y="0"/>
                  </a:moveTo>
                  <a:lnTo>
                    <a:pt x="153202" y="246"/>
                  </a:lnTo>
                  <a:lnTo>
                    <a:pt x="148612" y="2287"/>
                  </a:lnTo>
                  <a:lnTo>
                    <a:pt x="148884" y="4310"/>
                  </a:lnTo>
                  <a:lnTo>
                    <a:pt x="150722" y="22315"/>
                  </a:lnTo>
                  <a:lnTo>
                    <a:pt x="150685" y="34448"/>
                  </a:lnTo>
                  <a:lnTo>
                    <a:pt x="149079" y="42164"/>
                  </a:lnTo>
                  <a:lnTo>
                    <a:pt x="146212" y="46921"/>
                  </a:lnTo>
                  <a:lnTo>
                    <a:pt x="123834" y="76018"/>
                  </a:lnTo>
                  <a:lnTo>
                    <a:pt x="106717" y="99612"/>
                  </a:lnTo>
                  <a:lnTo>
                    <a:pt x="80721" y="120983"/>
                  </a:lnTo>
                  <a:lnTo>
                    <a:pt x="31706" y="143413"/>
                  </a:lnTo>
                  <a:lnTo>
                    <a:pt x="20183" y="148411"/>
                  </a:lnTo>
                  <a:lnTo>
                    <a:pt x="11095" y="154354"/>
                  </a:lnTo>
                  <a:lnTo>
                    <a:pt x="4386" y="161411"/>
                  </a:lnTo>
                  <a:lnTo>
                    <a:pt x="0" y="169748"/>
                  </a:lnTo>
                  <a:lnTo>
                    <a:pt x="2204" y="176670"/>
                  </a:lnTo>
                  <a:lnTo>
                    <a:pt x="4847" y="180566"/>
                  </a:lnTo>
                  <a:lnTo>
                    <a:pt x="11502" y="183214"/>
                  </a:lnTo>
                  <a:lnTo>
                    <a:pt x="30508" y="186557"/>
                  </a:lnTo>
                  <a:lnTo>
                    <a:pt x="60427" y="183693"/>
                  </a:lnTo>
                  <a:lnTo>
                    <a:pt x="99820" y="167720"/>
                  </a:lnTo>
                  <a:lnTo>
                    <a:pt x="139806" y="139363"/>
                  </a:lnTo>
                  <a:lnTo>
                    <a:pt x="166304" y="107305"/>
                  </a:lnTo>
                  <a:lnTo>
                    <a:pt x="175957" y="73229"/>
                  </a:lnTo>
                  <a:lnTo>
                    <a:pt x="165409" y="38820"/>
                  </a:lnTo>
                  <a:lnTo>
                    <a:pt x="163510" y="23843"/>
                  </a:lnTo>
                  <a:lnTo>
                    <a:pt x="162012" y="11690"/>
                  </a:lnTo>
                  <a:lnTo>
                    <a:pt x="160928" y="2266"/>
                  </a:lnTo>
                  <a:lnTo>
                    <a:pt x="160752" y="582"/>
                  </a:lnTo>
                  <a:lnTo>
                    <a:pt x="1589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8913442" y="2822003"/>
              <a:ext cx="176530" cy="186690"/>
            </a:xfrm>
            <a:custGeom>
              <a:avLst/>
              <a:gdLst/>
              <a:ahLst/>
              <a:cxnLst/>
              <a:rect l="l" t="t" r="r" b="b"/>
              <a:pathLst>
                <a:path w="176529" h="186689">
                  <a:moveTo>
                    <a:pt x="156795" y="9"/>
                  </a:moveTo>
                  <a:lnTo>
                    <a:pt x="153202" y="163"/>
                  </a:lnTo>
                  <a:lnTo>
                    <a:pt x="148612" y="2205"/>
                  </a:lnTo>
                  <a:lnTo>
                    <a:pt x="148883" y="4228"/>
                  </a:lnTo>
                  <a:lnTo>
                    <a:pt x="150722" y="22233"/>
                  </a:lnTo>
                  <a:lnTo>
                    <a:pt x="150684" y="34366"/>
                  </a:lnTo>
                  <a:lnTo>
                    <a:pt x="149079" y="42082"/>
                  </a:lnTo>
                  <a:lnTo>
                    <a:pt x="146212" y="46839"/>
                  </a:lnTo>
                  <a:lnTo>
                    <a:pt x="123833" y="75936"/>
                  </a:lnTo>
                  <a:lnTo>
                    <a:pt x="106716" y="99530"/>
                  </a:lnTo>
                  <a:lnTo>
                    <a:pt x="80720" y="120901"/>
                  </a:lnTo>
                  <a:lnTo>
                    <a:pt x="31706" y="143331"/>
                  </a:lnTo>
                  <a:lnTo>
                    <a:pt x="20183" y="148328"/>
                  </a:lnTo>
                  <a:lnTo>
                    <a:pt x="11095" y="154272"/>
                  </a:lnTo>
                  <a:lnTo>
                    <a:pt x="4386" y="161328"/>
                  </a:lnTo>
                  <a:lnTo>
                    <a:pt x="0" y="169665"/>
                  </a:lnTo>
                  <a:lnTo>
                    <a:pt x="2203" y="176587"/>
                  </a:lnTo>
                  <a:lnTo>
                    <a:pt x="4846" y="180483"/>
                  </a:lnTo>
                  <a:lnTo>
                    <a:pt x="11501" y="183131"/>
                  </a:lnTo>
                  <a:lnTo>
                    <a:pt x="30507" y="186474"/>
                  </a:lnTo>
                  <a:lnTo>
                    <a:pt x="60426" y="183610"/>
                  </a:lnTo>
                  <a:lnTo>
                    <a:pt x="99820" y="167636"/>
                  </a:lnTo>
                  <a:lnTo>
                    <a:pt x="139805" y="139280"/>
                  </a:lnTo>
                  <a:lnTo>
                    <a:pt x="166303" y="107223"/>
                  </a:lnTo>
                  <a:lnTo>
                    <a:pt x="175956" y="73147"/>
                  </a:lnTo>
                  <a:lnTo>
                    <a:pt x="165408" y="38737"/>
                  </a:lnTo>
                  <a:lnTo>
                    <a:pt x="164836" y="34263"/>
                  </a:lnTo>
                  <a:lnTo>
                    <a:pt x="163509" y="23761"/>
                  </a:lnTo>
                  <a:lnTo>
                    <a:pt x="162011" y="11608"/>
                  </a:lnTo>
                  <a:lnTo>
                    <a:pt x="160927" y="2184"/>
                  </a:lnTo>
                  <a:lnTo>
                    <a:pt x="160752" y="499"/>
                  </a:lnTo>
                  <a:lnTo>
                    <a:pt x="158952" y="-82"/>
                  </a:lnTo>
                  <a:lnTo>
                    <a:pt x="156795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5148491" y="1051458"/>
              <a:ext cx="401955" cy="537210"/>
            </a:xfrm>
            <a:custGeom>
              <a:avLst/>
              <a:gdLst/>
              <a:ahLst/>
              <a:cxnLst/>
              <a:rect l="l" t="t" r="r" b="b"/>
              <a:pathLst>
                <a:path w="401954" h="537210">
                  <a:moveTo>
                    <a:pt x="401561" y="0"/>
                  </a:moveTo>
                  <a:lnTo>
                    <a:pt x="0" y="0"/>
                  </a:lnTo>
                  <a:lnTo>
                    <a:pt x="0" y="268427"/>
                  </a:lnTo>
                  <a:lnTo>
                    <a:pt x="0" y="536854"/>
                  </a:lnTo>
                  <a:lnTo>
                    <a:pt x="401561" y="536854"/>
                  </a:lnTo>
                  <a:lnTo>
                    <a:pt x="401561" y="268427"/>
                  </a:lnTo>
                  <a:lnTo>
                    <a:pt x="401561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/>
          <p:cNvSpPr txBox="1"/>
          <p:nvPr/>
        </p:nvSpPr>
        <p:spPr>
          <a:xfrm>
            <a:off x="8413365" y="2438543"/>
            <a:ext cx="7073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 MT"/>
                <a:cs typeface="Arial MT"/>
              </a:rPr>
              <a:t>First</a:t>
            </a:r>
            <a:r>
              <a:rPr dirty="0" sz="1400" spc="-7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day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930423" y="1693503"/>
            <a:ext cx="525145" cy="441959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19"/>
              </a:spcBef>
            </a:pPr>
            <a:r>
              <a:rPr dirty="0" sz="1400">
                <a:latin typeface="Arial MT"/>
                <a:cs typeface="Arial MT"/>
              </a:rPr>
              <a:t>3a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+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 </a:t>
            </a:r>
            <a:r>
              <a:rPr dirty="0" sz="1400" spc="-38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+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2b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770803" y="1693503"/>
            <a:ext cx="1014094" cy="441959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19"/>
              </a:spcBef>
            </a:pPr>
            <a:r>
              <a:rPr dirty="0" sz="1400" spc="-5">
                <a:latin typeface="Arial MT"/>
                <a:cs typeface="Arial MT"/>
              </a:rPr>
              <a:t>First </a:t>
            </a:r>
            <a:r>
              <a:rPr dirty="0" sz="1400">
                <a:latin typeface="Arial MT"/>
                <a:cs typeface="Arial MT"/>
              </a:rPr>
              <a:t>day: 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Second</a:t>
            </a:r>
            <a:r>
              <a:rPr dirty="0" sz="1400" spc="-10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day: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64" name="object 64"/>
          <p:cNvGraphicFramePr>
            <a:graphicFrameLocks noGrp="1"/>
          </p:cNvGraphicFramePr>
          <p:nvPr/>
        </p:nvGraphicFramePr>
        <p:xfrm>
          <a:off x="3682288" y="1043146"/>
          <a:ext cx="1264920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21640"/>
                <a:gridCol w="42164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032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15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032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15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sp>
        <p:nvSpPr>
          <p:cNvPr id="65" name="object 65"/>
          <p:cNvSpPr txBox="1"/>
          <p:nvPr/>
        </p:nvSpPr>
        <p:spPr>
          <a:xfrm>
            <a:off x="5287135" y="1052407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287135" y="1320832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5142152" y="1045102"/>
            <a:ext cx="414655" cy="549910"/>
            <a:chOff x="5142152" y="1045102"/>
            <a:chExt cx="414655" cy="549910"/>
          </a:xfrm>
        </p:grpSpPr>
        <p:sp>
          <p:nvSpPr>
            <p:cNvPr id="68" name="object 68"/>
            <p:cNvSpPr/>
            <p:nvPr/>
          </p:nvSpPr>
          <p:spPr>
            <a:xfrm>
              <a:off x="5142152" y="1313528"/>
              <a:ext cx="414655" cy="12700"/>
            </a:xfrm>
            <a:custGeom>
              <a:avLst/>
              <a:gdLst/>
              <a:ahLst/>
              <a:cxnLst/>
              <a:rect l="l" t="t" r="r" b="b"/>
              <a:pathLst>
                <a:path w="414654" h="12700">
                  <a:moveTo>
                    <a:pt x="0" y="0"/>
                  </a:moveTo>
                  <a:lnTo>
                    <a:pt x="414249" y="0"/>
                  </a:lnTo>
                  <a:lnTo>
                    <a:pt x="414249" y="12699"/>
                  </a:lnTo>
                  <a:lnTo>
                    <a:pt x="0" y="12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5142152" y="1045102"/>
              <a:ext cx="414655" cy="549910"/>
            </a:xfrm>
            <a:custGeom>
              <a:avLst/>
              <a:gdLst/>
              <a:ahLst/>
              <a:cxnLst/>
              <a:rect l="l" t="t" r="r" b="b"/>
              <a:pathLst>
                <a:path w="414654" h="549910">
                  <a:moveTo>
                    <a:pt x="6350" y="0"/>
                  </a:moveTo>
                  <a:lnTo>
                    <a:pt x="6350" y="549552"/>
                  </a:lnTo>
                </a:path>
                <a:path w="414654" h="549910">
                  <a:moveTo>
                    <a:pt x="407899" y="0"/>
                  </a:moveTo>
                  <a:lnTo>
                    <a:pt x="407899" y="549552"/>
                  </a:lnTo>
                </a:path>
                <a:path w="414654" h="549910">
                  <a:moveTo>
                    <a:pt x="0" y="6350"/>
                  </a:moveTo>
                  <a:lnTo>
                    <a:pt x="414249" y="6350"/>
                  </a:lnTo>
                </a:path>
                <a:path w="414654" h="549910">
                  <a:moveTo>
                    <a:pt x="0" y="543202"/>
                  </a:moveTo>
                  <a:lnTo>
                    <a:pt x="414249" y="54320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/>
          <p:cNvSpPr txBox="1"/>
          <p:nvPr/>
        </p:nvSpPr>
        <p:spPr>
          <a:xfrm>
            <a:off x="4973549" y="1190391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45769" y="3532464"/>
            <a:ext cx="568960" cy="518795"/>
            <a:chOff x="1945769" y="3532464"/>
            <a:chExt cx="568960" cy="5187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45769" y="3532464"/>
              <a:ext cx="568648" cy="51860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90219" y="3553914"/>
              <a:ext cx="480059" cy="429895"/>
            </a:xfrm>
            <a:custGeom>
              <a:avLst/>
              <a:gdLst/>
              <a:ahLst/>
              <a:cxnLst/>
              <a:rect l="l" t="t" r="r" b="b"/>
              <a:pathLst>
                <a:path w="480060" h="429895">
                  <a:moveTo>
                    <a:pt x="403340" y="237491"/>
                  </a:moveTo>
                  <a:lnTo>
                    <a:pt x="75328" y="237491"/>
                  </a:lnTo>
                  <a:lnTo>
                    <a:pt x="75328" y="429702"/>
                  </a:lnTo>
                  <a:lnTo>
                    <a:pt x="196270" y="429702"/>
                  </a:lnTo>
                  <a:lnTo>
                    <a:pt x="196270" y="274913"/>
                  </a:lnTo>
                  <a:lnTo>
                    <a:pt x="403340" y="274913"/>
                  </a:lnTo>
                  <a:lnTo>
                    <a:pt x="403340" y="237491"/>
                  </a:lnTo>
                  <a:close/>
                </a:path>
                <a:path w="480060" h="429895">
                  <a:moveTo>
                    <a:pt x="403340" y="274913"/>
                  </a:moveTo>
                  <a:lnTo>
                    <a:pt x="281951" y="274913"/>
                  </a:lnTo>
                  <a:lnTo>
                    <a:pt x="281951" y="429702"/>
                  </a:lnTo>
                  <a:lnTo>
                    <a:pt x="403340" y="429702"/>
                  </a:lnTo>
                  <a:lnTo>
                    <a:pt x="403340" y="274913"/>
                  </a:lnTo>
                  <a:close/>
                </a:path>
                <a:path w="480060" h="429895">
                  <a:moveTo>
                    <a:pt x="239873" y="0"/>
                  </a:moveTo>
                  <a:lnTo>
                    <a:pt x="0" y="237491"/>
                  </a:lnTo>
                  <a:lnTo>
                    <a:pt x="479748" y="237491"/>
                  </a:lnTo>
                  <a:lnTo>
                    <a:pt x="403340" y="161827"/>
                  </a:lnTo>
                  <a:lnTo>
                    <a:pt x="403340" y="119043"/>
                  </a:lnTo>
                  <a:lnTo>
                    <a:pt x="360221" y="119043"/>
                  </a:lnTo>
                  <a:lnTo>
                    <a:pt x="239873" y="0"/>
                  </a:lnTo>
                  <a:close/>
                </a:path>
                <a:path w="480060" h="429895">
                  <a:moveTo>
                    <a:pt x="403340" y="70672"/>
                  </a:moveTo>
                  <a:lnTo>
                    <a:pt x="360221" y="70672"/>
                  </a:lnTo>
                  <a:lnTo>
                    <a:pt x="360221" y="119043"/>
                  </a:lnTo>
                  <a:lnTo>
                    <a:pt x="403340" y="119043"/>
                  </a:lnTo>
                  <a:lnTo>
                    <a:pt x="403340" y="70672"/>
                  </a:lnTo>
                  <a:close/>
                </a:path>
              </a:pathLst>
            </a:custGeom>
            <a:solidFill>
              <a:srgbClr val="A1C2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990219" y="3553914"/>
              <a:ext cx="480059" cy="429895"/>
            </a:xfrm>
            <a:custGeom>
              <a:avLst/>
              <a:gdLst/>
              <a:ahLst/>
              <a:cxnLst/>
              <a:rect l="l" t="t" r="r" b="b"/>
              <a:pathLst>
                <a:path w="480060" h="429895">
                  <a:moveTo>
                    <a:pt x="239874" y="0"/>
                  </a:moveTo>
                  <a:lnTo>
                    <a:pt x="0" y="237491"/>
                  </a:lnTo>
                  <a:lnTo>
                    <a:pt x="75328" y="237491"/>
                  </a:lnTo>
                  <a:lnTo>
                    <a:pt x="75328" y="429703"/>
                  </a:lnTo>
                  <a:lnTo>
                    <a:pt x="196271" y="429703"/>
                  </a:lnTo>
                  <a:lnTo>
                    <a:pt x="196271" y="274913"/>
                  </a:lnTo>
                  <a:lnTo>
                    <a:pt x="281951" y="274913"/>
                  </a:lnTo>
                  <a:lnTo>
                    <a:pt x="281951" y="429703"/>
                  </a:lnTo>
                  <a:lnTo>
                    <a:pt x="403340" y="429703"/>
                  </a:lnTo>
                  <a:lnTo>
                    <a:pt x="403340" y="237491"/>
                  </a:lnTo>
                  <a:lnTo>
                    <a:pt x="479748" y="237491"/>
                  </a:lnTo>
                  <a:lnTo>
                    <a:pt x="403340" y="161827"/>
                  </a:lnTo>
                  <a:lnTo>
                    <a:pt x="403340" y="70673"/>
                  </a:lnTo>
                  <a:lnTo>
                    <a:pt x="360221" y="70673"/>
                  </a:lnTo>
                  <a:lnTo>
                    <a:pt x="360221" y="119043"/>
                  </a:lnTo>
                  <a:lnTo>
                    <a:pt x="239874" y="0"/>
                  </a:lnTo>
                  <a:close/>
                </a:path>
              </a:pathLst>
            </a:custGeom>
            <a:ln w="12700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5665955" y="1481252"/>
            <a:ext cx="732155" cy="2433320"/>
            <a:chOff x="5665955" y="1481252"/>
            <a:chExt cx="732155" cy="243332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5955" y="1481252"/>
              <a:ext cx="731587" cy="61330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710405" y="1502703"/>
              <a:ext cx="643255" cy="524510"/>
            </a:xfrm>
            <a:custGeom>
              <a:avLst/>
              <a:gdLst/>
              <a:ahLst/>
              <a:cxnLst/>
              <a:rect l="l" t="t" r="r" b="b"/>
              <a:pathLst>
                <a:path w="643254" h="524510">
                  <a:moveTo>
                    <a:pt x="578051" y="116221"/>
                  </a:moveTo>
                  <a:lnTo>
                    <a:pt x="64684" y="116221"/>
                  </a:lnTo>
                  <a:lnTo>
                    <a:pt x="0" y="236509"/>
                  </a:lnTo>
                  <a:lnTo>
                    <a:pt x="1852" y="245653"/>
                  </a:lnTo>
                  <a:lnTo>
                    <a:pt x="6901" y="253118"/>
                  </a:lnTo>
                  <a:lnTo>
                    <a:pt x="14383" y="258149"/>
                  </a:lnTo>
                  <a:lnTo>
                    <a:pt x="23534" y="259994"/>
                  </a:lnTo>
                  <a:lnTo>
                    <a:pt x="31505" y="258608"/>
                  </a:lnTo>
                  <a:lnTo>
                    <a:pt x="38295" y="254771"/>
                  </a:lnTo>
                  <a:lnTo>
                    <a:pt x="43425" y="248966"/>
                  </a:lnTo>
                  <a:lnTo>
                    <a:pt x="46418" y="241678"/>
                  </a:lnTo>
                  <a:lnTo>
                    <a:pt x="641643" y="241678"/>
                  </a:lnTo>
                  <a:lnTo>
                    <a:pt x="642686" y="236509"/>
                  </a:lnTo>
                  <a:lnTo>
                    <a:pt x="578051" y="116221"/>
                  </a:lnTo>
                  <a:close/>
                </a:path>
                <a:path w="643254" h="524510">
                  <a:moveTo>
                    <a:pt x="92235" y="241678"/>
                  </a:moveTo>
                  <a:lnTo>
                    <a:pt x="46418" y="241678"/>
                  </a:lnTo>
                  <a:lnTo>
                    <a:pt x="49418" y="248966"/>
                  </a:lnTo>
                  <a:lnTo>
                    <a:pt x="54566" y="254771"/>
                  </a:lnTo>
                  <a:lnTo>
                    <a:pt x="61373" y="258608"/>
                  </a:lnTo>
                  <a:lnTo>
                    <a:pt x="69352" y="259994"/>
                  </a:lnTo>
                  <a:lnTo>
                    <a:pt x="77322" y="258608"/>
                  </a:lnTo>
                  <a:lnTo>
                    <a:pt x="84111" y="254771"/>
                  </a:lnTo>
                  <a:lnTo>
                    <a:pt x="89241" y="248966"/>
                  </a:lnTo>
                  <a:lnTo>
                    <a:pt x="92235" y="241678"/>
                  </a:lnTo>
                  <a:close/>
                </a:path>
                <a:path w="643254" h="524510">
                  <a:moveTo>
                    <a:pt x="138051" y="241678"/>
                  </a:moveTo>
                  <a:lnTo>
                    <a:pt x="92235" y="241678"/>
                  </a:lnTo>
                  <a:lnTo>
                    <a:pt x="95235" y="248966"/>
                  </a:lnTo>
                  <a:lnTo>
                    <a:pt x="100382" y="254771"/>
                  </a:lnTo>
                  <a:lnTo>
                    <a:pt x="107189" y="258608"/>
                  </a:lnTo>
                  <a:lnTo>
                    <a:pt x="115168" y="259994"/>
                  </a:lnTo>
                  <a:lnTo>
                    <a:pt x="123138" y="258608"/>
                  </a:lnTo>
                  <a:lnTo>
                    <a:pt x="129928" y="254771"/>
                  </a:lnTo>
                  <a:lnTo>
                    <a:pt x="135058" y="248966"/>
                  </a:lnTo>
                  <a:lnTo>
                    <a:pt x="138051" y="241678"/>
                  </a:lnTo>
                  <a:close/>
                </a:path>
                <a:path w="643254" h="524510">
                  <a:moveTo>
                    <a:pt x="183868" y="241678"/>
                  </a:moveTo>
                  <a:lnTo>
                    <a:pt x="138051" y="241678"/>
                  </a:lnTo>
                  <a:lnTo>
                    <a:pt x="141051" y="248966"/>
                  </a:lnTo>
                  <a:lnTo>
                    <a:pt x="146199" y="254771"/>
                  </a:lnTo>
                  <a:lnTo>
                    <a:pt x="153006" y="258608"/>
                  </a:lnTo>
                  <a:lnTo>
                    <a:pt x="160985" y="259994"/>
                  </a:lnTo>
                  <a:lnTo>
                    <a:pt x="168955" y="258608"/>
                  </a:lnTo>
                  <a:lnTo>
                    <a:pt x="175745" y="254771"/>
                  </a:lnTo>
                  <a:lnTo>
                    <a:pt x="180875" y="248966"/>
                  </a:lnTo>
                  <a:lnTo>
                    <a:pt x="183868" y="241678"/>
                  </a:lnTo>
                  <a:close/>
                </a:path>
                <a:path w="643254" h="524510">
                  <a:moveTo>
                    <a:pt x="229735" y="241678"/>
                  </a:moveTo>
                  <a:lnTo>
                    <a:pt x="183868" y="241678"/>
                  </a:lnTo>
                  <a:lnTo>
                    <a:pt x="186868" y="248966"/>
                  </a:lnTo>
                  <a:lnTo>
                    <a:pt x="192015" y="254771"/>
                  </a:lnTo>
                  <a:lnTo>
                    <a:pt x="198822" y="258608"/>
                  </a:lnTo>
                  <a:lnTo>
                    <a:pt x="206801" y="259994"/>
                  </a:lnTo>
                  <a:lnTo>
                    <a:pt x="214780" y="258608"/>
                  </a:lnTo>
                  <a:lnTo>
                    <a:pt x="221587" y="254771"/>
                  </a:lnTo>
                  <a:lnTo>
                    <a:pt x="226734" y="248966"/>
                  </a:lnTo>
                  <a:lnTo>
                    <a:pt x="229735" y="241678"/>
                  </a:lnTo>
                  <a:close/>
                </a:path>
                <a:path w="643254" h="524510">
                  <a:moveTo>
                    <a:pt x="275551" y="241678"/>
                  </a:moveTo>
                  <a:lnTo>
                    <a:pt x="229735" y="241678"/>
                  </a:lnTo>
                  <a:lnTo>
                    <a:pt x="232727" y="248966"/>
                  </a:lnTo>
                  <a:lnTo>
                    <a:pt x="237857" y="254771"/>
                  </a:lnTo>
                  <a:lnTo>
                    <a:pt x="244647" y="258608"/>
                  </a:lnTo>
                  <a:lnTo>
                    <a:pt x="252618" y="259994"/>
                  </a:lnTo>
                  <a:lnTo>
                    <a:pt x="260596" y="258608"/>
                  </a:lnTo>
                  <a:lnTo>
                    <a:pt x="267403" y="254771"/>
                  </a:lnTo>
                  <a:lnTo>
                    <a:pt x="272551" y="248966"/>
                  </a:lnTo>
                  <a:lnTo>
                    <a:pt x="275551" y="241678"/>
                  </a:lnTo>
                  <a:close/>
                </a:path>
                <a:path w="643254" h="524510">
                  <a:moveTo>
                    <a:pt x="321368" y="241678"/>
                  </a:moveTo>
                  <a:lnTo>
                    <a:pt x="275551" y="241678"/>
                  </a:lnTo>
                  <a:lnTo>
                    <a:pt x="278544" y="248966"/>
                  </a:lnTo>
                  <a:lnTo>
                    <a:pt x="283674" y="254771"/>
                  </a:lnTo>
                  <a:lnTo>
                    <a:pt x="290463" y="258608"/>
                  </a:lnTo>
                  <a:lnTo>
                    <a:pt x="298434" y="259994"/>
                  </a:lnTo>
                  <a:lnTo>
                    <a:pt x="306413" y="258608"/>
                  </a:lnTo>
                  <a:lnTo>
                    <a:pt x="313220" y="254771"/>
                  </a:lnTo>
                  <a:lnTo>
                    <a:pt x="318367" y="248966"/>
                  </a:lnTo>
                  <a:lnTo>
                    <a:pt x="321368" y="241678"/>
                  </a:lnTo>
                  <a:close/>
                </a:path>
                <a:path w="643254" h="524510">
                  <a:moveTo>
                    <a:pt x="367184" y="241678"/>
                  </a:moveTo>
                  <a:lnTo>
                    <a:pt x="321368" y="241678"/>
                  </a:lnTo>
                  <a:lnTo>
                    <a:pt x="324360" y="248966"/>
                  </a:lnTo>
                  <a:lnTo>
                    <a:pt x="329490" y="254771"/>
                  </a:lnTo>
                  <a:lnTo>
                    <a:pt x="336280" y="258608"/>
                  </a:lnTo>
                  <a:lnTo>
                    <a:pt x="344251" y="259994"/>
                  </a:lnTo>
                  <a:lnTo>
                    <a:pt x="352229" y="258608"/>
                  </a:lnTo>
                  <a:lnTo>
                    <a:pt x="359036" y="254771"/>
                  </a:lnTo>
                  <a:lnTo>
                    <a:pt x="364184" y="248966"/>
                  </a:lnTo>
                  <a:lnTo>
                    <a:pt x="367184" y="241678"/>
                  </a:lnTo>
                  <a:close/>
                </a:path>
                <a:path w="643254" h="524510">
                  <a:moveTo>
                    <a:pt x="413001" y="241678"/>
                  </a:moveTo>
                  <a:lnTo>
                    <a:pt x="367184" y="241678"/>
                  </a:lnTo>
                  <a:lnTo>
                    <a:pt x="370177" y="248966"/>
                  </a:lnTo>
                  <a:lnTo>
                    <a:pt x="375307" y="254771"/>
                  </a:lnTo>
                  <a:lnTo>
                    <a:pt x="382096" y="258608"/>
                  </a:lnTo>
                  <a:lnTo>
                    <a:pt x="390067" y="259994"/>
                  </a:lnTo>
                  <a:lnTo>
                    <a:pt x="398047" y="258608"/>
                  </a:lnTo>
                  <a:lnTo>
                    <a:pt x="404854" y="254771"/>
                  </a:lnTo>
                  <a:lnTo>
                    <a:pt x="410001" y="248966"/>
                  </a:lnTo>
                  <a:lnTo>
                    <a:pt x="413001" y="241678"/>
                  </a:lnTo>
                  <a:close/>
                </a:path>
                <a:path w="643254" h="524510">
                  <a:moveTo>
                    <a:pt x="458817" y="241678"/>
                  </a:moveTo>
                  <a:lnTo>
                    <a:pt x="413001" y="241678"/>
                  </a:lnTo>
                  <a:lnTo>
                    <a:pt x="415993" y="248966"/>
                  </a:lnTo>
                  <a:lnTo>
                    <a:pt x="421123" y="254771"/>
                  </a:lnTo>
                  <a:lnTo>
                    <a:pt x="427913" y="258608"/>
                  </a:lnTo>
                  <a:lnTo>
                    <a:pt x="435884" y="259994"/>
                  </a:lnTo>
                  <a:lnTo>
                    <a:pt x="443862" y="258608"/>
                  </a:lnTo>
                  <a:lnTo>
                    <a:pt x="450669" y="254771"/>
                  </a:lnTo>
                  <a:lnTo>
                    <a:pt x="455817" y="248966"/>
                  </a:lnTo>
                  <a:lnTo>
                    <a:pt x="458817" y="241678"/>
                  </a:lnTo>
                  <a:close/>
                </a:path>
                <a:path w="643254" h="524510">
                  <a:moveTo>
                    <a:pt x="504634" y="241678"/>
                  </a:moveTo>
                  <a:lnTo>
                    <a:pt x="458817" y="241678"/>
                  </a:lnTo>
                  <a:lnTo>
                    <a:pt x="461818" y="248966"/>
                  </a:lnTo>
                  <a:lnTo>
                    <a:pt x="466965" y="254771"/>
                  </a:lnTo>
                  <a:lnTo>
                    <a:pt x="473772" y="258608"/>
                  </a:lnTo>
                  <a:lnTo>
                    <a:pt x="481751" y="259994"/>
                  </a:lnTo>
                  <a:lnTo>
                    <a:pt x="489721" y="258608"/>
                  </a:lnTo>
                  <a:lnTo>
                    <a:pt x="496511" y="254771"/>
                  </a:lnTo>
                  <a:lnTo>
                    <a:pt x="501641" y="248966"/>
                  </a:lnTo>
                  <a:lnTo>
                    <a:pt x="504634" y="241678"/>
                  </a:lnTo>
                  <a:close/>
                </a:path>
                <a:path w="643254" h="524510">
                  <a:moveTo>
                    <a:pt x="550451" y="241678"/>
                  </a:moveTo>
                  <a:lnTo>
                    <a:pt x="504634" y="241678"/>
                  </a:lnTo>
                  <a:lnTo>
                    <a:pt x="507634" y="248966"/>
                  </a:lnTo>
                  <a:lnTo>
                    <a:pt x="512782" y="254771"/>
                  </a:lnTo>
                  <a:lnTo>
                    <a:pt x="519589" y="258608"/>
                  </a:lnTo>
                  <a:lnTo>
                    <a:pt x="527568" y="259994"/>
                  </a:lnTo>
                  <a:lnTo>
                    <a:pt x="535538" y="258608"/>
                  </a:lnTo>
                  <a:lnTo>
                    <a:pt x="542327" y="254771"/>
                  </a:lnTo>
                  <a:lnTo>
                    <a:pt x="547457" y="248966"/>
                  </a:lnTo>
                  <a:lnTo>
                    <a:pt x="550451" y="241678"/>
                  </a:lnTo>
                  <a:close/>
                </a:path>
                <a:path w="643254" h="524510">
                  <a:moveTo>
                    <a:pt x="596267" y="241678"/>
                  </a:moveTo>
                  <a:lnTo>
                    <a:pt x="550451" y="241678"/>
                  </a:lnTo>
                  <a:lnTo>
                    <a:pt x="553451" y="248966"/>
                  </a:lnTo>
                  <a:lnTo>
                    <a:pt x="558598" y="254771"/>
                  </a:lnTo>
                  <a:lnTo>
                    <a:pt x="565405" y="258608"/>
                  </a:lnTo>
                  <a:lnTo>
                    <a:pt x="573384" y="259994"/>
                  </a:lnTo>
                  <a:lnTo>
                    <a:pt x="581356" y="258608"/>
                  </a:lnTo>
                  <a:lnTo>
                    <a:pt x="588145" y="254771"/>
                  </a:lnTo>
                  <a:lnTo>
                    <a:pt x="593275" y="248966"/>
                  </a:lnTo>
                  <a:lnTo>
                    <a:pt x="596267" y="241678"/>
                  </a:lnTo>
                  <a:close/>
                </a:path>
                <a:path w="643254" h="524510">
                  <a:moveTo>
                    <a:pt x="641643" y="241678"/>
                  </a:moveTo>
                  <a:lnTo>
                    <a:pt x="596267" y="241678"/>
                  </a:lnTo>
                  <a:lnTo>
                    <a:pt x="599267" y="248966"/>
                  </a:lnTo>
                  <a:lnTo>
                    <a:pt x="604415" y="254771"/>
                  </a:lnTo>
                  <a:lnTo>
                    <a:pt x="611222" y="258608"/>
                  </a:lnTo>
                  <a:lnTo>
                    <a:pt x="619201" y="259994"/>
                  </a:lnTo>
                  <a:lnTo>
                    <a:pt x="628345" y="258149"/>
                  </a:lnTo>
                  <a:lnTo>
                    <a:pt x="635809" y="253118"/>
                  </a:lnTo>
                  <a:lnTo>
                    <a:pt x="640841" y="245653"/>
                  </a:lnTo>
                  <a:lnTo>
                    <a:pt x="641643" y="241678"/>
                  </a:lnTo>
                  <a:close/>
                </a:path>
                <a:path w="643254" h="524510">
                  <a:moveTo>
                    <a:pt x="234351" y="88069"/>
                  </a:moveTo>
                  <a:lnTo>
                    <a:pt x="209913" y="88069"/>
                  </a:lnTo>
                  <a:lnTo>
                    <a:pt x="209913" y="116221"/>
                  </a:lnTo>
                  <a:lnTo>
                    <a:pt x="234351" y="116221"/>
                  </a:lnTo>
                  <a:lnTo>
                    <a:pt x="234351" y="88069"/>
                  </a:lnTo>
                  <a:close/>
                </a:path>
                <a:path w="643254" h="524510">
                  <a:moveTo>
                    <a:pt x="432772" y="88069"/>
                  </a:moveTo>
                  <a:lnTo>
                    <a:pt x="408334" y="88069"/>
                  </a:lnTo>
                  <a:lnTo>
                    <a:pt x="408334" y="116221"/>
                  </a:lnTo>
                  <a:lnTo>
                    <a:pt x="432772" y="116221"/>
                  </a:lnTo>
                  <a:lnTo>
                    <a:pt x="432772" y="88069"/>
                  </a:lnTo>
                  <a:close/>
                </a:path>
                <a:path w="643254" h="524510">
                  <a:moveTo>
                    <a:pt x="467098" y="0"/>
                  </a:moveTo>
                  <a:lnTo>
                    <a:pt x="175587" y="0"/>
                  </a:lnTo>
                  <a:lnTo>
                    <a:pt x="175587" y="88069"/>
                  </a:lnTo>
                  <a:lnTo>
                    <a:pt x="467098" y="88069"/>
                  </a:lnTo>
                  <a:lnTo>
                    <a:pt x="467098" y="0"/>
                  </a:lnTo>
                  <a:close/>
                </a:path>
                <a:path w="643254" h="524510">
                  <a:moveTo>
                    <a:pt x="606304" y="285587"/>
                  </a:moveTo>
                  <a:lnTo>
                    <a:pt x="36432" y="285587"/>
                  </a:lnTo>
                  <a:lnTo>
                    <a:pt x="36432" y="463585"/>
                  </a:lnTo>
                  <a:lnTo>
                    <a:pt x="282174" y="463585"/>
                  </a:lnTo>
                  <a:lnTo>
                    <a:pt x="282174" y="395787"/>
                  </a:lnTo>
                  <a:lnTo>
                    <a:pt x="70556" y="395787"/>
                  </a:lnTo>
                  <a:lnTo>
                    <a:pt x="70556" y="318457"/>
                  </a:lnTo>
                  <a:lnTo>
                    <a:pt x="606304" y="318457"/>
                  </a:lnTo>
                  <a:lnTo>
                    <a:pt x="606304" y="285587"/>
                  </a:lnTo>
                  <a:close/>
                </a:path>
                <a:path w="643254" h="524510">
                  <a:moveTo>
                    <a:pt x="388010" y="318457"/>
                  </a:moveTo>
                  <a:lnTo>
                    <a:pt x="360509" y="318457"/>
                  </a:lnTo>
                  <a:lnTo>
                    <a:pt x="360509" y="463585"/>
                  </a:lnTo>
                  <a:lnTo>
                    <a:pt x="606304" y="463585"/>
                  </a:lnTo>
                  <a:lnTo>
                    <a:pt x="606304" y="395787"/>
                  </a:lnTo>
                  <a:lnTo>
                    <a:pt x="388010" y="395787"/>
                  </a:lnTo>
                  <a:lnTo>
                    <a:pt x="388010" y="318457"/>
                  </a:lnTo>
                  <a:close/>
                </a:path>
                <a:path w="643254" h="524510">
                  <a:moveTo>
                    <a:pt x="350022" y="374561"/>
                  </a:moveTo>
                  <a:lnTo>
                    <a:pt x="335318" y="374561"/>
                  </a:lnTo>
                  <a:lnTo>
                    <a:pt x="335318" y="417015"/>
                  </a:lnTo>
                  <a:lnTo>
                    <a:pt x="350022" y="417015"/>
                  </a:lnTo>
                  <a:lnTo>
                    <a:pt x="350022" y="374561"/>
                  </a:lnTo>
                  <a:close/>
                </a:path>
                <a:path w="643254" h="524510">
                  <a:moveTo>
                    <a:pt x="176390" y="318457"/>
                  </a:moveTo>
                  <a:lnTo>
                    <a:pt x="148890" y="318457"/>
                  </a:lnTo>
                  <a:lnTo>
                    <a:pt x="148890" y="395787"/>
                  </a:lnTo>
                  <a:lnTo>
                    <a:pt x="176390" y="395787"/>
                  </a:lnTo>
                  <a:lnTo>
                    <a:pt x="176390" y="318457"/>
                  </a:lnTo>
                  <a:close/>
                </a:path>
                <a:path w="643254" h="524510">
                  <a:moveTo>
                    <a:pt x="282174" y="318457"/>
                  </a:moveTo>
                  <a:lnTo>
                    <a:pt x="254725" y="318457"/>
                  </a:lnTo>
                  <a:lnTo>
                    <a:pt x="254725" y="395787"/>
                  </a:lnTo>
                  <a:lnTo>
                    <a:pt x="282174" y="395787"/>
                  </a:lnTo>
                  <a:lnTo>
                    <a:pt x="282174" y="318457"/>
                  </a:lnTo>
                  <a:close/>
                </a:path>
                <a:path w="643254" h="524510">
                  <a:moveTo>
                    <a:pt x="493844" y="318457"/>
                  </a:moveTo>
                  <a:lnTo>
                    <a:pt x="466345" y="318457"/>
                  </a:lnTo>
                  <a:lnTo>
                    <a:pt x="466345" y="395787"/>
                  </a:lnTo>
                  <a:lnTo>
                    <a:pt x="493844" y="395787"/>
                  </a:lnTo>
                  <a:lnTo>
                    <a:pt x="493844" y="318457"/>
                  </a:lnTo>
                  <a:close/>
                </a:path>
                <a:path w="643254" h="524510">
                  <a:moveTo>
                    <a:pt x="606304" y="318457"/>
                  </a:moveTo>
                  <a:lnTo>
                    <a:pt x="572179" y="318457"/>
                  </a:lnTo>
                  <a:lnTo>
                    <a:pt x="572179" y="395787"/>
                  </a:lnTo>
                  <a:lnTo>
                    <a:pt x="606304" y="395787"/>
                  </a:lnTo>
                  <a:lnTo>
                    <a:pt x="606304" y="318457"/>
                  </a:lnTo>
                  <a:close/>
                </a:path>
                <a:path w="643254" h="524510">
                  <a:moveTo>
                    <a:pt x="642134" y="492591"/>
                  </a:moveTo>
                  <a:lnTo>
                    <a:pt x="551" y="492591"/>
                  </a:lnTo>
                  <a:lnTo>
                    <a:pt x="551" y="524405"/>
                  </a:lnTo>
                  <a:lnTo>
                    <a:pt x="642134" y="524405"/>
                  </a:lnTo>
                  <a:lnTo>
                    <a:pt x="642134" y="492591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710405" y="1502703"/>
              <a:ext cx="643255" cy="524510"/>
            </a:xfrm>
            <a:custGeom>
              <a:avLst/>
              <a:gdLst/>
              <a:ahLst/>
              <a:cxnLst/>
              <a:rect l="l" t="t" r="r" b="b"/>
              <a:pathLst>
                <a:path w="643254" h="524510">
                  <a:moveTo>
                    <a:pt x="175588" y="0"/>
                  </a:moveTo>
                  <a:lnTo>
                    <a:pt x="175588" y="88070"/>
                  </a:lnTo>
                  <a:lnTo>
                    <a:pt x="209913" y="88070"/>
                  </a:lnTo>
                  <a:lnTo>
                    <a:pt x="209913" y="116222"/>
                  </a:lnTo>
                  <a:lnTo>
                    <a:pt x="64685" y="116222"/>
                  </a:lnTo>
                  <a:lnTo>
                    <a:pt x="0" y="236509"/>
                  </a:lnTo>
                  <a:lnTo>
                    <a:pt x="1852" y="245654"/>
                  </a:lnTo>
                  <a:lnTo>
                    <a:pt x="6901" y="253119"/>
                  </a:lnTo>
                  <a:lnTo>
                    <a:pt x="14383" y="258150"/>
                  </a:lnTo>
                  <a:lnTo>
                    <a:pt x="23535" y="259995"/>
                  </a:lnTo>
                  <a:lnTo>
                    <a:pt x="31506" y="258608"/>
                  </a:lnTo>
                  <a:lnTo>
                    <a:pt x="38296" y="254771"/>
                  </a:lnTo>
                  <a:lnTo>
                    <a:pt x="43426" y="248967"/>
                  </a:lnTo>
                  <a:lnTo>
                    <a:pt x="46418" y="241678"/>
                  </a:lnTo>
                  <a:lnTo>
                    <a:pt x="49419" y="248967"/>
                  </a:lnTo>
                  <a:lnTo>
                    <a:pt x="54566" y="254771"/>
                  </a:lnTo>
                  <a:lnTo>
                    <a:pt x="61373" y="258608"/>
                  </a:lnTo>
                  <a:lnTo>
                    <a:pt x="69352" y="259995"/>
                  </a:lnTo>
                  <a:lnTo>
                    <a:pt x="77322" y="258608"/>
                  </a:lnTo>
                  <a:lnTo>
                    <a:pt x="84112" y="254771"/>
                  </a:lnTo>
                  <a:lnTo>
                    <a:pt x="89242" y="248967"/>
                  </a:lnTo>
                  <a:lnTo>
                    <a:pt x="92235" y="241678"/>
                  </a:lnTo>
                  <a:lnTo>
                    <a:pt x="95235" y="248967"/>
                  </a:lnTo>
                  <a:lnTo>
                    <a:pt x="100383" y="254771"/>
                  </a:lnTo>
                  <a:lnTo>
                    <a:pt x="107190" y="258608"/>
                  </a:lnTo>
                  <a:lnTo>
                    <a:pt x="115168" y="259995"/>
                  </a:lnTo>
                  <a:lnTo>
                    <a:pt x="123139" y="258608"/>
                  </a:lnTo>
                  <a:lnTo>
                    <a:pt x="129929" y="254771"/>
                  </a:lnTo>
                  <a:lnTo>
                    <a:pt x="135059" y="248967"/>
                  </a:lnTo>
                  <a:lnTo>
                    <a:pt x="138052" y="241678"/>
                  </a:lnTo>
                  <a:lnTo>
                    <a:pt x="141052" y="248967"/>
                  </a:lnTo>
                  <a:lnTo>
                    <a:pt x="146200" y="254771"/>
                  </a:lnTo>
                  <a:lnTo>
                    <a:pt x="153006" y="258608"/>
                  </a:lnTo>
                  <a:lnTo>
                    <a:pt x="160985" y="259995"/>
                  </a:lnTo>
                  <a:lnTo>
                    <a:pt x="168956" y="258608"/>
                  </a:lnTo>
                  <a:lnTo>
                    <a:pt x="175745" y="254771"/>
                  </a:lnTo>
                  <a:lnTo>
                    <a:pt x="180875" y="248967"/>
                  </a:lnTo>
                  <a:lnTo>
                    <a:pt x="183868" y="241678"/>
                  </a:lnTo>
                  <a:lnTo>
                    <a:pt x="186869" y="248967"/>
                  </a:lnTo>
                  <a:lnTo>
                    <a:pt x="192016" y="254771"/>
                  </a:lnTo>
                  <a:lnTo>
                    <a:pt x="198823" y="258608"/>
                  </a:lnTo>
                  <a:lnTo>
                    <a:pt x="206801" y="259995"/>
                  </a:lnTo>
                  <a:lnTo>
                    <a:pt x="214781" y="258608"/>
                  </a:lnTo>
                  <a:lnTo>
                    <a:pt x="221587" y="254771"/>
                  </a:lnTo>
                  <a:lnTo>
                    <a:pt x="226735" y="248967"/>
                  </a:lnTo>
                  <a:lnTo>
                    <a:pt x="229735" y="241678"/>
                  </a:lnTo>
                  <a:lnTo>
                    <a:pt x="232728" y="248967"/>
                  </a:lnTo>
                  <a:lnTo>
                    <a:pt x="237858" y="254771"/>
                  </a:lnTo>
                  <a:lnTo>
                    <a:pt x="244647" y="258608"/>
                  </a:lnTo>
                  <a:lnTo>
                    <a:pt x="252618" y="259995"/>
                  </a:lnTo>
                  <a:lnTo>
                    <a:pt x="260597" y="258608"/>
                  </a:lnTo>
                  <a:lnTo>
                    <a:pt x="267403" y="254771"/>
                  </a:lnTo>
                  <a:lnTo>
                    <a:pt x="272551" y="248967"/>
                  </a:lnTo>
                  <a:lnTo>
                    <a:pt x="275552" y="241678"/>
                  </a:lnTo>
                  <a:lnTo>
                    <a:pt x="278544" y="248967"/>
                  </a:lnTo>
                  <a:lnTo>
                    <a:pt x="283674" y="254771"/>
                  </a:lnTo>
                  <a:lnTo>
                    <a:pt x="290464" y="258608"/>
                  </a:lnTo>
                  <a:lnTo>
                    <a:pt x="298435" y="259995"/>
                  </a:lnTo>
                  <a:lnTo>
                    <a:pt x="306413" y="258608"/>
                  </a:lnTo>
                  <a:lnTo>
                    <a:pt x="313220" y="254771"/>
                  </a:lnTo>
                  <a:lnTo>
                    <a:pt x="318368" y="248967"/>
                  </a:lnTo>
                  <a:lnTo>
                    <a:pt x="321368" y="241678"/>
                  </a:lnTo>
                  <a:lnTo>
                    <a:pt x="324361" y="248967"/>
                  </a:lnTo>
                  <a:lnTo>
                    <a:pt x="329491" y="254771"/>
                  </a:lnTo>
                  <a:lnTo>
                    <a:pt x="336281" y="258608"/>
                  </a:lnTo>
                  <a:lnTo>
                    <a:pt x="344251" y="259995"/>
                  </a:lnTo>
                  <a:lnTo>
                    <a:pt x="352230" y="258608"/>
                  </a:lnTo>
                  <a:lnTo>
                    <a:pt x="359037" y="254771"/>
                  </a:lnTo>
                  <a:lnTo>
                    <a:pt x="364184" y="248967"/>
                  </a:lnTo>
                  <a:lnTo>
                    <a:pt x="367185" y="241678"/>
                  </a:lnTo>
                  <a:lnTo>
                    <a:pt x="370177" y="248967"/>
                  </a:lnTo>
                  <a:lnTo>
                    <a:pt x="375308" y="254771"/>
                  </a:lnTo>
                  <a:lnTo>
                    <a:pt x="382097" y="258608"/>
                  </a:lnTo>
                  <a:lnTo>
                    <a:pt x="390068" y="259995"/>
                  </a:lnTo>
                  <a:lnTo>
                    <a:pt x="398047" y="258608"/>
                  </a:lnTo>
                  <a:lnTo>
                    <a:pt x="404854" y="254771"/>
                  </a:lnTo>
                  <a:lnTo>
                    <a:pt x="410001" y="248967"/>
                  </a:lnTo>
                  <a:lnTo>
                    <a:pt x="413001" y="241678"/>
                  </a:lnTo>
                  <a:lnTo>
                    <a:pt x="415994" y="248967"/>
                  </a:lnTo>
                  <a:lnTo>
                    <a:pt x="421124" y="254771"/>
                  </a:lnTo>
                  <a:lnTo>
                    <a:pt x="427914" y="258608"/>
                  </a:lnTo>
                  <a:lnTo>
                    <a:pt x="435884" y="259995"/>
                  </a:lnTo>
                  <a:lnTo>
                    <a:pt x="443863" y="258608"/>
                  </a:lnTo>
                  <a:lnTo>
                    <a:pt x="450670" y="254771"/>
                  </a:lnTo>
                  <a:lnTo>
                    <a:pt x="455817" y="248967"/>
                  </a:lnTo>
                  <a:lnTo>
                    <a:pt x="458818" y="241678"/>
                  </a:lnTo>
                  <a:lnTo>
                    <a:pt x="461818" y="248967"/>
                  </a:lnTo>
                  <a:lnTo>
                    <a:pt x="466966" y="254771"/>
                  </a:lnTo>
                  <a:lnTo>
                    <a:pt x="473773" y="258608"/>
                  </a:lnTo>
                  <a:lnTo>
                    <a:pt x="481751" y="259995"/>
                  </a:lnTo>
                  <a:lnTo>
                    <a:pt x="489722" y="258608"/>
                  </a:lnTo>
                  <a:lnTo>
                    <a:pt x="496512" y="254771"/>
                  </a:lnTo>
                  <a:lnTo>
                    <a:pt x="501642" y="248967"/>
                  </a:lnTo>
                  <a:lnTo>
                    <a:pt x="504635" y="241678"/>
                  </a:lnTo>
                  <a:lnTo>
                    <a:pt x="507635" y="248967"/>
                  </a:lnTo>
                  <a:lnTo>
                    <a:pt x="512783" y="254771"/>
                  </a:lnTo>
                  <a:lnTo>
                    <a:pt x="519589" y="258608"/>
                  </a:lnTo>
                  <a:lnTo>
                    <a:pt x="527568" y="259995"/>
                  </a:lnTo>
                  <a:lnTo>
                    <a:pt x="535539" y="258608"/>
                  </a:lnTo>
                  <a:lnTo>
                    <a:pt x="542328" y="254771"/>
                  </a:lnTo>
                  <a:lnTo>
                    <a:pt x="547458" y="248967"/>
                  </a:lnTo>
                  <a:lnTo>
                    <a:pt x="550451" y="241678"/>
                  </a:lnTo>
                  <a:lnTo>
                    <a:pt x="553452" y="248967"/>
                  </a:lnTo>
                  <a:lnTo>
                    <a:pt x="558599" y="254771"/>
                  </a:lnTo>
                  <a:lnTo>
                    <a:pt x="565406" y="258608"/>
                  </a:lnTo>
                  <a:lnTo>
                    <a:pt x="573385" y="259995"/>
                  </a:lnTo>
                  <a:lnTo>
                    <a:pt x="581356" y="258608"/>
                  </a:lnTo>
                  <a:lnTo>
                    <a:pt x="588145" y="254771"/>
                  </a:lnTo>
                  <a:lnTo>
                    <a:pt x="593275" y="248967"/>
                  </a:lnTo>
                  <a:lnTo>
                    <a:pt x="596268" y="241678"/>
                  </a:lnTo>
                  <a:lnTo>
                    <a:pt x="599268" y="248967"/>
                  </a:lnTo>
                  <a:lnTo>
                    <a:pt x="604416" y="254771"/>
                  </a:lnTo>
                  <a:lnTo>
                    <a:pt x="611223" y="258608"/>
                  </a:lnTo>
                  <a:lnTo>
                    <a:pt x="619201" y="259995"/>
                  </a:lnTo>
                  <a:lnTo>
                    <a:pt x="628345" y="258150"/>
                  </a:lnTo>
                  <a:lnTo>
                    <a:pt x="635810" y="253119"/>
                  </a:lnTo>
                  <a:lnTo>
                    <a:pt x="640842" y="245654"/>
                  </a:lnTo>
                  <a:lnTo>
                    <a:pt x="642687" y="236509"/>
                  </a:lnTo>
                  <a:lnTo>
                    <a:pt x="578051" y="116222"/>
                  </a:lnTo>
                  <a:lnTo>
                    <a:pt x="432773" y="116222"/>
                  </a:lnTo>
                  <a:lnTo>
                    <a:pt x="432773" y="88070"/>
                  </a:lnTo>
                  <a:lnTo>
                    <a:pt x="467098" y="88070"/>
                  </a:lnTo>
                  <a:lnTo>
                    <a:pt x="467098" y="0"/>
                  </a:lnTo>
                  <a:lnTo>
                    <a:pt x="175588" y="0"/>
                  </a:lnTo>
                  <a:close/>
                </a:path>
                <a:path w="643254" h="524510">
                  <a:moveTo>
                    <a:pt x="234352" y="88070"/>
                  </a:moveTo>
                  <a:lnTo>
                    <a:pt x="408334" y="88070"/>
                  </a:lnTo>
                  <a:lnTo>
                    <a:pt x="408334" y="116222"/>
                  </a:lnTo>
                  <a:lnTo>
                    <a:pt x="234352" y="116222"/>
                  </a:lnTo>
                  <a:lnTo>
                    <a:pt x="234352" y="88070"/>
                  </a:lnTo>
                  <a:close/>
                </a:path>
                <a:path w="643254" h="524510">
                  <a:moveTo>
                    <a:pt x="36432" y="285588"/>
                  </a:moveTo>
                  <a:lnTo>
                    <a:pt x="36432" y="463585"/>
                  </a:lnTo>
                  <a:lnTo>
                    <a:pt x="282176" y="463585"/>
                  </a:lnTo>
                  <a:lnTo>
                    <a:pt x="282176" y="318457"/>
                  </a:lnTo>
                  <a:lnTo>
                    <a:pt x="360510" y="318457"/>
                  </a:lnTo>
                  <a:lnTo>
                    <a:pt x="360510" y="463585"/>
                  </a:lnTo>
                  <a:lnTo>
                    <a:pt x="606304" y="463585"/>
                  </a:lnTo>
                  <a:lnTo>
                    <a:pt x="606304" y="285588"/>
                  </a:lnTo>
                  <a:lnTo>
                    <a:pt x="36432" y="285588"/>
                  </a:lnTo>
                  <a:close/>
                </a:path>
                <a:path w="643254" h="524510">
                  <a:moveTo>
                    <a:pt x="70556" y="318457"/>
                  </a:moveTo>
                  <a:lnTo>
                    <a:pt x="148891" y="318457"/>
                  </a:lnTo>
                  <a:lnTo>
                    <a:pt x="148891" y="395789"/>
                  </a:lnTo>
                  <a:lnTo>
                    <a:pt x="70556" y="395789"/>
                  </a:lnTo>
                  <a:lnTo>
                    <a:pt x="70556" y="318457"/>
                  </a:lnTo>
                  <a:close/>
                </a:path>
                <a:path w="643254" h="524510">
                  <a:moveTo>
                    <a:pt x="176391" y="318457"/>
                  </a:moveTo>
                  <a:lnTo>
                    <a:pt x="254726" y="318457"/>
                  </a:lnTo>
                  <a:lnTo>
                    <a:pt x="254726" y="395789"/>
                  </a:lnTo>
                  <a:lnTo>
                    <a:pt x="176391" y="395789"/>
                  </a:lnTo>
                  <a:lnTo>
                    <a:pt x="176391" y="318457"/>
                  </a:lnTo>
                  <a:close/>
                </a:path>
                <a:path w="643254" h="524510">
                  <a:moveTo>
                    <a:pt x="388010" y="318457"/>
                  </a:moveTo>
                  <a:lnTo>
                    <a:pt x="466345" y="318457"/>
                  </a:lnTo>
                  <a:lnTo>
                    <a:pt x="466345" y="395789"/>
                  </a:lnTo>
                  <a:lnTo>
                    <a:pt x="388010" y="395789"/>
                  </a:lnTo>
                  <a:lnTo>
                    <a:pt x="388010" y="318457"/>
                  </a:lnTo>
                  <a:close/>
                </a:path>
                <a:path w="643254" h="524510">
                  <a:moveTo>
                    <a:pt x="493845" y="318457"/>
                  </a:moveTo>
                  <a:lnTo>
                    <a:pt x="572180" y="318457"/>
                  </a:lnTo>
                  <a:lnTo>
                    <a:pt x="572180" y="395789"/>
                  </a:lnTo>
                  <a:lnTo>
                    <a:pt x="493845" y="395789"/>
                  </a:lnTo>
                  <a:lnTo>
                    <a:pt x="493845" y="318457"/>
                  </a:lnTo>
                  <a:close/>
                </a:path>
                <a:path w="643254" h="524510">
                  <a:moveTo>
                    <a:pt x="335319" y="374561"/>
                  </a:moveTo>
                  <a:lnTo>
                    <a:pt x="335319" y="417016"/>
                  </a:lnTo>
                  <a:lnTo>
                    <a:pt x="350022" y="417016"/>
                  </a:lnTo>
                  <a:lnTo>
                    <a:pt x="350022" y="374561"/>
                  </a:lnTo>
                  <a:lnTo>
                    <a:pt x="335319" y="374561"/>
                  </a:lnTo>
                  <a:close/>
                </a:path>
                <a:path w="643254" h="524510">
                  <a:moveTo>
                    <a:pt x="552" y="492591"/>
                  </a:moveTo>
                  <a:lnTo>
                    <a:pt x="552" y="524406"/>
                  </a:lnTo>
                  <a:lnTo>
                    <a:pt x="642134" y="524406"/>
                  </a:lnTo>
                  <a:lnTo>
                    <a:pt x="642134" y="492591"/>
                  </a:lnTo>
                  <a:lnTo>
                    <a:pt x="552" y="492591"/>
                  </a:lnTo>
                  <a:close/>
                </a:path>
              </a:pathLst>
            </a:custGeom>
            <a:ln w="12700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22548" y="2043602"/>
              <a:ext cx="152400" cy="187064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198748" y="2075037"/>
              <a:ext cx="0" cy="1767839"/>
            </a:xfrm>
            <a:custGeom>
              <a:avLst/>
              <a:gdLst/>
              <a:ahLst/>
              <a:cxnLst/>
              <a:rect l="l" t="t" r="r" b="b"/>
              <a:pathLst>
                <a:path w="0" h="1767839">
                  <a:moveTo>
                    <a:pt x="0" y="997271"/>
                  </a:moveTo>
                  <a:lnTo>
                    <a:pt x="0" y="1767770"/>
                  </a:lnTo>
                </a:path>
                <a:path w="0" h="1767839">
                  <a:moveTo>
                    <a:pt x="0" y="0"/>
                  </a:moveTo>
                  <a:lnTo>
                    <a:pt x="0" y="665168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160648" y="3846617"/>
              <a:ext cx="76200" cy="0"/>
            </a:xfrm>
            <a:custGeom>
              <a:avLst/>
              <a:gdLst/>
              <a:ahLst/>
              <a:cxnLst/>
              <a:rect l="l" t="t" r="r" b="b"/>
              <a:pathLst>
                <a:path w="76200" h="0">
                  <a:moveTo>
                    <a:pt x="0" y="0"/>
                  </a:moveTo>
                  <a:lnTo>
                    <a:pt x="76200" y="0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160648" y="2071227"/>
              <a:ext cx="76200" cy="0"/>
            </a:xfrm>
            <a:custGeom>
              <a:avLst/>
              <a:gdLst/>
              <a:ahLst/>
              <a:cxnLst/>
              <a:rect l="l" t="t" r="r" b="b"/>
              <a:pathLst>
                <a:path w="76200" h="0">
                  <a:moveTo>
                    <a:pt x="76200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092823" y="2740206"/>
              <a:ext cx="212090" cy="332105"/>
            </a:xfrm>
            <a:custGeom>
              <a:avLst/>
              <a:gdLst/>
              <a:ahLst/>
              <a:cxnLst/>
              <a:rect l="l" t="t" r="r" b="b"/>
              <a:pathLst>
                <a:path w="212089" h="332105">
                  <a:moveTo>
                    <a:pt x="211849" y="0"/>
                  </a:moveTo>
                  <a:lnTo>
                    <a:pt x="0" y="0"/>
                  </a:lnTo>
                  <a:lnTo>
                    <a:pt x="0" y="332102"/>
                  </a:lnTo>
                  <a:lnTo>
                    <a:pt x="211849" y="332102"/>
                  </a:lnTo>
                  <a:lnTo>
                    <a:pt x="211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8928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dirty="0" spc="25"/>
              <a:t> </a:t>
            </a:r>
            <a:r>
              <a:rPr dirty="0" spc="-5"/>
              <a:t>to</a:t>
            </a:r>
            <a:r>
              <a:rPr dirty="0" spc="25"/>
              <a:t> </a:t>
            </a:r>
            <a:r>
              <a:rPr dirty="0"/>
              <a:t>get</a:t>
            </a:r>
            <a:r>
              <a:rPr dirty="0" spc="30"/>
              <a:t> </a:t>
            </a:r>
            <a:r>
              <a:rPr dirty="0" spc="-5"/>
              <a:t>from</a:t>
            </a:r>
            <a:r>
              <a:rPr dirty="0" spc="25"/>
              <a:t> </a:t>
            </a:r>
            <a:r>
              <a:rPr dirty="0" spc="-5"/>
              <a:t>point</a:t>
            </a:r>
            <a:r>
              <a:rPr dirty="0" spc="-135"/>
              <a:t> </a:t>
            </a:r>
            <a:r>
              <a:rPr dirty="0"/>
              <a:t>A</a:t>
            </a:r>
            <a:r>
              <a:rPr dirty="0" spc="-135"/>
              <a:t> </a:t>
            </a:r>
            <a:r>
              <a:rPr dirty="0" spc="-5"/>
              <a:t>to</a:t>
            </a:r>
            <a:r>
              <a:rPr dirty="0" spc="25"/>
              <a:t> </a:t>
            </a:r>
            <a:r>
              <a:rPr dirty="0" spc="-5"/>
              <a:t>point</a:t>
            </a:r>
            <a:r>
              <a:rPr dirty="0" spc="30"/>
              <a:t> </a:t>
            </a:r>
            <a:r>
              <a:rPr dirty="0"/>
              <a:t>B?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2553964" y="3709617"/>
            <a:ext cx="762000" cy="287020"/>
            <a:chOff x="2553964" y="3709617"/>
            <a:chExt cx="762000" cy="287020"/>
          </a:xfrm>
        </p:grpSpPr>
        <p:sp>
          <p:nvSpPr>
            <p:cNvPr id="17" name="object 17"/>
            <p:cNvSpPr/>
            <p:nvPr/>
          </p:nvSpPr>
          <p:spPr>
            <a:xfrm>
              <a:off x="2558727" y="3714380"/>
              <a:ext cx="752475" cy="277495"/>
            </a:xfrm>
            <a:custGeom>
              <a:avLst/>
              <a:gdLst/>
              <a:ahLst/>
              <a:cxnLst/>
              <a:rect l="l" t="t" r="r" b="b"/>
              <a:pathLst>
                <a:path w="752475" h="277495">
                  <a:moveTo>
                    <a:pt x="144835" y="158983"/>
                  </a:moveTo>
                  <a:lnTo>
                    <a:pt x="121840" y="163624"/>
                  </a:lnTo>
                  <a:lnTo>
                    <a:pt x="103066" y="176280"/>
                  </a:lnTo>
                  <a:lnTo>
                    <a:pt x="90409" y="195054"/>
                  </a:lnTo>
                  <a:lnTo>
                    <a:pt x="85769" y="218049"/>
                  </a:lnTo>
                  <a:lnTo>
                    <a:pt x="90409" y="241053"/>
                  </a:lnTo>
                  <a:lnTo>
                    <a:pt x="103066" y="259848"/>
                  </a:lnTo>
                  <a:lnTo>
                    <a:pt x="121841" y="272525"/>
                  </a:lnTo>
                  <a:lnTo>
                    <a:pt x="144835" y="277174"/>
                  </a:lnTo>
                  <a:lnTo>
                    <a:pt x="167830" y="272524"/>
                  </a:lnTo>
                  <a:lnTo>
                    <a:pt x="186605" y="259848"/>
                  </a:lnTo>
                  <a:lnTo>
                    <a:pt x="196056" y="245814"/>
                  </a:lnTo>
                  <a:lnTo>
                    <a:pt x="144835" y="245814"/>
                  </a:lnTo>
                  <a:lnTo>
                    <a:pt x="134031" y="243631"/>
                  </a:lnTo>
                  <a:lnTo>
                    <a:pt x="125205" y="237680"/>
                  </a:lnTo>
                  <a:lnTo>
                    <a:pt x="119253" y="228854"/>
                  </a:lnTo>
                  <a:lnTo>
                    <a:pt x="117071" y="218049"/>
                  </a:lnTo>
                  <a:lnTo>
                    <a:pt x="119253" y="207244"/>
                  </a:lnTo>
                  <a:lnTo>
                    <a:pt x="125205" y="198419"/>
                  </a:lnTo>
                  <a:lnTo>
                    <a:pt x="134031" y="192467"/>
                  </a:lnTo>
                  <a:lnTo>
                    <a:pt x="144835" y="190285"/>
                  </a:lnTo>
                  <a:lnTo>
                    <a:pt x="196046" y="190285"/>
                  </a:lnTo>
                  <a:lnTo>
                    <a:pt x="186605" y="176280"/>
                  </a:lnTo>
                  <a:lnTo>
                    <a:pt x="167830" y="163624"/>
                  </a:lnTo>
                  <a:lnTo>
                    <a:pt x="144835" y="158983"/>
                  </a:lnTo>
                  <a:close/>
                </a:path>
                <a:path w="752475" h="277495">
                  <a:moveTo>
                    <a:pt x="598618" y="158983"/>
                  </a:moveTo>
                  <a:lnTo>
                    <a:pt x="575623" y="163624"/>
                  </a:lnTo>
                  <a:lnTo>
                    <a:pt x="556849" y="176280"/>
                  </a:lnTo>
                  <a:lnTo>
                    <a:pt x="544193" y="195054"/>
                  </a:lnTo>
                  <a:lnTo>
                    <a:pt x="539553" y="218049"/>
                  </a:lnTo>
                  <a:lnTo>
                    <a:pt x="544193" y="241053"/>
                  </a:lnTo>
                  <a:lnTo>
                    <a:pt x="556849" y="259848"/>
                  </a:lnTo>
                  <a:lnTo>
                    <a:pt x="575624" y="272525"/>
                  </a:lnTo>
                  <a:lnTo>
                    <a:pt x="598618" y="277174"/>
                  </a:lnTo>
                  <a:lnTo>
                    <a:pt x="621622" y="272524"/>
                  </a:lnTo>
                  <a:lnTo>
                    <a:pt x="640417" y="259848"/>
                  </a:lnTo>
                  <a:lnTo>
                    <a:pt x="649882" y="245814"/>
                  </a:lnTo>
                  <a:lnTo>
                    <a:pt x="598618" y="245814"/>
                  </a:lnTo>
                  <a:lnTo>
                    <a:pt x="587813" y="243631"/>
                  </a:lnTo>
                  <a:lnTo>
                    <a:pt x="578988" y="237680"/>
                  </a:lnTo>
                  <a:lnTo>
                    <a:pt x="573036" y="228854"/>
                  </a:lnTo>
                  <a:lnTo>
                    <a:pt x="570853" y="218049"/>
                  </a:lnTo>
                  <a:lnTo>
                    <a:pt x="573036" y="207244"/>
                  </a:lnTo>
                  <a:lnTo>
                    <a:pt x="578988" y="198419"/>
                  </a:lnTo>
                  <a:lnTo>
                    <a:pt x="587813" y="192467"/>
                  </a:lnTo>
                  <a:lnTo>
                    <a:pt x="598618" y="190285"/>
                  </a:lnTo>
                  <a:lnTo>
                    <a:pt x="649872" y="190285"/>
                  </a:lnTo>
                  <a:lnTo>
                    <a:pt x="640417" y="176280"/>
                  </a:lnTo>
                  <a:lnTo>
                    <a:pt x="621622" y="163624"/>
                  </a:lnTo>
                  <a:lnTo>
                    <a:pt x="598618" y="158983"/>
                  </a:lnTo>
                  <a:close/>
                </a:path>
                <a:path w="752475" h="277495">
                  <a:moveTo>
                    <a:pt x="196046" y="190285"/>
                  </a:moveTo>
                  <a:lnTo>
                    <a:pt x="144835" y="190285"/>
                  </a:lnTo>
                  <a:lnTo>
                    <a:pt x="155641" y="192467"/>
                  </a:lnTo>
                  <a:lnTo>
                    <a:pt x="164466" y="198419"/>
                  </a:lnTo>
                  <a:lnTo>
                    <a:pt x="170418" y="207244"/>
                  </a:lnTo>
                  <a:lnTo>
                    <a:pt x="172600" y="218049"/>
                  </a:lnTo>
                  <a:lnTo>
                    <a:pt x="170417" y="228854"/>
                  </a:lnTo>
                  <a:lnTo>
                    <a:pt x="164466" y="237680"/>
                  </a:lnTo>
                  <a:lnTo>
                    <a:pt x="155640" y="243631"/>
                  </a:lnTo>
                  <a:lnTo>
                    <a:pt x="144835" y="245814"/>
                  </a:lnTo>
                  <a:lnTo>
                    <a:pt x="196056" y="245814"/>
                  </a:lnTo>
                  <a:lnTo>
                    <a:pt x="199261" y="241053"/>
                  </a:lnTo>
                  <a:lnTo>
                    <a:pt x="203902" y="218049"/>
                  </a:lnTo>
                  <a:lnTo>
                    <a:pt x="199261" y="195054"/>
                  </a:lnTo>
                  <a:lnTo>
                    <a:pt x="196046" y="190285"/>
                  </a:lnTo>
                  <a:close/>
                </a:path>
                <a:path w="752475" h="277495">
                  <a:moveTo>
                    <a:pt x="649872" y="190285"/>
                  </a:moveTo>
                  <a:lnTo>
                    <a:pt x="598618" y="190285"/>
                  </a:lnTo>
                  <a:lnTo>
                    <a:pt x="609423" y="192467"/>
                  </a:lnTo>
                  <a:lnTo>
                    <a:pt x="618249" y="198419"/>
                  </a:lnTo>
                  <a:lnTo>
                    <a:pt x="624200" y="207244"/>
                  </a:lnTo>
                  <a:lnTo>
                    <a:pt x="626383" y="218049"/>
                  </a:lnTo>
                  <a:lnTo>
                    <a:pt x="624200" y="228854"/>
                  </a:lnTo>
                  <a:lnTo>
                    <a:pt x="618248" y="237680"/>
                  </a:lnTo>
                  <a:lnTo>
                    <a:pt x="609422" y="243631"/>
                  </a:lnTo>
                  <a:lnTo>
                    <a:pt x="598618" y="245814"/>
                  </a:lnTo>
                  <a:lnTo>
                    <a:pt x="649882" y="245814"/>
                  </a:lnTo>
                  <a:lnTo>
                    <a:pt x="653093" y="241053"/>
                  </a:lnTo>
                  <a:lnTo>
                    <a:pt x="657743" y="218049"/>
                  </a:lnTo>
                  <a:lnTo>
                    <a:pt x="653093" y="195054"/>
                  </a:lnTo>
                  <a:lnTo>
                    <a:pt x="649872" y="190285"/>
                  </a:lnTo>
                  <a:close/>
                </a:path>
                <a:path w="752475" h="277495">
                  <a:moveTo>
                    <a:pt x="735553" y="146015"/>
                  </a:moveTo>
                  <a:lnTo>
                    <a:pt x="598618" y="146015"/>
                  </a:lnTo>
                  <a:lnTo>
                    <a:pt x="626677" y="151673"/>
                  </a:lnTo>
                  <a:lnTo>
                    <a:pt x="649593" y="167104"/>
                  </a:lnTo>
                  <a:lnTo>
                    <a:pt x="665045" y="190000"/>
                  </a:lnTo>
                  <a:lnTo>
                    <a:pt x="670712" y="218049"/>
                  </a:lnTo>
                  <a:lnTo>
                    <a:pt x="670712" y="223340"/>
                  </a:lnTo>
                  <a:lnTo>
                    <a:pt x="670142" y="228527"/>
                  </a:lnTo>
                  <a:lnTo>
                    <a:pt x="669061" y="233494"/>
                  </a:lnTo>
                  <a:lnTo>
                    <a:pt x="746216" y="233494"/>
                  </a:lnTo>
                  <a:lnTo>
                    <a:pt x="752177" y="227470"/>
                  </a:lnTo>
                  <a:lnTo>
                    <a:pt x="752182" y="157812"/>
                  </a:lnTo>
                  <a:lnTo>
                    <a:pt x="746213" y="151791"/>
                  </a:lnTo>
                  <a:lnTo>
                    <a:pt x="735554" y="151791"/>
                  </a:lnTo>
                  <a:lnTo>
                    <a:pt x="735553" y="146015"/>
                  </a:lnTo>
                  <a:close/>
                </a:path>
                <a:path w="752475" h="277495">
                  <a:moveTo>
                    <a:pt x="432090" y="0"/>
                  </a:moveTo>
                  <a:lnTo>
                    <a:pt x="229014" y="0"/>
                  </a:lnTo>
                  <a:lnTo>
                    <a:pt x="219941" y="702"/>
                  </a:lnTo>
                  <a:lnTo>
                    <a:pt x="176195" y="26752"/>
                  </a:lnTo>
                  <a:lnTo>
                    <a:pt x="138901" y="64408"/>
                  </a:lnTo>
                  <a:lnTo>
                    <a:pt x="126503" y="75336"/>
                  </a:lnTo>
                  <a:lnTo>
                    <a:pt x="121653" y="78426"/>
                  </a:lnTo>
                  <a:lnTo>
                    <a:pt x="116297" y="80721"/>
                  </a:lnTo>
                  <a:lnTo>
                    <a:pt x="110587" y="81408"/>
                  </a:lnTo>
                  <a:lnTo>
                    <a:pt x="38139" y="96734"/>
                  </a:lnTo>
                  <a:lnTo>
                    <a:pt x="16564" y="150966"/>
                  </a:lnTo>
                  <a:lnTo>
                    <a:pt x="6023" y="150966"/>
                  </a:lnTo>
                  <a:lnTo>
                    <a:pt x="0" y="156989"/>
                  </a:lnTo>
                  <a:lnTo>
                    <a:pt x="0" y="226645"/>
                  </a:lnTo>
                  <a:lnTo>
                    <a:pt x="6023" y="232668"/>
                  </a:lnTo>
                  <a:lnTo>
                    <a:pt x="74216" y="232668"/>
                  </a:lnTo>
                  <a:lnTo>
                    <a:pt x="73249" y="227960"/>
                  </a:lnTo>
                  <a:lnTo>
                    <a:pt x="72773" y="223340"/>
                  </a:lnTo>
                  <a:lnTo>
                    <a:pt x="93861" y="167104"/>
                  </a:lnTo>
                  <a:lnTo>
                    <a:pt x="144835" y="146015"/>
                  </a:lnTo>
                  <a:lnTo>
                    <a:pt x="735553" y="146015"/>
                  </a:lnTo>
                  <a:lnTo>
                    <a:pt x="735550" y="128113"/>
                  </a:lnTo>
                  <a:lnTo>
                    <a:pt x="730501" y="121926"/>
                  </a:lnTo>
                  <a:lnTo>
                    <a:pt x="562778" y="89011"/>
                  </a:lnTo>
                  <a:lnTo>
                    <a:pt x="201310" y="89011"/>
                  </a:lnTo>
                  <a:lnTo>
                    <a:pt x="197684" y="83755"/>
                  </a:lnTo>
                  <a:lnTo>
                    <a:pt x="221527" y="35192"/>
                  </a:lnTo>
                  <a:lnTo>
                    <a:pt x="247228" y="19335"/>
                  </a:lnTo>
                  <a:lnTo>
                    <a:pt x="474111" y="19335"/>
                  </a:lnTo>
                  <a:lnTo>
                    <a:pt x="467400" y="12792"/>
                  </a:lnTo>
                  <a:lnTo>
                    <a:pt x="460310" y="7270"/>
                  </a:lnTo>
                  <a:lnTo>
                    <a:pt x="451962" y="3264"/>
                  </a:lnTo>
                  <a:lnTo>
                    <a:pt x="442506" y="824"/>
                  </a:lnTo>
                  <a:lnTo>
                    <a:pt x="432090" y="0"/>
                  </a:lnTo>
                  <a:close/>
                </a:path>
                <a:path w="752475" h="277495">
                  <a:moveTo>
                    <a:pt x="598618" y="146015"/>
                  </a:moveTo>
                  <a:lnTo>
                    <a:pt x="144835" y="146015"/>
                  </a:lnTo>
                  <a:lnTo>
                    <a:pt x="172894" y="151673"/>
                  </a:lnTo>
                  <a:lnTo>
                    <a:pt x="195810" y="167104"/>
                  </a:lnTo>
                  <a:lnTo>
                    <a:pt x="211263" y="190000"/>
                  </a:lnTo>
                  <a:lnTo>
                    <a:pt x="216929" y="218049"/>
                  </a:lnTo>
                  <a:lnTo>
                    <a:pt x="216899" y="223340"/>
                  </a:lnTo>
                  <a:lnTo>
                    <a:pt x="216421" y="227960"/>
                  </a:lnTo>
                  <a:lnTo>
                    <a:pt x="215455" y="232668"/>
                  </a:lnTo>
                  <a:lnTo>
                    <a:pt x="528058" y="232668"/>
                  </a:lnTo>
                  <a:lnTo>
                    <a:pt x="527091" y="227960"/>
                  </a:lnTo>
                  <a:lnTo>
                    <a:pt x="526614" y="223340"/>
                  </a:lnTo>
                  <a:lnTo>
                    <a:pt x="526583" y="218049"/>
                  </a:lnTo>
                  <a:lnTo>
                    <a:pt x="532241" y="190000"/>
                  </a:lnTo>
                  <a:lnTo>
                    <a:pt x="547673" y="167104"/>
                  </a:lnTo>
                  <a:lnTo>
                    <a:pt x="570569" y="151672"/>
                  </a:lnTo>
                  <a:lnTo>
                    <a:pt x="598618" y="146015"/>
                  </a:lnTo>
                  <a:close/>
                </a:path>
                <a:path w="752475" h="277495">
                  <a:moveTo>
                    <a:pt x="343208" y="19335"/>
                  </a:moveTo>
                  <a:lnTo>
                    <a:pt x="313592" y="19335"/>
                  </a:lnTo>
                  <a:lnTo>
                    <a:pt x="316569" y="22180"/>
                  </a:lnTo>
                  <a:lnTo>
                    <a:pt x="319347" y="85177"/>
                  </a:lnTo>
                  <a:lnTo>
                    <a:pt x="315666" y="89011"/>
                  </a:lnTo>
                  <a:lnTo>
                    <a:pt x="350488" y="89011"/>
                  </a:lnTo>
                  <a:lnTo>
                    <a:pt x="346853" y="85821"/>
                  </a:lnTo>
                  <a:lnTo>
                    <a:pt x="340164" y="22658"/>
                  </a:lnTo>
                  <a:lnTo>
                    <a:pt x="343208" y="19335"/>
                  </a:lnTo>
                  <a:close/>
                </a:path>
                <a:path w="752475" h="277495">
                  <a:moveTo>
                    <a:pt x="474111" y="19335"/>
                  </a:moveTo>
                  <a:lnTo>
                    <a:pt x="436157" y="19335"/>
                  </a:lnTo>
                  <a:lnTo>
                    <a:pt x="443388" y="19990"/>
                  </a:lnTo>
                  <a:lnTo>
                    <a:pt x="449834" y="21916"/>
                  </a:lnTo>
                  <a:lnTo>
                    <a:pt x="455365" y="25057"/>
                  </a:lnTo>
                  <a:lnTo>
                    <a:pt x="459854" y="29357"/>
                  </a:lnTo>
                  <a:lnTo>
                    <a:pt x="502622" y="82283"/>
                  </a:lnTo>
                  <a:lnTo>
                    <a:pt x="497568" y="89011"/>
                  </a:lnTo>
                  <a:lnTo>
                    <a:pt x="562778" y="89011"/>
                  </a:lnTo>
                  <a:lnTo>
                    <a:pt x="545063" y="85572"/>
                  </a:lnTo>
                  <a:lnTo>
                    <a:pt x="538605" y="82213"/>
                  </a:lnTo>
                  <a:lnTo>
                    <a:pt x="474111" y="19335"/>
                  </a:lnTo>
                  <a:close/>
                </a:path>
              </a:pathLst>
            </a:custGeom>
            <a:solidFill>
              <a:srgbClr val="00798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558727" y="3714380"/>
              <a:ext cx="752475" cy="233679"/>
            </a:xfrm>
            <a:custGeom>
              <a:avLst/>
              <a:gdLst/>
              <a:ahLst/>
              <a:cxnLst/>
              <a:rect l="l" t="t" r="r" b="b"/>
              <a:pathLst>
                <a:path w="752475" h="233679">
                  <a:moveTo>
                    <a:pt x="229013" y="0"/>
                  </a:moveTo>
                  <a:lnTo>
                    <a:pt x="176194" y="26751"/>
                  </a:lnTo>
                  <a:lnTo>
                    <a:pt x="138901" y="64407"/>
                  </a:lnTo>
                  <a:lnTo>
                    <a:pt x="126502" y="75335"/>
                  </a:lnTo>
                  <a:lnTo>
                    <a:pt x="121652" y="78425"/>
                  </a:lnTo>
                  <a:lnTo>
                    <a:pt x="116296" y="80720"/>
                  </a:lnTo>
                  <a:lnTo>
                    <a:pt x="110586" y="81407"/>
                  </a:lnTo>
                  <a:lnTo>
                    <a:pt x="38139" y="96733"/>
                  </a:lnTo>
                  <a:lnTo>
                    <a:pt x="16564" y="150966"/>
                  </a:lnTo>
                  <a:lnTo>
                    <a:pt x="13440" y="150966"/>
                  </a:lnTo>
                  <a:lnTo>
                    <a:pt x="6023" y="150966"/>
                  </a:lnTo>
                  <a:lnTo>
                    <a:pt x="0" y="156989"/>
                  </a:lnTo>
                  <a:lnTo>
                    <a:pt x="0" y="164406"/>
                  </a:lnTo>
                  <a:lnTo>
                    <a:pt x="0" y="219228"/>
                  </a:lnTo>
                  <a:lnTo>
                    <a:pt x="0" y="226645"/>
                  </a:lnTo>
                  <a:lnTo>
                    <a:pt x="6023" y="232668"/>
                  </a:lnTo>
                  <a:lnTo>
                    <a:pt x="13440" y="232668"/>
                  </a:lnTo>
                  <a:lnTo>
                    <a:pt x="45743" y="232668"/>
                  </a:lnTo>
                  <a:lnTo>
                    <a:pt x="74215" y="232668"/>
                  </a:lnTo>
                  <a:lnTo>
                    <a:pt x="73249" y="227961"/>
                  </a:lnTo>
                  <a:lnTo>
                    <a:pt x="72741" y="223042"/>
                  </a:lnTo>
                  <a:lnTo>
                    <a:pt x="93860" y="167103"/>
                  </a:lnTo>
                  <a:lnTo>
                    <a:pt x="144835" y="146014"/>
                  </a:lnTo>
                  <a:lnTo>
                    <a:pt x="172893" y="151672"/>
                  </a:lnTo>
                  <a:lnTo>
                    <a:pt x="195810" y="167104"/>
                  </a:lnTo>
                  <a:lnTo>
                    <a:pt x="211262" y="189999"/>
                  </a:lnTo>
                  <a:lnTo>
                    <a:pt x="216929" y="218049"/>
                  </a:lnTo>
                  <a:lnTo>
                    <a:pt x="216929" y="223042"/>
                  </a:lnTo>
                  <a:lnTo>
                    <a:pt x="216421" y="227959"/>
                  </a:lnTo>
                  <a:lnTo>
                    <a:pt x="215455" y="232668"/>
                  </a:lnTo>
                  <a:lnTo>
                    <a:pt x="528057" y="232668"/>
                  </a:lnTo>
                  <a:lnTo>
                    <a:pt x="527091" y="227961"/>
                  </a:lnTo>
                  <a:lnTo>
                    <a:pt x="526583" y="223042"/>
                  </a:lnTo>
                  <a:lnTo>
                    <a:pt x="526583" y="218049"/>
                  </a:lnTo>
                  <a:lnTo>
                    <a:pt x="532241" y="189999"/>
                  </a:lnTo>
                  <a:lnTo>
                    <a:pt x="547673" y="167103"/>
                  </a:lnTo>
                  <a:lnTo>
                    <a:pt x="570569" y="151671"/>
                  </a:lnTo>
                  <a:lnTo>
                    <a:pt x="598618" y="146014"/>
                  </a:lnTo>
                  <a:lnTo>
                    <a:pt x="626676" y="151672"/>
                  </a:lnTo>
                  <a:lnTo>
                    <a:pt x="649592" y="167104"/>
                  </a:lnTo>
                  <a:lnTo>
                    <a:pt x="665045" y="189999"/>
                  </a:lnTo>
                  <a:lnTo>
                    <a:pt x="670711" y="218049"/>
                  </a:lnTo>
                  <a:lnTo>
                    <a:pt x="670711" y="223340"/>
                  </a:lnTo>
                  <a:lnTo>
                    <a:pt x="670141" y="228526"/>
                  </a:lnTo>
                  <a:lnTo>
                    <a:pt x="669061" y="233493"/>
                  </a:lnTo>
                  <a:lnTo>
                    <a:pt x="706493" y="233493"/>
                  </a:lnTo>
                  <a:lnTo>
                    <a:pt x="728952" y="233493"/>
                  </a:lnTo>
                  <a:lnTo>
                    <a:pt x="738796" y="233493"/>
                  </a:lnTo>
                  <a:lnTo>
                    <a:pt x="746215" y="233493"/>
                  </a:lnTo>
                  <a:lnTo>
                    <a:pt x="752177" y="227470"/>
                  </a:lnTo>
                  <a:lnTo>
                    <a:pt x="752177" y="220053"/>
                  </a:lnTo>
                  <a:lnTo>
                    <a:pt x="752177" y="165231"/>
                  </a:lnTo>
                  <a:lnTo>
                    <a:pt x="752181" y="157812"/>
                  </a:lnTo>
                  <a:lnTo>
                    <a:pt x="746213" y="151791"/>
                  </a:lnTo>
                  <a:lnTo>
                    <a:pt x="738796" y="151791"/>
                  </a:lnTo>
                  <a:lnTo>
                    <a:pt x="735554" y="151791"/>
                  </a:lnTo>
                  <a:lnTo>
                    <a:pt x="735554" y="135344"/>
                  </a:lnTo>
                  <a:lnTo>
                    <a:pt x="735550" y="128112"/>
                  </a:lnTo>
                  <a:lnTo>
                    <a:pt x="687569" y="113368"/>
                  </a:lnTo>
                  <a:lnTo>
                    <a:pt x="638221" y="103695"/>
                  </a:lnTo>
                  <a:lnTo>
                    <a:pt x="588656" y="94035"/>
                  </a:lnTo>
                  <a:lnTo>
                    <a:pt x="545063" y="85571"/>
                  </a:lnTo>
                  <a:lnTo>
                    <a:pt x="538605" y="82212"/>
                  </a:lnTo>
                  <a:lnTo>
                    <a:pt x="500032" y="44622"/>
                  </a:lnTo>
                  <a:lnTo>
                    <a:pt x="467399" y="12791"/>
                  </a:lnTo>
                  <a:lnTo>
                    <a:pt x="460309" y="7269"/>
                  </a:lnTo>
                  <a:lnTo>
                    <a:pt x="451961" y="3263"/>
                  </a:lnTo>
                  <a:lnTo>
                    <a:pt x="442505" y="824"/>
                  </a:lnTo>
                  <a:lnTo>
                    <a:pt x="432089" y="0"/>
                  </a:lnTo>
                  <a:lnTo>
                    <a:pt x="303405" y="0"/>
                  </a:lnTo>
                  <a:lnTo>
                    <a:pt x="229013" y="0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1648" y="3728952"/>
              <a:ext cx="314463" cy="7920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644496" y="3873363"/>
              <a:ext cx="572135" cy="118745"/>
            </a:xfrm>
            <a:custGeom>
              <a:avLst/>
              <a:gdLst/>
              <a:ahLst/>
              <a:cxnLst/>
              <a:rect l="l" t="t" r="r" b="b"/>
              <a:pathLst>
                <a:path w="572135" h="118745">
                  <a:moveTo>
                    <a:pt x="59065" y="0"/>
                  </a:moveTo>
                  <a:lnTo>
                    <a:pt x="36071" y="4640"/>
                  </a:lnTo>
                  <a:lnTo>
                    <a:pt x="17296" y="17296"/>
                  </a:lnTo>
                  <a:lnTo>
                    <a:pt x="4640" y="36071"/>
                  </a:lnTo>
                  <a:lnTo>
                    <a:pt x="0" y="59066"/>
                  </a:lnTo>
                  <a:lnTo>
                    <a:pt x="4640" y="82070"/>
                  </a:lnTo>
                  <a:lnTo>
                    <a:pt x="17296" y="100864"/>
                  </a:lnTo>
                  <a:lnTo>
                    <a:pt x="36071" y="113541"/>
                  </a:lnTo>
                  <a:lnTo>
                    <a:pt x="59065" y="118191"/>
                  </a:lnTo>
                  <a:lnTo>
                    <a:pt x="82060" y="113541"/>
                  </a:lnTo>
                  <a:lnTo>
                    <a:pt x="100835" y="100864"/>
                  </a:lnTo>
                  <a:lnTo>
                    <a:pt x="113491" y="82070"/>
                  </a:lnTo>
                  <a:lnTo>
                    <a:pt x="118132" y="59066"/>
                  </a:lnTo>
                  <a:lnTo>
                    <a:pt x="113491" y="36071"/>
                  </a:lnTo>
                  <a:lnTo>
                    <a:pt x="100835" y="17296"/>
                  </a:lnTo>
                  <a:lnTo>
                    <a:pt x="82060" y="4640"/>
                  </a:lnTo>
                  <a:lnTo>
                    <a:pt x="59065" y="0"/>
                  </a:lnTo>
                  <a:close/>
                </a:path>
                <a:path w="572135" h="118745">
                  <a:moveTo>
                    <a:pt x="512848" y="0"/>
                  </a:moveTo>
                  <a:lnTo>
                    <a:pt x="489853" y="4640"/>
                  </a:lnTo>
                  <a:lnTo>
                    <a:pt x="471079" y="17296"/>
                  </a:lnTo>
                  <a:lnTo>
                    <a:pt x="458423" y="36071"/>
                  </a:lnTo>
                  <a:lnTo>
                    <a:pt x="453782" y="59066"/>
                  </a:lnTo>
                  <a:lnTo>
                    <a:pt x="458423" y="82070"/>
                  </a:lnTo>
                  <a:lnTo>
                    <a:pt x="471079" y="100864"/>
                  </a:lnTo>
                  <a:lnTo>
                    <a:pt x="489853" y="113541"/>
                  </a:lnTo>
                  <a:lnTo>
                    <a:pt x="512848" y="118191"/>
                  </a:lnTo>
                  <a:lnTo>
                    <a:pt x="535852" y="113541"/>
                  </a:lnTo>
                  <a:lnTo>
                    <a:pt x="554647" y="100864"/>
                  </a:lnTo>
                  <a:lnTo>
                    <a:pt x="567323" y="82070"/>
                  </a:lnTo>
                  <a:lnTo>
                    <a:pt x="571973" y="59066"/>
                  </a:lnTo>
                  <a:lnTo>
                    <a:pt x="567323" y="36071"/>
                  </a:lnTo>
                  <a:lnTo>
                    <a:pt x="554647" y="17296"/>
                  </a:lnTo>
                  <a:lnTo>
                    <a:pt x="535852" y="4640"/>
                  </a:lnTo>
                  <a:lnTo>
                    <a:pt x="512848" y="0"/>
                  </a:lnTo>
                  <a:close/>
                </a:path>
                <a:path w="572135" h="118745">
                  <a:moveTo>
                    <a:pt x="59065" y="31301"/>
                  </a:moveTo>
                  <a:lnTo>
                    <a:pt x="69870" y="33484"/>
                  </a:lnTo>
                  <a:lnTo>
                    <a:pt x="78696" y="39435"/>
                  </a:lnTo>
                  <a:lnTo>
                    <a:pt x="84647" y="48261"/>
                  </a:lnTo>
                  <a:lnTo>
                    <a:pt x="86830" y="59066"/>
                  </a:lnTo>
                  <a:lnTo>
                    <a:pt x="84647" y="69870"/>
                  </a:lnTo>
                  <a:lnTo>
                    <a:pt x="78696" y="78696"/>
                  </a:lnTo>
                  <a:lnTo>
                    <a:pt x="69870" y="84647"/>
                  </a:lnTo>
                  <a:lnTo>
                    <a:pt x="59065" y="86830"/>
                  </a:lnTo>
                  <a:lnTo>
                    <a:pt x="48261" y="84647"/>
                  </a:lnTo>
                  <a:lnTo>
                    <a:pt x="39435" y="78696"/>
                  </a:lnTo>
                  <a:lnTo>
                    <a:pt x="33484" y="69870"/>
                  </a:lnTo>
                  <a:lnTo>
                    <a:pt x="31301" y="59066"/>
                  </a:lnTo>
                  <a:lnTo>
                    <a:pt x="33484" y="48261"/>
                  </a:lnTo>
                  <a:lnTo>
                    <a:pt x="39435" y="39435"/>
                  </a:lnTo>
                  <a:lnTo>
                    <a:pt x="48261" y="33484"/>
                  </a:lnTo>
                  <a:lnTo>
                    <a:pt x="59065" y="31301"/>
                  </a:lnTo>
                  <a:close/>
                </a:path>
                <a:path w="572135" h="118745">
                  <a:moveTo>
                    <a:pt x="512848" y="31301"/>
                  </a:moveTo>
                  <a:lnTo>
                    <a:pt x="523653" y="33484"/>
                  </a:lnTo>
                  <a:lnTo>
                    <a:pt x="532479" y="39435"/>
                  </a:lnTo>
                  <a:lnTo>
                    <a:pt x="538430" y="48261"/>
                  </a:lnTo>
                  <a:lnTo>
                    <a:pt x="540613" y="59066"/>
                  </a:lnTo>
                  <a:lnTo>
                    <a:pt x="538430" y="69870"/>
                  </a:lnTo>
                  <a:lnTo>
                    <a:pt x="532479" y="78696"/>
                  </a:lnTo>
                  <a:lnTo>
                    <a:pt x="523653" y="84647"/>
                  </a:lnTo>
                  <a:lnTo>
                    <a:pt x="512848" y="86830"/>
                  </a:lnTo>
                  <a:lnTo>
                    <a:pt x="502043" y="84647"/>
                  </a:lnTo>
                  <a:lnTo>
                    <a:pt x="493218" y="78696"/>
                  </a:lnTo>
                  <a:lnTo>
                    <a:pt x="487266" y="69870"/>
                  </a:lnTo>
                  <a:lnTo>
                    <a:pt x="485084" y="59066"/>
                  </a:lnTo>
                  <a:lnTo>
                    <a:pt x="487266" y="48261"/>
                  </a:lnTo>
                  <a:lnTo>
                    <a:pt x="493218" y="39435"/>
                  </a:lnTo>
                  <a:lnTo>
                    <a:pt x="502043" y="33484"/>
                  </a:lnTo>
                  <a:lnTo>
                    <a:pt x="512848" y="31301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2413480" y="3968951"/>
            <a:ext cx="3666490" cy="332105"/>
            <a:chOff x="2413480" y="3968951"/>
            <a:chExt cx="3666490" cy="332105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13480" y="4078802"/>
              <a:ext cx="3666350" cy="15240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464915" y="4135003"/>
              <a:ext cx="3563620" cy="0"/>
            </a:xfrm>
            <a:custGeom>
              <a:avLst/>
              <a:gdLst/>
              <a:ahLst/>
              <a:cxnLst/>
              <a:rect l="l" t="t" r="r" b="b"/>
              <a:pathLst>
                <a:path w="3563620" h="0">
                  <a:moveTo>
                    <a:pt x="0" y="0"/>
                  </a:moveTo>
                  <a:lnTo>
                    <a:pt x="1675814" y="0"/>
                  </a:lnTo>
                </a:path>
                <a:path w="3563620" h="0">
                  <a:moveTo>
                    <a:pt x="1887663" y="0"/>
                  </a:moveTo>
                  <a:lnTo>
                    <a:pt x="3563480" y="0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032204" y="4096903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w="0" h="76200">
                  <a:moveTo>
                    <a:pt x="0" y="7620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461105" y="4096903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w="0" h="76200">
                  <a:moveTo>
                    <a:pt x="0" y="0"/>
                  </a:moveTo>
                  <a:lnTo>
                    <a:pt x="0" y="76200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140729" y="3968951"/>
              <a:ext cx="212090" cy="332105"/>
            </a:xfrm>
            <a:custGeom>
              <a:avLst/>
              <a:gdLst/>
              <a:ahLst/>
              <a:cxnLst/>
              <a:rect l="l" t="t" r="r" b="b"/>
              <a:pathLst>
                <a:path w="212089" h="332104">
                  <a:moveTo>
                    <a:pt x="211849" y="0"/>
                  </a:moveTo>
                  <a:lnTo>
                    <a:pt x="0" y="0"/>
                  </a:lnTo>
                  <a:lnTo>
                    <a:pt x="0" y="332102"/>
                  </a:lnTo>
                  <a:lnTo>
                    <a:pt x="211849" y="332102"/>
                  </a:lnTo>
                  <a:lnTo>
                    <a:pt x="211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1225" y="291177"/>
            <a:ext cx="794575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Systems</a:t>
            </a:r>
            <a:r>
              <a:rPr dirty="0" spc="35"/>
              <a:t> </a:t>
            </a:r>
            <a:r>
              <a:rPr dirty="0"/>
              <a:t>of</a:t>
            </a:r>
            <a:r>
              <a:rPr dirty="0" spc="40"/>
              <a:t> </a:t>
            </a:r>
            <a:r>
              <a:rPr dirty="0" spc="-5"/>
              <a:t>equations</a:t>
            </a:r>
            <a:r>
              <a:rPr dirty="0" spc="40"/>
              <a:t> </a:t>
            </a:r>
            <a:r>
              <a:rPr dirty="0"/>
              <a:t>as</a:t>
            </a:r>
            <a:r>
              <a:rPr dirty="0" spc="40"/>
              <a:t> </a:t>
            </a:r>
            <a:r>
              <a:rPr dirty="0" spc="-10"/>
              <a:t>linear</a:t>
            </a:r>
            <a:r>
              <a:rPr dirty="0" spc="35"/>
              <a:t> </a:t>
            </a:r>
            <a:r>
              <a:rPr dirty="0" spc="-5"/>
              <a:t>transformations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68370" y="816375"/>
            <a:ext cx="3608704" cy="3703320"/>
            <a:chOff x="268370" y="816375"/>
            <a:chExt cx="3608704" cy="3703320"/>
          </a:xfrm>
        </p:grpSpPr>
        <p:sp>
          <p:nvSpPr>
            <p:cNvPr id="4" name="object 4"/>
            <p:cNvSpPr/>
            <p:nvPr/>
          </p:nvSpPr>
          <p:spPr>
            <a:xfrm>
              <a:off x="417512" y="11414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370" y="2665497"/>
              <a:ext cx="3510967" cy="1981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15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 h="0">
                  <a:moveTo>
                    <a:pt x="0" y="0"/>
                  </a:moveTo>
                  <a:lnTo>
                    <a:pt x="12700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06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4794" y="1009475"/>
              <a:ext cx="198120" cy="35101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023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962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7720" y="816375"/>
              <a:ext cx="261681" cy="27234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880582" y="836155"/>
              <a:ext cx="176530" cy="186690"/>
            </a:xfrm>
            <a:custGeom>
              <a:avLst/>
              <a:gdLst/>
              <a:ahLst/>
              <a:cxnLst/>
              <a:rect l="l" t="t" r="r" b="b"/>
              <a:pathLst>
                <a:path w="176530" h="186690">
                  <a:moveTo>
                    <a:pt x="158953" y="0"/>
                  </a:moveTo>
                  <a:lnTo>
                    <a:pt x="153202" y="246"/>
                  </a:lnTo>
                  <a:lnTo>
                    <a:pt x="148612" y="2288"/>
                  </a:lnTo>
                  <a:lnTo>
                    <a:pt x="148884" y="4311"/>
                  </a:lnTo>
                  <a:lnTo>
                    <a:pt x="150722" y="22317"/>
                  </a:lnTo>
                  <a:lnTo>
                    <a:pt x="150685" y="34449"/>
                  </a:lnTo>
                  <a:lnTo>
                    <a:pt x="149079" y="42166"/>
                  </a:lnTo>
                  <a:lnTo>
                    <a:pt x="146212" y="46922"/>
                  </a:lnTo>
                  <a:lnTo>
                    <a:pt x="123834" y="76019"/>
                  </a:lnTo>
                  <a:lnTo>
                    <a:pt x="106717" y="99613"/>
                  </a:lnTo>
                  <a:lnTo>
                    <a:pt x="80721" y="120984"/>
                  </a:lnTo>
                  <a:lnTo>
                    <a:pt x="31706" y="143414"/>
                  </a:lnTo>
                  <a:lnTo>
                    <a:pt x="20183" y="148412"/>
                  </a:lnTo>
                  <a:lnTo>
                    <a:pt x="11095" y="154355"/>
                  </a:lnTo>
                  <a:lnTo>
                    <a:pt x="4386" y="161411"/>
                  </a:lnTo>
                  <a:lnTo>
                    <a:pt x="0" y="169749"/>
                  </a:lnTo>
                  <a:lnTo>
                    <a:pt x="2204" y="176670"/>
                  </a:lnTo>
                  <a:lnTo>
                    <a:pt x="4847" y="180566"/>
                  </a:lnTo>
                  <a:lnTo>
                    <a:pt x="11502" y="183214"/>
                  </a:lnTo>
                  <a:lnTo>
                    <a:pt x="30508" y="186557"/>
                  </a:lnTo>
                  <a:lnTo>
                    <a:pt x="60427" y="183693"/>
                  </a:lnTo>
                  <a:lnTo>
                    <a:pt x="99820" y="167720"/>
                  </a:lnTo>
                  <a:lnTo>
                    <a:pt x="139806" y="139364"/>
                  </a:lnTo>
                  <a:lnTo>
                    <a:pt x="166304" y="107306"/>
                  </a:lnTo>
                  <a:lnTo>
                    <a:pt x="175956" y="73231"/>
                  </a:lnTo>
                  <a:lnTo>
                    <a:pt x="165408" y="38821"/>
                  </a:lnTo>
                  <a:lnTo>
                    <a:pt x="163509" y="23844"/>
                  </a:lnTo>
                  <a:lnTo>
                    <a:pt x="162012" y="11692"/>
                  </a:lnTo>
                  <a:lnTo>
                    <a:pt x="160928" y="2268"/>
                  </a:lnTo>
                  <a:lnTo>
                    <a:pt x="160752" y="582"/>
                  </a:lnTo>
                  <a:lnTo>
                    <a:pt x="1589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880582" y="836156"/>
              <a:ext cx="176530" cy="186690"/>
            </a:xfrm>
            <a:custGeom>
              <a:avLst/>
              <a:gdLst/>
              <a:ahLst/>
              <a:cxnLst/>
              <a:rect l="l" t="t" r="r" b="b"/>
              <a:pathLst>
                <a:path w="176530" h="186690">
                  <a:moveTo>
                    <a:pt x="156795" y="9"/>
                  </a:moveTo>
                  <a:lnTo>
                    <a:pt x="153202" y="163"/>
                  </a:lnTo>
                  <a:lnTo>
                    <a:pt x="148612" y="2205"/>
                  </a:lnTo>
                  <a:lnTo>
                    <a:pt x="148883" y="4228"/>
                  </a:lnTo>
                  <a:lnTo>
                    <a:pt x="150722" y="22233"/>
                  </a:lnTo>
                  <a:lnTo>
                    <a:pt x="150684" y="34366"/>
                  </a:lnTo>
                  <a:lnTo>
                    <a:pt x="149079" y="42082"/>
                  </a:lnTo>
                  <a:lnTo>
                    <a:pt x="146212" y="46839"/>
                  </a:lnTo>
                  <a:lnTo>
                    <a:pt x="123833" y="75936"/>
                  </a:lnTo>
                  <a:lnTo>
                    <a:pt x="106716" y="99530"/>
                  </a:lnTo>
                  <a:lnTo>
                    <a:pt x="80720" y="120901"/>
                  </a:lnTo>
                  <a:lnTo>
                    <a:pt x="31706" y="143331"/>
                  </a:lnTo>
                  <a:lnTo>
                    <a:pt x="20183" y="148328"/>
                  </a:lnTo>
                  <a:lnTo>
                    <a:pt x="11095" y="154272"/>
                  </a:lnTo>
                  <a:lnTo>
                    <a:pt x="4386" y="161328"/>
                  </a:lnTo>
                  <a:lnTo>
                    <a:pt x="0" y="169665"/>
                  </a:lnTo>
                  <a:lnTo>
                    <a:pt x="2203" y="176587"/>
                  </a:lnTo>
                  <a:lnTo>
                    <a:pt x="4846" y="180483"/>
                  </a:lnTo>
                  <a:lnTo>
                    <a:pt x="11501" y="183131"/>
                  </a:lnTo>
                  <a:lnTo>
                    <a:pt x="30507" y="186474"/>
                  </a:lnTo>
                  <a:lnTo>
                    <a:pt x="60426" y="183610"/>
                  </a:lnTo>
                  <a:lnTo>
                    <a:pt x="99820" y="167636"/>
                  </a:lnTo>
                  <a:lnTo>
                    <a:pt x="139805" y="139280"/>
                  </a:lnTo>
                  <a:lnTo>
                    <a:pt x="166303" y="107223"/>
                  </a:lnTo>
                  <a:lnTo>
                    <a:pt x="175956" y="73147"/>
                  </a:lnTo>
                  <a:lnTo>
                    <a:pt x="165408" y="38737"/>
                  </a:lnTo>
                  <a:lnTo>
                    <a:pt x="164836" y="34263"/>
                  </a:lnTo>
                  <a:lnTo>
                    <a:pt x="163509" y="23761"/>
                  </a:lnTo>
                  <a:lnTo>
                    <a:pt x="162011" y="11608"/>
                  </a:lnTo>
                  <a:lnTo>
                    <a:pt x="160927" y="2184"/>
                  </a:lnTo>
                  <a:lnTo>
                    <a:pt x="160752" y="499"/>
                  </a:lnTo>
                  <a:lnTo>
                    <a:pt x="158952" y="-82"/>
                  </a:lnTo>
                  <a:lnTo>
                    <a:pt x="156795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26938" y="2747400"/>
              <a:ext cx="249725" cy="27234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65038" y="2762514"/>
              <a:ext cx="172772" cy="19561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3696258" y="249307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15231" y="814153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778947" y="780111"/>
            <a:ext cx="249554" cy="272415"/>
            <a:chOff x="3778947" y="780111"/>
            <a:chExt cx="249554" cy="272415"/>
          </a:xfrm>
        </p:grpSpPr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78947" y="780111"/>
              <a:ext cx="249280" cy="27183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17047" y="795225"/>
              <a:ext cx="172330" cy="195107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4171407" y="780111"/>
            <a:ext cx="261620" cy="272415"/>
            <a:chOff x="4171407" y="780111"/>
            <a:chExt cx="261620" cy="272415"/>
          </a:xfrm>
        </p:grpSpPr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71407" y="780111"/>
              <a:ext cx="261204" cy="27183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09507" y="795128"/>
              <a:ext cx="185004" cy="195577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4041825" y="2616217"/>
            <a:ext cx="3657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(a,b)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996105" y="2571750"/>
            <a:ext cx="469900" cy="288925"/>
          </a:xfrm>
          <a:custGeom>
            <a:avLst/>
            <a:gdLst/>
            <a:ahLst/>
            <a:cxnLst/>
            <a:rect l="l" t="t" r="r" b="b"/>
            <a:pathLst>
              <a:path w="469900" h="288925">
                <a:moveTo>
                  <a:pt x="469723" y="0"/>
                </a:moveTo>
                <a:lnTo>
                  <a:pt x="0" y="0"/>
                </a:lnTo>
                <a:lnTo>
                  <a:pt x="0" y="288823"/>
                </a:lnTo>
                <a:lnTo>
                  <a:pt x="469723" y="288823"/>
                </a:lnTo>
                <a:lnTo>
                  <a:pt x="4697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6" name="object 26"/>
          <p:cNvGrpSpPr/>
          <p:nvPr/>
        </p:nvGrpSpPr>
        <p:grpSpPr>
          <a:xfrm>
            <a:off x="5440862" y="992171"/>
            <a:ext cx="3511550" cy="3510279"/>
            <a:chOff x="5440862" y="992171"/>
            <a:chExt cx="3511550" cy="3510279"/>
          </a:xfrm>
        </p:grpSpPr>
        <p:sp>
          <p:nvSpPr>
            <p:cNvPr id="27" name="object 27"/>
            <p:cNvSpPr/>
            <p:nvPr/>
          </p:nvSpPr>
          <p:spPr>
            <a:xfrm>
              <a:off x="5586412" y="11287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0862" y="2648193"/>
              <a:ext cx="3510967" cy="19811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588182" y="2727253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 h="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478958" y="2666301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7285" y="992171"/>
              <a:ext cx="198120" cy="351016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7196345" y="1119491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7135380" y="101027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68363" y="1853133"/>
              <a:ext cx="188912" cy="18891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11224" y="1872996"/>
              <a:ext cx="103188" cy="10318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06463" y="1868233"/>
              <a:ext cx="112712" cy="112712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4029125" y="2586675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(1,1)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787390" y="2586675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(4,3)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198274" y="2396114"/>
            <a:ext cx="2558415" cy="452120"/>
            <a:chOff x="2198274" y="2396114"/>
            <a:chExt cx="2558415" cy="452120"/>
          </a:xfrm>
        </p:grpSpPr>
        <p:pic>
          <p:nvPicPr>
            <p:cNvPr id="40" name="object 4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64050" y="2649801"/>
              <a:ext cx="292100" cy="198119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4502150" y="2728861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4596129" y="2667901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98274" y="2396114"/>
              <a:ext cx="188912" cy="18891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41137" y="2415975"/>
              <a:ext cx="103186" cy="10318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36374" y="2411213"/>
              <a:ext cx="112712" cy="112712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2382107" y="2338082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(1,1)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362332" y="1795103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(4,3)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298638" y="836080"/>
            <a:ext cx="9652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Second</a:t>
            </a:r>
            <a:r>
              <a:rPr dirty="0" sz="1400" spc="-8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day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5148502" y="852395"/>
            <a:ext cx="3983990" cy="2222500"/>
            <a:chOff x="5148502" y="852395"/>
            <a:chExt cx="3983990" cy="2222500"/>
          </a:xfrm>
        </p:grpSpPr>
        <p:pic>
          <p:nvPicPr>
            <p:cNvPr id="50" name="object 5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27289" y="862572"/>
              <a:ext cx="261681" cy="272344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6970152" y="882351"/>
              <a:ext cx="176530" cy="186690"/>
            </a:xfrm>
            <a:custGeom>
              <a:avLst/>
              <a:gdLst/>
              <a:ahLst/>
              <a:cxnLst/>
              <a:rect l="l" t="t" r="r" b="b"/>
              <a:pathLst>
                <a:path w="176529" h="186690">
                  <a:moveTo>
                    <a:pt x="158951" y="0"/>
                  </a:moveTo>
                  <a:lnTo>
                    <a:pt x="153202" y="246"/>
                  </a:lnTo>
                  <a:lnTo>
                    <a:pt x="148612" y="2288"/>
                  </a:lnTo>
                  <a:lnTo>
                    <a:pt x="148884" y="4311"/>
                  </a:lnTo>
                  <a:lnTo>
                    <a:pt x="150722" y="22317"/>
                  </a:lnTo>
                  <a:lnTo>
                    <a:pt x="150685" y="34449"/>
                  </a:lnTo>
                  <a:lnTo>
                    <a:pt x="149079" y="42166"/>
                  </a:lnTo>
                  <a:lnTo>
                    <a:pt x="146212" y="46922"/>
                  </a:lnTo>
                  <a:lnTo>
                    <a:pt x="123834" y="76019"/>
                  </a:lnTo>
                  <a:lnTo>
                    <a:pt x="106717" y="99613"/>
                  </a:lnTo>
                  <a:lnTo>
                    <a:pt x="80721" y="120984"/>
                  </a:lnTo>
                  <a:lnTo>
                    <a:pt x="31706" y="143414"/>
                  </a:lnTo>
                  <a:lnTo>
                    <a:pt x="20183" y="148412"/>
                  </a:lnTo>
                  <a:lnTo>
                    <a:pt x="11095" y="154355"/>
                  </a:lnTo>
                  <a:lnTo>
                    <a:pt x="4386" y="161411"/>
                  </a:lnTo>
                  <a:lnTo>
                    <a:pt x="0" y="169749"/>
                  </a:lnTo>
                  <a:lnTo>
                    <a:pt x="2204" y="176670"/>
                  </a:lnTo>
                  <a:lnTo>
                    <a:pt x="4846" y="180566"/>
                  </a:lnTo>
                  <a:lnTo>
                    <a:pt x="11501" y="183214"/>
                  </a:lnTo>
                  <a:lnTo>
                    <a:pt x="30507" y="186557"/>
                  </a:lnTo>
                  <a:lnTo>
                    <a:pt x="60427" y="183693"/>
                  </a:lnTo>
                  <a:lnTo>
                    <a:pt x="99820" y="167720"/>
                  </a:lnTo>
                  <a:lnTo>
                    <a:pt x="139806" y="139364"/>
                  </a:lnTo>
                  <a:lnTo>
                    <a:pt x="166304" y="107306"/>
                  </a:lnTo>
                  <a:lnTo>
                    <a:pt x="175956" y="73231"/>
                  </a:lnTo>
                  <a:lnTo>
                    <a:pt x="165408" y="38821"/>
                  </a:lnTo>
                  <a:lnTo>
                    <a:pt x="163509" y="23844"/>
                  </a:lnTo>
                  <a:lnTo>
                    <a:pt x="162012" y="11692"/>
                  </a:lnTo>
                  <a:lnTo>
                    <a:pt x="160928" y="2268"/>
                  </a:lnTo>
                  <a:lnTo>
                    <a:pt x="160752" y="582"/>
                  </a:lnTo>
                  <a:lnTo>
                    <a:pt x="158951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6970152" y="882352"/>
              <a:ext cx="176530" cy="186690"/>
            </a:xfrm>
            <a:custGeom>
              <a:avLst/>
              <a:gdLst/>
              <a:ahLst/>
              <a:cxnLst/>
              <a:rect l="l" t="t" r="r" b="b"/>
              <a:pathLst>
                <a:path w="176529" h="186690">
                  <a:moveTo>
                    <a:pt x="156795" y="9"/>
                  </a:moveTo>
                  <a:lnTo>
                    <a:pt x="153202" y="163"/>
                  </a:lnTo>
                  <a:lnTo>
                    <a:pt x="148612" y="2205"/>
                  </a:lnTo>
                  <a:lnTo>
                    <a:pt x="148883" y="4228"/>
                  </a:lnTo>
                  <a:lnTo>
                    <a:pt x="150722" y="22233"/>
                  </a:lnTo>
                  <a:lnTo>
                    <a:pt x="150684" y="34366"/>
                  </a:lnTo>
                  <a:lnTo>
                    <a:pt x="149079" y="42082"/>
                  </a:lnTo>
                  <a:lnTo>
                    <a:pt x="146212" y="46839"/>
                  </a:lnTo>
                  <a:lnTo>
                    <a:pt x="123833" y="75936"/>
                  </a:lnTo>
                  <a:lnTo>
                    <a:pt x="106716" y="99530"/>
                  </a:lnTo>
                  <a:lnTo>
                    <a:pt x="80720" y="120901"/>
                  </a:lnTo>
                  <a:lnTo>
                    <a:pt x="31706" y="143331"/>
                  </a:lnTo>
                  <a:lnTo>
                    <a:pt x="20183" y="148328"/>
                  </a:lnTo>
                  <a:lnTo>
                    <a:pt x="11095" y="154272"/>
                  </a:lnTo>
                  <a:lnTo>
                    <a:pt x="4386" y="161328"/>
                  </a:lnTo>
                  <a:lnTo>
                    <a:pt x="0" y="169665"/>
                  </a:lnTo>
                  <a:lnTo>
                    <a:pt x="2203" y="176587"/>
                  </a:lnTo>
                  <a:lnTo>
                    <a:pt x="4846" y="180483"/>
                  </a:lnTo>
                  <a:lnTo>
                    <a:pt x="11501" y="183131"/>
                  </a:lnTo>
                  <a:lnTo>
                    <a:pt x="30507" y="186474"/>
                  </a:lnTo>
                  <a:lnTo>
                    <a:pt x="60426" y="183610"/>
                  </a:lnTo>
                  <a:lnTo>
                    <a:pt x="99820" y="167636"/>
                  </a:lnTo>
                  <a:lnTo>
                    <a:pt x="139805" y="139280"/>
                  </a:lnTo>
                  <a:lnTo>
                    <a:pt x="166303" y="107223"/>
                  </a:lnTo>
                  <a:lnTo>
                    <a:pt x="175956" y="73147"/>
                  </a:lnTo>
                  <a:lnTo>
                    <a:pt x="165408" y="38737"/>
                  </a:lnTo>
                  <a:lnTo>
                    <a:pt x="164836" y="34263"/>
                  </a:lnTo>
                  <a:lnTo>
                    <a:pt x="163509" y="23761"/>
                  </a:lnTo>
                  <a:lnTo>
                    <a:pt x="162011" y="11608"/>
                  </a:lnTo>
                  <a:lnTo>
                    <a:pt x="160927" y="2184"/>
                  </a:lnTo>
                  <a:lnTo>
                    <a:pt x="160752" y="499"/>
                  </a:lnTo>
                  <a:lnTo>
                    <a:pt x="158952" y="-82"/>
                  </a:lnTo>
                  <a:lnTo>
                    <a:pt x="156795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800289" y="862572"/>
              <a:ext cx="261681" cy="272344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6843152" y="882351"/>
              <a:ext cx="176530" cy="186690"/>
            </a:xfrm>
            <a:custGeom>
              <a:avLst/>
              <a:gdLst/>
              <a:ahLst/>
              <a:cxnLst/>
              <a:rect l="l" t="t" r="r" b="b"/>
              <a:pathLst>
                <a:path w="176529" h="186690">
                  <a:moveTo>
                    <a:pt x="158951" y="0"/>
                  </a:moveTo>
                  <a:lnTo>
                    <a:pt x="153202" y="246"/>
                  </a:lnTo>
                  <a:lnTo>
                    <a:pt x="148612" y="2288"/>
                  </a:lnTo>
                  <a:lnTo>
                    <a:pt x="148884" y="4311"/>
                  </a:lnTo>
                  <a:lnTo>
                    <a:pt x="150722" y="22317"/>
                  </a:lnTo>
                  <a:lnTo>
                    <a:pt x="150685" y="34449"/>
                  </a:lnTo>
                  <a:lnTo>
                    <a:pt x="149079" y="42166"/>
                  </a:lnTo>
                  <a:lnTo>
                    <a:pt x="146212" y="46922"/>
                  </a:lnTo>
                  <a:lnTo>
                    <a:pt x="123834" y="76019"/>
                  </a:lnTo>
                  <a:lnTo>
                    <a:pt x="106717" y="99613"/>
                  </a:lnTo>
                  <a:lnTo>
                    <a:pt x="80721" y="120984"/>
                  </a:lnTo>
                  <a:lnTo>
                    <a:pt x="31706" y="143414"/>
                  </a:lnTo>
                  <a:lnTo>
                    <a:pt x="20183" y="148412"/>
                  </a:lnTo>
                  <a:lnTo>
                    <a:pt x="11095" y="154355"/>
                  </a:lnTo>
                  <a:lnTo>
                    <a:pt x="4386" y="161411"/>
                  </a:lnTo>
                  <a:lnTo>
                    <a:pt x="0" y="169749"/>
                  </a:lnTo>
                  <a:lnTo>
                    <a:pt x="2204" y="176670"/>
                  </a:lnTo>
                  <a:lnTo>
                    <a:pt x="4846" y="180566"/>
                  </a:lnTo>
                  <a:lnTo>
                    <a:pt x="11501" y="183214"/>
                  </a:lnTo>
                  <a:lnTo>
                    <a:pt x="30507" y="186557"/>
                  </a:lnTo>
                  <a:lnTo>
                    <a:pt x="60427" y="183693"/>
                  </a:lnTo>
                  <a:lnTo>
                    <a:pt x="99820" y="167720"/>
                  </a:lnTo>
                  <a:lnTo>
                    <a:pt x="139806" y="139364"/>
                  </a:lnTo>
                  <a:lnTo>
                    <a:pt x="166304" y="107306"/>
                  </a:lnTo>
                  <a:lnTo>
                    <a:pt x="175956" y="73231"/>
                  </a:lnTo>
                  <a:lnTo>
                    <a:pt x="165408" y="38821"/>
                  </a:lnTo>
                  <a:lnTo>
                    <a:pt x="163509" y="23844"/>
                  </a:lnTo>
                  <a:lnTo>
                    <a:pt x="162012" y="11692"/>
                  </a:lnTo>
                  <a:lnTo>
                    <a:pt x="160928" y="2268"/>
                  </a:lnTo>
                  <a:lnTo>
                    <a:pt x="160752" y="582"/>
                  </a:lnTo>
                  <a:lnTo>
                    <a:pt x="158951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6843152" y="882352"/>
              <a:ext cx="176530" cy="186690"/>
            </a:xfrm>
            <a:custGeom>
              <a:avLst/>
              <a:gdLst/>
              <a:ahLst/>
              <a:cxnLst/>
              <a:rect l="l" t="t" r="r" b="b"/>
              <a:pathLst>
                <a:path w="176529" h="186690">
                  <a:moveTo>
                    <a:pt x="156795" y="9"/>
                  </a:moveTo>
                  <a:lnTo>
                    <a:pt x="153202" y="163"/>
                  </a:lnTo>
                  <a:lnTo>
                    <a:pt x="148612" y="2205"/>
                  </a:lnTo>
                  <a:lnTo>
                    <a:pt x="148883" y="4228"/>
                  </a:lnTo>
                  <a:lnTo>
                    <a:pt x="150722" y="22233"/>
                  </a:lnTo>
                  <a:lnTo>
                    <a:pt x="150684" y="34366"/>
                  </a:lnTo>
                  <a:lnTo>
                    <a:pt x="149079" y="42082"/>
                  </a:lnTo>
                  <a:lnTo>
                    <a:pt x="146212" y="46839"/>
                  </a:lnTo>
                  <a:lnTo>
                    <a:pt x="123833" y="75936"/>
                  </a:lnTo>
                  <a:lnTo>
                    <a:pt x="106716" y="99530"/>
                  </a:lnTo>
                  <a:lnTo>
                    <a:pt x="80720" y="120901"/>
                  </a:lnTo>
                  <a:lnTo>
                    <a:pt x="31706" y="143331"/>
                  </a:lnTo>
                  <a:lnTo>
                    <a:pt x="20183" y="148328"/>
                  </a:lnTo>
                  <a:lnTo>
                    <a:pt x="11095" y="154272"/>
                  </a:lnTo>
                  <a:lnTo>
                    <a:pt x="4386" y="161328"/>
                  </a:lnTo>
                  <a:lnTo>
                    <a:pt x="0" y="169665"/>
                  </a:lnTo>
                  <a:lnTo>
                    <a:pt x="2203" y="176587"/>
                  </a:lnTo>
                  <a:lnTo>
                    <a:pt x="4846" y="180483"/>
                  </a:lnTo>
                  <a:lnTo>
                    <a:pt x="11501" y="183131"/>
                  </a:lnTo>
                  <a:lnTo>
                    <a:pt x="30507" y="186474"/>
                  </a:lnTo>
                  <a:lnTo>
                    <a:pt x="60426" y="183610"/>
                  </a:lnTo>
                  <a:lnTo>
                    <a:pt x="99820" y="167636"/>
                  </a:lnTo>
                  <a:lnTo>
                    <a:pt x="139805" y="139280"/>
                  </a:lnTo>
                  <a:lnTo>
                    <a:pt x="166303" y="107223"/>
                  </a:lnTo>
                  <a:lnTo>
                    <a:pt x="175956" y="73147"/>
                  </a:lnTo>
                  <a:lnTo>
                    <a:pt x="165408" y="38737"/>
                  </a:lnTo>
                  <a:lnTo>
                    <a:pt x="164836" y="34263"/>
                  </a:lnTo>
                  <a:lnTo>
                    <a:pt x="163509" y="23761"/>
                  </a:lnTo>
                  <a:lnTo>
                    <a:pt x="162011" y="11608"/>
                  </a:lnTo>
                  <a:lnTo>
                    <a:pt x="160927" y="2184"/>
                  </a:lnTo>
                  <a:lnTo>
                    <a:pt x="160752" y="499"/>
                  </a:lnTo>
                  <a:lnTo>
                    <a:pt x="158952" y="-82"/>
                  </a:lnTo>
                  <a:lnTo>
                    <a:pt x="156795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671443" y="852395"/>
              <a:ext cx="249725" cy="272344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6714305" y="872271"/>
              <a:ext cx="163830" cy="186690"/>
            </a:xfrm>
            <a:custGeom>
              <a:avLst/>
              <a:gdLst/>
              <a:ahLst/>
              <a:cxnLst/>
              <a:rect l="l" t="t" r="r" b="b"/>
              <a:pathLst>
                <a:path w="163829" h="186690">
                  <a:moveTo>
                    <a:pt x="52578" y="44508"/>
                  </a:moveTo>
                  <a:lnTo>
                    <a:pt x="34498" y="47152"/>
                  </a:lnTo>
                  <a:lnTo>
                    <a:pt x="14798" y="60606"/>
                  </a:lnTo>
                  <a:lnTo>
                    <a:pt x="661" y="90578"/>
                  </a:lnTo>
                  <a:lnTo>
                    <a:pt x="4506" y="123808"/>
                  </a:lnTo>
                  <a:lnTo>
                    <a:pt x="33270" y="173554"/>
                  </a:lnTo>
                  <a:lnTo>
                    <a:pt x="71503" y="186086"/>
                  </a:lnTo>
                  <a:lnTo>
                    <a:pt x="83788" y="181820"/>
                  </a:lnTo>
                  <a:lnTo>
                    <a:pt x="118396" y="181820"/>
                  </a:lnTo>
                  <a:lnTo>
                    <a:pt x="148299" y="151106"/>
                  </a:lnTo>
                  <a:lnTo>
                    <a:pt x="163247" y="87359"/>
                  </a:lnTo>
                  <a:lnTo>
                    <a:pt x="147937" y="57967"/>
                  </a:lnTo>
                  <a:lnTo>
                    <a:pt x="142706" y="54658"/>
                  </a:lnTo>
                  <a:lnTo>
                    <a:pt x="78568" y="54658"/>
                  </a:lnTo>
                  <a:lnTo>
                    <a:pt x="67711" y="48426"/>
                  </a:lnTo>
                  <a:lnTo>
                    <a:pt x="52578" y="44508"/>
                  </a:lnTo>
                  <a:close/>
                </a:path>
                <a:path w="163829" h="186690">
                  <a:moveTo>
                    <a:pt x="118396" y="181820"/>
                  </a:moveTo>
                  <a:lnTo>
                    <a:pt x="83788" y="181820"/>
                  </a:lnTo>
                  <a:lnTo>
                    <a:pt x="96232" y="185598"/>
                  </a:lnTo>
                  <a:lnTo>
                    <a:pt x="109522" y="185054"/>
                  </a:lnTo>
                  <a:lnTo>
                    <a:pt x="118396" y="181820"/>
                  </a:lnTo>
                  <a:close/>
                </a:path>
                <a:path w="163829" h="186690">
                  <a:moveTo>
                    <a:pt x="74158" y="30601"/>
                  </a:moveTo>
                  <a:lnTo>
                    <a:pt x="65723" y="30601"/>
                  </a:lnTo>
                  <a:lnTo>
                    <a:pt x="68630" y="32237"/>
                  </a:lnTo>
                  <a:lnTo>
                    <a:pt x="75924" y="36863"/>
                  </a:lnTo>
                  <a:lnTo>
                    <a:pt x="80537" y="44204"/>
                  </a:lnTo>
                  <a:lnTo>
                    <a:pt x="79632" y="47533"/>
                  </a:lnTo>
                  <a:lnTo>
                    <a:pt x="78999" y="51005"/>
                  </a:lnTo>
                  <a:lnTo>
                    <a:pt x="78568" y="54658"/>
                  </a:lnTo>
                  <a:lnTo>
                    <a:pt x="142706" y="54658"/>
                  </a:lnTo>
                  <a:lnTo>
                    <a:pt x="141600" y="53958"/>
                  </a:lnTo>
                  <a:lnTo>
                    <a:pt x="84735" y="53958"/>
                  </a:lnTo>
                  <a:lnTo>
                    <a:pt x="88332" y="43009"/>
                  </a:lnTo>
                  <a:lnTo>
                    <a:pt x="90518" y="39160"/>
                  </a:lnTo>
                  <a:lnTo>
                    <a:pt x="82155" y="39160"/>
                  </a:lnTo>
                  <a:lnTo>
                    <a:pt x="76790" y="32161"/>
                  </a:lnTo>
                  <a:lnTo>
                    <a:pt x="74158" y="30601"/>
                  </a:lnTo>
                  <a:close/>
                </a:path>
                <a:path w="163829" h="186690">
                  <a:moveTo>
                    <a:pt x="110319" y="43290"/>
                  </a:moveTo>
                  <a:lnTo>
                    <a:pt x="95482" y="47459"/>
                  </a:lnTo>
                  <a:lnTo>
                    <a:pt x="84735" y="53958"/>
                  </a:lnTo>
                  <a:lnTo>
                    <a:pt x="141600" y="53958"/>
                  </a:lnTo>
                  <a:lnTo>
                    <a:pt x="128165" y="45457"/>
                  </a:lnTo>
                  <a:lnTo>
                    <a:pt x="110319" y="43290"/>
                  </a:lnTo>
                  <a:close/>
                </a:path>
                <a:path w="163829" h="186690">
                  <a:moveTo>
                    <a:pt x="107655" y="8782"/>
                  </a:moveTo>
                  <a:lnTo>
                    <a:pt x="82155" y="39160"/>
                  </a:lnTo>
                  <a:lnTo>
                    <a:pt x="90518" y="39160"/>
                  </a:lnTo>
                  <a:lnTo>
                    <a:pt x="93967" y="33084"/>
                  </a:lnTo>
                  <a:lnTo>
                    <a:pt x="101660" y="24218"/>
                  </a:lnTo>
                  <a:lnTo>
                    <a:pt x="111431" y="16445"/>
                  </a:lnTo>
                  <a:lnTo>
                    <a:pt x="114230" y="14516"/>
                  </a:lnTo>
                  <a:lnTo>
                    <a:pt x="107655" y="8782"/>
                  </a:lnTo>
                  <a:close/>
                </a:path>
                <a:path w="163829" h="186690">
                  <a:moveTo>
                    <a:pt x="0" y="0"/>
                  </a:moveTo>
                  <a:lnTo>
                    <a:pt x="13622" y="21201"/>
                  </a:lnTo>
                  <a:lnTo>
                    <a:pt x="31555" y="32326"/>
                  </a:lnTo>
                  <a:lnTo>
                    <a:pt x="50141" y="34939"/>
                  </a:lnTo>
                  <a:lnTo>
                    <a:pt x="65723" y="30601"/>
                  </a:lnTo>
                  <a:lnTo>
                    <a:pt x="74158" y="30601"/>
                  </a:lnTo>
                  <a:lnTo>
                    <a:pt x="69763" y="27998"/>
                  </a:lnTo>
                  <a:lnTo>
                    <a:pt x="67226" y="26636"/>
                  </a:lnTo>
                  <a:lnTo>
                    <a:pt x="65162" y="21012"/>
                  </a:lnTo>
                  <a:lnTo>
                    <a:pt x="61332" y="13969"/>
                  </a:lnTo>
                  <a:lnTo>
                    <a:pt x="55360" y="7147"/>
                  </a:lnTo>
                  <a:lnTo>
                    <a:pt x="48429" y="3096"/>
                  </a:lnTo>
                  <a:lnTo>
                    <a:pt x="13874" y="3096"/>
                  </a:lnTo>
                  <a:lnTo>
                    <a:pt x="0" y="0"/>
                  </a:lnTo>
                  <a:close/>
                </a:path>
                <a:path w="163829" h="186690">
                  <a:moveTo>
                    <a:pt x="33937" y="12"/>
                  </a:moveTo>
                  <a:lnTo>
                    <a:pt x="24062" y="1707"/>
                  </a:lnTo>
                  <a:lnTo>
                    <a:pt x="13874" y="3096"/>
                  </a:lnTo>
                  <a:lnTo>
                    <a:pt x="48429" y="3096"/>
                  </a:lnTo>
                  <a:lnTo>
                    <a:pt x="46873" y="2186"/>
                  </a:lnTo>
                  <a:lnTo>
                    <a:pt x="33937" y="12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6714305" y="872271"/>
              <a:ext cx="163830" cy="186690"/>
            </a:xfrm>
            <a:custGeom>
              <a:avLst/>
              <a:gdLst/>
              <a:ahLst/>
              <a:cxnLst/>
              <a:rect l="l" t="t" r="r" b="b"/>
              <a:pathLst>
                <a:path w="163829" h="186690">
                  <a:moveTo>
                    <a:pt x="0" y="13"/>
                  </a:moveTo>
                  <a:lnTo>
                    <a:pt x="13622" y="21215"/>
                  </a:lnTo>
                  <a:lnTo>
                    <a:pt x="31555" y="32341"/>
                  </a:lnTo>
                  <a:lnTo>
                    <a:pt x="50141" y="34953"/>
                  </a:lnTo>
                  <a:lnTo>
                    <a:pt x="65724" y="30615"/>
                  </a:lnTo>
                  <a:lnTo>
                    <a:pt x="68630" y="32252"/>
                  </a:lnTo>
                  <a:lnTo>
                    <a:pt x="75924" y="36876"/>
                  </a:lnTo>
                  <a:lnTo>
                    <a:pt x="80537" y="44218"/>
                  </a:lnTo>
                  <a:lnTo>
                    <a:pt x="79633" y="47546"/>
                  </a:lnTo>
                  <a:lnTo>
                    <a:pt x="78999" y="51019"/>
                  </a:lnTo>
                  <a:lnTo>
                    <a:pt x="78568" y="54672"/>
                  </a:lnTo>
                  <a:lnTo>
                    <a:pt x="67711" y="48439"/>
                  </a:lnTo>
                  <a:lnTo>
                    <a:pt x="52578" y="44521"/>
                  </a:lnTo>
                  <a:lnTo>
                    <a:pt x="34498" y="47165"/>
                  </a:lnTo>
                  <a:lnTo>
                    <a:pt x="14798" y="60620"/>
                  </a:lnTo>
                  <a:lnTo>
                    <a:pt x="661" y="90591"/>
                  </a:lnTo>
                  <a:lnTo>
                    <a:pt x="4506" y="123822"/>
                  </a:lnTo>
                  <a:lnTo>
                    <a:pt x="33270" y="173567"/>
                  </a:lnTo>
                  <a:lnTo>
                    <a:pt x="71503" y="186099"/>
                  </a:lnTo>
                  <a:lnTo>
                    <a:pt x="83788" y="181834"/>
                  </a:lnTo>
                  <a:lnTo>
                    <a:pt x="96232" y="185612"/>
                  </a:lnTo>
                  <a:lnTo>
                    <a:pt x="133941" y="171584"/>
                  </a:lnTo>
                  <a:lnTo>
                    <a:pt x="160717" y="120734"/>
                  </a:lnTo>
                  <a:lnTo>
                    <a:pt x="163247" y="87372"/>
                  </a:lnTo>
                  <a:lnTo>
                    <a:pt x="147937" y="57981"/>
                  </a:lnTo>
                  <a:lnTo>
                    <a:pt x="128166" y="45471"/>
                  </a:lnTo>
                  <a:lnTo>
                    <a:pt x="110320" y="43304"/>
                  </a:lnTo>
                  <a:lnTo>
                    <a:pt x="95483" y="47473"/>
                  </a:lnTo>
                  <a:lnTo>
                    <a:pt x="84735" y="53972"/>
                  </a:lnTo>
                  <a:lnTo>
                    <a:pt x="88333" y="43023"/>
                  </a:lnTo>
                  <a:lnTo>
                    <a:pt x="93968" y="33098"/>
                  </a:lnTo>
                  <a:lnTo>
                    <a:pt x="101660" y="24232"/>
                  </a:lnTo>
                  <a:lnTo>
                    <a:pt x="111431" y="16459"/>
                  </a:lnTo>
                  <a:lnTo>
                    <a:pt x="114230" y="14529"/>
                  </a:lnTo>
                  <a:lnTo>
                    <a:pt x="107656" y="8795"/>
                  </a:lnTo>
                  <a:lnTo>
                    <a:pt x="82155" y="39174"/>
                  </a:lnTo>
                  <a:lnTo>
                    <a:pt x="76791" y="32175"/>
                  </a:lnTo>
                  <a:lnTo>
                    <a:pt x="69764" y="28012"/>
                  </a:lnTo>
                  <a:lnTo>
                    <a:pt x="67226" y="26650"/>
                  </a:lnTo>
                  <a:lnTo>
                    <a:pt x="65162" y="21025"/>
                  </a:lnTo>
                  <a:lnTo>
                    <a:pt x="61332" y="13982"/>
                  </a:lnTo>
                  <a:lnTo>
                    <a:pt x="55360" y="7161"/>
                  </a:lnTo>
                  <a:lnTo>
                    <a:pt x="46873" y="2200"/>
                  </a:lnTo>
                  <a:lnTo>
                    <a:pt x="33937" y="25"/>
                  </a:lnTo>
                  <a:lnTo>
                    <a:pt x="24062" y="1721"/>
                  </a:lnTo>
                  <a:lnTo>
                    <a:pt x="13874" y="3110"/>
                  </a:lnTo>
                  <a:lnTo>
                    <a:pt x="0" y="1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19840" y="2802224"/>
              <a:ext cx="249725" cy="272344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8562702" y="2822100"/>
              <a:ext cx="163830" cy="186690"/>
            </a:xfrm>
            <a:custGeom>
              <a:avLst/>
              <a:gdLst/>
              <a:ahLst/>
              <a:cxnLst/>
              <a:rect l="l" t="t" r="r" b="b"/>
              <a:pathLst>
                <a:path w="163829" h="186689">
                  <a:moveTo>
                    <a:pt x="52578" y="44508"/>
                  </a:moveTo>
                  <a:lnTo>
                    <a:pt x="34498" y="47152"/>
                  </a:lnTo>
                  <a:lnTo>
                    <a:pt x="14798" y="60606"/>
                  </a:lnTo>
                  <a:lnTo>
                    <a:pt x="661" y="90578"/>
                  </a:lnTo>
                  <a:lnTo>
                    <a:pt x="4507" y="123808"/>
                  </a:lnTo>
                  <a:lnTo>
                    <a:pt x="33271" y="173553"/>
                  </a:lnTo>
                  <a:lnTo>
                    <a:pt x="71504" y="186085"/>
                  </a:lnTo>
                  <a:lnTo>
                    <a:pt x="83788" y="181820"/>
                  </a:lnTo>
                  <a:lnTo>
                    <a:pt x="118396" y="181820"/>
                  </a:lnTo>
                  <a:lnTo>
                    <a:pt x="148299" y="151105"/>
                  </a:lnTo>
                  <a:lnTo>
                    <a:pt x="163248" y="87358"/>
                  </a:lnTo>
                  <a:lnTo>
                    <a:pt x="147938" y="57967"/>
                  </a:lnTo>
                  <a:lnTo>
                    <a:pt x="142708" y="54658"/>
                  </a:lnTo>
                  <a:lnTo>
                    <a:pt x="78569" y="54658"/>
                  </a:lnTo>
                  <a:lnTo>
                    <a:pt x="67711" y="48426"/>
                  </a:lnTo>
                  <a:lnTo>
                    <a:pt x="52578" y="44508"/>
                  </a:lnTo>
                  <a:close/>
                </a:path>
                <a:path w="163829" h="186689">
                  <a:moveTo>
                    <a:pt x="118396" y="181820"/>
                  </a:moveTo>
                  <a:lnTo>
                    <a:pt x="83788" y="181820"/>
                  </a:lnTo>
                  <a:lnTo>
                    <a:pt x="96232" y="185598"/>
                  </a:lnTo>
                  <a:lnTo>
                    <a:pt x="109522" y="185054"/>
                  </a:lnTo>
                  <a:lnTo>
                    <a:pt x="118396" y="181820"/>
                  </a:lnTo>
                  <a:close/>
                </a:path>
                <a:path w="163829" h="186689">
                  <a:moveTo>
                    <a:pt x="74159" y="30601"/>
                  </a:moveTo>
                  <a:lnTo>
                    <a:pt x="65725" y="30601"/>
                  </a:lnTo>
                  <a:lnTo>
                    <a:pt x="68630" y="32237"/>
                  </a:lnTo>
                  <a:lnTo>
                    <a:pt x="75924" y="36863"/>
                  </a:lnTo>
                  <a:lnTo>
                    <a:pt x="80537" y="44204"/>
                  </a:lnTo>
                  <a:lnTo>
                    <a:pt x="79634" y="47532"/>
                  </a:lnTo>
                  <a:lnTo>
                    <a:pt x="79000" y="51005"/>
                  </a:lnTo>
                  <a:lnTo>
                    <a:pt x="78569" y="54658"/>
                  </a:lnTo>
                  <a:lnTo>
                    <a:pt x="142708" y="54658"/>
                  </a:lnTo>
                  <a:lnTo>
                    <a:pt x="141602" y="53958"/>
                  </a:lnTo>
                  <a:lnTo>
                    <a:pt x="84736" y="53958"/>
                  </a:lnTo>
                  <a:lnTo>
                    <a:pt x="88334" y="43009"/>
                  </a:lnTo>
                  <a:lnTo>
                    <a:pt x="90519" y="39160"/>
                  </a:lnTo>
                  <a:lnTo>
                    <a:pt x="82156" y="39160"/>
                  </a:lnTo>
                  <a:lnTo>
                    <a:pt x="76791" y="32161"/>
                  </a:lnTo>
                  <a:lnTo>
                    <a:pt x="74159" y="30601"/>
                  </a:lnTo>
                  <a:close/>
                </a:path>
                <a:path w="163829" h="186689">
                  <a:moveTo>
                    <a:pt x="110321" y="43290"/>
                  </a:moveTo>
                  <a:lnTo>
                    <a:pt x="95483" y="47459"/>
                  </a:lnTo>
                  <a:lnTo>
                    <a:pt x="84736" y="53958"/>
                  </a:lnTo>
                  <a:lnTo>
                    <a:pt x="141602" y="53958"/>
                  </a:lnTo>
                  <a:lnTo>
                    <a:pt x="128166" y="45457"/>
                  </a:lnTo>
                  <a:lnTo>
                    <a:pt x="110321" y="43290"/>
                  </a:lnTo>
                  <a:close/>
                </a:path>
                <a:path w="163829" h="186689">
                  <a:moveTo>
                    <a:pt x="107656" y="8782"/>
                  </a:moveTo>
                  <a:lnTo>
                    <a:pt x="82156" y="39160"/>
                  </a:lnTo>
                  <a:lnTo>
                    <a:pt x="90519" y="39160"/>
                  </a:lnTo>
                  <a:lnTo>
                    <a:pt x="93968" y="33084"/>
                  </a:lnTo>
                  <a:lnTo>
                    <a:pt x="101661" y="24218"/>
                  </a:lnTo>
                  <a:lnTo>
                    <a:pt x="111431" y="16445"/>
                  </a:lnTo>
                  <a:lnTo>
                    <a:pt x="114231" y="14516"/>
                  </a:lnTo>
                  <a:lnTo>
                    <a:pt x="107656" y="8782"/>
                  </a:lnTo>
                  <a:close/>
                </a:path>
                <a:path w="163829" h="186689">
                  <a:moveTo>
                    <a:pt x="0" y="0"/>
                  </a:moveTo>
                  <a:lnTo>
                    <a:pt x="13623" y="21201"/>
                  </a:lnTo>
                  <a:lnTo>
                    <a:pt x="31556" y="32326"/>
                  </a:lnTo>
                  <a:lnTo>
                    <a:pt x="50142" y="34939"/>
                  </a:lnTo>
                  <a:lnTo>
                    <a:pt x="65725" y="30601"/>
                  </a:lnTo>
                  <a:lnTo>
                    <a:pt x="74159" y="30601"/>
                  </a:lnTo>
                  <a:lnTo>
                    <a:pt x="69764" y="27998"/>
                  </a:lnTo>
                  <a:lnTo>
                    <a:pt x="67226" y="26635"/>
                  </a:lnTo>
                  <a:lnTo>
                    <a:pt x="65162" y="21011"/>
                  </a:lnTo>
                  <a:lnTo>
                    <a:pt x="61333" y="13968"/>
                  </a:lnTo>
                  <a:lnTo>
                    <a:pt x="55361" y="7147"/>
                  </a:lnTo>
                  <a:lnTo>
                    <a:pt x="48429" y="3096"/>
                  </a:lnTo>
                  <a:lnTo>
                    <a:pt x="13875" y="3096"/>
                  </a:lnTo>
                  <a:lnTo>
                    <a:pt x="0" y="0"/>
                  </a:lnTo>
                  <a:close/>
                </a:path>
                <a:path w="163829" h="186689">
                  <a:moveTo>
                    <a:pt x="33937" y="12"/>
                  </a:moveTo>
                  <a:lnTo>
                    <a:pt x="24062" y="1707"/>
                  </a:lnTo>
                  <a:lnTo>
                    <a:pt x="13875" y="3096"/>
                  </a:lnTo>
                  <a:lnTo>
                    <a:pt x="48429" y="3096"/>
                  </a:lnTo>
                  <a:lnTo>
                    <a:pt x="46873" y="2186"/>
                  </a:lnTo>
                  <a:lnTo>
                    <a:pt x="33937" y="12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8562702" y="2822099"/>
              <a:ext cx="163830" cy="186690"/>
            </a:xfrm>
            <a:custGeom>
              <a:avLst/>
              <a:gdLst/>
              <a:ahLst/>
              <a:cxnLst/>
              <a:rect l="l" t="t" r="r" b="b"/>
              <a:pathLst>
                <a:path w="163829" h="186689">
                  <a:moveTo>
                    <a:pt x="0" y="13"/>
                  </a:moveTo>
                  <a:lnTo>
                    <a:pt x="13622" y="21215"/>
                  </a:lnTo>
                  <a:lnTo>
                    <a:pt x="31555" y="32341"/>
                  </a:lnTo>
                  <a:lnTo>
                    <a:pt x="50141" y="34953"/>
                  </a:lnTo>
                  <a:lnTo>
                    <a:pt x="65724" y="30615"/>
                  </a:lnTo>
                  <a:lnTo>
                    <a:pt x="68630" y="32252"/>
                  </a:lnTo>
                  <a:lnTo>
                    <a:pt x="75924" y="36876"/>
                  </a:lnTo>
                  <a:lnTo>
                    <a:pt x="80537" y="44218"/>
                  </a:lnTo>
                  <a:lnTo>
                    <a:pt x="79633" y="47546"/>
                  </a:lnTo>
                  <a:lnTo>
                    <a:pt x="78999" y="51019"/>
                  </a:lnTo>
                  <a:lnTo>
                    <a:pt x="78568" y="54672"/>
                  </a:lnTo>
                  <a:lnTo>
                    <a:pt x="67711" y="48439"/>
                  </a:lnTo>
                  <a:lnTo>
                    <a:pt x="52578" y="44521"/>
                  </a:lnTo>
                  <a:lnTo>
                    <a:pt x="34498" y="47165"/>
                  </a:lnTo>
                  <a:lnTo>
                    <a:pt x="14798" y="60620"/>
                  </a:lnTo>
                  <a:lnTo>
                    <a:pt x="661" y="90591"/>
                  </a:lnTo>
                  <a:lnTo>
                    <a:pt x="4506" y="123822"/>
                  </a:lnTo>
                  <a:lnTo>
                    <a:pt x="33270" y="173567"/>
                  </a:lnTo>
                  <a:lnTo>
                    <a:pt x="71503" y="186099"/>
                  </a:lnTo>
                  <a:lnTo>
                    <a:pt x="83788" y="181834"/>
                  </a:lnTo>
                  <a:lnTo>
                    <a:pt x="96232" y="185612"/>
                  </a:lnTo>
                  <a:lnTo>
                    <a:pt x="133941" y="171584"/>
                  </a:lnTo>
                  <a:lnTo>
                    <a:pt x="160717" y="120734"/>
                  </a:lnTo>
                  <a:lnTo>
                    <a:pt x="163247" y="87372"/>
                  </a:lnTo>
                  <a:lnTo>
                    <a:pt x="147937" y="57981"/>
                  </a:lnTo>
                  <a:lnTo>
                    <a:pt x="128166" y="45471"/>
                  </a:lnTo>
                  <a:lnTo>
                    <a:pt x="110320" y="43304"/>
                  </a:lnTo>
                  <a:lnTo>
                    <a:pt x="95483" y="47473"/>
                  </a:lnTo>
                  <a:lnTo>
                    <a:pt x="84735" y="53972"/>
                  </a:lnTo>
                  <a:lnTo>
                    <a:pt x="88333" y="43023"/>
                  </a:lnTo>
                  <a:lnTo>
                    <a:pt x="93968" y="33098"/>
                  </a:lnTo>
                  <a:lnTo>
                    <a:pt x="101660" y="24232"/>
                  </a:lnTo>
                  <a:lnTo>
                    <a:pt x="111431" y="16459"/>
                  </a:lnTo>
                  <a:lnTo>
                    <a:pt x="114230" y="14529"/>
                  </a:lnTo>
                  <a:lnTo>
                    <a:pt x="107656" y="8795"/>
                  </a:lnTo>
                  <a:lnTo>
                    <a:pt x="82155" y="39174"/>
                  </a:lnTo>
                  <a:lnTo>
                    <a:pt x="76791" y="32175"/>
                  </a:lnTo>
                  <a:lnTo>
                    <a:pt x="69764" y="28012"/>
                  </a:lnTo>
                  <a:lnTo>
                    <a:pt x="67226" y="26650"/>
                  </a:lnTo>
                  <a:lnTo>
                    <a:pt x="65162" y="21025"/>
                  </a:lnTo>
                  <a:lnTo>
                    <a:pt x="61332" y="13982"/>
                  </a:lnTo>
                  <a:lnTo>
                    <a:pt x="55360" y="7161"/>
                  </a:lnTo>
                  <a:lnTo>
                    <a:pt x="46873" y="2200"/>
                  </a:lnTo>
                  <a:lnTo>
                    <a:pt x="33937" y="25"/>
                  </a:lnTo>
                  <a:lnTo>
                    <a:pt x="24062" y="1721"/>
                  </a:lnTo>
                  <a:lnTo>
                    <a:pt x="13874" y="3110"/>
                  </a:lnTo>
                  <a:lnTo>
                    <a:pt x="0" y="1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48393" y="2802224"/>
              <a:ext cx="249725" cy="272344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8691256" y="2822100"/>
              <a:ext cx="163830" cy="186690"/>
            </a:xfrm>
            <a:custGeom>
              <a:avLst/>
              <a:gdLst/>
              <a:ahLst/>
              <a:cxnLst/>
              <a:rect l="l" t="t" r="r" b="b"/>
              <a:pathLst>
                <a:path w="163829" h="186689">
                  <a:moveTo>
                    <a:pt x="52578" y="44508"/>
                  </a:moveTo>
                  <a:lnTo>
                    <a:pt x="34498" y="47152"/>
                  </a:lnTo>
                  <a:lnTo>
                    <a:pt x="14798" y="60606"/>
                  </a:lnTo>
                  <a:lnTo>
                    <a:pt x="661" y="90578"/>
                  </a:lnTo>
                  <a:lnTo>
                    <a:pt x="4506" y="123808"/>
                  </a:lnTo>
                  <a:lnTo>
                    <a:pt x="33270" y="173553"/>
                  </a:lnTo>
                  <a:lnTo>
                    <a:pt x="71503" y="186085"/>
                  </a:lnTo>
                  <a:lnTo>
                    <a:pt x="83788" y="181820"/>
                  </a:lnTo>
                  <a:lnTo>
                    <a:pt x="118396" y="181820"/>
                  </a:lnTo>
                  <a:lnTo>
                    <a:pt x="148299" y="151105"/>
                  </a:lnTo>
                  <a:lnTo>
                    <a:pt x="163247" y="87358"/>
                  </a:lnTo>
                  <a:lnTo>
                    <a:pt x="147938" y="57967"/>
                  </a:lnTo>
                  <a:lnTo>
                    <a:pt x="142707" y="54658"/>
                  </a:lnTo>
                  <a:lnTo>
                    <a:pt x="78568" y="54658"/>
                  </a:lnTo>
                  <a:lnTo>
                    <a:pt x="67711" y="48426"/>
                  </a:lnTo>
                  <a:lnTo>
                    <a:pt x="52578" y="44508"/>
                  </a:lnTo>
                  <a:close/>
                </a:path>
                <a:path w="163829" h="186689">
                  <a:moveTo>
                    <a:pt x="118396" y="181820"/>
                  </a:moveTo>
                  <a:lnTo>
                    <a:pt x="83788" y="181820"/>
                  </a:lnTo>
                  <a:lnTo>
                    <a:pt x="96232" y="185598"/>
                  </a:lnTo>
                  <a:lnTo>
                    <a:pt x="109522" y="185054"/>
                  </a:lnTo>
                  <a:lnTo>
                    <a:pt x="118396" y="181820"/>
                  </a:lnTo>
                  <a:close/>
                </a:path>
                <a:path w="163829" h="186689">
                  <a:moveTo>
                    <a:pt x="74158" y="30601"/>
                  </a:moveTo>
                  <a:lnTo>
                    <a:pt x="65723" y="30601"/>
                  </a:lnTo>
                  <a:lnTo>
                    <a:pt x="68630" y="32237"/>
                  </a:lnTo>
                  <a:lnTo>
                    <a:pt x="75924" y="36863"/>
                  </a:lnTo>
                  <a:lnTo>
                    <a:pt x="80537" y="44204"/>
                  </a:lnTo>
                  <a:lnTo>
                    <a:pt x="79632" y="47532"/>
                  </a:lnTo>
                  <a:lnTo>
                    <a:pt x="78999" y="51005"/>
                  </a:lnTo>
                  <a:lnTo>
                    <a:pt x="78568" y="54658"/>
                  </a:lnTo>
                  <a:lnTo>
                    <a:pt x="142707" y="54658"/>
                  </a:lnTo>
                  <a:lnTo>
                    <a:pt x="141602" y="53958"/>
                  </a:lnTo>
                  <a:lnTo>
                    <a:pt x="84735" y="53958"/>
                  </a:lnTo>
                  <a:lnTo>
                    <a:pt x="88333" y="43009"/>
                  </a:lnTo>
                  <a:lnTo>
                    <a:pt x="90518" y="39160"/>
                  </a:lnTo>
                  <a:lnTo>
                    <a:pt x="82155" y="39160"/>
                  </a:lnTo>
                  <a:lnTo>
                    <a:pt x="76790" y="32161"/>
                  </a:lnTo>
                  <a:lnTo>
                    <a:pt x="74158" y="30601"/>
                  </a:lnTo>
                  <a:close/>
                </a:path>
                <a:path w="163829" h="186689">
                  <a:moveTo>
                    <a:pt x="110320" y="43290"/>
                  </a:moveTo>
                  <a:lnTo>
                    <a:pt x="95483" y="47459"/>
                  </a:lnTo>
                  <a:lnTo>
                    <a:pt x="84735" y="53958"/>
                  </a:lnTo>
                  <a:lnTo>
                    <a:pt x="141602" y="53958"/>
                  </a:lnTo>
                  <a:lnTo>
                    <a:pt x="128166" y="45457"/>
                  </a:lnTo>
                  <a:lnTo>
                    <a:pt x="110320" y="43290"/>
                  </a:lnTo>
                  <a:close/>
                </a:path>
                <a:path w="163829" h="186689">
                  <a:moveTo>
                    <a:pt x="107656" y="8782"/>
                  </a:moveTo>
                  <a:lnTo>
                    <a:pt x="82155" y="39160"/>
                  </a:lnTo>
                  <a:lnTo>
                    <a:pt x="90518" y="39160"/>
                  </a:lnTo>
                  <a:lnTo>
                    <a:pt x="93968" y="33084"/>
                  </a:lnTo>
                  <a:lnTo>
                    <a:pt x="101660" y="24218"/>
                  </a:lnTo>
                  <a:lnTo>
                    <a:pt x="111431" y="16445"/>
                  </a:lnTo>
                  <a:lnTo>
                    <a:pt x="114230" y="14516"/>
                  </a:lnTo>
                  <a:lnTo>
                    <a:pt x="107656" y="8782"/>
                  </a:lnTo>
                  <a:close/>
                </a:path>
                <a:path w="163829" h="186689">
                  <a:moveTo>
                    <a:pt x="0" y="0"/>
                  </a:moveTo>
                  <a:lnTo>
                    <a:pt x="13622" y="21201"/>
                  </a:lnTo>
                  <a:lnTo>
                    <a:pt x="31555" y="32326"/>
                  </a:lnTo>
                  <a:lnTo>
                    <a:pt x="50141" y="34939"/>
                  </a:lnTo>
                  <a:lnTo>
                    <a:pt x="65723" y="30601"/>
                  </a:lnTo>
                  <a:lnTo>
                    <a:pt x="74158" y="30601"/>
                  </a:lnTo>
                  <a:lnTo>
                    <a:pt x="69763" y="27998"/>
                  </a:lnTo>
                  <a:lnTo>
                    <a:pt x="67226" y="26635"/>
                  </a:lnTo>
                  <a:lnTo>
                    <a:pt x="65162" y="21011"/>
                  </a:lnTo>
                  <a:lnTo>
                    <a:pt x="61332" y="13968"/>
                  </a:lnTo>
                  <a:lnTo>
                    <a:pt x="55360" y="7147"/>
                  </a:lnTo>
                  <a:lnTo>
                    <a:pt x="48429" y="3096"/>
                  </a:lnTo>
                  <a:lnTo>
                    <a:pt x="13874" y="3096"/>
                  </a:lnTo>
                  <a:lnTo>
                    <a:pt x="0" y="0"/>
                  </a:lnTo>
                  <a:close/>
                </a:path>
                <a:path w="163829" h="186689">
                  <a:moveTo>
                    <a:pt x="33937" y="12"/>
                  </a:moveTo>
                  <a:lnTo>
                    <a:pt x="24062" y="1707"/>
                  </a:lnTo>
                  <a:lnTo>
                    <a:pt x="13874" y="3096"/>
                  </a:lnTo>
                  <a:lnTo>
                    <a:pt x="48429" y="3096"/>
                  </a:lnTo>
                  <a:lnTo>
                    <a:pt x="46873" y="2186"/>
                  </a:lnTo>
                  <a:lnTo>
                    <a:pt x="33937" y="12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8691256" y="2822099"/>
              <a:ext cx="163830" cy="186690"/>
            </a:xfrm>
            <a:custGeom>
              <a:avLst/>
              <a:gdLst/>
              <a:ahLst/>
              <a:cxnLst/>
              <a:rect l="l" t="t" r="r" b="b"/>
              <a:pathLst>
                <a:path w="163829" h="186689">
                  <a:moveTo>
                    <a:pt x="0" y="13"/>
                  </a:moveTo>
                  <a:lnTo>
                    <a:pt x="13622" y="21215"/>
                  </a:lnTo>
                  <a:lnTo>
                    <a:pt x="31555" y="32341"/>
                  </a:lnTo>
                  <a:lnTo>
                    <a:pt x="50141" y="34953"/>
                  </a:lnTo>
                  <a:lnTo>
                    <a:pt x="65724" y="30615"/>
                  </a:lnTo>
                  <a:lnTo>
                    <a:pt x="68630" y="32252"/>
                  </a:lnTo>
                  <a:lnTo>
                    <a:pt x="75924" y="36876"/>
                  </a:lnTo>
                  <a:lnTo>
                    <a:pt x="80537" y="44218"/>
                  </a:lnTo>
                  <a:lnTo>
                    <a:pt x="79633" y="47546"/>
                  </a:lnTo>
                  <a:lnTo>
                    <a:pt x="78999" y="51019"/>
                  </a:lnTo>
                  <a:lnTo>
                    <a:pt x="78568" y="54672"/>
                  </a:lnTo>
                  <a:lnTo>
                    <a:pt x="67711" y="48439"/>
                  </a:lnTo>
                  <a:lnTo>
                    <a:pt x="52578" y="44521"/>
                  </a:lnTo>
                  <a:lnTo>
                    <a:pt x="34498" y="47165"/>
                  </a:lnTo>
                  <a:lnTo>
                    <a:pt x="14798" y="60620"/>
                  </a:lnTo>
                  <a:lnTo>
                    <a:pt x="661" y="90591"/>
                  </a:lnTo>
                  <a:lnTo>
                    <a:pt x="4506" y="123822"/>
                  </a:lnTo>
                  <a:lnTo>
                    <a:pt x="33270" y="173567"/>
                  </a:lnTo>
                  <a:lnTo>
                    <a:pt x="71503" y="186099"/>
                  </a:lnTo>
                  <a:lnTo>
                    <a:pt x="83788" y="181834"/>
                  </a:lnTo>
                  <a:lnTo>
                    <a:pt x="96232" y="185612"/>
                  </a:lnTo>
                  <a:lnTo>
                    <a:pt x="133941" y="171584"/>
                  </a:lnTo>
                  <a:lnTo>
                    <a:pt x="160717" y="120734"/>
                  </a:lnTo>
                  <a:lnTo>
                    <a:pt x="163247" y="87372"/>
                  </a:lnTo>
                  <a:lnTo>
                    <a:pt x="147937" y="57981"/>
                  </a:lnTo>
                  <a:lnTo>
                    <a:pt x="128166" y="45471"/>
                  </a:lnTo>
                  <a:lnTo>
                    <a:pt x="110320" y="43304"/>
                  </a:lnTo>
                  <a:lnTo>
                    <a:pt x="95483" y="47473"/>
                  </a:lnTo>
                  <a:lnTo>
                    <a:pt x="84735" y="53972"/>
                  </a:lnTo>
                  <a:lnTo>
                    <a:pt x="88333" y="43023"/>
                  </a:lnTo>
                  <a:lnTo>
                    <a:pt x="93968" y="33098"/>
                  </a:lnTo>
                  <a:lnTo>
                    <a:pt x="101660" y="24232"/>
                  </a:lnTo>
                  <a:lnTo>
                    <a:pt x="111431" y="16459"/>
                  </a:lnTo>
                  <a:lnTo>
                    <a:pt x="114230" y="14529"/>
                  </a:lnTo>
                  <a:lnTo>
                    <a:pt x="107656" y="8795"/>
                  </a:lnTo>
                  <a:lnTo>
                    <a:pt x="82155" y="39174"/>
                  </a:lnTo>
                  <a:lnTo>
                    <a:pt x="76791" y="32175"/>
                  </a:lnTo>
                  <a:lnTo>
                    <a:pt x="69764" y="28012"/>
                  </a:lnTo>
                  <a:lnTo>
                    <a:pt x="67226" y="26650"/>
                  </a:lnTo>
                  <a:lnTo>
                    <a:pt x="65162" y="21025"/>
                  </a:lnTo>
                  <a:lnTo>
                    <a:pt x="61332" y="13982"/>
                  </a:lnTo>
                  <a:lnTo>
                    <a:pt x="55360" y="7161"/>
                  </a:lnTo>
                  <a:lnTo>
                    <a:pt x="46873" y="2200"/>
                  </a:lnTo>
                  <a:lnTo>
                    <a:pt x="33937" y="25"/>
                  </a:lnTo>
                  <a:lnTo>
                    <a:pt x="24062" y="1721"/>
                  </a:lnTo>
                  <a:lnTo>
                    <a:pt x="13874" y="3110"/>
                  </a:lnTo>
                  <a:lnTo>
                    <a:pt x="0" y="1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83818" y="2802224"/>
              <a:ext cx="249725" cy="272344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8826681" y="2822100"/>
              <a:ext cx="163830" cy="186690"/>
            </a:xfrm>
            <a:custGeom>
              <a:avLst/>
              <a:gdLst/>
              <a:ahLst/>
              <a:cxnLst/>
              <a:rect l="l" t="t" r="r" b="b"/>
              <a:pathLst>
                <a:path w="163829" h="186689">
                  <a:moveTo>
                    <a:pt x="52578" y="44508"/>
                  </a:moveTo>
                  <a:lnTo>
                    <a:pt x="34498" y="47152"/>
                  </a:lnTo>
                  <a:lnTo>
                    <a:pt x="14798" y="60606"/>
                  </a:lnTo>
                  <a:lnTo>
                    <a:pt x="661" y="90578"/>
                  </a:lnTo>
                  <a:lnTo>
                    <a:pt x="4506" y="123808"/>
                  </a:lnTo>
                  <a:lnTo>
                    <a:pt x="33270" y="173553"/>
                  </a:lnTo>
                  <a:lnTo>
                    <a:pt x="71503" y="186085"/>
                  </a:lnTo>
                  <a:lnTo>
                    <a:pt x="83788" y="181820"/>
                  </a:lnTo>
                  <a:lnTo>
                    <a:pt x="118396" y="181820"/>
                  </a:lnTo>
                  <a:lnTo>
                    <a:pt x="148299" y="151105"/>
                  </a:lnTo>
                  <a:lnTo>
                    <a:pt x="163247" y="87358"/>
                  </a:lnTo>
                  <a:lnTo>
                    <a:pt x="147937" y="57967"/>
                  </a:lnTo>
                  <a:lnTo>
                    <a:pt x="142706" y="54658"/>
                  </a:lnTo>
                  <a:lnTo>
                    <a:pt x="78568" y="54658"/>
                  </a:lnTo>
                  <a:lnTo>
                    <a:pt x="67711" y="48426"/>
                  </a:lnTo>
                  <a:lnTo>
                    <a:pt x="52578" y="44508"/>
                  </a:lnTo>
                  <a:close/>
                </a:path>
                <a:path w="163829" h="186689">
                  <a:moveTo>
                    <a:pt x="118396" y="181820"/>
                  </a:moveTo>
                  <a:lnTo>
                    <a:pt x="83788" y="181820"/>
                  </a:lnTo>
                  <a:lnTo>
                    <a:pt x="96232" y="185598"/>
                  </a:lnTo>
                  <a:lnTo>
                    <a:pt x="109522" y="185054"/>
                  </a:lnTo>
                  <a:lnTo>
                    <a:pt x="118396" y="181820"/>
                  </a:lnTo>
                  <a:close/>
                </a:path>
                <a:path w="163829" h="186689">
                  <a:moveTo>
                    <a:pt x="74158" y="30601"/>
                  </a:moveTo>
                  <a:lnTo>
                    <a:pt x="65723" y="30601"/>
                  </a:lnTo>
                  <a:lnTo>
                    <a:pt x="68630" y="32237"/>
                  </a:lnTo>
                  <a:lnTo>
                    <a:pt x="75924" y="36863"/>
                  </a:lnTo>
                  <a:lnTo>
                    <a:pt x="80537" y="44204"/>
                  </a:lnTo>
                  <a:lnTo>
                    <a:pt x="79632" y="47532"/>
                  </a:lnTo>
                  <a:lnTo>
                    <a:pt x="78999" y="51005"/>
                  </a:lnTo>
                  <a:lnTo>
                    <a:pt x="78568" y="54658"/>
                  </a:lnTo>
                  <a:lnTo>
                    <a:pt x="142706" y="54658"/>
                  </a:lnTo>
                  <a:lnTo>
                    <a:pt x="141600" y="53958"/>
                  </a:lnTo>
                  <a:lnTo>
                    <a:pt x="84735" y="53958"/>
                  </a:lnTo>
                  <a:lnTo>
                    <a:pt x="88332" y="43009"/>
                  </a:lnTo>
                  <a:lnTo>
                    <a:pt x="90518" y="39160"/>
                  </a:lnTo>
                  <a:lnTo>
                    <a:pt x="82155" y="39160"/>
                  </a:lnTo>
                  <a:lnTo>
                    <a:pt x="76790" y="32161"/>
                  </a:lnTo>
                  <a:lnTo>
                    <a:pt x="74158" y="30601"/>
                  </a:lnTo>
                  <a:close/>
                </a:path>
                <a:path w="163829" h="186689">
                  <a:moveTo>
                    <a:pt x="110319" y="43290"/>
                  </a:moveTo>
                  <a:lnTo>
                    <a:pt x="95482" y="47459"/>
                  </a:lnTo>
                  <a:lnTo>
                    <a:pt x="84735" y="53958"/>
                  </a:lnTo>
                  <a:lnTo>
                    <a:pt x="141600" y="53958"/>
                  </a:lnTo>
                  <a:lnTo>
                    <a:pt x="128165" y="45457"/>
                  </a:lnTo>
                  <a:lnTo>
                    <a:pt x="110319" y="43290"/>
                  </a:lnTo>
                  <a:close/>
                </a:path>
                <a:path w="163829" h="186689">
                  <a:moveTo>
                    <a:pt x="107655" y="8782"/>
                  </a:moveTo>
                  <a:lnTo>
                    <a:pt x="82155" y="39160"/>
                  </a:lnTo>
                  <a:lnTo>
                    <a:pt x="90518" y="39160"/>
                  </a:lnTo>
                  <a:lnTo>
                    <a:pt x="93967" y="33084"/>
                  </a:lnTo>
                  <a:lnTo>
                    <a:pt x="101660" y="24218"/>
                  </a:lnTo>
                  <a:lnTo>
                    <a:pt x="111431" y="16445"/>
                  </a:lnTo>
                  <a:lnTo>
                    <a:pt x="114230" y="14516"/>
                  </a:lnTo>
                  <a:lnTo>
                    <a:pt x="107655" y="8782"/>
                  </a:lnTo>
                  <a:close/>
                </a:path>
                <a:path w="163829" h="186689">
                  <a:moveTo>
                    <a:pt x="0" y="0"/>
                  </a:moveTo>
                  <a:lnTo>
                    <a:pt x="13622" y="21201"/>
                  </a:lnTo>
                  <a:lnTo>
                    <a:pt x="31555" y="32326"/>
                  </a:lnTo>
                  <a:lnTo>
                    <a:pt x="50141" y="34939"/>
                  </a:lnTo>
                  <a:lnTo>
                    <a:pt x="65723" y="30601"/>
                  </a:lnTo>
                  <a:lnTo>
                    <a:pt x="74158" y="30601"/>
                  </a:lnTo>
                  <a:lnTo>
                    <a:pt x="69763" y="27998"/>
                  </a:lnTo>
                  <a:lnTo>
                    <a:pt x="67226" y="26635"/>
                  </a:lnTo>
                  <a:lnTo>
                    <a:pt x="65162" y="21011"/>
                  </a:lnTo>
                  <a:lnTo>
                    <a:pt x="61332" y="13968"/>
                  </a:lnTo>
                  <a:lnTo>
                    <a:pt x="55360" y="7147"/>
                  </a:lnTo>
                  <a:lnTo>
                    <a:pt x="48429" y="3096"/>
                  </a:lnTo>
                  <a:lnTo>
                    <a:pt x="13874" y="3096"/>
                  </a:lnTo>
                  <a:lnTo>
                    <a:pt x="0" y="0"/>
                  </a:lnTo>
                  <a:close/>
                </a:path>
                <a:path w="163829" h="186689">
                  <a:moveTo>
                    <a:pt x="33937" y="12"/>
                  </a:moveTo>
                  <a:lnTo>
                    <a:pt x="24062" y="1707"/>
                  </a:lnTo>
                  <a:lnTo>
                    <a:pt x="13874" y="3096"/>
                  </a:lnTo>
                  <a:lnTo>
                    <a:pt x="48429" y="3096"/>
                  </a:lnTo>
                  <a:lnTo>
                    <a:pt x="46873" y="2186"/>
                  </a:lnTo>
                  <a:lnTo>
                    <a:pt x="33937" y="12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8826681" y="2822099"/>
              <a:ext cx="163830" cy="186690"/>
            </a:xfrm>
            <a:custGeom>
              <a:avLst/>
              <a:gdLst/>
              <a:ahLst/>
              <a:cxnLst/>
              <a:rect l="l" t="t" r="r" b="b"/>
              <a:pathLst>
                <a:path w="163829" h="186689">
                  <a:moveTo>
                    <a:pt x="0" y="13"/>
                  </a:moveTo>
                  <a:lnTo>
                    <a:pt x="13622" y="21215"/>
                  </a:lnTo>
                  <a:lnTo>
                    <a:pt x="31555" y="32341"/>
                  </a:lnTo>
                  <a:lnTo>
                    <a:pt x="50141" y="34953"/>
                  </a:lnTo>
                  <a:lnTo>
                    <a:pt x="65724" y="30615"/>
                  </a:lnTo>
                  <a:lnTo>
                    <a:pt x="68630" y="32252"/>
                  </a:lnTo>
                  <a:lnTo>
                    <a:pt x="75924" y="36876"/>
                  </a:lnTo>
                  <a:lnTo>
                    <a:pt x="80537" y="44218"/>
                  </a:lnTo>
                  <a:lnTo>
                    <a:pt x="79633" y="47546"/>
                  </a:lnTo>
                  <a:lnTo>
                    <a:pt x="78999" y="51019"/>
                  </a:lnTo>
                  <a:lnTo>
                    <a:pt x="78568" y="54672"/>
                  </a:lnTo>
                  <a:lnTo>
                    <a:pt x="67711" y="48439"/>
                  </a:lnTo>
                  <a:lnTo>
                    <a:pt x="52578" y="44521"/>
                  </a:lnTo>
                  <a:lnTo>
                    <a:pt x="34498" y="47165"/>
                  </a:lnTo>
                  <a:lnTo>
                    <a:pt x="14798" y="60620"/>
                  </a:lnTo>
                  <a:lnTo>
                    <a:pt x="661" y="90591"/>
                  </a:lnTo>
                  <a:lnTo>
                    <a:pt x="4506" y="123822"/>
                  </a:lnTo>
                  <a:lnTo>
                    <a:pt x="33270" y="173567"/>
                  </a:lnTo>
                  <a:lnTo>
                    <a:pt x="71503" y="186099"/>
                  </a:lnTo>
                  <a:lnTo>
                    <a:pt x="83788" y="181834"/>
                  </a:lnTo>
                  <a:lnTo>
                    <a:pt x="96232" y="185612"/>
                  </a:lnTo>
                  <a:lnTo>
                    <a:pt x="133941" y="171584"/>
                  </a:lnTo>
                  <a:lnTo>
                    <a:pt x="160717" y="120734"/>
                  </a:lnTo>
                  <a:lnTo>
                    <a:pt x="163247" y="87372"/>
                  </a:lnTo>
                  <a:lnTo>
                    <a:pt x="147937" y="57981"/>
                  </a:lnTo>
                  <a:lnTo>
                    <a:pt x="128166" y="45471"/>
                  </a:lnTo>
                  <a:lnTo>
                    <a:pt x="110320" y="43304"/>
                  </a:lnTo>
                  <a:lnTo>
                    <a:pt x="95483" y="47473"/>
                  </a:lnTo>
                  <a:lnTo>
                    <a:pt x="84735" y="53972"/>
                  </a:lnTo>
                  <a:lnTo>
                    <a:pt x="88333" y="43023"/>
                  </a:lnTo>
                  <a:lnTo>
                    <a:pt x="93968" y="33098"/>
                  </a:lnTo>
                  <a:lnTo>
                    <a:pt x="101660" y="24232"/>
                  </a:lnTo>
                  <a:lnTo>
                    <a:pt x="111431" y="16459"/>
                  </a:lnTo>
                  <a:lnTo>
                    <a:pt x="114230" y="14529"/>
                  </a:lnTo>
                  <a:lnTo>
                    <a:pt x="107656" y="8795"/>
                  </a:lnTo>
                  <a:lnTo>
                    <a:pt x="82155" y="39174"/>
                  </a:lnTo>
                  <a:lnTo>
                    <a:pt x="76791" y="32175"/>
                  </a:lnTo>
                  <a:lnTo>
                    <a:pt x="69764" y="28012"/>
                  </a:lnTo>
                  <a:lnTo>
                    <a:pt x="67226" y="26650"/>
                  </a:lnTo>
                  <a:lnTo>
                    <a:pt x="65162" y="21025"/>
                  </a:lnTo>
                  <a:lnTo>
                    <a:pt x="61332" y="13982"/>
                  </a:lnTo>
                  <a:lnTo>
                    <a:pt x="55360" y="7161"/>
                  </a:lnTo>
                  <a:lnTo>
                    <a:pt x="46873" y="2200"/>
                  </a:lnTo>
                  <a:lnTo>
                    <a:pt x="33937" y="25"/>
                  </a:lnTo>
                  <a:lnTo>
                    <a:pt x="24062" y="1721"/>
                  </a:lnTo>
                  <a:lnTo>
                    <a:pt x="13874" y="3110"/>
                  </a:lnTo>
                  <a:lnTo>
                    <a:pt x="0" y="1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870580" y="2802224"/>
              <a:ext cx="261681" cy="272344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8913442" y="2822003"/>
              <a:ext cx="176530" cy="186690"/>
            </a:xfrm>
            <a:custGeom>
              <a:avLst/>
              <a:gdLst/>
              <a:ahLst/>
              <a:cxnLst/>
              <a:rect l="l" t="t" r="r" b="b"/>
              <a:pathLst>
                <a:path w="176529" h="186689">
                  <a:moveTo>
                    <a:pt x="158953" y="0"/>
                  </a:moveTo>
                  <a:lnTo>
                    <a:pt x="153202" y="246"/>
                  </a:lnTo>
                  <a:lnTo>
                    <a:pt x="148612" y="2287"/>
                  </a:lnTo>
                  <a:lnTo>
                    <a:pt x="148884" y="4310"/>
                  </a:lnTo>
                  <a:lnTo>
                    <a:pt x="150722" y="22315"/>
                  </a:lnTo>
                  <a:lnTo>
                    <a:pt x="150685" y="34448"/>
                  </a:lnTo>
                  <a:lnTo>
                    <a:pt x="149079" y="42164"/>
                  </a:lnTo>
                  <a:lnTo>
                    <a:pt x="146212" y="46921"/>
                  </a:lnTo>
                  <a:lnTo>
                    <a:pt x="123834" y="76018"/>
                  </a:lnTo>
                  <a:lnTo>
                    <a:pt x="106717" y="99612"/>
                  </a:lnTo>
                  <a:lnTo>
                    <a:pt x="80721" y="120983"/>
                  </a:lnTo>
                  <a:lnTo>
                    <a:pt x="31706" y="143413"/>
                  </a:lnTo>
                  <a:lnTo>
                    <a:pt x="20183" y="148411"/>
                  </a:lnTo>
                  <a:lnTo>
                    <a:pt x="11095" y="154354"/>
                  </a:lnTo>
                  <a:lnTo>
                    <a:pt x="4386" y="161411"/>
                  </a:lnTo>
                  <a:lnTo>
                    <a:pt x="0" y="169748"/>
                  </a:lnTo>
                  <a:lnTo>
                    <a:pt x="2204" y="176670"/>
                  </a:lnTo>
                  <a:lnTo>
                    <a:pt x="4847" y="180566"/>
                  </a:lnTo>
                  <a:lnTo>
                    <a:pt x="11502" y="183214"/>
                  </a:lnTo>
                  <a:lnTo>
                    <a:pt x="30508" y="186557"/>
                  </a:lnTo>
                  <a:lnTo>
                    <a:pt x="60427" y="183693"/>
                  </a:lnTo>
                  <a:lnTo>
                    <a:pt x="99820" y="167720"/>
                  </a:lnTo>
                  <a:lnTo>
                    <a:pt x="139806" y="139363"/>
                  </a:lnTo>
                  <a:lnTo>
                    <a:pt x="166304" y="107305"/>
                  </a:lnTo>
                  <a:lnTo>
                    <a:pt x="175957" y="73229"/>
                  </a:lnTo>
                  <a:lnTo>
                    <a:pt x="165409" y="38820"/>
                  </a:lnTo>
                  <a:lnTo>
                    <a:pt x="163510" y="23843"/>
                  </a:lnTo>
                  <a:lnTo>
                    <a:pt x="162012" y="11690"/>
                  </a:lnTo>
                  <a:lnTo>
                    <a:pt x="160928" y="2266"/>
                  </a:lnTo>
                  <a:lnTo>
                    <a:pt x="160752" y="582"/>
                  </a:lnTo>
                  <a:lnTo>
                    <a:pt x="1589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8913442" y="2822002"/>
              <a:ext cx="176530" cy="186690"/>
            </a:xfrm>
            <a:custGeom>
              <a:avLst/>
              <a:gdLst/>
              <a:ahLst/>
              <a:cxnLst/>
              <a:rect l="l" t="t" r="r" b="b"/>
              <a:pathLst>
                <a:path w="176529" h="186689">
                  <a:moveTo>
                    <a:pt x="156795" y="9"/>
                  </a:moveTo>
                  <a:lnTo>
                    <a:pt x="153202" y="163"/>
                  </a:lnTo>
                  <a:lnTo>
                    <a:pt x="148612" y="2205"/>
                  </a:lnTo>
                  <a:lnTo>
                    <a:pt x="148883" y="4228"/>
                  </a:lnTo>
                  <a:lnTo>
                    <a:pt x="150722" y="22233"/>
                  </a:lnTo>
                  <a:lnTo>
                    <a:pt x="150684" y="34366"/>
                  </a:lnTo>
                  <a:lnTo>
                    <a:pt x="149079" y="42082"/>
                  </a:lnTo>
                  <a:lnTo>
                    <a:pt x="146212" y="46839"/>
                  </a:lnTo>
                  <a:lnTo>
                    <a:pt x="123833" y="75936"/>
                  </a:lnTo>
                  <a:lnTo>
                    <a:pt x="106716" y="99530"/>
                  </a:lnTo>
                  <a:lnTo>
                    <a:pt x="80720" y="120901"/>
                  </a:lnTo>
                  <a:lnTo>
                    <a:pt x="31706" y="143331"/>
                  </a:lnTo>
                  <a:lnTo>
                    <a:pt x="20183" y="148328"/>
                  </a:lnTo>
                  <a:lnTo>
                    <a:pt x="11095" y="154272"/>
                  </a:lnTo>
                  <a:lnTo>
                    <a:pt x="4386" y="161328"/>
                  </a:lnTo>
                  <a:lnTo>
                    <a:pt x="0" y="169665"/>
                  </a:lnTo>
                  <a:lnTo>
                    <a:pt x="2203" y="176587"/>
                  </a:lnTo>
                  <a:lnTo>
                    <a:pt x="4846" y="180483"/>
                  </a:lnTo>
                  <a:lnTo>
                    <a:pt x="11501" y="183131"/>
                  </a:lnTo>
                  <a:lnTo>
                    <a:pt x="30507" y="186474"/>
                  </a:lnTo>
                  <a:lnTo>
                    <a:pt x="60426" y="183610"/>
                  </a:lnTo>
                  <a:lnTo>
                    <a:pt x="99820" y="167636"/>
                  </a:lnTo>
                  <a:lnTo>
                    <a:pt x="139805" y="139280"/>
                  </a:lnTo>
                  <a:lnTo>
                    <a:pt x="166303" y="107223"/>
                  </a:lnTo>
                  <a:lnTo>
                    <a:pt x="175956" y="73147"/>
                  </a:lnTo>
                  <a:lnTo>
                    <a:pt x="165408" y="38737"/>
                  </a:lnTo>
                  <a:lnTo>
                    <a:pt x="164836" y="34263"/>
                  </a:lnTo>
                  <a:lnTo>
                    <a:pt x="163509" y="23761"/>
                  </a:lnTo>
                  <a:lnTo>
                    <a:pt x="162011" y="11608"/>
                  </a:lnTo>
                  <a:lnTo>
                    <a:pt x="160927" y="2184"/>
                  </a:lnTo>
                  <a:lnTo>
                    <a:pt x="160752" y="499"/>
                  </a:lnTo>
                  <a:lnTo>
                    <a:pt x="158952" y="-82"/>
                  </a:lnTo>
                  <a:lnTo>
                    <a:pt x="156795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5148491" y="1051458"/>
              <a:ext cx="401955" cy="537210"/>
            </a:xfrm>
            <a:custGeom>
              <a:avLst/>
              <a:gdLst/>
              <a:ahLst/>
              <a:cxnLst/>
              <a:rect l="l" t="t" r="r" b="b"/>
              <a:pathLst>
                <a:path w="401954" h="537210">
                  <a:moveTo>
                    <a:pt x="401561" y="0"/>
                  </a:moveTo>
                  <a:lnTo>
                    <a:pt x="0" y="0"/>
                  </a:lnTo>
                  <a:lnTo>
                    <a:pt x="0" y="268427"/>
                  </a:lnTo>
                  <a:lnTo>
                    <a:pt x="0" y="536854"/>
                  </a:lnTo>
                  <a:lnTo>
                    <a:pt x="401561" y="536854"/>
                  </a:lnTo>
                  <a:lnTo>
                    <a:pt x="401561" y="268427"/>
                  </a:lnTo>
                  <a:lnTo>
                    <a:pt x="401561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2" name="object 72"/>
          <p:cNvSpPr txBox="1"/>
          <p:nvPr/>
        </p:nvSpPr>
        <p:spPr>
          <a:xfrm>
            <a:off x="8413365" y="2438543"/>
            <a:ext cx="7073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 MT"/>
                <a:cs typeface="Arial MT"/>
              </a:rPr>
              <a:t>First</a:t>
            </a:r>
            <a:r>
              <a:rPr dirty="0" sz="1400" spc="-7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day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930423" y="1693503"/>
            <a:ext cx="525145" cy="441959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19"/>
              </a:spcBef>
            </a:pPr>
            <a:r>
              <a:rPr dirty="0" sz="1400">
                <a:latin typeface="Arial MT"/>
                <a:cs typeface="Arial MT"/>
              </a:rPr>
              <a:t>3a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+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 </a:t>
            </a:r>
            <a:r>
              <a:rPr dirty="0" sz="1400" spc="-38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+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2b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3770803" y="1693503"/>
            <a:ext cx="1014094" cy="441959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19"/>
              </a:spcBef>
            </a:pPr>
            <a:r>
              <a:rPr dirty="0" sz="1400" spc="-5">
                <a:latin typeface="Arial MT"/>
                <a:cs typeface="Arial MT"/>
              </a:rPr>
              <a:t>First </a:t>
            </a:r>
            <a:r>
              <a:rPr dirty="0" sz="1400">
                <a:latin typeface="Arial MT"/>
                <a:cs typeface="Arial MT"/>
              </a:rPr>
              <a:t>day: 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Second</a:t>
            </a:r>
            <a:r>
              <a:rPr dirty="0" sz="1400" spc="-10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day: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75" name="object 75"/>
          <p:cNvGraphicFramePr>
            <a:graphicFrameLocks noGrp="1"/>
          </p:cNvGraphicFramePr>
          <p:nvPr/>
        </p:nvGraphicFramePr>
        <p:xfrm>
          <a:off x="3682288" y="1043146"/>
          <a:ext cx="1264920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21640"/>
                <a:gridCol w="42164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032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15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032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15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sp>
        <p:nvSpPr>
          <p:cNvPr id="76" name="object 76"/>
          <p:cNvSpPr txBox="1"/>
          <p:nvPr/>
        </p:nvSpPr>
        <p:spPr>
          <a:xfrm>
            <a:off x="5287135" y="1052407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5287135" y="1320832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5142152" y="1045102"/>
            <a:ext cx="414655" cy="549910"/>
            <a:chOff x="5142152" y="1045102"/>
            <a:chExt cx="414655" cy="549910"/>
          </a:xfrm>
        </p:grpSpPr>
        <p:sp>
          <p:nvSpPr>
            <p:cNvPr id="79" name="object 79"/>
            <p:cNvSpPr/>
            <p:nvPr/>
          </p:nvSpPr>
          <p:spPr>
            <a:xfrm>
              <a:off x="5142152" y="1313528"/>
              <a:ext cx="414655" cy="12700"/>
            </a:xfrm>
            <a:custGeom>
              <a:avLst/>
              <a:gdLst/>
              <a:ahLst/>
              <a:cxnLst/>
              <a:rect l="l" t="t" r="r" b="b"/>
              <a:pathLst>
                <a:path w="414654" h="12700">
                  <a:moveTo>
                    <a:pt x="0" y="0"/>
                  </a:moveTo>
                  <a:lnTo>
                    <a:pt x="414249" y="0"/>
                  </a:lnTo>
                  <a:lnTo>
                    <a:pt x="414249" y="12699"/>
                  </a:lnTo>
                  <a:lnTo>
                    <a:pt x="0" y="12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5142152" y="1045102"/>
              <a:ext cx="414655" cy="549910"/>
            </a:xfrm>
            <a:custGeom>
              <a:avLst/>
              <a:gdLst/>
              <a:ahLst/>
              <a:cxnLst/>
              <a:rect l="l" t="t" r="r" b="b"/>
              <a:pathLst>
                <a:path w="414654" h="549910">
                  <a:moveTo>
                    <a:pt x="6350" y="0"/>
                  </a:moveTo>
                  <a:lnTo>
                    <a:pt x="6350" y="549552"/>
                  </a:lnTo>
                </a:path>
                <a:path w="414654" h="549910">
                  <a:moveTo>
                    <a:pt x="407899" y="0"/>
                  </a:moveTo>
                  <a:lnTo>
                    <a:pt x="407899" y="549552"/>
                  </a:lnTo>
                </a:path>
                <a:path w="414654" h="549910">
                  <a:moveTo>
                    <a:pt x="0" y="6350"/>
                  </a:moveTo>
                  <a:lnTo>
                    <a:pt x="414249" y="6350"/>
                  </a:lnTo>
                </a:path>
                <a:path w="414654" h="549910">
                  <a:moveTo>
                    <a:pt x="0" y="543202"/>
                  </a:moveTo>
                  <a:lnTo>
                    <a:pt x="414249" y="54320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1" name="object 81"/>
          <p:cNvSpPr txBox="1"/>
          <p:nvPr/>
        </p:nvSpPr>
        <p:spPr>
          <a:xfrm>
            <a:off x="4973549" y="1190391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587" y="0"/>
            <a:ext cx="9147175" cy="5146675"/>
          </a:xfrm>
          <a:custGeom>
            <a:avLst/>
            <a:gdLst/>
            <a:ahLst/>
            <a:cxnLst/>
            <a:rect l="l" t="t" r="r" b="b"/>
            <a:pathLst>
              <a:path w="9147175" h="5146675">
                <a:moveTo>
                  <a:pt x="0" y="5146675"/>
                </a:moveTo>
                <a:lnTo>
                  <a:pt x="9147175" y="5146675"/>
                </a:lnTo>
                <a:lnTo>
                  <a:pt x="9147175" y="0"/>
                </a:lnTo>
                <a:lnTo>
                  <a:pt x="0" y="0"/>
                </a:lnTo>
                <a:lnTo>
                  <a:pt x="0" y="514667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2693670" cy="5143500"/>
            <a:chOff x="0" y="0"/>
            <a:chExt cx="2693670" cy="5143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693237" cy="51435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812" y="1615912"/>
              <a:ext cx="1911676" cy="1911676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3045250" y="2584450"/>
            <a:ext cx="5787390" cy="0"/>
          </a:xfrm>
          <a:custGeom>
            <a:avLst/>
            <a:gdLst/>
            <a:ahLst/>
            <a:cxnLst/>
            <a:rect l="l" t="t" r="r" b="b"/>
            <a:pathLst>
              <a:path w="5787390" h="0">
                <a:moveTo>
                  <a:pt x="0" y="0"/>
                </a:moveTo>
                <a:lnTo>
                  <a:pt x="5787024" y="0"/>
                </a:lnTo>
              </a:path>
            </a:pathLst>
          </a:custGeom>
          <a:ln w="25400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572397" y="3202877"/>
            <a:ext cx="470471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3000" spc="-5" b="1">
                <a:solidFill>
                  <a:srgbClr val="595959"/>
                </a:solidFill>
                <a:latin typeface="Arial"/>
                <a:cs typeface="Arial"/>
              </a:rPr>
              <a:t>Linear</a:t>
            </a:r>
            <a:r>
              <a:rPr dirty="0" sz="3000" spc="-2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3000" spc="-5" b="1">
                <a:solidFill>
                  <a:srgbClr val="595959"/>
                </a:solidFill>
                <a:latin typeface="Arial"/>
                <a:cs typeface="Arial"/>
              </a:rPr>
              <a:t>transformations</a:t>
            </a:r>
            <a:r>
              <a:rPr dirty="0" sz="3000" spc="-1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595959"/>
                </a:solidFill>
                <a:latin typeface="Arial"/>
                <a:cs typeface="Arial"/>
              </a:rPr>
              <a:t>as</a:t>
            </a:r>
            <a:endParaRPr sz="3000">
              <a:latin typeface="Arial"/>
              <a:cs typeface="Arial"/>
            </a:endParaRPr>
          </a:p>
          <a:p>
            <a:pPr algn="ctr" marL="342900">
              <a:lnSpc>
                <a:spcPct val="100000"/>
              </a:lnSpc>
            </a:pPr>
            <a:r>
              <a:rPr dirty="0" sz="3000" spc="-5" b="1">
                <a:solidFill>
                  <a:srgbClr val="595959"/>
                </a:solidFill>
                <a:latin typeface="Arial"/>
                <a:cs typeface="Arial"/>
              </a:rPr>
              <a:t>matrices</a:t>
            </a:r>
            <a:endParaRPr sz="3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027739" y="1585169"/>
            <a:ext cx="5680075" cy="45529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800" spc="-15">
                <a:solidFill>
                  <a:srgbClr val="0070EA"/>
                </a:solidFill>
              </a:rPr>
              <a:t>Vectors</a:t>
            </a:r>
            <a:r>
              <a:rPr dirty="0" sz="2800" spc="15">
                <a:solidFill>
                  <a:srgbClr val="0070EA"/>
                </a:solidFill>
              </a:rPr>
              <a:t> </a:t>
            </a:r>
            <a:r>
              <a:rPr dirty="0" sz="2800" spc="10">
                <a:solidFill>
                  <a:srgbClr val="0070EA"/>
                </a:solidFill>
              </a:rPr>
              <a:t>and</a:t>
            </a:r>
            <a:r>
              <a:rPr dirty="0" sz="2800" spc="15">
                <a:solidFill>
                  <a:srgbClr val="0070EA"/>
                </a:solidFill>
              </a:rPr>
              <a:t> </a:t>
            </a:r>
            <a:r>
              <a:rPr dirty="0" sz="2800" spc="5">
                <a:solidFill>
                  <a:srgbClr val="0070EA"/>
                </a:solidFill>
              </a:rPr>
              <a:t>Linear</a:t>
            </a:r>
            <a:r>
              <a:rPr dirty="0" sz="2800" spc="-30">
                <a:solidFill>
                  <a:srgbClr val="0070EA"/>
                </a:solidFill>
              </a:rPr>
              <a:t> </a:t>
            </a:r>
            <a:r>
              <a:rPr dirty="0" sz="2800">
                <a:solidFill>
                  <a:srgbClr val="0070EA"/>
                </a:solidFill>
              </a:rPr>
              <a:t>Transformations</a:t>
            </a:r>
            <a:endParaRPr sz="2800"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4863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52215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19566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86918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54270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021621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88973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556324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823674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91026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268370" y="1009475"/>
            <a:ext cx="3511550" cy="3510279"/>
            <a:chOff x="268370" y="1009475"/>
            <a:chExt cx="3511550" cy="3510279"/>
          </a:xfrm>
        </p:grpSpPr>
        <p:sp>
          <p:nvSpPr>
            <p:cNvPr id="13" name="object 13"/>
            <p:cNvSpPr/>
            <p:nvPr/>
          </p:nvSpPr>
          <p:spPr>
            <a:xfrm>
              <a:off x="417512" y="11414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2940862" y="3200108"/>
                  </a:lnTo>
                  <a:lnTo>
                    <a:pt x="2944037" y="3200108"/>
                  </a:lnTo>
                  <a:lnTo>
                    <a:pt x="3208210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370" y="2665497"/>
              <a:ext cx="3510967" cy="19811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15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 h="0">
                  <a:moveTo>
                    <a:pt x="0" y="0"/>
                  </a:moveTo>
                  <a:lnTo>
                    <a:pt x="12700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06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4794" y="1009475"/>
              <a:ext cx="198120" cy="351016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023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962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/>
          <p:nvPr/>
        </p:nvSpPr>
        <p:spPr>
          <a:xfrm>
            <a:off x="5853764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121115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388466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655818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923169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190521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457872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725224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992574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259926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0" name="object 30"/>
          <p:cNvGrpSpPr/>
          <p:nvPr/>
        </p:nvGrpSpPr>
        <p:grpSpPr>
          <a:xfrm>
            <a:off x="5440862" y="871445"/>
            <a:ext cx="3511550" cy="3623310"/>
            <a:chOff x="5440862" y="871445"/>
            <a:chExt cx="3511550" cy="3623310"/>
          </a:xfrm>
        </p:grpSpPr>
        <p:sp>
          <p:nvSpPr>
            <p:cNvPr id="31" name="object 31"/>
            <p:cNvSpPr/>
            <p:nvPr/>
          </p:nvSpPr>
          <p:spPr>
            <a:xfrm>
              <a:off x="5586412" y="11287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2940862" y="3200108"/>
                  </a:lnTo>
                  <a:lnTo>
                    <a:pt x="2944037" y="3200108"/>
                  </a:lnTo>
                  <a:lnTo>
                    <a:pt x="3208210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0862" y="2648193"/>
              <a:ext cx="3510967" cy="19811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588182" y="2727253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 h="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478958" y="2666301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7285" y="984259"/>
              <a:ext cx="198120" cy="351016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196345" y="1111579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7135380" y="1002359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9159" y="871445"/>
              <a:ext cx="225758" cy="23424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27259" y="886479"/>
              <a:ext cx="149558" cy="157995"/>
            </a:xfrm>
            <a:prstGeom prst="rect">
              <a:avLst/>
            </a:prstGeom>
          </p:spPr>
        </p:pic>
      </p:grp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587057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Linear</a:t>
            </a:r>
            <a:r>
              <a:rPr dirty="0" spc="25"/>
              <a:t> </a:t>
            </a:r>
            <a:r>
              <a:rPr dirty="0" spc="-5"/>
              <a:t>transformations</a:t>
            </a:r>
            <a:r>
              <a:rPr dirty="0" spc="25"/>
              <a:t> </a:t>
            </a:r>
            <a:r>
              <a:rPr dirty="0"/>
              <a:t>as</a:t>
            </a:r>
            <a:r>
              <a:rPr dirty="0" spc="25"/>
              <a:t> </a:t>
            </a:r>
            <a:r>
              <a:rPr dirty="0" spc="-5"/>
              <a:t>matrices</a:t>
            </a:r>
          </a:p>
        </p:txBody>
      </p:sp>
      <p:graphicFrame>
        <p:nvGraphicFramePr>
          <p:cNvPr id="41" name="object 41"/>
          <p:cNvGraphicFramePr>
            <a:graphicFrameLocks noGrp="1"/>
          </p:cNvGraphicFramePr>
          <p:nvPr/>
        </p:nvGraphicFramePr>
        <p:xfrm>
          <a:off x="3682288" y="1043146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pSp>
        <p:nvGrpSpPr>
          <p:cNvPr id="42" name="object 42"/>
          <p:cNvGrpSpPr/>
          <p:nvPr/>
        </p:nvGrpSpPr>
        <p:grpSpPr>
          <a:xfrm>
            <a:off x="3778947" y="780111"/>
            <a:ext cx="249554" cy="272415"/>
            <a:chOff x="3778947" y="780111"/>
            <a:chExt cx="249554" cy="272415"/>
          </a:xfrm>
        </p:grpSpPr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78947" y="780111"/>
              <a:ext cx="249280" cy="27183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7047" y="795225"/>
              <a:ext cx="172330" cy="195107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4171407" y="780111"/>
            <a:ext cx="261620" cy="272415"/>
            <a:chOff x="4171407" y="780111"/>
            <a:chExt cx="261620" cy="272415"/>
          </a:xfrm>
        </p:grpSpPr>
        <p:pic>
          <p:nvPicPr>
            <p:cNvPr id="46" name="object 4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71407" y="780111"/>
              <a:ext cx="261204" cy="27183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09507" y="795128"/>
              <a:ext cx="185004" cy="195577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1811926" y="871445"/>
            <a:ext cx="226060" cy="234315"/>
            <a:chOff x="1811926" y="871445"/>
            <a:chExt cx="226060" cy="234315"/>
          </a:xfrm>
        </p:grpSpPr>
        <p:pic>
          <p:nvPicPr>
            <p:cNvPr id="49" name="object 4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1926" y="871445"/>
              <a:ext cx="225758" cy="23424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50026" y="886479"/>
              <a:ext cx="149558" cy="157995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2032604" y="83608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3626938" y="2747400"/>
            <a:ext cx="250190" cy="272415"/>
            <a:chOff x="3626938" y="2747400"/>
            <a:chExt cx="250190" cy="272415"/>
          </a:xfrm>
        </p:grpSpPr>
        <p:pic>
          <p:nvPicPr>
            <p:cNvPr id="53" name="object 5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26938" y="2747400"/>
              <a:ext cx="249725" cy="27234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65038" y="2762514"/>
              <a:ext cx="172772" cy="195611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3696258" y="249307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209838" y="83608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8834187" y="2694064"/>
            <a:ext cx="250190" cy="272415"/>
            <a:chOff x="8834187" y="2694064"/>
            <a:chExt cx="250190" cy="272415"/>
          </a:xfrm>
        </p:grpSpPr>
        <p:pic>
          <p:nvPicPr>
            <p:cNvPr id="58" name="object 5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34187" y="2694064"/>
              <a:ext cx="249725" cy="27234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72287" y="2709178"/>
              <a:ext cx="172772" cy="195611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8903507" y="2439734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4863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52215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19566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86918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54270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021621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88973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556324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823674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91026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268370" y="1009475"/>
            <a:ext cx="3511550" cy="3510279"/>
            <a:chOff x="268370" y="1009475"/>
            <a:chExt cx="3511550" cy="3510279"/>
          </a:xfrm>
        </p:grpSpPr>
        <p:sp>
          <p:nvSpPr>
            <p:cNvPr id="13" name="object 13"/>
            <p:cNvSpPr/>
            <p:nvPr/>
          </p:nvSpPr>
          <p:spPr>
            <a:xfrm>
              <a:off x="417512" y="11414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2940862" y="3200108"/>
                  </a:lnTo>
                  <a:lnTo>
                    <a:pt x="2944037" y="3200108"/>
                  </a:lnTo>
                  <a:lnTo>
                    <a:pt x="3208210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370" y="2665497"/>
              <a:ext cx="3510967" cy="19811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15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 h="0">
                  <a:moveTo>
                    <a:pt x="0" y="0"/>
                  </a:moveTo>
                  <a:lnTo>
                    <a:pt x="12700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06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4794" y="1009475"/>
              <a:ext cx="198120" cy="351016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023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962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/>
          <p:nvPr/>
        </p:nvSpPr>
        <p:spPr>
          <a:xfrm>
            <a:off x="5853764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121115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388466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655818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923169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190521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457872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725224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992574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259926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0" name="object 30"/>
          <p:cNvGrpSpPr/>
          <p:nvPr/>
        </p:nvGrpSpPr>
        <p:grpSpPr>
          <a:xfrm>
            <a:off x="5440862" y="871445"/>
            <a:ext cx="3511550" cy="3623310"/>
            <a:chOff x="5440862" y="871445"/>
            <a:chExt cx="3511550" cy="3623310"/>
          </a:xfrm>
        </p:grpSpPr>
        <p:sp>
          <p:nvSpPr>
            <p:cNvPr id="31" name="object 31"/>
            <p:cNvSpPr/>
            <p:nvPr/>
          </p:nvSpPr>
          <p:spPr>
            <a:xfrm>
              <a:off x="5586412" y="11287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2940862" y="3200108"/>
                  </a:lnTo>
                  <a:lnTo>
                    <a:pt x="2944037" y="3200108"/>
                  </a:lnTo>
                  <a:lnTo>
                    <a:pt x="3208210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0862" y="2648193"/>
              <a:ext cx="3510967" cy="19811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588182" y="2727253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 h="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478958" y="2666301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7285" y="984259"/>
              <a:ext cx="198120" cy="351016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196345" y="1111579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7135380" y="1002359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9159" y="871445"/>
              <a:ext cx="225758" cy="23424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27259" y="886479"/>
              <a:ext cx="149558" cy="157995"/>
            </a:xfrm>
            <a:prstGeom prst="rect">
              <a:avLst/>
            </a:prstGeom>
          </p:spPr>
        </p:pic>
      </p:grp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587057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Linear</a:t>
            </a:r>
            <a:r>
              <a:rPr dirty="0" spc="25"/>
              <a:t> </a:t>
            </a:r>
            <a:r>
              <a:rPr dirty="0" spc="-5"/>
              <a:t>transformations</a:t>
            </a:r>
            <a:r>
              <a:rPr dirty="0" spc="25"/>
              <a:t> </a:t>
            </a:r>
            <a:r>
              <a:rPr dirty="0"/>
              <a:t>as</a:t>
            </a:r>
            <a:r>
              <a:rPr dirty="0" spc="25"/>
              <a:t> </a:t>
            </a:r>
            <a:r>
              <a:rPr dirty="0" spc="-5"/>
              <a:t>matrices</a:t>
            </a:r>
          </a:p>
        </p:txBody>
      </p:sp>
      <p:grpSp>
        <p:nvGrpSpPr>
          <p:cNvPr id="41" name="object 41"/>
          <p:cNvGrpSpPr/>
          <p:nvPr/>
        </p:nvGrpSpPr>
        <p:grpSpPr>
          <a:xfrm>
            <a:off x="1935029" y="2404948"/>
            <a:ext cx="443230" cy="455930"/>
            <a:chOff x="1935029" y="2404948"/>
            <a:chExt cx="443230" cy="455930"/>
          </a:xfrm>
        </p:grpSpPr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65985" y="2448604"/>
              <a:ext cx="367506" cy="367506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2016785" y="2476403"/>
              <a:ext cx="266065" cy="266065"/>
            </a:xfrm>
            <a:custGeom>
              <a:avLst/>
              <a:gdLst/>
              <a:ahLst/>
              <a:cxnLst/>
              <a:rect l="l" t="t" r="r" b="b"/>
              <a:pathLst>
                <a:path w="266064" h="266064">
                  <a:moveTo>
                    <a:pt x="265906" y="0"/>
                  </a:moveTo>
                  <a:lnTo>
                    <a:pt x="0" y="0"/>
                  </a:lnTo>
                  <a:lnTo>
                    <a:pt x="0" y="265906"/>
                  </a:lnTo>
                  <a:lnTo>
                    <a:pt x="265906" y="265906"/>
                  </a:lnTo>
                  <a:lnTo>
                    <a:pt x="265906" y="0"/>
                  </a:lnTo>
                  <a:close/>
                </a:path>
              </a:pathLst>
            </a:custGeom>
            <a:solidFill>
              <a:srgbClr val="40B1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2016785" y="2476403"/>
              <a:ext cx="266065" cy="266065"/>
            </a:xfrm>
            <a:custGeom>
              <a:avLst/>
              <a:gdLst/>
              <a:ahLst/>
              <a:cxnLst/>
              <a:rect l="l" t="t" r="r" b="b"/>
              <a:pathLst>
                <a:path w="266064" h="266064">
                  <a:moveTo>
                    <a:pt x="0" y="0"/>
                  </a:moveTo>
                  <a:lnTo>
                    <a:pt x="265906" y="0"/>
                  </a:lnTo>
                  <a:lnTo>
                    <a:pt x="265906" y="265906"/>
                  </a:lnTo>
                  <a:lnTo>
                    <a:pt x="0" y="26590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798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5029" y="2671648"/>
              <a:ext cx="188912" cy="18891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77891" y="2691509"/>
              <a:ext cx="103187" cy="10318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73129" y="2686747"/>
              <a:ext cx="112712" cy="11271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89029" y="2671648"/>
              <a:ext cx="188912" cy="18891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31891" y="2691509"/>
              <a:ext cx="103187" cy="10318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27129" y="2686747"/>
              <a:ext cx="112712" cy="11271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5029" y="2404948"/>
              <a:ext cx="188912" cy="18891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77891" y="2424809"/>
              <a:ext cx="103187" cy="103188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73129" y="2420047"/>
              <a:ext cx="112712" cy="11271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89029" y="2404948"/>
              <a:ext cx="188912" cy="188912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31891" y="2424809"/>
              <a:ext cx="103187" cy="103188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27129" y="2420047"/>
              <a:ext cx="112712" cy="112712"/>
            </a:xfrm>
            <a:prstGeom prst="rect">
              <a:avLst/>
            </a:prstGeom>
          </p:spPr>
        </p:pic>
      </p:grpSp>
      <p:graphicFrame>
        <p:nvGraphicFramePr>
          <p:cNvPr id="57" name="object 57"/>
          <p:cNvGraphicFramePr>
            <a:graphicFrameLocks noGrp="1"/>
          </p:cNvGraphicFramePr>
          <p:nvPr/>
        </p:nvGraphicFramePr>
        <p:xfrm>
          <a:off x="3682288" y="1043146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pSp>
        <p:nvGrpSpPr>
          <p:cNvPr id="58" name="object 58"/>
          <p:cNvGrpSpPr/>
          <p:nvPr/>
        </p:nvGrpSpPr>
        <p:grpSpPr>
          <a:xfrm>
            <a:off x="3778947" y="780111"/>
            <a:ext cx="249554" cy="272415"/>
            <a:chOff x="3778947" y="780111"/>
            <a:chExt cx="249554" cy="272415"/>
          </a:xfrm>
        </p:grpSpPr>
        <p:pic>
          <p:nvPicPr>
            <p:cNvPr id="59" name="object 5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78947" y="780111"/>
              <a:ext cx="249280" cy="27183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17047" y="795225"/>
              <a:ext cx="172330" cy="195107"/>
            </a:xfrm>
            <a:prstGeom prst="rect">
              <a:avLst/>
            </a:prstGeom>
          </p:spPr>
        </p:pic>
      </p:grpSp>
      <p:grpSp>
        <p:nvGrpSpPr>
          <p:cNvPr id="61" name="object 61"/>
          <p:cNvGrpSpPr/>
          <p:nvPr/>
        </p:nvGrpSpPr>
        <p:grpSpPr>
          <a:xfrm>
            <a:off x="4171407" y="780111"/>
            <a:ext cx="261620" cy="272415"/>
            <a:chOff x="4171407" y="780111"/>
            <a:chExt cx="261620" cy="272415"/>
          </a:xfrm>
        </p:grpSpPr>
        <p:pic>
          <p:nvPicPr>
            <p:cNvPr id="62" name="object 6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71407" y="780111"/>
              <a:ext cx="261204" cy="271838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09507" y="795128"/>
              <a:ext cx="185004" cy="195577"/>
            </a:xfrm>
            <a:prstGeom prst="rect">
              <a:avLst/>
            </a:prstGeom>
          </p:spPr>
        </p:pic>
      </p:grpSp>
      <p:grpSp>
        <p:nvGrpSpPr>
          <p:cNvPr id="64" name="object 64"/>
          <p:cNvGrpSpPr/>
          <p:nvPr/>
        </p:nvGrpSpPr>
        <p:grpSpPr>
          <a:xfrm>
            <a:off x="1811926" y="871445"/>
            <a:ext cx="226060" cy="234315"/>
            <a:chOff x="1811926" y="871445"/>
            <a:chExt cx="226060" cy="234315"/>
          </a:xfrm>
        </p:grpSpPr>
        <p:pic>
          <p:nvPicPr>
            <p:cNvPr id="65" name="object 6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1926" y="871445"/>
              <a:ext cx="225758" cy="23424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50026" y="886479"/>
              <a:ext cx="149558" cy="157995"/>
            </a:xfrm>
            <a:prstGeom prst="rect">
              <a:avLst/>
            </a:prstGeom>
          </p:spPr>
        </p:pic>
      </p:grpSp>
      <p:sp>
        <p:nvSpPr>
          <p:cNvPr id="67" name="object 67"/>
          <p:cNvSpPr txBox="1"/>
          <p:nvPr/>
        </p:nvSpPr>
        <p:spPr>
          <a:xfrm>
            <a:off x="2032604" y="83608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3626938" y="2747400"/>
            <a:ext cx="250190" cy="272415"/>
            <a:chOff x="3626938" y="2747400"/>
            <a:chExt cx="250190" cy="272415"/>
          </a:xfrm>
        </p:grpSpPr>
        <p:pic>
          <p:nvPicPr>
            <p:cNvPr id="69" name="object 6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26938" y="2747400"/>
              <a:ext cx="249725" cy="27234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65038" y="2762514"/>
              <a:ext cx="172772" cy="195611"/>
            </a:xfrm>
            <a:prstGeom prst="rect">
              <a:avLst/>
            </a:prstGeom>
          </p:spPr>
        </p:pic>
      </p:grpSp>
      <p:sp>
        <p:nvSpPr>
          <p:cNvPr id="71" name="object 71"/>
          <p:cNvSpPr txBox="1"/>
          <p:nvPr/>
        </p:nvSpPr>
        <p:spPr>
          <a:xfrm>
            <a:off x="3696258" y="249307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7209838" y="83608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8834187" y="2694064"/>
            <a:ext cx="250190" cy="272415"/>
            <a:chOff x="8834187" y="2694064"/>
            <a:chExt cx="250190" cy="272415"/>
          </a:xfrm>
        </p:grpSpPr>
        <p:pic>
          <p:nvPicPr>
            <p:cNvPr id="74" name="object 7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834187" y="2694064"/>
              <a:ext cx="249725" cy="272344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872287" y="2709178"/>
              <a:ext cx="172772" cy="195611"/>
            </a:xfrm>
            <a:prstGeom prst="rect">
              <a:avLst/>
            </a:prstGeom>
          </p:spPr>
        </p:pic>
      </p:grpSp>
      <p:sp>
        <p:nvSpPr>
          <p:cNvPr id="76" name="object 76"/>
          <p:cNvSpPr txBox="1"/>
          <p:nvPr/>
        </p:nvSpPr>
        <p:spPr>
          <a:xfrm>
            <a:off x="8903507" y="2439734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4863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52215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19566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86918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54270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021621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88973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556324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823674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91026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268370" y="1009475"/>
            <a:ext cx="3511550" cy="3510279"/>
            <a:chOff x="268370" y="1009475"/>
            <a:chExt cx="3511550" cy="3510279"/>
          </a:xfrm>
        </p:grpSpPr>
        <p:sp>
          <p:nvSpPr>
            <p:cNvPr id="13" name="object 13"/>
            <p:cNvSpPr/>
            <p:nvPr/>
          </p:nvSpPr>
          <p:spPr>
            <a:xfrm>
              <a:off x="417512" y="11414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2940862" y="3200108"/>
                  </a:lnTo>
                  <a:lnTo>
                    <a:pt x="2944037" y="3200108"/>
                  </a:lnTo>
                  <a:lnTo>
                    <a:pt x="3208210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370" y="2665497"/>
              <a:ext cx="3510967" cy="19811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15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 h="0">
                  <a:moveTo>
                    <a:pt x="0" y="0"/>
                  </a:moveTo>
                  <a:lnTo>
                    <a:pt x="12700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06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4794" y="1009475"/>
              <a:ext cx="198120" cy="351016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023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962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/>
          <p:nvPr/>
        </p:nvSpPr>
        <p:spPr>
          <a:xfrm>
            <a:off x="5853764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121115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388466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655818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923169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190521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457872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725224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992574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259926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0" name="object 30"/>
          <p:cNvGrpSpPr/>
          <p:nvPr/>
        </p:nvGrpSpPr>
        <p:grpSpPr>
          <a:xfrm>
            <a:off x="5440862" y="871445"/>
            <a:ext cx="3511550" cy="3623310"/>
            <a:chOff x="5440862" y="871445"/>
            <a:chExt cx="3511550" cy="3623310"/>
          </a:xfrm>
        </p:grpSpPr>
        <p:sp>
          <p:nvSpPr>
            <p:cNvPr id="31" name="object 31"/>
            <p:cNvSpPr/>
            <p:nvPr/>
          </p:nvSpPr>
          <p:spPr>
            <a:xfrm>
              <a:off x="5586412" y="11287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2940862" y="3200108"/>
                  </a:lnTo>
                  <a:lnTo>
                    <a:pt x="2944037" y="3200108"/>
                  </a:lnTo>
                  <a:lnTo>
                    <a:pt x="3208210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0862" y="2648193"/>
              <a:ext cx="3510967" cy="19811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588182" y="2727253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 h="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478958" y="2666301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7285" y="984259"/>
              <a:ext cx="198120" cy="351016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196345" y="1111579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7135380" y="1002359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44867" y="1903298"/>
              <a:ext cx="1434306" cy="1167606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7195667" y="1931097"/>
              <a:ext cx="1332865" cy="1066165"/>
            </a:xfrm>
            <a:custGeom>
              <a:avLst/>
              <a:gdLst/>
              <a:ahLst/>
              <a:cxnLst/>
              <a:rect l="l" t="t" r="r" b="b"/>
              <a:pathLst>
                <a:path w="1332865" h="1066164">
                  <a:moveTo>
                    <a:pt x="533400" y="0"/>
                  </a:moveTo>
                  <a:lnTo>
                    <a:pt x="0" y="799306"/>
                  </a:lnTo>
                  <a:lnTo>
                    <a:pt x="799306" y="1066006"/>
                  </a:lnTo>
                  <a:lnTo>
                    <a:pt x="1332706" y="266700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FFC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195667" y="1931097"/>
              <a:ext cx="1332865" cy="1066165"/>
            </a:xfrm>
            <a:custGeom>
              <a:avLst/>
              <a:gdLst/>
              <a:ahLst/>
              <a:cxnLst/>
              <a:rect l="l" t="t" r="r" b="b"/>
              <a:pathLst>
                <a:path w="1332865" h="1066164">
                  <a:moveTo>
                    <a:pt x="533400" y="0"/>
                  </a:moveTo>
                  <a:lnTo>
                    <a:pt x="1332706" y="266700"/>
                  </a:lnTo>
                  <a:lnTo>
                    <a:pt x="799306" y="1066006"/>
                  </a:lnTo>
                  <a:lnTo>
                    <a:pt x="0" y="799306"/>
                  </a:lnTo>
                  <a:lnTo>
                    <a:pt x="533400" y="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00417" y="2658948"/>
              <a:ext cx="188912" cy="18891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43280" y="2678809"/>
              <a:ext cx="103186" cy="10318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38517" y="2674047"/>
              <a:ext cx="112712" cy="11271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03944" y="2932791"/>
              <a:ext cx="188912" cy="18891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46807" y="2952653"/>
              <a:ext cx="103188" cy="10318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42044" y="2947890"/>
              <a:ext cx="112712" cy="11271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36592" y="1863441"/>
              <a:ext cx="188912" cy="18891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79455" y="1883303"/>
              <a:ext cx="103186" cy="10318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74692" y="1878542"/>
              <a:ext cx="112712" cy="11271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38647" y="2129853"/>
              <a:ext cx="188912" cy="18891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81510" y="2149715"/>
              <a:ext cx="103186" cy="10318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76747" y="2144952"/>
              <a:ext cx="112712" cy="11271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89159" y="871445"/>
              <a:ext cx="225758" cy="23424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27259" y="886479"/>
              <a:ext cx="149558" cy="157995"/>
            </a:xfrm>
            <a:prstGeom prst="rect">
              <a:avLst/>
            </a:prstGeom>
          </p:spPr>
        </p:pic>
      </p:grpSp>
      <p:sp>
        <p:nvSpPr>
          <p:cNvPr id="55" name="object 55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587057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Linear</a:t>
            </a:r>
            <a:r>
              <a:rPr dirty="0" spc="25"/>
              <a:t> </a:t>
            </a:r>
            <a:r>
              <a:rPr dirty="0" spc="-5"/>
              <a:t>transformations</a:t>
            </a:r>
            <a:r>
              <a:rPr dirty="0" spc="25"/>
              <a:t> </a:t>
            </a:r>
            <a:r>
              <a:rPr dirty="0"/>
              <a:t>as</a:t>
            </a:r>
            <a:r>
              <a:rPr dirty="0" spc="25"/>
              <a:t> </a:t>
            </a:r>
            <a:r>
              <a:rPr dirty="0" spc="-5"/>
              <a:t>matrices</a:t>
            </a:r>
          </a:p>
        </p:txBody>
      </p:sp>
      <p:grpSp>
        <p:nvGrpSpPr>
          <p:cNvPr id="56" name="object 56"/>
          <p:cNvGrpSpPr/>
          <p:nvPr/>
        </p:nvGrpSpPr>
        <p:grpSpPr>
          <a:xfrm>
            <a:off x="1935029" y="2404948"/>
            <a:ext cx="443230" cy="455930"/>
            <a:chOff x="1935029" y="2404948"/>
            <a:chExt cx="443230" cy="455930"/>
          </a:xfrm>
        </p:grpSpPr>
        <p:pic>
          <p:nvPicPr>
            <p:cNvPr id="57" name="object 5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65985" y="2448604"/>
              <a:ext cx="367506" cy="367506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2016785" y="2476403"/>
              <a:ext cx="266065" cy="266065"/>
            </a:xfrm>
            <a:custGeom>
              <a:avLst/>
              <a:gdLst/>
              <a:ahLst/>
              <a:cxnLst/>
              <a:rect l="l" t="t" r="r" b="b"/>
              <a:pathLst>
                <a:path w="266064" h="266064">
                  <a:moveTo>
                    <a:pt x="265906" y="0"/>
                  </a:moveTo>
                  <a:lnTo>
                    <a:pt x="0" y="0"/>
                  </a:lnTo>
                  <a:lnTo>
                    <a:pt x="0" y="265906"/>
                  </a:lnTo>
                  <a:lnTo>
                    <a:pt x="265906" y="265906"/>
                  </a:lnTo>
                  <a:lnTo>
                    <a:pt x="265906" y="0"/>
                  </a:lnTo>
                  <a:close/>
                </a:path>
              </a:pathLst>
            </a:custGeom>
            <a:solidFill>
              <a:srgbClr val="40B1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2016785" y="2476403"/>
              <a:ext cx="266065" cy="266065"/>
            </a:xfrm>
            <a:custGeom>
              <a:avLst/>
              <a:gdLst/>
              <a:ahLst/>
              <a:cxnLst/>
              <a:rect l="l" t="t" r="r" b="b"/>
              <a:pathLst>
                <a:path w="266064" h="266064">
                  <a:moveTo>
                    <a:pt x="0" y="0"/>
                  </a:moveTo>
                  <a:lnTo>
                    <a:pt x="265906" y="0"/>
                  </a:lnTo>
                  <a:lnTo>
                    <a:pt x="265906" y="265906"/>
                  </a:lnTo>
                  <a:lnTo>
                    <a:pt x="0" y="26590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798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35029" y="2671648"/>
              <a:ext cx="188912" cy="188912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77891" y="2691509"/>
              <a:ext cx="103187" cy="103188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73129" y="2686747"/>
              <a:ext cx="112712" cy="112712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9029" y="2671648"/>
              <a:ext cx="188912" cy="188912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31891" y="2691509"/>
              <a:ext cx="103187" cy="103188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27129" y="2686747"/>
              <a:ext cx="112712" cy="112712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35029" y="2404948"/>
              <a:ext cx="188912" cy="188912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77891" y="2424809"/>
              <a:ext cx="103187" cy="103188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73129" y="2420047"/>
              <a:ext cx="112712" cy="112712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9029" y="2404948"/>
              <a:ext cx="188912" cy="188912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31891" y="2424809"/>
              <a:ext cx="103187" cy="103188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27129" y="2420047"/>
              <a:ext cx="112712" cy="112712"/>
            </a:xfrm>
            <a:prstGeom prst="rect">
              <a:avLst/>
            </a:prstGeom>
          </p:spPr>
        </p:pic>
      </p:grpSp>
      <p:graphicFrame>
        <p:nvGraphicFramePr>
          <p:cNvPr id="72" name="object 72"/>
          <p:cNvGraphicFramePr>
            <a:graphicFrameLocks noGrp="1"/>
          </p:cNvGraphicFramePr>
          <p:nvPr/>
        </p:nvGraphicFramePr>
        <p:xfrm>
          <a:off x="3682288" y="1043146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pSp>
        <p:nvGrpSpPr>
          <p:cNvPr id="73" name="object 73"/>
          <p:cNvGrpSpPr/>
          <p:nvPr/>
        </p:nvGrpSpPr>
        <p:grpSpPr>
          <a:xfrm>
            <a:off x="3778947" y="780111"/>
            <a:ext cx="249554" cy="272415"/>
            <a:chOff x="3778947" y="780111"/>
            <a:chExt cx="249554" cy="272415"/>
          </a:xfrm>
        </p:grpSpPr>
        <p:pic>
          <p:nvPicPr>
            <p:cNvPr id="74" name="object 7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778947" y="780111"/>
              <a:ext cx="249280" cy="271838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817047" y="795225"/>
              <a:ext cx="172330" cy="195107"/>
            </a:xfrm>
            <a:prstGeom prst="rect">
              <a:avLst/>
            </a:prstGeom>
          </p:spPr>
        </p:pic>
      </p:grpSp>
      <p:grpSp>
        <p:nvGrpSpPr>
          <p:cNvPr id="76" name="object 76"/>
          <p:cNvGrpSpPr/>
          <p:nvPr/>
        </p:nvGrpSpPr>
        <p:grpSpPr>
          <a:xfrm>
            <a:off x="4171407" y="780111"/>
            <a:ext cx="261620" cy="272415"/>
            <a:chOff x="4171407" y="780111"/>
            <a:chExt cx="261620" cy="272415"/>
          </a:xfrm>
        </p:grpSpPr>
        <p:pic>
          <p:nvPicPr>
            <p:cNvPr id="77" name="object 7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171407" y="780111"/>
              <a:ext cx="261204" cy="271838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209507" y="795128"/>
              <a:ext cx="185004" cy="195577"/>
            </a:xfrm>
            <a:prstGeom prst="rect">
              <a:avLst/>
            </a:prstGeom>
          </p:spPr>
        </p:pic>
      </p:grpSp>
      <p:grpSp>
        <p:nvGrpSpPr>
          <p:cNvPr id="79" name="object 79"/>
          <p:cNvGrpSpPr/>
          <p:nvPr/>
        </p:nvGrpSpPr>
        <p:grpSpPr>
          <a:xfrm>
            <a:off x="1811926" y="871445"/>
            <a:ext cx="226060" cy="234315"/>
            <a:chOff x="1811926" y="871445"/>
            <a:chExt cx="226060" cy="234315"/>
          </a:xfrm>
        </p:grpSpPr>
        <p:pic>
          <p:nvPicPr>
            <p:cNvPr id="80" name="object 8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11926" y="871445"/>
              <a:ext cx="225758" cy="234244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850026" y="886479"/>
              <a:ext cx="149558" cy="157995"/>
            </a:xfrm>
            <a:prstGeom prst="rect">
              <a:avLst/>
            </a:prstGeom>
          </p:spPr>
        </p:pic>
      </p:grpSp>
      <p:sp>
        <p:nvSpPr>
          <p:cNvPr id="82" name="object 82"/>
          <p:cNvSpPr txBox="1"/>
          <p:nvPr/>
        </p:nvSpPr>
        <p:spPr>
          <a:xfrm>
            <a:off x="2032604" y="83608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3626938" y="2747400"/>
            <a:ext cx="250190" cy="272415"/>
            <a:chOff x="3626938" y="2747400"/>
            <a:chExt cx="250190" cy="272415"/>
          </a:xfrm>
        </p:grpSpPr>
        <p:pic>
          <p:nvPicPr>
            <p:cNvPr id="84" name="object 8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626938" y="2747400"/>
              <a:ext cx="249725" cy="272344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665038" y="2762514"/>
              <a:ext cx="172772" cy="195611"/>
            </a:xfrm>
            <a:prstGeom prst="rect">
              <a:avLst/>
            </a:prstGeom>
          </p:spPr>
        </p:pic>
      </p:grpSp>
      <p:sp>
        <p:nvSpPr>
          <p:cNvPr id="86" name="object 86"/>
          <p:cNvSpPr txBox="1"/>
          <p:nvPr/>
        </p:nvSpPr>
        <p:spPr>
          <a:xfrm>
            <a:off x="3696258" y="249307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7209838" y="83608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8834187" y="2694064"/>
            <a:ext cx="250190" cy="272415"/>
            <a:chOff x="8834187" y="2694064"/>
            <a:chExt cx="250190" cy="272415"/>
          </a:xfrm>
        </p:grpSpPr>
        <p:pic>
          <p:nvPicPr>
            <p:cNvPr id="89" name="object 8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834187" y="2694064"/>
              <a:ext cx="249725" cy="272344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872287" y="2709178"/>
              <a:ext cx="172772" cy="195611"/>
            </a:xfrm>
            <a:prstGeom prst="rect">
              <a:avLst/>
            </a:prstGeom>
          </p:spPr>
        </p:pic>
      </p:grpSp>
      <p:sp>
        <p:nvSpPr>
          <p:cNvPr id="91" name="object 91"/>
          <p:cNvSpPr txBox="1"/>
          <p:nvPr/>
        </p:nvSpPr>
        <p:spPr>
          <a:xfrm>
            <a:off x="8903507" y="2439734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4863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52215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19566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86918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54270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021621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88973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556324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823674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91026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268370" y="1009475"/>
            <a:ext cx="3511550" cy="3510279"/>
            <a:chOff x="268370" y="1009475"/>
            <a:chExt cx="3511550" cy="3510279"/>
          </a:xfrm>
        </p:grpSpPr>
        <p:sp>
          <p:nvSpPr>
            <p:cNvPr id="13" name="object 13"/>
            <p:cNvSpPr/>
            <p:nvPr/>
          </p:nvSpPr>
          <p:spPr>
            <a:xfrm>
              <a:off x="417512" y="11414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2940862" y="3200108"/>
                  </a:lnTo>
                  <a:lnTo>
                    <a:pt x="2944037" y="3200108"/>
                  </a:lnTo>
                  <a:lnTo>
                    <a:pt x="3208210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370" y="2665497"/>
              <a:ext cx="3510967" cy="19811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15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 h="0">
                  <a:moveTo>
                    <a:pt x="0" y="0"/>
                  </a:moveTo>
                  <a:lnTo>
                    <a:pt x="12700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06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4794" y="1009475"/>
              <a:ext cx="198120" cy="351016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023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962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/>
          <p:nvPr/>
        </p:nvSpPr>
        <p:spPr>
          <a:xfrm>
            <a:off x="5853764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121115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388466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655818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923169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190521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457872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725224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992574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259926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0" name="object 30"/>
          <p:cNvGrpSpPr/>
          <p:nvPr/>
        </p:nvGrpSpPr>
        <p:grpSpPr>
          <a:xfrm>
            <a:off x="5440862" y="871445"/>
            <a:ext cx="3511550" cy="3623310"/>
            <a:chOff x="5440862" y="871445"/>
            <a:chExt cx="3511550" cy="3623310"/>
          </a:xfrm>
        </p:grpSpPr>
        <p:sp>
          <p:nvSpPr>
            <p:cNvPr id="31" name="object 31"/>
            <p:cNvSpPr/>
            <p:nvPr/>
          </p:nvSpPr>
          <p:spPr>
            <a:xfrm>
              <a:off x="5586412" y="11287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2940862" y="3200108"/>
                  </a:lnTo>
                  <a:lnTo>
                    <a:pt x="2944037" y="3200108"/>
                  </a:lnTo>
                  <a:lnTo>
                    <a:pt x="3208210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0862" y="2648193"/>
              <a:ext cx="3510967" cy="19811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588182" y="2727253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 h="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478958" y="2666301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7285" y="984259"/>
              <a:ext cx="198120" cy="351016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196345" y="1111579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7135380" y="1002359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44867" y="1903298"/>
              <a:ext cx="1434306" cy="1167606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7195667" y="1931097"/>
              <a:ext cx="1332865" cy="1066165"/>
            </a:xfrm>
            <a:custGeom>
              <a:avLst/>
              <a:gdLst/>
              <a:ahLst/>
              <a:cxnLst/>
              <a:rect l="l" t="t" r="r" b="b"/>
              <a:pathLst>
                <a:path w="1332865" h="1066164">
                  <a:moveTo>
                    <a:pt x="533400" y="0"/>
                  </a:moveTo>
                  <a:lnTo>
                    <a:pt x="0" y="799306"/>
                  </a:lnTo>
                  <a:lnTo>
                    <a:pt x="799306" y="1066006"/>
                  </a:lnTo>
                  <a:lnTo>
                    <a:pt x="1332706" y="266700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FFC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195667" y="1931097"/>
              <a:ext cx="1332865" cy="1066165"/>
            </a:xfrm>
            <a:custGeom>
              <a:avLst/>
              <a:gdLst/>
              <a:ahLst/>
              <a:cxnLst/>
              <a:rect l="l" t="t" r="r" b="b"/>
              <a:pathLst>
                <a:path w="1332865" h="1066164">
                  <a:moveTo>
                    <a:pt x="533400" y="0"/>
                  </a:moveTo>
                  <a:lnTo>
                    <a:pt x="1332706" y="266700"/>
                  </a:lnTo>
                  <a:lnTo>
                    <a:pt x="799306" y="1066006"/>
                  </a:lnTo>
                  <a:lnTo>
                    <a:pt x="0" y="799306"/>
                  </a:lnTo>
                  <a:lnTo>
                    <a:pt x="533400" y="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00417" y="2658948"/>
              <a:ext cx="188912" cy="18891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43280" y="2678809"/>
              <a:ext cx="103186" cy="10318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38517" y="2674047"/>
              <a:ext cx="112712" cy="11271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03944" y="2932791"/>
              <a:ext cx="188912" cy="18891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46807" y="2952653"/>
              <a:ext cx="103188" cy="10318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42044" y="2947890"/>
              <a:ext cx="112712" cy="11271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36592" y="1863441"/>
              <a:ext cx="188912" cy="18891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79455" y="1883303"/>
              <a:ext cx="103186" cy="10318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74692" y="1878542"/>
              <a:ext cx="112712" cy="11271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38647" y="2129853"/>
              <a:ext cx="188912" cy="18891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81510" y="2149715"/>
              <a:ext cx="103186" cy="10318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76747" y="2144952"/>
              <a:ext cx="112712" cy="11271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89159" y="871445"/>
              <a:ext cx="225758" cy="23424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27259" y="886479"/>
              <a:ext cx="149558" cy="157995"/>
            </a:xfrm>
            <a:prstGeom prst="rect">
              <a:avLst/>
            </a:prstGeom>
          </p:spPr>
        </p:pic>
      </p:grpSp>
      <p:sp>
        <p:nvSpPr>
          <p:cNvPr id="55" name="object 55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587057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Linear</a:t>
            </a:r>
            <a:r>
              <a:rPr dirty="0" spc="25"/>
              <a:t> </a:t>
            </a:r>
            <a:r>
              <a:rPr dirty="0" spc="-5"/>
              <a:t>transformations</a:t>
            </a:r>
            <a:r>
              <a:rPr dirty="0" spc="25"/>
              <a:t> </a:t>
            </a:r>
            <a:r>
              <a:rPr dirty="0"/>
              <a:t>as</a:t>
            </a:r>
            <a:r>
              <a:rPr dirty="0" spc="25"/>
              <a:t> </a:t>
            </a:r>
            <a:r>
              <a:rPr dirty="0" spc="-5"/>
              <a:t>matrices</a:t>
            </a:r>
          </a:p>
        </p:txBody>
      </p:sp>
      <p:grpSp>
        <p:nvGrpSpPr>
          <p:cNvPr id="56" name="object 56"/>
          <p:cNvGrpSpPr/>
          <p:nvPr/>
        </p:nvGrpSpPr>
        <p:grpSpPr>
          <a:xfrm>
            <a:off x="1935029" y="2404948"/>
            <a:ext cx="443230" cy="455930"/>
            <a:chOff x="1935029" y="2404948"/>
            <a:chExt cx="443230" cy="455930"/>
          </a:xfrm>
        </p:grpSpPr>
        <p:pic>
          <p:nvPicPr>
            <p:cNvPr id="57" name="object 5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65985" y="2448604"/>
              <a:ext cx="367506" cy="367506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2016785" y="2476403"/>
              <a:ext cx="266065" cy="266065"/>
            </a:xfrm>
            <a:custGeom>
              <a:avLst/>
              <a:gdLst/>
              <a:ahLst/>
              <a:cxnLst/>
              <a:rect l="l" t="t" r="r" b="b"/>
              <a:pathLst>
                <a:path w="266064" h="266064">
                  <a:moveTo>
                    <a:pt x="265906" y="0"/>
                  </a:moveTo>
                  <a:lnTo>
                    <a:pt x="0" y="0"/>
                  </a:lnTo>
                  <a:lnTo>
                    <a:pt x="0" y="265906"/>
                  </a:lnTo>
                  <a:lnTo>
                    <a:pt x="265906" y="265906"/>
                  </a:lnTo>
                  <a:lnTo>
                    <a:pt x="265906" y="0"/>
                  </a:lnTo>
                  <a:close/>
                </a:path>
              </a:pathLst>
            </a:custGeom>
            <a:solidFill>
              <a:srgbClr val="40B1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2016785" y="2476403"/>
              <a:ext cx="266065" cy="266065"/>
            </a:xfrm>
            <a:custGeom>
              <a:avLst/>
              <a:gdLst/>
              <a:ahLst/>
              <a:cxnLst/>
              <a:rect l="l" t="t" r="r" b="b"/>
              <a:pathLst>
                <a:path w="266064" h="266064">
                  <a:moveTo>
                    <a:pt x="0" y="0"/>
                  </a:moveTo>
                  <a:lnTo>
                    <a:pt x="265906" y="0"/>
                  </a:lnTo>
                  <a:lnTo>
                    <a:pt x="265906" y="265906"/>
                  </a:lnTo>
                  <a:lnTo>
                    <a:pt x="0" y="26590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798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35029" y="2671648"/>
              <a:ext cx="188912" cy="188912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77891" y="2691509"/>
              <a:ext cx="103187" cy="103188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73129" y="2686747"/>
              <a:ext cx="112712" cy="112712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9029" y="2671648"/>
              <a:ext cx="188912" cy="188912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31891" y="2691509"/>
              <a:ext cx="103187" cy="103188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27129" y="2686747"/>
              <a:ext cx="112712" cy="112712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35029" y="2404948"/>
              <a:ext cx="188912" cy="188912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77891" y="2424809"/>
              <a:ext cx="103187" cy="103188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73129" y="2420047"/>
              <a:ext cx="112712" cy="112712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9029" y="2404948"/>
              <a:ext cx="188912" cy="188912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31891" y="2424809"/>
              <a:ext cx="103187" cy="103188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27129" y="2420047"/>
              <a:ext cx="112712" cy="112712"/>
            </a:xfrm>
            <a:prstGeom prst="rect">
              <a:avLst/>
            </a:prstGeom>
          </p:spPr>
        </p:pic>
      </p:grpSp>
      <p:sp>
        <p:nvSpPr>
          <p:cNvPr id="72" name="object 72"/>
          <p:cNvSpPr txBox="1"/>
          <p:nvPr/>
        </p:nvSpPr>
        <p:spPr>
          <a:xfrm>
            <a:off x="3991025" y="2559743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(0,0)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749290" y="2559743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(0,0)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4425950" y="2648327"/>
            <a:ext cx="292100" cy="198120"/>
            <a:chOff x="4425950" y="2648327"/>
            <a:chExt cx="292100" cy="198120"/>
          </a:xfrm>
        </p:grpSpPr>
        <p:pic>
          <p:nvPicPr>
            <p:cNvPr id="75" name="object 7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25950" y="2648327"/>
              <a:ext cx="292100" cy="198119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4464050" y="2727387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4558029" y="2666427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78" name="object 78"/>
          <p:cNvGraphicFramePr>
            <a:graphicFrameLocks noGrp="1"/>
          </p:cNvGraphicFramePr>
          <p:nvPr/>
        </p:nvGraphicFramePr>
        <p:xfrm>
          <a:off x="3682288" y="1043146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pSp>
        <p:nvGrpSpPr>
          <p:cNvPr id="79" name="object 79"/>
          <p:cNvGrpSpPr/>
          <p:nvPr/>
        </p:nvGrpSpPr>
        <p:grpSpPr>
          <a:xfrm>
            <a:off x="3778947" y="780111"/>
            <a:ext cx="249554" cy="272415"/>
            <a:chOff x="3778947" y="780111"/>
            <a:chExt cx="249554" cy="272415"/>
          </a:xfrm>
        </p:grpSpPr>
        <p:pic>
          <p:nvPicPr>
            <p:cNvPr id="80" name="object 8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778947" y="780111"/>
              <a:ext cx="249280" cy="271838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17047" y="795225"/>
              <a:ext cx="172330" cy="195107"/>
            </a:xfrm>
            <a:prstGeom prst="rect">
              <a:avLst/>
            </a:prstGeom>
          </p:spPr>
        </p:pic>
      </p:grpSp>
      <p:grpSp>
        <p:nvGrpSpPr>
          <p:cNvPr id="82" name="object 82"/>
          <p:cNvGrpSpPr/>
          <p:nvPr/>
        </p:nvGrpSpPr>
        <p:grpSpPr>
          <a:xfrm>
            <a:off x="4171407" y="780111"/>
            <a:ext cx="261620" cy="272415"/>
            <a:chOff x="4171407" y="780111"/>
            <a:chExt cx="261620" cy="272415"/>
          </a:xfrm>
        </p:grpSpPr>
        <p:pic>
          <p:nvPicPr>
            <p:cNvPr id="83" name="object 8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171407" y="780111"/>
              <a:ext cx="261204" cy="271838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209507" y="795128"/>
              <a:ext cx="185004" cy="195577"/>
            </a:xfrm>
            <a:prstGeom prst="rect">
              <a:avLst/>
            </a:prstGeom>
          </p:spPr>
        </p:pic>
      </p:grpSp>
      <p:grpSp>
        <p:nvGrpSpPr>
          <p:cNvPr id="85" name="object 85"/>
          <p:cNvGrpSpPr/>
          <p:nvPr/>
        </p:nvGrpSpPr>
        <p:grpSpPr>
          <a:xfrm>
            <a:off x="1811926" y="871445"/>
            <a:ext cx="226060" cy="234315"/>
            <a:chOff x="1811926" y="871445"/>
            <a:chExt cx="226060" cy="234315"/>
          </a:xfrm>
        </p:grpSpPr>
        <p:pic>
          <p:nvPicPr>
            <p:cNvPr id="86" name="object 8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11926" y="871445"/>
              <a:ext cx="225758" cy="234244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50026" y="886479"/>
              <a:ext cx="149558" cy="157995"/>
            </a:xfrm>
            <a:prstGeom prst="rect">
              <a:avLst/>
            </a:prstGeom>
          </p:spPr>
        </p:pic>
      </p:grpSp>
      <p:sp>
        <p:nvSpPr>
          <p:cNvPr id="88" name="object 88"/>
          <p:cNvSpPr txBox="1"/>
          <p:nvPr/>
        </p:nvSpPr>
        <p:spPr>
          <a:xfrm>
            <a:off x="2032604" y="83608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3626938" y="2747400"/>
            <a:ext cx="250190" cy="272415"/>
            <a:chOff x="3626938" y="2747400"/>
            <a:chExt cx="250190" cy="272415"/>
          </a:xfrm>
        </p:grpSpPr>
        <p:pic>
          <p:nvPicPr>
            <p:cNvPr id="90" name="object 9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626938" y="2747400"/>
              <a:ext cx="249725" cy="272344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665038" y="2762514"/>
              <a:ext cx="172772" cy="195611"/>
            </a:xfrm>
            <a:prstGeom prst="rect">
              <a:avLst/>
            </a:prstGeom>
          </p:spPr>
        </p:pic>
      </p:grpSp>
      <p:sp>
        <p:nvSpPr>
          <p:cNvPr id="92" name="object 92"/>
          <p:cNvSpPr txBox="1"/>
          <p:nvPr/>
        </p:nvSpPr>
        <p:spPr>
          <a:xfrm>
            <a:off x="3696258" y="249307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7209838" y="83608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8834187" y="2694064"/>
            <a:ext cx="250190" cy="272415"/>
            <a:chOff x="8834187" y="2694064"/>
            <a:chExt cx="250190" cy="272415"/>
          </a:xfrm>
        </p:grpSpPr>
        <p:pic>
          <p:nvPicPr>
            <p:cNvPr id="95" name="object 9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834187" y="2694064"/>
              <a:ext cx="249725" cy="272344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872287" y="2709178"/>
              <a:ext cx="172772" cy="195611"/>
            </a:xfrm>
            <a:prstGeom prst="rect">
              <a:avLst/>
            </a:prstGeom>
          </p:spPr>
        </p:pic>
      </p:grpSp>
      <p:sp>
        <p:nvSpPr>
          <p:cNvPr id="97" name="object 97"/>
          <p:cNvSpPr txBox="1"/>
          <p:nvPr/>
        </p:nvSpPr>
        <p:spPr>
          <a:xfrm>
            <a:off x="8903507" y="2439734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4863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52215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19566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86918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54270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021621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88973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556324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823674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91026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268370" y="1009475"/>
            <a:ext cx="3511550" cy="3510279"/>
            <a:chOff x="268370" y="1009475"/>
            <a:chExt cx="3511550" cy="3510279"/>
          </a:xfrm>
        </p:grpSpPr>
        <p:sp>
          <p:nvSpPr>
            <p:cNvPr id="13" name="object 13"/>
            <p:cNvSpPr/>
            <p:nvPr/>
          </p:nvSpPr>
          <p:spPr>
            <a:xfrm>
              <a:off x="417512" y="11414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2940862" y="3200108"/>
                  </a:lnTo>
                  <a:lnTo>
                    <a:pt x="2944037" y="3200108"/>
                  </a:lnTo>
                  <a:lnTo>
                    <a:pt x="3208210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370" y="2665497"/>
              <a:ext cx="3510967" cy="19811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15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 h="0">
                  <a:moveTo>
                    <a:pt x="0" y="0"/>
                  </a:moveTo>
                  <a:lnTo>
                    <a:pt x="12700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06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4794" y="1009475"/>
              <a:ext cx="198120" cy="351016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023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962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/>
          <p:nvPr/>
        </p:nvSpPr>
        <p:spPr>
          <a:xfrm>
            <a:off x="5853764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121115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388466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655818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923169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190521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457872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725224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992574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259926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0" name="object 30"/>
          <p:cNvGrpSpPr/>
          <p:nvPr/>
        </p:nvGrpSpPr>
        <p:grpSpPr>
          <a:xfrm>
            <a:off x="5440862" y="871445"/>
            <a:ext cx="3511550" cy="3623310"/>
            <a:chOff x="5440862" y="871445"/>
            <a:chExt cx="3511550" cy="3623310"/>
          </a:xfrm>
        </p:grpSpPr>
        <p:sp>
          <p:nvSpPr>
            <p:cNvPr id="31" name="object 31"/>
            <p:cNvSpPr/>
            <p:nvPr/>
          </p:nvSpPr>
          <p:spPr>
            <a:xfrm>
              <a:off x="5586412" y="11287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2940862" y="3200108"/>
                  </a:lnTo>
                  <a:lnTo>
                    <a:pt x="2944037" y="3200108"/>
                  </a:lnTo>
                  <a:lnTo>
                    <a:pt x="3208210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0862" y="2648193"/>
              <a:ext cx="3510967" cy="19811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588182" y="2727253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 h="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478958" y="2666301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7285" y="984259"/>
              <a:ext cx="198120" cy="351016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196345" y="1111579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7135380" y="1002359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44867" y="1903298"/>
              <a:ext cx="1434306" cy="1167606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7195667" y="1931097"/>
              <a:ext cx="1332865" cy="1066165"/>
            </a:xfrm>
            <a:custGeom>
              <a:avLst/>
              <a:gdLst/>
              <a:ahLst/>
              <a:cxnLst/>
              <a:rect l="l" t="t" r="r" b="b"/>
              <a:pathLst>
                <a:path w="1332865" h="1066164">
                  <a:moveTo>
                    <a:pt x="533400" y="0"/>
                  </a:moveTo>
                  <a:lnTo>
                    <a:pt x="0" y="799306"/>
                  </a:lnTo>
                  <a:lnTo>
                    <a:pt x="799306" y="1066006"/>
                  </a:lnTo>
                  <a:lnTo>
                    <a:pt x="1332706" y="266700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FFC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195667" y="1931097"/>
              <a:ext cx="1332865" cy="1066165"/>
            </a:xfrm>
            <a:custGeom>
              <a:avLst/>
              <a:gdLst/>
              <a:ahLst/>
              <a:cxnLst/>
              <a:rect l="l" t="t" r="r" b="b"/>
              <a:pathLst>
                <a:path w="1332865" h="1066164">
                  <a:moveTo>
                    <a:pt x="533400" y="0"/>
                  </a:moveTo>
                  <a:lnTo>
                    <a:pt x="1332706" y="266700"/>
                  </a:lnTo>
                  <a:lnTo>
                    <a:pt x="799306" y="1066006"/>
                  </a:lnTo>
                  <a:lnTo>
                    <a:pt x="0" y="799306"/>
                  </a:lnTo>
                  <a:lnTo>
                    <a:pt x="533400" y="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00417" y="2658948"/>
              <a:ext cx="188912" cy="18891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43280" y="2678809"/>
              <a:ext cx="103186" cy="10318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38517" y="2674047"/>
              <a:ext cx="112712" cy="11271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03944" y="2932791"/>
              <a:ext cx="188912" cy="18891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46807" y="2952653"/>
              <a:ext cx="103188" cy="10318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42044" y="2947890"/>
              <a:ext cx="112712" cy="11271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36592" y="1863441"/>
              <a:ext cx="188912" cy="18891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79455" y="1883303"/>
              <a:ext cx="103186" cy="10318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74692" y="1878542"/>
              <a:ext cx="112712" cy="11271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38647" y="2129853"/>
              <a:ext cx="188912" cy="18891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81510" y="2149715"/>
              <a:ext cx="103186" cy="10318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76747" y="2144952"/>
              <a:ext cx="112712" cy="11271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89159" y="871445"/>
              <a:ext cx="225758" cy="23424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27259" y="886479"/>
              <a:ext cx="149558" cy="157995"/>
            </a:xfrm>
            <a:prstGeom prst="rect">
              <a:avLst/>
            </a:prstGeom>
          </p:spPr>
        </p:pic>
      </p:grpSp>
      <p:sp>
        <p:nvSpPr>
          <p:cNvPr id="55" name="object 55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587057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Linear</a:t>
            </a:r>
            <a:r>
              <a:rPr dirty="0" spc="25"/>
              <a:t> </a:t>
            </a:r>
            <a:r>
              <a:rPr dirty="0" spc="-5"/>
              <a:t>transformations</a:t>
            </a:r>
            <a:r>
              <a:rPr dirty="0" spc="25"/>
              <a:t> </a:t>
            </a:r>
            <a:r>
              <a:rPr dirty="0"/>
              <a:t>as</a:t>
            </a:r>
            <a:r>
              <a:rPr dirty="0" spc="25"/>
              <a:t> </a:t>
            </a:r>
            <a:r>
              <a:rPr dirty="0" spc="-5"/>
              <a:t>matrices</a:t>
            </a:r>
          </a:p>
        </p:txBody>
      </p:sp>
      <p:grpSp>
        <p:nvGrpSpPr>
          <p:cNvPr id="56" name="object 56"/>
          <p:cNvGrpSpPr/>
          <p:nvPr/>
        </p:nvGrpSpPr>
        <p:grpSpPr>
          <a:xfrm>
            <a:off x="1935029" y="2404948"/>
            <a:ext cx="443230" cy="455930"/>
            <a:chOff x="1935029" y="2404948"/>
            <a:chExt cx="443230" cy="455930"/>
          </a:xfrm>
        </p:grpSpPr>
        <p:pic>
          <p:nvPicPr>
            <p:cNvPr id="57" name="object 5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65985" y="2448604"/>
              <a:ext cx="367506" cy="367506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2016785" y="2476403"/>
              <a:ext cx="266065" cy="266065"/>
            </a:xfrm>
            <a:custGeom>
              <a:avLst/>
              <a:gdLst/>
              <a:ahLst/>
              <a:cxnLst/>
              <a:rect l="l" t="t" r="r" b="b"/>
              <a:pathLst>
                <a:path w="266064" h="266064">
                  <a:moveTo>
                    <a:pt x="265906" y="0"/>
                  </a:moveTo>
                  <a:lnTo>
                    <a:pt x="0" y="0"/>
                  </a:lnTo>
                  <a:lnTo>
                    <a:pt x="0" y="265906"/>
                  </a:lnTo>
                  <a:lnTo>
                    <a:pt x="265906" y="265906"/>
                  </a:lnTo>
                  <a:lnTo>
                    <a:pt x="265906" y="0"/>
                  </a:lnTo>
                  <a:close/>
                </a:path>
              </a:pathLst>
            </a:custGeom>
            <a:solidFill>
              <a:srgbClr val="40B1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2016785" y="2476403"/>
              <a:ext cx="266065" cy="266065"/>
            </a:xfrm>
            <a:custGeom>
              <a:avLst/>
              <a:gdLst/>
              <a:ahLst/>
              <a:cxnLst/>
              <a:rect l="l" t="t" r="r" b="b"/>
              <a:pathLst>
                <a:path w="266064" h="266064">
                  <a:moveTo>
                    <a:pt x="0" y="0"/>
                  </a:moveTo>
                  <a:lnTo>
                    <a:pt x="265906" y="0"/>
                  </a:lnTo>
                  <a:lnTo>
                    <a:pt x="265906" y="265906"/>
                  </a:lnTo>
                  <a:lnTo>
                    <a:pt x="0" y="26590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798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35029" y="2671648"/>
              <a:ext cx="188912" cy="188912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77891" y="2691509"/>
              <a:ext cx="103187" cy="103188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73129" y="2686747"/>
              <a:ext cx="112712" cy="112712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9029" y="2671648"/>
              <a:ext cx="188912" cy="188912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31891" y="2691509"/>
              <a:ext cx="103187" cy="103188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27129" y="2686747"/>
              <a:ext cx="112712" cy="112712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35029" y="2404948"/>
              <a:ext cx="188912" cy="188912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77891" y="2424809"/>
              <a:ext cx="103187" cy="103188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73129" y="2420047"/>
              <a:ext cx="112712" cy="112712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9029" y="2404948"/>
              <a:ext cx="188912" cy="188912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31891" y="2424809"/>
              <a:ext cx="103187" cy="103188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27129" y="2420047"/>
              <a:ext cx="112712" cy="112712"/>
            </a:xfrm>
            <a:prstGeom prst="rect">
              <a:avLst/>
            </a:prstGeom>
          </p:spPr>
        </p:pic>
      </p:grpSp>
      <p:grpSp>
        <p:nvGrpSpPr>
          <p:cNvPr id="72" name="object 72"/>
          <p:cNvGrpSpPr/>
          <p:nvPr/>
        </p:nvGrpSpPr>
        <p:grpSpPr>
          <a:xfrm>
            <a:off x="4425950" y="2648327"/>
            <a:ext cx="292100" cy="198120"/>
            <a:chOff x="4425950" y="2648327"/>
            <a:chExt cx="292100" cy="198120"/>
          </a:xfrm>
        </p:grpSpPr>
        <p:pic>
          <p:nvPicPr>
            <p:cNvPr id="73" name="object 7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25950" y="2648327"/>
              <a:ext cx="292100" cy="198119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4464050" y="2727387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4558029" y="2666427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6" name="object 76"/>
          <p:cNvSpPr txBox="1"/>
          <p:nvPr/>
        </p:nvSpPr>
        <p:spPr>
          <a:xfrm>
            <a:off x="3991025" y="2484279"/>
            <a:ext cx="391160" cy="603250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(0,0)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(1,0)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4749290" y="2484279"/>
            <a:ext cx="450850" cy="603250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(0,0)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(3,-1)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4425950" y="2911693"/>
            <a:ext cx="292100" cy="198120"/>
            <a:chOff x="4425950" y="2911693"/>
            <a:chExt cx="292100" cy="198120"/>
          </a:xfrm>
        </p:grpSpPr>
        <p:pic>
          <p:nvPicPr>
            <p:cNvPr id="79" name="object 7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25950" y="2911693"/>
              <a:ext cx="292100" cy="198119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4464050" y="2990753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4558029" y="2929793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82" name="object 82"/>
          <p:cNvGraphicFramePr>
            <a:graphicFrameLocks noGrp="1"/>
          </p:cNvGraphicFramePr>
          <p:nvPr/>
        </p:nvGraphicFramePr>
        <p:xfrm>
          <a:off x="3682288" y="1043146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pSp>
        <p:nvGrpSpPr>
          <p:cNvPr id="83" name="object 83"/>
          <p:cNvGrpSpPr/>
          <p:nvPr/>
        </p:nvGrpSpPr>
        <p:grpSpPr>
          <a:xfrm>
            <a:off x="3778947" y="780111"/>
            <a:ext cx="249554" cy="272415"/>
            <a:chOff x="3778947" y="780111"/>
            <a:chExt cx="249554" cy="272415"/>
          </a:xfrm>
        </p:grpSpPr>
        <p:pic>
          <p:nvPicPr>
            <p:cNvPr id="84" name="object 8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778947" y="780111"/>
              <a:ext cx="249280" cy="271838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17047" y="795225"/>
              <a:ext cx="172330" cy="195107"/>
            </a:xfrm>
            <a:prstGeom prst="rect">
              <a:avLst/>
            </a:prstGeom>
          </p:spPr>
        </p:pic>
      </p:grpSp>
      <p:grpSp>
        <p:nvGrpSpPr>
          <p:cNvPr id="86" name="object 86"/>
          <p:cNvGrpSpPr/>
          <p:nvPr/>
        </p:nvGrpSpPr>
        <p:grpSpPr>
          <a:xfrm>
            <a:off x="4171407" y="780111"/>
            <a:ext cx="261620" cy="272415"/>
            <a:chOff x="4171407" y="780111"/>
            <a:chExt cx="261620" cy="272415"/>
          </a:xfrm>
        </p:grpSpPr>
        <p:pic>
          <p:nvPicPr>
            <p:cNvPr id="87" name="object 8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171407" y="780111"/>
              <a:ext cx="261204" cy="271838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209507" y="795128"/>
              <a:ext cx="185004" cy="195577"/>
            </a:xfrm>
            <a:prstGeom prst="rect">
              <a:avLst/>
            </a:prstGeom>
          </p:spPr>
        </p:pic>
      </p:grpSp>
      <p:grpSp>
        <p:nvGrpSpPr>
          <p:cNvPr id="89" name="object 89"/>
          <p:cNvGrpSpPr/>
          <p:nvPr/>
        </p:nvGrpSpPr>
        <p:grpSpPr>
          <a:xfrm>
            <a:off x="1811926" y="871445"/>
            <a:ext cx="226060" cy="234315"/>
            <a:chOff x="1811926" y="871445"/>
            <a:chExt cx="226060" cy="234315"/>
          </a:xfrm>
        </p:grpSpPr>
        <p:pic>
          <p:nvPicPr>
            <p:cNvPr id="90" name="object 9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11926" y="871445"/>
              <a:ext cx="225758" cy="234244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50026" y="886479"/>
              <a:ext cx="149558" cy="157995"/>
            </a:xfrm>
            <a:prstGeom prst="rect">
              <a:avLst/>
            </a:prstGeom>
          </p:spPr>
        </p:pic>
      </p:grpSp>
      <p:sp>
        <p:nvSpPr>
          <p:cNvPr id="92" name="object 92"/>
          <p:cNvSpPr txBox="1"/>
          <p:nvPr/>
        </p:nvSpPr>
        <p:spPr>
          <a:xfrm>
            <a:off x="2032604" y="83608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3626938" y="2747400"/>
            <a:ext cx="250190" cy="272415"/>
            <a:chOff x="3626938" y="2747400"/>
            <a:chExt cx="250190" cy="272415"/>
          </a:xfrm>
        </p:grpSpPr>
        <p:pic>
          <p:nvPicPr>
            <p:cNvPr id="94" name="object 9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626938" y="2747400"/>
              <a:ext cx="249725" cy="272344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665038" y="2762514"/>
              <a:ext cx="172772" cy="195611"/>
            </a:xfrm>
            <a:prstGeom prst="rect">
              <a:avLst/>
            </a:prstGeom>
          </p:spPr>
        </p:pic>
      </p:grpSp>
      <p:sp>
        <p:nvSpPr>
          <p:cNvPr id="96" name="object 96"/>
          <p:cNvSpPr txBox="1"/>
          <p:nvPr/>
        </p:nvSpPr>
        <p:spPr>
          <a:xfrm>
            <a:off x="3696258" y="249307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7209838" y="83608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8834187" y="2694064"/>
            <a:ext cx="250190" cy="272415"/>
            <a:chOff x="8834187" y="2694064"/>
            <a:chExt cx="250190" cy="272415"/>
          </a:xfrm>
        </p:grpSpPr>
        <p:pic>
          <p:nvPicPr>
            <p:cNvPr id="99" name="object 9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834187" y="2694064"/>
              <a:ext cx="249725" cy="272344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872287" y="2709178"/>
              <a:ext cx="172772" cy="195611"/>
            </a:xfrm>
            <a:prstGeom prst="rect">
              <a:avLst/>
            </a:prstGeom>
          </p:spPr>
        </p:pic>
      </p:grpSp>
      <p:sp>
        <p:nvSpPr>
          <p:cNvPr id="101" name="object 101"/>
          <p:cNvSpPr txBox="1"/>
          <p:nvPr/>
        </p:nvSpPr>
        <p:spPr>
          <a:xfrm>
            <a:off x="8903507" y="2439734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4863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52215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19566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86918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54270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021621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88973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556324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823674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91026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268370" y="1009475"/>
            <a:ext cx="3511550" cy="3510279"/>
            <a:chOff x="268370" y="1009475"/>
            <a:chExt cx="3511550" cy="3510279"/>
          </a:xfrm>
        </p:grpSpPr>
        <p:sp>
          <p:nvSpPr>
            <p:cNvPr id="13" name="object 13"/>
            <p:cNvSpPr/>
            <p:nvPr/>
          </p:nvSpPr>
          <p:spPr>
            <a:xfrm>
              <a:off x="417512" y="11414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2940862" y="3200108"/>
                  </a:lnTo>
                  <a:lnTo>
                    <a:pt x="2944037" y="3200108"/>
                  </a:lnTo>
                  <a:lnTo>
                    <a:pt x="3208210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370" y="2665497"/>
              <a:ext cx="3510967" cy="19811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15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 h="0">
                  <a:moveTo>
                    <a:pt x="0" y="0"/>
                  </a:moveTo>
                  <a:lnTo>
                    <a:pt x="12700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06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4794" y="1009475"/>
              <a:ext cx="198120" cy="351016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023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962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/>
          <p:nvPr/>
        </p:nvSpPr>
        <p:spPr>
          <a:xfrm>
            <a:off x="5853764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121115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388466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655818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923169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190521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457872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725224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992574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259926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0" name="object 30"/>
          <p:cNvGrpSpPr/>
          <p:nvPr/>
        </p:nvGrpSpPr>
        <p:grpSpPr>
          <a:xfrm>
            <a:off x="5440862" y="871445"/>
            <a:ext cx="3511550" cy="3623310"/>
            <a:chOff x="5440862" y="871445"/>
            <a:chExt cx="3511550" cy="3623310"/>
          </a:xfrm>
        </p:grpSpPr>
        <p:sp>
          <p:nvSpPr>
            <p:cNvPr id="31" name="object 31"/>
            <p:cNvSpPr/>
            <p:nvPr/>
          </p:nvSpPr>
          <p:spPr>
            <a:xfrm>
              <a:off x="5586412" y="11287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2940862" y="3200108"/>
                  </a:lnTo>
                  <a:lnTo>
                    <a:pt x="2944037" y="3200108"/>
                  </a:lnTo>
                  <a:lnTo>
                    <a:pt x="3208210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0862" y="2648193"/>
              <a:ext cx="3510967" cy="19811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588182" y="2727253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 h="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478958" y="2666301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7285" y="984259"/>
              <a:ext cx="198120" cy="351016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196345" y="1111579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7135380" y="1002359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44867" y="1903298"/>
              <a:ext cx="1434306" cy="1167606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7195667" y="1931097"/>
              <a:ext cx="1332865" cy="1066165"/>
            </a:xfrm>
            <a:custGeom>
              <a:avLst/>
              <a:gdLst/>
              <a:ahLst/>
              <a:cxnLst/>
              <a:rect l="l" t="t" r="r" b="b"/>
              <a:pathLst>
                <a:path w="1332865" h="1066164">
                  <a:moveTo>
                    <a:pt x="533400" y="0"/>
                  </a:moveTo>
                  <a:lnTo>
                    <a:pt x="0" y="799306"/>
                  </a:lnTo>
                  <a:lnTo>
                    <a:pt x="799306" y="1066006"/>
                  </a:lnTo>
                  <a:lnTo>
                    <a:pt x="1332706" y="266700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FFC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195667" y="1931097"/>
              <a:ext cx="1332865" cy="1066165"/>
            </a:xfrm>
            <a:custGeom>
              <a:avLst/>
              <a:gdLst/>
              <a:ahLst/>
              <a:cxnLst/>
              <a:rect l="l" t="t" r="r" b="b"/>
              <a:pathLst>
                <a:path w="1332865" h="1066164">
                  <a:moveTo>
                    <a:pt x="533400" y="0"/>
                  </a:moveTo>
                  <a:lnTo>
                    <a:pt x="1332706" y="266700"/>
                  </a:lnTo>
                  <a:lnTo>
                    <a:pt x="799306" y="1066006"/>
                  </a:lnTo>
                  <a:lnTo>
                    <a:pt x="0" y="799306"/>
                  </a:lnTo>
                  <a:lnTo>
                    <a:pt x="533400" y="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00417" y="2658948"/>
              <a:ext cx="188912" cy="18891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43280" y="2678809"/>
              <a:ext cx="103186" cy="10318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38517" y="2674047"/>
              <a:ext cx="112712" cy="11271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03944" y="2932791"/>
              <a:ext cx="188912" cy="18891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46807" y="2952653"/>
              <a:ext cx="103188" cy="10318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42044" y="2947890"/>
              <a:ext cx="112712" cy="11271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36592" y="1863441"/>
              <a:ext cx="188912" cy="18891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79455" y="1883303"/>
              <a:ext cx="103186" cy="10318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74692" y="1878542"/>
              <a:ext cx="112712" cy="11271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38647" y="2129853"/>
              <a:ext cx="188912" cy="18891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81510" y="2149715"/>
              <a:ext cx="103186" cy="10318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76747" y="2144952"/>
              <a:ext cx="112712" cy="11271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89159" y="871445"/>
              <a:ext cx="225758" cy="23424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27259" y="886479"/>
              <a:ext cx="149558" cy="157995"/>
            </a:xfrm>
            <a:prstGeom prst="rect">
              <a:avLst/>
            </a:prstGeom>
          </p:spPr>
        </p:pic>
      </p:grpSp>
      <p:sp>
        <p:nvSpPr>
          <p:cNvPr id="55" name="object 55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587057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Linear</a:t>
            </a:r>
            <a:r>
              <a:rPr dirty="0" spc="25"/>
              <a:t> </a:t>
            </a:r>
            <a:r>
              <a:rPr dirty="0" spc="-5"/>
              <a:t>transformations</a:t>
            </a:r>
            <a:r>
              <a:rPr dirty="0" spc="25"/>
              <a:t> </a:t>
            </a:r>
            <a:r>
              <a:rPr dirty="0"/>
              <a:t>as</a:t>
            </a:r>
            <a:r>
              <a:rPr dirty="0" spc="25"/>
              <a:t> </a:t>
            </a:r>
            <a:r>
              <a:rPr dirty="0" spc="-5"/>
              <a:t>matrices</a:t>
            </a:r>
          </a:p>
        </p:txBody>
      </p:sp>
      <p:grpSp>
        <p:nvGrpSpPr>
          <p:cNvPr id="56" name="object 56"/>
          <p:cNvGrpSpPr/>
          <p:nvPr/>
        </p:nvGrpSpPr>
        <p:grpSpPr>
          <a:xfrm>
            <a:off x="1935029" y="2404948"/>
            <a:ext cx="443230" cy="455930"/>
            <a:chOff x="1935029" y="2404948"/>
            <a:chExt cx="443230" cy="455930"/>
          </a:xfrm>
        </p:grpSpPr>
        <p:pic>
          <p:nvPicPr>
            <p:cNvPr id="57" name="object 5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65985" y="2448604"/>
              <a:ext cx="367506" cy="367506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2016785" y="2476403"/>
              <a:ext cx="266065" cy="266065"/>
            </a:xfrm>
            <a:custGeom>
              <a:avLst/>
              <a:gdLst/>
              <a:ahLst/>
              <a:cxnLst/>
              <a:rect l="l" t="t" r="r" b="b"/>
              <a:pathLst>
                <a:path w="266064" h="266064">
                  <a:moveTo>
                    <a:pt x="265906" y="0"/>
                  </a:moveTo>
                  <a:lnTo>
                    <a:pt x="0" y="0"/>
                  </a:lnTo>
                  <a:lnTo>
                    <a:pt x="0" y="265906"/>
                  </a:lnTo>
                  <a:lnTo>
                    <a:pt x="265906" y="265906"/>
                  </a:lnTo>
                  <a:lnTo>
                    <a:pt x="265906" y="0"/>
                  </a:lnTo>
                  <a:close/>
                </a:path>
              </a:pathLst>
            </a:custGeom>
            <a:solidFill>
              <a:srgbClr val="40B1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2016785" y="2476403"/>
              <a:ext cx="266065" cy="266065"/>
            </a:xfrm>
            <a:custGeom>
              <a:avLst/>
              <a:gdLst/>
              <a:ahLst/>
              <a:cxnLst/>
              <a:rect l="l" t="t" r="r" b="b"/>
              <a:pathLst>
                <a:path w="266064" h="266064">
                  <a:moveTo>
                    <a:pt x="0" y="0"/>
                  </a:moveTo>
                  <a:lnTo>
                    <a:pt x="265906" y="0"/>
                  </a:lnTo>
                  <a:lnTo>
                    <a:pt x="265906" y="265906"/>
                  </a:lnTo>
                  <a:lnTo>
                    <a:pt x="0" y="26590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798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35029" y="2671648"/>
              <a:ext cx="188912" cy="188912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77891" y="2691509"/>
              <a:ext cx="103187" cy="103188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73129" y="2686747"/>
              <a:ext cx="112712" cy="112712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9029" y="2671648"/>
              <a:ext cx="188912" cy="188912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31891" y="2691509"/>
              <a:ext cx="103187" cy="103188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27129" y="2686747"/>
              <a:ext cx="112712" cy="112712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35029" y="2404948"/>
              <a:ext cx="188912" cy="188912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77891" y="2424809"/>
              <a:ext cx="103187" cy="103188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73129" y="2420047"/>
              <a:ext cx="112712" cy="112712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9029" y="2404948"/>
              <a:ext cx="188912" cy="188912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31891" y="2424809"/>
              <a:ext cx="103187" cy="103188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27129" y="2420047"/>
              <a:ext cx="112712" cy="112712"/>
            </a:xfrm>
            <a:prstGeom prst="rect">
              <a:avLst/>
            </a:prstGeom>
          </p:spPr>
        </p:pic>
      </p:grpSp>
      <p:grpSp>
        <p:nvGrpSpPr>
          <p:cNvPr id="72" name="object 72"/>
          <p:cNvGrpSpPr/>
          <p:nvPr/>
        </p:nvGrpSpPr>
        <p:grpSpPr>
          <a:xfrm>
            <a:off x="4425950" y="2648327"/>
            <a:ext cx="292100" cy="198120"/>
            <a:chOff x="4425950" y="2648327"/>
            <a:chExt cx="292100" cy="198120"/>
          </a:xfrm>
        </p:grpSpPr>
        <p:pic>
          <p:nvPicPr>
            <p:cNvPr id="73" name="object 7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25950" y="2648327"/>
              <a:ext cx="292100" cy="198119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4464050" y="2727387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4558029" y="2666427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6" name="object 76"/>
          <p:cNvGrpSpPr/>
          <p:nvPr/>
        </p:nvGrpSpPr>
        <p:grpSpPr>
          <a:xfrm>
            <a:off x="4425950" y="2911693"/>
            <a:ext cx="292100" cy="198120"/>
            <a:chOff x="4425950" y="2911693"/>
            <a:chExt cx="292100" cy="198120"/>
          </a:xfrm>
        </p:grpSpPr>
        <p:pic>
          <p:nvPicPr>
            <p:cNvPr id="77" name="object 7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25950" y="2911693"/>
              <a:ext cx="292100" cy="198119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4464050" y="2990753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4558029" y="2929793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0" name="object 80"/>
          <p:cNvSpPr txBox="1"/>
          <p:nvPr/>
        </p:nvSpPr>
        <p:spPr>
          <a:xfrm>
            <a:off x="3991025" y="2484279"/>
            <a:ext cx="391160" cy="869950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(0,0)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(1,0)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(0,1)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4749290" y="2484279"/>
            <a:ext cx="450850" cy="869950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(0,0)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(3,-1)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(2,3)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4425950" y="3178393"/>
            <a:ext cx="292100" cy="198120"/>
            <a:chOff x="4425950" y="3178393"/>
            <a:chExt cx="292100" cy="198120"/>
          </a:xfrm>
        </p:grpSpPr>
        <p:pic>
          <p:nvPicPr>
            <p:cNvPr id="83" name="object 8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25950" y="3178393"/>
              <a:ext cx="292100" cy="198119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4464050" y="3257453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4558029" y="3196493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0" y="121919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86" name="object 86"/>
          <p:cNvGraphicFramePr>
            <a:graphicFrameLocks noGrp="1"/>
          </p:cNvGraphicFramePr>
          <p:nvPr/>
        </p:nvGraphicFramePr>
        <p:xfrm>
          <a:off x="3682288" y="1043146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pSp>
        <p:nvGrpSpPr>
          <p:cNvPr id="87" name="object 87"/>
          <p:cNvGrpSpPr/>
          <p:nvPr/>
        </p:nvGrpSpPr>
        <p:grpSpPr>
          <a:xfrm>
            <a:off x="3778947" y="780111"/>
            <a:ext cx="249554" cy="272415"/>
            <a:chOff x="3778947" y="780111"/>
            <a:chExt cx="249554" cy="272415"/>
          </a:xfrm>
        </p:grpSpPr>
        <p:pic>
          <p:nvPicPr>
            <p:cNvPr id="88" name="object 8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778947" y="780111"/>
              <a:ext cx="249280" cy="271838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17047" y="795225"/>
              <a:ext cx="172330" cy="195107"/>
            </a:xfrm>
            <a:prstGeom prst="rect">
              <a:avLst/>
            </a:prstGeom>
          </p:spPr>
        </p:pic>
      </p:grpSp>
      <p:grpSp>
        <p:nvGrpSpPr>
          <p:cNvPr id="90" name="object 90"/>
          <p:cNvGrpSpPr/>
          <p:nvPr/>
        </p:nvGrpSpPr>
        <p:grpSpPr>
          <a:xfrm>
            <a:off x="4171407" y="780111"/>
            <a:ext cx="261620" cy="272415"/>
            <a:chOff x="4171407" y="780111"/>
            <a:chExt cx="261620" cy="272415"/>
          </a:xfrm>
        </p:grpSpPr>
        <p:pic>
          <p:nvPicPr>
            <p:cNvPr id="91" name="object 9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171407" y="780111"/>
              <a:ext cx="261204" cy="271838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209507" y="795128"/>
              <a:ext cx="185004" cy="195577"/>
            </a:xfrm>
            <a:prstGeom prst="rect">
              <a:avLst/>
            </a:prstGeom>
          </p:spPr>
        </p:pic>
      </p:grpSp>
      <p:grpSp>
        <p:nvGrpSpPr>
          <p:cNvPr id="93" name="object 93"/>
          <p:cNvGrpSpPr/>
          <p:nvPr/>
        </p:nvGrpSpPr>
        <p:grpSpPr>
          <a:xfrm>
            <a:off x="1811926" y="871445"/>
            <a:ext cx="226060" cy="234315"/>
            <a:chOff x="1811926" y="871445"/>
            <a:chExt cx="226060" cy="234315"/>
          </a:xfrm>
        </p:grpSpPr>
        <p:pic>
          <p:nvPicPr>
            <p:cNvPr id="94" name="object 9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11926" y="871445"/>
              <a:ext cx="225758" cy="234244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50026" y="886479"/>
              <a:ext cx="149558" cy="157995"/>
            </a:xfrm>
            <a:prstGeom prst="rect">
              <a:avLst/>
            </a:prstGeom>
          </p:spPr>
        </p:pic>
      </p:grpSp>
      <p:sp>
        <p:nvSpPr>
          <p:cNvPr id="96" name="object 96"/>
          <p:cNvSpPr txBox="1"/>
          <p:nvPr/>
        </p:nvSpPr>
        <p:spPr>
          <a:xfrm>
            <a:off x="2032604" y="83608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7" name="object 97"/>
          <p:cNvGrpSpPr/>
          <p:nvPr/>
        </p:nvGrpSpPr>
        <p:grpSpPr>
          <a:xfrm>
            <a:off x="3626938" y="2747400"/>
            <a:ext cx="250190" cy="272415"/>
            <a:chOff x="3626938" y="2747400"/>
            <a:chExt cx="250190" cy="272415"/>
          </a:xfrm>
        </p:grpSpPr>
        <p:pic>
          <p:nvPicPr>
            <p:cNvPr id="98" name="object 9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626938" y="2747400"/>
              <a:ext cx="249725" cy="272344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665038" y="2762514"/>
              <a:ext cx="172772" cy="195611"/>
            </a:xfrm>
            <a:prstGeom prst="rect">
              <a:avLst/>
            </a:prstGeom>
          </p:spPr>
        </p:pic>
      </p:grpSp>
      <p:sp>
        <p:nvSpPr>
          <p:cNvPr id="100" name="object 100"/>
          <p:cNvSpPr txBox="1"/>
          <p:nvPr/>
        </p:nvSpPr>
        <p:spPr>
          <a:xfrm>
            <a:off x="3696258" y="249307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7209838" y="83608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02" name="object 102"/>
          <p:cNvGrpSpPr/>
          <p:nvPr/>
        </p:nvGrpSpPr>
        <p:grpSpPr>
          <a:xfrm>
            <a:off x="8834187" y="2694064"/>
            <a:ext cx="250190" cy="272415"/>
            <a:chOff x="8834187" y="2694064"/>
            <a:chExt cx="250190" cy="272415"/>
          </a:xfrm>
        </p:grpSpPr>
        <p:pic>
          <p:nvPicPr>
            <p:cNvPr id="103" name="object 10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834187" y="2694064"/>
              <a:ext cx="249725" cy="272344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872287" y="2709178"/>
              <a:ext cx="172772" cy="195611"/>
            </a:xfrm>
            <a:prstGeom prst="rect">
              <a:avLst/>
            </a:prstGeom>
          </p:spPr>
        </p:pic>
      </p:grpSp>
      <p:sp>
        <p:nvSpPr>
          <p:cNvPr id="105" name="object 105"/>
          <p:cNvSpPr txBox="1"/>
          <p:nvPr/>
        </p:nvSpPr>
        <p:spPr>
          <a:xfrm>
            <a:off x="8903507" y="2439734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4863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52215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19566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86918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54270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021621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88973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556324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823674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91026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268370" y="1009475"/>
            <a:ext cx="3511550" cy="3510279"/>
            <a:chOff x="268370" y="1009475"/>
            <a:chExt cx="3511550" cy="3510279"/>
          </a:xfrm>
        </p:grpSpPr>
        <p:sp>
          <p:nvSpPr>
            <p:cNvPr id="13" name="object 13"/>
            <p:cNvSpPr/>
            <p:nvPr/>
          </p:nvSpPr>
          <p:spPr>
            <a:xfrm>
              <a:off x="417512" y="11414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2940862" y="3200108"/>
                  </a:lnTo>
                  <a:lnTo>
                    <a:pt x="2944037" y="3200108"/>
                  </a:lnTo>
                  <a:lnTo>
                    <a:pt x="3208210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370" y="2665497"/>
              <a:ext cx="3510967" cy="19811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15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 h="0">
                  <a:moveTo>
                    <a:pt x="0" y="0"/>
                  </a:moveTo>
                  <a:lnTo>
                    <a:pt x="12700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06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4794" y="1009475"/>
              <a:ext cx="198120" cy="351016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023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962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/>
          <p:nvPr/>
        </p:nvSpPr>
        <p:spPr>
          <a:xfrm>
            <a:off x="5853764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121115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388466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655818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923169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190521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457872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725224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992574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259926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0" name="object 30"/>
          <p:cNvGrpSpPr/>
          <p:nvPr/>
        </p:nvGrpSpPr>
        <p:grpSpPr>
          <a:xfrm>
            <a:off x="5440862" y="871445"/>
            <a:ext cx="3511550" cy="3623310"/>
            <a:chOff x="5440862" y="871445"/>
            <a:chExt cx="3511550" cy="3623310"/>
          </a:xfrm>
        </p:grpSpPr>
        <p:sp>
          <p:nvSpPr>
            <p:cNvPr id="31" name="object 31"/>
            <p:cNvSpPr/>
            <p:nvPr/>
          </p:nvSpPr>
          <p:spPr>
            <a:xfrm>
              <a:off x="5586412" y="11287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2940862" y="3200108"/>
                  </a:lnTo>
                  <a:lnTo>
                    <a:pt x="2944037" y="3200108"/>
                  </a:lnTo>
                  <a:lnTo>
                    <a:pt x="3208210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0862" y="2648193"/>
              <a:ext cx="3510967" cy="19811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588182" y="2727253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 h="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478958" y="2666301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7285" y="984259"/>
              <a:ext cx="198120" cy="351016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196345" y="1111579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7135380" y="1002359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44867" y="1903298"/>
              <a:ext cx="1434306" cy="1167606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7195667" y="1931097"/>
              <a:ext cx="1332865" cy="1066165"/>
            </a:xfrm>
            <a:custGeom>
              <a:avLst/>
              <a:gdLst/>
              <a:ahLst/>
              <a:cxnLst/>
              <a:rect l="l" t="t" r="r" b="b"/>
              <a:pathLst>
                <a:path w="1332865" h="1066164">
                  <a:moveTo>
                    <a:pt x="533400" y="0"/>
                  </a:moveTo>
                  <a:lnTo>
                    <a:pt x="0" y="799306"/>
                  </a:lnTo>
                  <a:lnTo>
                    <a:pt x="799306" y="1066006"/>
                  </a:lnTo>
                  <a:lnTo>
                    <a:pt x="1332706" y="266700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FFC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195667" y="1931097"/>
              <a:ext cx="1332865" cy="1066165"/>
            </a:xfrm>
            <a:custGeom>
              <a:avLst/>
              <a:gdLst/>
              <a:ahLst/>
              <a:cxnLst/>
              <a:rect l="l" t="t" r="r" b="b"/>
              <a:pathLst>
                <a:path w="1332865" h="1066164">
                  <a:moveTo>
                    <a:pt x="533400" y="0"/>
                  </a:moveTo>
                  <a:lnTo>
                    <a:pt x="1332706" y="266700"/>
                  </a:lnTo>
                  <a:lnTo>
                    <a:pt x="799306" y="1066006"/>
                  </a:lnTo>
                  <a:lnTo>
                    <a:pt x="0" y="799306"/>
                  </a:lnTo>
                  <a:lnTo>
                    <a:pt x="533400" y="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00417" y="2658948"/>
              <a:ext cx="188912" cy="18891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43280" y="2678809"/>
              <a:ext cx="103186" cy="10318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38517" y="2674047"/>
              <a:ext cx="112712" cy="11271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03944" y="2932791"/>
              <a:ext cx="188912" cy="18891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46807" y="2952653"/>
              <a:ext cx="103188" cy="10318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42044" y="2947890"/>
              <a:ext cx="112712" cy="11271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36592" y="1863441"/>
              <a:ext cx="188912" cy="18891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79455" y="1883303"/>
              <a:ext cx="103186" cy="10318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74692" y="1878542"/>
              <a:ext cx="112712" cy="11271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38647" y="2129853"/>
              <a:ext cx="188912" cy="18891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81510" y="2149715"/>
              <a:ext cx="103186" cy="10318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76747" y="2144952"/>
              <a:ext cx="112712" cy="11271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89159" y="871445"/>
              <a:ext cx="225758" cy="23424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27259" y="886479"/>
              <a:ext cx="149558" cy="157995"/>
            </a:xfrm>
            <a:prstGeom prst="rect">
              <a:avLst/>
            </a:prstGeom>
          </p:spPr>
        </p:pic>
      </p:grpSp>
      <p:sp>
        <p:nvSpPr>
          <p:cNvPr id="55" name="object 55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587057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Linear</a:t>
            </a:r>
            <a:r>
              <a:rPr dirty="0" spc="25"/>
              <a:t> </a:t>
            </a:r>
            <a:r>
              <a:rPr dirty="0" spc="-5"/>
              <a:t>transformations</a:t>
            </a:r>
            <a:r>
              <a:rPr dirty="0" spc="25"/>
              <a:t> </a:t>
            </a:r>
            <a:r>
              <a:rPr dirty="0"/>
              <a:t>as</a:t>
            </a:r>
            <a:r>
              <a:rPr dirty="0" spc="25"/>
              <a:t> </a:t>
            </a:r>
            <a:r>
              <a:rPr dirty="0" spc="-5"/>
              <a:t>matrices</a:t>
            </a:r>
          </a:p>
        </p:txBody>
      </p:sp>
      <p:grpSp>
        <p:nvGrpSpPr>
          <p:cNvPr id="56" name="object 56"/>
          <p:cNvGrpSpPr/>
          <p:nvPr/>
        </p:nvGrpSpPr>
        <p:grpSpPr>
          <a:xfrm>
            <a:off x="1935029" y="2404948"/>
            <a:ext cx="443230" cy="455930"/>
            <a:chOff x="1935029" y="2404948"/>
            <a:chExt cx="443230" cy="455930"/>
          </a:xfrm>
        </p:grpSpPr>
        <p:pic>
          <p:nvPicPr>
            <p:cNvPr id="57" name="object 5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65985" y="2448604"/>
              <a:ext cx="367506" cy="367506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2016785" y="2476403"/>
              <a:ext cx="266065" cy="266065"/>
            </a:xfrm>
            <a:custGeom>
              <a:avLst/>
              <a:gdLst/>
              <a:ahLst/>
              <a:cxnLst/>
              <a:rect l="l" t="t" r="r" b="b"/>
              <a:pathLst>
                <a:path w="266064" h="266064">
                  <a:moveTo>
                    <a:pt x="265906" y="0"/>
                  </a:moveTo>
                  <a:lnTo>
                    <a:pt x="0" y="0"/>
                  </a:lnTo>
                  <a:lnTo>
                    <a:pt x="0" y="265906"/>
                  </a:lnTo>
                  <a:lnTo>
                    <a:pt x="265906" y="265906"/>
                  </a:lnTo>
                  <a:lnTo>
                    <a:pt x="265906" y="0"/>
                  </a:lnTo>
                  <a:close/>
                </a:path>
              </a:pathLst>
            </a:custGeom>
            <a:solidFill>
              <a:srgbClr val="40B1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2016785" y="2476403"/>
              <a:ext cx="266065" cy="266065"/>
            </a:xfrm>
            <a:custGeom>
              <a:avLst/>
              <a:gdLst/>
              <a:ahLst/>
              <a:cxnLst/>
              <a:rect l="l" t="t" r="r" b="b"/>
              <a:pathLst>
                <a:path w="266064" h="266064">
                  <a:moveTo>
                    <a:pt x="0" y="0"/>
                  </a:moveTo>
                  <a:lnTo>
                    <a:pt x="265906" y="0"/>
                  </a:lnTo>
                  <a:lnTo>
                    <a:pt x="265906" y="265906"/>
                  </a:lnTo>
                  <a:lnTo>
                    <a:pt x="0" y="26590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798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35029" y="2671648"/>
              <a:ext cx="188912" cy="188912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77891" y="2691509"/>
              <a:ext cx="103187" cy="103188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73129" y="2686747"/>
              <a:ext cx="112712" cy="112712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9029" y="2671648"/>
              <a:ext cx="188912" cy="188912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31891" y="2691509"/>
              <a:ext cx="103187" cy="103188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27129" y="2686747"/>
              <a:ext cx="112712" cy="112712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35029" y="2404948"/>
              <a:ext cx="188912" cy="188912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77891" y="2424809"/>
              <a:ext cx="103187" cy="103188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73129" y="2420047"/>
              <a:ext cx="112712" cy="112712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9029" y="2404948"/>
              <a:ext cx="188912" cy="188912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31891" y="2424809"/>
              <a:ext cx="103187" cy="103188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27129" y="2420047"/>
              <a:ext cx="112712" cy="112712"/>
            </a:xfrm>
            <a:prstGeom prst="rect">
              <a:avLst/>
            </a:prstGeom>
          </p:spPr>
        </p:pic>
      </p:grpSp>
      <p:grpSp>
        <p:nvGrpSpPr>
          <p:cNvPr id="72" name="object 72"/>
          <p:cNvGrpSpPr/>
          <p:nvPr/>
        </p:nvGrpSpPr>
        <p:grpSpPr>
          <a:xfrm>
            <a:off x="4425950" y="2648327"/>
            <a:ext cx="292100" cy="198120"/>
            <a:chOff x="4425950" y="2648327"/>
            <a:chExt cx="292100" cy="198120"/>
          </a:xfrm>
        </p:grpSpPr>
        <p:pic>
          <p:nvPicPr>
            <p:cNvPr id="73" name="object 7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25950" y="2648327"/>
              <a:ext cx="292100" cy="198119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4464050" y="2727387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4558029" y="2666427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6" name="object 76"/>
          <p:cNvGrpSpPr/>
          <p:nvPr/>
        </p:nvGrpSpPr>
        <p:grpSpPr>
          <a:xfrm>
            <a:off x="4425950" y="2911693"/>
            <a:ext cx="292100" cy="198120"/>
            <a:chOff x="4425950" y="2911693"/>
            <a:chExt cx="292100" cy="198120"/>
          </a:xfrm>
        </p:grpSpPr>
        <p:pic>
          <p:nvPicPr>
            <p:cNvPr id="77" name="object 7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25950" y="2911693"/>
              <a:ext cx="292100" cy="198119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4464050" y="2990753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4558029" y="2929793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0" name="object 80"/>
          <p:cNvGrpSpPr/>
          <p:nvPr/>
        </p:nvGrpSpPr>
        <p:grpSpPr>
          <a:xfrm>
            <a:off x="4425950" y="3178393"/>
            <a:ext cx="292100" cy="198120"/>
            <a:chOff x="4425950" y="3178393"/>
            <a:chExt cx="292100" cy="198120"/>
          </a:xfrm>
        </p:grpSpPr>
        <p:pic>
          <p:nvPicPr>
            <p:cNvPr id="81" name="object 8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25950" y="3178393"/>
              <a:ext cx="292100" cy="198119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4464050" y="3257453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4558029" y="3196493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0" y="121919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4" name="object 84"/>
          <p:cNvSpPr txBox="1"/>
          <p:nvPr/>
        </p:nvSpPr>
        <p:spPr>
          <a:xfrm>
            <a:off x="3991025" y="2484279"/>
            <a:ext cx="391160" cy="1158875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(0,0)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(1,0)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(0,1)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(1,1)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4749290" y="2484279"/>
            <a:ext cx="450850" cy="1158875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(0,0)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(3,-1)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(2,3)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(5,2)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4425950" y="3454516"/>
            <a:ext cx="292100" cy="198120"/>
            <a:chOff x="4425950" y="3454516"/>
            <a:chExt cx="292100" cy="198120"/>
          </a:xfrm>
        </p:grpSpPr>
        <p:pic>
          <p:nvPicPr>
            <p:cNvPr id="87" name="object 8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25950" y="3454516"/>
              <a:ext cx="292100" cy="198120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4464050" y="3533576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4558029" y="3472616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0" y="121920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90" name="object 90"/>
          <p:cNvGraphicFramePr>
            <a:graphicFrameLocks noGrp="1"/>
          </p:cNvGraphicFramePr>
          <p:nvPr/>
        </p:nvGraphicFramePr>
        <p:xfrm>
          <a:off x="3682288" y="1043146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pSp>
        <p:nvGrpSpPr>
          <p:cNvPr id="91" name="object 91"/>
          <p:cNvGrpSpPr/>
          <p:nvPr/>
        </p:nvGrpSpPr>
        <p:grpSpPr>
          <a:xfrm>
            <a:off x="3778947" y="780111"/>
            <a:ext cx="249554" cy="272415"/>
            <a:chOff x="3778947" y="780111"/>
            <a:chExt cx="249554" cy="272415"/>
          </a:xfrm>
        </p:grpSpPr>
        <p:pic>
          <p:nvPicPr>
            <p:cNvPr id="92" name="object 9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778947" y="780111"/>
              <a:ext cx="249280" cy="271838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17047" y="795225"/>
              <a:ext cx="172330" cy="195107"/>
            </a:xfrm>
            <a:prstGeom prst="rect">
              <a:avLst/>
            </a:prstGeom>
          </p:spPr>
        </p:pic>
      </p:grpSp>
      <p:grpSp>
        <p:nvGrpSpPr>
          <p:cNvPr id="94" name="object 94"/>
          <p:cNvGrpSpPr/>
          <p:nvPr/>
        </p:nvGrpSpPr>
        <p:grpSpPr>
          <a:xfrm>
            <a:off x="4171407" y="780111"/>
            <a:ext cx="261620" cy="272415"/>
            <a:chOff x="4171407" y="780111"/>
            <a:chExt cx="261620" cy="272415"/>
          </a:xfrm>
        </p:grpSpPr>
        <p:pic>
          <p:nvPicPr>
            <p:cNvPr id="95" name="object 9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171407" y="780111"/>
              <a:ext cx="261204" cy="271838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209507" y="795128"/>
              <a:ext cx="185004" cy="195577"/>
            </a:xfrm>
            <a:prstGeom prst="rect">
              <a:avLst/>
            </a:prstGeom>
          </p:spPr>
        </p:pic>
      </p:grpSp>
      <p:grpSp>
        <p:nvGrpSpPr>
          <p:cNvPr id="97" name="object 97"/>
          <p:cNvGrpSpPr/>
          <p:nvPr/>
        </p:nvGrpSpPr>
        <p:grpSpPr>
          <a:xfrm>
            <a:off x="1811926" y="871445"/>
            <a:ext cx="226060" cy="234315"/>
            <a:chOff x="1811926" y="871445"/>
            <a:chExt cx="226060" cy="234315"/>
          </a:xfrm>
        </p:grpSpPr>
        <p:pic>
          <p:nvPicPr>
            <p:cNvPr id="98" name="object 9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11926" y="871445"/>
              <a:ext cx="225758" cy="234244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50026" y="886479"/>
              <a:ext cx="149558" cy="157995"/>
            </a:xfrm>
            <a:prstGeom prst="rect">
              <a:avLst/>
            </a:prstGeom>
          </p:spPr>
        </p:pic>
      </p:grpSp>
      <p:sp>
        <p:nvSpPr>
          <p:cNvPr id="100" name="object 100"/>
          <p:cNvSpPr txBox="1"/>
          <p:nvPr/>
        </p:nvSpPr>
        <p:spPr>
          <a:xfrm>
            <a:off x="2032604" y="83608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01" name="object 101"/>
          <p:cNvGrpSpPr/>
          <p:nvPr/>
        </p:nvGrpSpPr>
        <p:grpSpPr>
          <a:xfrm>
            <a:off x="3626938" y="2747400"/>
            <a:ext cx="250190" cy="272415"/>
            <a:chOff x="3626938" y="2747400"/>
            <a:chExt cx="250190" cy="272415"/>
          </a:xfrm>
        </p:grpSpPr>
        <p:pic>
          <p:nvPicPr>
            <p:cNvPr id="102" name="object 10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626938" y="2747400"/>
              <a:ext cx="249725" cy="272344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665038" y="2762514"/>
              <a:ext cx="172772" cy="195611"/>
            </a:xfrm>
            <a:prstGeom prst="rect">
              <a:avLst/>
            </a:prstGeom>
          </p:spPr>
        </p:pic>
      </p:grpSp>
      <p:sp>
        <p:nvSpPr>
          <p:cNvPr id="104" name="object 104"/>
          <p:cNvSpPr txBox="1"/>
          <p:nvPr/>
        </p:nvSpPr>
        <p:spPr>
          <a:xfrm>
            <a:off x="3696258" y="249307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7209838" y="83608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06" name="object 106"/>
          <p:cNvGrpSpPr/>
          <p:nvPr/>
        </p:nvGrpSpPr>
        <p:grpSpPr>
          <a:xfrm>
            <a:off x="8834187" y="2694064"/>
            <a:ext cx="250190" cy="272415"/>
            <a:chOff x="8834187" y="2694064"/>
            <a:chExt cx="250190" cy="272415"/>
          </a:xfrm>
        </p:grpSpPr>
        <p:pic>
          <p:nvPicPr>
            <p:cNvPr id="107" name="object 10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834187" y="2694064"/>
              <a:ext cx="249725" cy="272344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872287" y="2709178"/>
              <a:ext cx="172772" cy="195611"/>
            </a:xfrm>
            <a:prstGeom prst="rect">
              <a:avLst/>
            </a:prstGeom>
          </p:spPr>
        </p:pic>
      </p:grpSp>
      <p:sp>
        <p:nvSpPr>
          <p:cNvPr id="109" name="object 109"/>
          <p:cNvSpPr txBox="1"/>
          <p:nvPr/>
        </p:nvSpPr>
        <p:spPr>
          <a:xfrm>
            <a:off x="8903507" y="2439734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4863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52215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19566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86918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54270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021621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88973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556324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823674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91026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268370" y="1009475"/>
            <a:ext cx="3511550" cy="3510279"/>
            <a:chOff x="268370" y="1009475"/>
            <a:chExt cx="3511550" cy="3510279"/>
          </a:xfrm>
        </p:grpSpPr>
        <p:sp>
          <p:nvSpPr>
            <p:cNvPr id="13" name="object 13"/>
            <p:cNvSpPr/>
            <p:nvPr/>
          </p:nvSpPr>
          <p:spPr>
            <a:xfrm>
              <a:off x="417512" y="11414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2940862" y="3200108"/>
                  </a:lnTo>
                  <a:lnTo>
                    <a:pt x="2944037" y="3200108"/>
                  </a:lnTo>
                  <a:lnTo>
                    <a:pt x="3208210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370" y="2688357"/>
              <a:ext cx="3510967" cy="1524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76320" y="2744557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50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06463" y="2706458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65" y="38100"/>
                  </a:moveTo>
                  <a:lnTo>
                    <a:pt x="3358565" y="0"/>
                  </a:lnTo>
                  <a:lnTo>
                    <a:pt x="3358565" y="76200"/>
                  </a:lnTo>
                  <a:lnTo>
                    <a:pt x="3434765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47654" y="1009475"/>
              <a:ext cx="152400" cy="351016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023854" y="1097425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985746" y="1027582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/>
          <p:nvPr/>
        </p:nvSpPr>
        <p:spPr>
          <a:xfrm>
            <a:off x="5853764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121115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388466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655818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923169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190521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457872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725224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992574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259926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0" name="object 30"/>
          <p:cNvGrpSpPr/>
          <p:nvPr/>
        </p:nvGrpSpPr>
        <p:grpSpPr>
          <a:xfrm>
            <a:off x="5440862" y="890571"/>
            <a:ext cx="3511550" cy="3510279"/>
            <a:chOff x="5440862" y="890571"/>
            <a:chExt cx="3511550" cy="3510279"/>
          </a:xfrm>
        </p:grpSpPr>
        <p:sp>
          <p:nvSpPr>
            <p:cNvPr id="31" name="object 31"/>
            <p:cNvSpPr/>
            <p:nvPr/>
          </p:nvSpPr>
          <p:spPr>
            <a:xfrm>
              <a:off x="5586412" y="11287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2940862" y="3200108"/>
                  </a:lnTo>
                  <a:lnTo>
                    <a:pt x="2944037" y="3200108"/>
                  </a:lnTo>
                  <a:lnTo>
                    <a:pt x="3208210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0862" y="2671053"/>
              <a:ext cx="3510967" cy="15240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548812" y="2727253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50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478958" y="2689161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65" y="38100"/>
                  </a:moveTo>
                  <a:lnTo>
                    <a:pt x="3358565" y="0"/>
                  </a:lnTo>
                  <a:lnTo>
                    <a:pt x="3358565" y="76200"/>
                  </a:lnTo>
                  <a:lnTo>
                    <a:pt x="3434765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32845" y="890571"/>
              <a:ext cx="152400" cy="351016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209045" y="978521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7170940" y="908672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492024" y="202277"/>
            <a:ext cx="587057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Linear</a:t>
            </a:r>
            <a:r>
              <a:rPr dirty="0" spc="25"/>
              <a:t> </a:t>
            </a:r>
            <a:r>
              <a:rPr dirty="0" spc="-5"/>
              <a:t>transformations</a:t>
            </a:r>
            <a:r>
              <a:rPr dirty="0" spc="25"/>
              <a:t> </a:t>
            </a:r>
            <a:r>
              <a:rPr dirty="0"/>
              <a:t>as</a:t>
            </a:r>
            <a:r>
              <a:rPr dirty="0" spc="25"/>
              <a:t> </a:t>
            </a:r>
            <a:r>
              <a:rPr dirty="0" spc="-5"/>
              <a:t>matrices</a:t>
            </a:r>
          </a:p>
        </p:txBody>
      </p:sp>
      <p:grpSp>
        <p:nvGrpSpPr>
          <p:cNvPr id="39" name="object 39"/>
          <p:cNvGrpSpPr/>
          <p:nvPr/>
        </p:nvGrpSpPr>
        <p:grpSpPr>
          <a:xfrm>
            <a:off x="4425950" y="2911693"/>
            <a:ext cx="292100" cy="198120"/>
            <a:chOff x="4425950" y="2911693"/>
            <a:chExt cx="292100" cy="198120"/>
          </a:xfrm>
        </p:grpSpPr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25950" y="2911693"/>
              <a:ext cx="292100" cy="198119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4464050" y="2990753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4558029" y="2929793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3991025" y="2795226"/>
            <a:ext cx="391160" cy="558800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(1,0)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(0,1)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749290" y="2795226"/>
            <a:ext cx="450850" cy="558800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(3,-1)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(2,3)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4425950" y="3178393"/>
            <a:ext cx="292100" cy="198120"/>
            <a:chOff x="4425950" y="3178393"/>
            <a:chExt cx="292100" cy="198120"/>
          </a:xfrm>
        </p:grpSpPr>
        <p:pic>
          <p:nvPicPr>
            <p:cNvPr id="46" name="object 4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25950" y="3178393"/>
              <a:ext cx="292100" cy="198119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4464050" y="3257453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4558029" y="3196493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0" y="121919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9" name="object 49"/>
          <p:cNvGrpSpPr/>
          <p:nvPr/>
        </p:nvGrpSpPr>
        <p:grpSpPr>
          <a:xfrm>
            <a:off x="3778947" y="780111"/>
            <a:ext cx="249554" cy="272415"/>
            <a:chOff x="3778947" y="780111"/>
            <a:chExt cx="249554" cy="272415"/>
          </a:xfrm>
        </p:grpSpPr>
        <p:pic>
          <p:nvPicPr>
            <p:cNvPr id="50" name="object 5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8947" y="780111"/>
              <a:ext cx="249280" cy="27183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7047" y="795225"/>
              <a:ext cx="172330" cy="195107"/>
            </a:xfrm>
            <a:prstGeom prst="rect">
              <a:avLst/>
            </a:prstGeom>
          </p:spPr>
        </p:pic>
      </p:grpSp>
      <p:grpSp>
        <p:nvGrpSpPr>
          <p:cNvPr id="52" name="object 52"/>
          <p:cNvGrpSpPr/>
          <p:nvPr/>
        </p:nvGrpSpPr>
        <p:grpSpPr>
          <a:xfrm>
            <a:off x="4171407" y="780111"/>
            <a:ext cx="261620" cy="272415"/>
            <a:chOff x="4171407" y="780111"/>
            <a:chExt cx="261620" cy="272415"/>
          </a:xfrm>
        </p:grpSpPr>
        <p:pic>
          <p:nvPicPr>
            <p:cNvPr id="53" name="object 5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71407" y="780111"/>
              <a:ext cx="261204" cy="27183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09507" y="795128"/>
              <a:ext cx="185004" cy="195577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1811926" y="871445"/>
            <a:ext cx="226060" cy="234315"/>
            <a:chOff x="1811926" y="871445"/>
            <a:chExt cx="226060" cy="234315"/>
          </a:xfrm>
        </p:grpSpPr>
        <p:pic>
          <p:nvPicPr>
            <p:cNvPr id="56" name="object 5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11926" y="871445"/>
              <a:ext cx="225758" cy="23424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50026" y="886479"/>
              <a:ext cx="149558" cy="157995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2032604" y="83608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3626938" y="2747400"/>
            <a:ext cx="250190" cy="272415"/>
            <a:chOff x="3626938" y="2747400"/>
            <a:chExt cx="250190" cy="272415"/>
          </a:xfrm>
        </p:grpSpPr>
        <p:pic>
          <p:nvPicPr>
            <p:cNvPr id="60" name="object 6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26938" y="2747400"/>
              <a:ext cx="249725" cy="272344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65038" y="2762514"/>
              <a:ext cx="172772" cy="195611"/>
            </a:xfrm>
            <a:prstGeom prst="rect">
              <a:avLst/>
            </a:prstGeom>
          </p:spPr>
        </p:pic>
      </p:grpSp>
      <p:sp>
        <p:nvSpPr>
          <p:cNvPr id="62" name="object 62"/>
          <p:cNvSpPr txBox="1"/>
          <p:nvPr/>
        </p:nvSpPr>
        <p:spPr>
          <a:xfrm>
            <a:off x="3696258" y="249307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955058" y="1185490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64" name="object 64"/>
          <p:cNvGraphicFramePr>
            <a:graphicFrameLocks noGrp="1"/>
          </p:cNvGraphicFramePr>
          <p:nvPr/>
        </p:nvGraphicFramePr>
        <p:xfrm>
          <a:off x="3682288" y="1043146"/>
          <a:ext cx="124650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12749"/>
                <a:gridCol w="41275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sp>
        <p:nvSpPr>
          <p:cNvPr id="65" name="object 65"/>
          <p:cNvSpPr txBox="1"/>
          <p:nvPr/>
        </p:nvSpPr>
        <p:spPr>
          <a:xfrm>
            <a:off x="5130011" y="1052899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130011" y="1321325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3778947" y="1669111"/>
            <a:ext cx="249554" cy="272415"/>
            <a:chOff x="3778947" y="1669111"/>
            <a:chExt cx="249554" cy="272415"/>
          </a:xfrm>
        </p:grpSpPr>
        <p:pic>
          <p:nvPicPr>
            <p:cNvPr id="68" name="object 6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78947" y="1669111"/>
              <a:ext cx="249280" cy="271838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7047" y="1684225"/>
              <a:ext cx="172330" cy="195107"/>
            </a:xfrm>
            <a:prstGeom prst="rect">
              <a:avLst/>
            </a:prstGeom>
          </p:spPr>
        </p:pic>
      </p:grpSp>
      <p:grpSp>
        <p:nvGrpSpPr>
          <p:cNvPr id="70" name="object 70"/>
          <p:cNvGrpSpPr/>
          <p:nvPr/>
        </p:nvGrpSpPr>
        <p:grpSpPr>
          <a:xfrm>
            <a:off x="4171407" y="1669111"/>
            <a:ext cx="261620" cy="272415"/>
            <a:chOff x="4171407" y="1669111"/>
            <a:chExt cx="261620" cy="272415"/>
          </a:xfrm>
        </p:grpSpPr>
        <p:pic>
          <p:nvPicPr>
            <p:cNvPr id="71" name="object 7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71407" y="1669111"/>
              <a:ext cx="261204" cy="271838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09507" y="1684128"/>
              <a:ext cx="185004" cy="195577"/>
            </a:xfrm>
            <a:prstGeom prst="rect">
              <a:avLst/>
            </a:prstGeom>
          </p:spPr>
        </p:pic>
      </p:grpSp>
      <p:sp>
        <p:nvSpPr>
          <p:cNvPr id="73" name="object 73"/>
          <p:cNvSpPr txBox="1"/>
          <p:nvPr/>
        </p:nvSpPr>
        <p:spPr>
          <a:xfrm>
            <a:off x="4955058" y="2074490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74" name="object 74"/>
          <p:cNvGraphicFramePr>
            <a:graphicFrameLocks noGrp="1"/>
          </p:cNvGraphicFramePr>
          <p:nvPr/>
        </p:nvGraphicFramePr>
        <p:xfrm>
          <a:off x="3682288" y="1932146"/>
          <a:ext cx="124650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12749"/>
                <a:gridCol w="41275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sp>
        <p:nvSpPr>
          <p:cNvPr id="75" name="object 75"/>
          <p:cNvSpPr txBox="1"/>
          <p:nvPr/>
        </p:nvSpPr>
        <p:spPr>
          <a:xfrm>
            <a:off x="5130011" y="1941899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5130011" y="2210325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121285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-1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45769" y="3532464"/>
            <a:ext cx="568960" cy="518795"/>
            <a:chOff x="1945769" y="3532464"/>
            <a:chExt cx="568960" cy="5187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45769" y="3532464"/>
              <a:ext cx="568648" cy="51860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90219" y="3553914"/>
              <a:ext cx="480059" cy="429895"/>
            </a:xfrm>
            <a:custGeom>
              <a:avLst/>
              <a:gdLst/>
              <a:ahLst/>
              <a:cxnLst/>
              <a:rect l="l" t="t" r="r" b="b"/>
              <a:pathLst>
                <a:path w="480060" h="429895">
                  <a:moveTo>
                    <a:pt x="403340" y="237491"/>
                  </a:moveTo>
                  <a:lnTo>
                    <a:pt x="75328" y="237491"/>
                  </a:lnTo>
                  <a:lnTo>
                    <a:pt x="75328" y="429702"/>
                  </a:lnTo>
                  <a:lnTo>
                    <a:pt x="196270" y="429702"/>
                  </a:lnTo>
                  <a:lnTo>
                    <a:pt x="196270" y="274913"/>
                  </a:lnTo>
                  <a:lnTo>
                    <a:pt x="403340" y="274913"/>
                  </a:lnTo>
                  <a:lnTo>
                    <a:pt x="403340" y="237491"/>
                  </a:lnTo>
                  <a:close/>
                </a:path>
                <a:path w="480060" h="429895">
                  <a:moveTo>
                    <a:pt x="403340" y="274913"/>
                  </a:moveTo>
                  <a:lnTo>
                    <a:pt x="281951" y="274913"/>
                  </a:lnTo>
                  <a:lnTo>
                    <a:pt x="281951" y="429702"/>
                  </a:lnTo>
                  <a:lnTo>
                    <a:pt x="403340" y="429702"/>
                  </a:lnTo>
                  <a:lnTo>
                    <a:pt x="403340" y="274913"/>
                  </a:lnTo>
                  <a:close/>
                </a:path>
                <a:path w="480060" h="429895">
                  <a:moveTo>
                    <a:pt x="239873" y="0"/>
                  </a:moveTo>
                  <a:lnTo>
                    <a:pt x="0" y="237491"/>
                  </a:lnTo>
                  <a:lnTo>
                    <a:pt x="479748" y="237491"/>
                  </a:lnTo>
                  <a:lnTo>
                    <a:pt x="403340" y="161827"/>
                  </a:lnTo>
                  <a:lnTo>
                    <a:pt x="403340" y="119043"/>
                  </a:lnTo>
                  <a:lnTo>
                    <a:pt x="360221" y="119043"/>
                  </a:lnTo>
                  <a:lnTo>
                    <a:pt x="239873" y="0"/>
                  </a:lnTo>
                  <a:close/>
                </a:path>
                <a:path w="480060" h="429895">
                  <a:moveTo>
                    <a:pt x="403340" y="70672"/>
                  </a:moveTo>
                  <a:lnTo>
                    <a:pt x="360221" y="70672"/>
                  </a:lnTo>
                  <a:lnTo>
                    <a:pt x="360221" y="119043"/>
                  </a:lnTo>
                  <a:lnTo>
                    <a:pt x="403340" y="119043"/>
                  </a:lnTo>
                  <a:lnTo>
                    <a:pt x="403340" y="70672"/>
                  </a:lnTo>
                  <a:close/>
                </a:path>
              </a:pathLst>
            </a:custGeom>
            <a:solidFill>
              <a:srgbClr val="A1C2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990219" y="3553914"/>
              <a:ext cx="480059" cy="429895"/>
            </a:xfrm>
            <a:custGeom>
              <a:avLst/>
              <a:gdLst/>
              <a:ahLst/>
              <a:cxnLst/>
              <a:rect l="l" t="t" r="r" b="b"/>
              <a:pathLst>
                <a:path w="480060" h="429895">
                  <a:moveTo>
                    <a:pt x="239874" y="0"/>
                  </a:moveTo>
                  <a:lnTo>
                    <a:pt x="0" y="237491"/>
                  </a:lnTo>
                  <a:lnTo>
                    <a:pt x="75328" y="237491"/>
                  </a:lnTo>
                  <a:lnTo>
                    <a:pt x="75328" y="429703"/>
                  </a:lnTo>
                  <a:lnTo>
                    <a:pt x="196271" y="429703"/>
                  </a:lnTo>
                  <a:lnTo>
                    <a:pt x="196271" y="274913"/>
                  </a:lnTo>
                  <a:lnTo>
                    <a:pt x="281951" y="274913"/>
                  </a:lnTo>
                  <a:lnTo>
                    <a:pt x="281951" y="429703"/>
                  </a:lnTo>
                  <a:lnTo>
                    <a:pt x="403340" y="429703"/>
                  </a:lnTo>
                  <a:lnTo>
                    <a:pt x="403340" y="237491"/>
                  </a:lnTo>
                  <a:lnTo>
                    <a:pt x="479748" y="237491"/>
                  </a:lnTo>
                  <a:lnTo>
                    <a:pt x="403340" y="161827"/>
                  </a:lnTo>
                  <a:lnTo>
                    <a:pt x="403340" y="70673"/>
                  </a:lnTo>
                  <a:lnTo>
                    <a:pt x="360221" y="70673"/>
                  </a:lnTo>
                  <a:lnTo>
                    <a:pt x="360221" y="119043"/>
                  </a:lnTo>
                  <a:lnTo>
                    <a:pt x="239874" y="0"/>
                  </a:lnTo>
                  <a:close/>
                </a:path>
              </a:pathLst>
            </a:custGeom>
            <a:ln w="12700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243214" y="1481252"/>
            <a:ext cx="4188460" cy="3213735"/>
            <a:chOff x="2243214" y="1481252"/>
            <a:chExt cx="4188460" cy="321373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5954" y="1481252"/>
              <a:ext cx="731587" cy="61330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710404" y="1502703"/>
              <a:ext cx="643255" cy="524510"/>
            </a:xfrm>
            <a:custGeom>
              <a:avLst/>
              <a:gdLst/>
              <a:ahLst/>
              <a:cxnLst/>
              <a:rect l="l" t="t" r="r" b="b"/>
              <a:pathLst>
                <a:path w="643254" h="524510">
                  <a:moveTo>
                    <a:pt x="578051" y="116221"/>
                  </a:moveTo>
                  <a:lnTo>
                    <a:pt x="64684" y="116221"/>
                  </a:lnTo>
                  <a:lnTo>
                    <a:pt x="0" y="236509"/>
                  </a:lnTo>
                  <a:lnTo>
                    <a:pt x="1852" y="245653"/>
                  </a:lnTo>
                  <a:lnTo>
                    <a:pt x="6901" y="253118"/>
                  </a:lnTo>
                  <a:lnTo>
                    <a:pt x="14383" y="258149"/>
                  </a:lnTo>
                  <a:lnTo>
                    <a:pt x="23534" y="259994"/>
                  </a:lnTo>
                  <a:lnTo>
                    <a:pt x="31505" y="258608"/>
                  </a:lnTo>
                  <a:lnTo>
                    <a:pt x="38295" y="254771"/>
                  </a:lnTo>
                  <a:lnTo>
                    <a:pt x="43425" y="248966"/>
                  </a:lnTo>
                  <a:lnTo>
                    <a:pt x="46418" y="241678"/>
                  </a:lnTo>
                  <a:lnTo>
                    <a:pt x="641643" y="241678"/>
                  </a:lnTo>
                  <a:lnTo>
                    <a:pt x="642686" y="236509"/>
                  </a:lnTo>
                  <a:lnTo>
                    <a:pt x="578051" y="116221"/>
                  </a:lnTo>
                  <a:close/>
                </a:path>
                <a:path w="643254" h="524510">
                  <a:moveTo>
                    <a:pt x="92235" y="241678"/>
                  </a:moveTo>
                  <a:lnTo>
                    <a:pt x="46418" y="241678"/>
                  </a:lnTo>
                  <a:lnTo>
                    <a:pt x="49418" y="248966"/>
                  </a:lnTo>
                  <a:lnTo>
                    <a:pt x="54566" y="254771"/>
                  </a:lnTo>
                  <a:lnTo>
                    <a:pt x="61373" y="258608"/>
                  </a:lnTo>
                  <a:lnTo>
                    <a:pt x="69352" y="259994"/>
                  </a:lnTo>
                  <a:lnTo>
                    <a:pt x="77322" y="258608"/>
                  </a:lnTo>
                  <a:lnTo>
                    <a:pt x="84111" y="254771"/>
                  </a:lnTo>
                  <a:lnTo>
                    <a:pt x="89241" y="248966"/>
                  </a:lnTo>
                  <a:lnTo>
                    <a:pt x="92235" y="241678"/>
                  </a:lnTo>
                  <a:close/>
                </a:path>
                <a:path w="643254" h="524510">
                  <a:moveTo>
                    <a:pt x="138051" y="241678"/>
                  </a:moveTo>
                  <a:lnTo>
                    <a:pt x="92235" y="241678"/>
                  </a:lnTo>
                  <a:lnTo>
                    <a:pt x="95235" y="248966"/>
                  </a:lnTo>
                  <a:lnTo>
                    <a:pt x="100382" y="254771"/>
                  </a:lnTo>
                  <a:lnTo>
                    <a:pt x="107189" y="258608"/>
                  </a:lnTo>
                  <a:lnTo>
                    <a:pt x="115168" y="259994"/>
                  </a:lnTo>
                  <a:lnTo>
                    <a:pt x="123138" y="258608"/>
                  </a:lnTo>
                  <a:lnTo>
                    <a:pt x="129928" y="254771"/>
                  </a:lnTo>
                  <a:lnTo>
                    <a:pt x="135058" y="248966"/>
                  </a:lnTo>
                  <a:lnTo>
                    <a:pt x="138051" y="241678"/>
                  </a:lnTo>
                  <a:close/>
                </a:path>
                <a:path w="643254" h="524510">
                  <a:moveTo>
                    <a:pt x="183868" y="241678"/>
                  </a:moveTo>
                  <a:lnTo>
                    <a:pt x="138051" y="241678"/>
                  </a:lnTo>
                  <a:lnTo>
                    <a:pt x="141051" y="248966"/>
                  </a:lnTo>
                  <a:lnTo>
                    <a:pt x="146199" y="254771"/>
                  </a:lnTo>
                  <a:lnTo>
                    <a:pt x="153006" y="258608"/>
                  </a:lnTo>
                  <a:lnTo>
                    <a:pt x="160985" y="259994"/>
                  </a:lnTo>
                  <a:lnTo>
                    <a:pt x="168955" y="258608"/>
                  </a:lnTo>
                  <a:lnTo>
                    <a:pt x="175745" y="254771"/>
                  </a:lnTo>
                  <a:lnTo>
                    <a:pt x="180875" y="248966"/>
                  </a:lnTo>
                  <a:lnTo>
                    <a:pt x="183868" y="241678"/>
                  </a:lnTo>
                  <a:close/>
                </a:path>
                <a:path w="643254" h="524510">
                  <a:moveTo>
                    <a:pt x="229735" y="241678"/>
                  </a:moveTo>
                  <a:lnTo>
                    <a:pt x="183868" y="241678"/>
                  </a:lnTo>
                  <a:lnTo>
                    <a:pt x="186868" y="248966"/>
                  </a:lnTo>
                  <a:lnTo>
                    <a:pt x="192015" y="254771"/>
                  </a:lnTo>
                  <a:lnTo>
                    <a:pt x="198822" y="258608"/>
                  </a:lnTo>
                  <a:lnTo>
                    <a:pt x="206801" y="259994"/>
                  </a:lnTo>
                  <a:lnTo>
                    <a:pt x="214780" y="258608"/>
                  </a:lnTo>
                  <a:lnTo>
                    <a:pt x="221587" y="254771"/>
                  </a:lnTo>
                  <a:lnTo>
                    <a:pt x="226734" y="248966"/>
                  </a:lnTo>
                  <a:lnTo>
                    <a:pt x="229735" y="241678"/>
                  </a:lnTo>
                  <a:close/>
                </a:path>
                <a:path w="643254" h="524510">
                  <a:moveTo>
                    <a:pt x="275551" y="241678"/>
                  </a:moveTo>
                  <a:lnTo>
                    <a:pt x="229735" y="241678"/>
                  </a:lnTo>
                  <a:lnTo>
                    <a:pt x="232727" y="248966"/>
                  </a:lnTo>
                  <a:lnTo>
                    <a:pt x="237857" y="254771"/>
                  </a:lnTo>
                  <a:lnTo>
                    <a:pt x="244647" y="258608"/>
                  </a:lnTo>
                  <a:lnTo>
                    <a:pt x="252618" y="259994"/>
                  </a:lnTo>
                  <a:lnTo>
                    <a:pt x="260596" y="258608"/>
                  </a:lnTo>
                  <a:lnTo>
                    <a:pt x="267403" y="254771"/>
                  </a:lnTo>
                  <a:lnTo>
                    <a:pt x="272551" y="248966"/>
                  </a:lnTo>
                  <a:lnTo>
                    <a:pt x="275551" y="241678"/>
                  </a:lnTo>
                  <a:close/>
                </a:path>
                <a:path w="643254" h="524510">
                  <a:moveTo>
                    <a:pt x="321368" y="241678"/>
                  </a:moveTo>
                  <a:lnTo>
                    <a:pt x="275551" y="241678"/>
                  </a:lnTo>
                  <a:lnTo>
                    <a:pt x="278544" y="248966"/>
                  </a:lnTo>
                  <a:lnTo>
                    <a:pt x="283674" y="254771"/>
                  </a:lnTo>
                  <a:lnTo>
                    <a:pt x="290463" y="258608"/>
                  </a:lnTo>
                  <a:lnTo>
                    <a:pt x="298434" y="259994"/>
                  </a:lnTo>
                  <a:lnTo>
                    <a:pt x="306413" y="258608"/>
                  </a:lnTo>
                  <a:lnTo>
                    <a:pt x="313220" y="254771"/>
                  </a:lnTo>
                  <a:lnTo>
                    <a:pt x="318367" y="248966"/>
                  </a:lnTo>
                  <a:lnTo>
                    <a:pt x="321368" y="241678"/>
                  </a:lnTo>
                  <a:close/>
                </a:path>
                <a:path w="643254" h="524510">
                  <a:moveTo>
                    <a:pt x="367184" y="241678"/>
                  </a:moveTo>
                  <a:lnTo>
                    <a:pt x="321368" y="241678"/>
                  </a:lnTo>
                  <a:lnTo>
                    <a:pt x="324360" y="248966"/>
                  </a:lnTo>
                  <a:lnTo>
                    <a:pt x="329490" y="254771"/>
                  </a:lnTo>
                  <a:lnTo>
                    <a:pt x="336280" y="258608"/>
                  </a:lnTo>
                  <a:lnTo>
                    <a:pt x="344251" y="259994"/>
                  </a:lnTo>
                  <a:lnTo>
                    <a:pt x="352229" y="258608"/>
                  </a:lnTo>
                  <a:lnTo>
                    <a:pt x="359036" y="254771"/>
                  </a:lnTo>
                  <a:lnTo>
                    <a:pt x="364184" y="248966"/>
                  </a:lnTo>
                  <a:lnTo>
                    <a:pt x="367184" y="241678"/>
                  </a:lnTo>
                  <a:close/>
                </a:path>
                <a:path w="643254" h="524510">
                  <a:moveTo>
                    <a:pt x="413001" y="241678"/>
                  </a:moveTo>
                  <a:lnTo>
                    <a:pt x="367184" y="241678"/>
                  </a:lnTo>
                  <a:lnTo>
                    <a:pt x="370177" y="248966"/>
                  </a:lnTo>
                  <a:lnTo>
                    <a:pt x="375307" y="254771"/>
                  </a:lnTo>
                  <a:lnTo>
                    <a:pt x="382096" y="258608"/>
                  </a:lnTo>
                  <a:lnTo>
                    <a:pt x="390067" y="259994"/>
                  </a:lnTo>
                  <a:lnTo>
                    <a:pt x="398047" y="258608"/>
                  </a:lnTo>
                  <a:lnTo>
                    <a:pt x="404854" y="254771"/>
                  </a:lnTo>
                  <a:lnTo>
                    <a:pt x="410001" y="248966"/>
                  </a:lnTo>
                  <a:lnTo>
                    <a:pt x="413001" y="241678"/>
                  </a:lnTo>
                  <a:close/>
                </a:path>
                <a:path w="643254" h="524510">
                  <a:moveTo>
                    <a:pt x="458817" y="241678"/>
                  </a:moveTo>
                  <a:lnTo>
                    <a:pt x="413001" y="241678"/>
                  </a:lnTo>
                  <a:lnTo>
                    <a:pt x="415993" y="248966"/>
                  </a:lnTo>
                  <a:lnTo>
                    <a:pt x="421123" y="254771"/>
                  </a:lnTo>
                  <a:lnTo>
                    <a:pt x="427913" y="258608"/>
                  </a:lnTo>
                  <a:lnTo>
                    <a:pt x="435884" y="259994"/>
                  </a:lnTo>
                  <a:lnTo>
                    <a:pt x="443862" y="258608"/>
                  </a:lnTo>
                  <a:lnTo>
                    <a:pt x="450669" y="254771"/>
                  </a:lnTo>
                  <a:lnTo>
                    <a:pt x="455817" y="248966"/>
                  </a:lnTo>
                  <a:lnTo>
                    <a:pt x="458817" y="241678"/>
                  </a:lnTo>
                  <a:close/>
                </a:path>
                <a:path w="643254" h="524510">
                  <a:moveTo>
                    <a:pt x="504634" y="241678"/>
                  </a:moveTo>
                  <a:lnTo>
                    <a:pt x="458817" y="241678"/>
                  </a:lnTo>
                  <a:lnTo>
                    <a:pt x="461818" y="248966"/>
                  </a:lnTo>
                  <a:lnTo>
                    <a:pt x="466965" y="254771"/>
                  </a:lnTo>
                  <a:lnTo>
                    <a:pt x="473772" y="258608"/>
                  </a:lnTo>
                  <a:lnTo>
                    <a:pt x="481751" y="259994"/>
                  </a:lnTo>
                  <a:lnTo>
                    <a:pt x="489721" y="258608"/>
                  </a:lnTo>
                  <a:lnTo>
                    <a:pt x="496511" y="254771"/>
                  </a:lnTo>
                  <a:lnTo>
                    <a:pt x="501641" y="248966"/>
                  </a:lnTo>
                  <a:lnTo>
                    <a:pt x="504634" y="241678"/>
                  </a:lnTo>
                  <a:close/>
                </a:path>
                <a:path w="643254" h="524510">
                  <a:moveTo>
                    <a:pt x="550451" y="241678"/>
                  </a:moveTo>
                  <a:lnTo>
                    <a:pt x="504634" y="241678"/>
                  </a:lnTo>
                  <a:lnTo>
                    <a:pt x="507634" y="248966"/>
                  </a:lnTo>
                  <a:lnTo>
                    <a:pt x="512782" y="254771"/>
                  </a:lnTo>
                  <a:lnTo>
                    <a:pt x="519589" y="258608"/>
                  </a:lnTo>
                  <a:lnTo>
                    <a:pt x="527568" y="259994"/>
                  </a:lnTo>
                  <a:lnTo>
                    <a:pt x="535538" y="258608"/>
                  </a:lnTo>
                  <a:lnTo>
                    <a:pt x="542327" y="254771"/>
                  </a:lnTo>
                  <a:lnTo>
                    <a:pt x="547457" y="248966"/>
                  </a:lnTo>
                  <a:lnTo>
                    <a:pt x="550451" y="241678"/>
                  </a:lnTo>
                  <a:close/>
                </a:path>
                <a:path w="643254" h="524510">
                  <a:moveTo>
                    <a:pt x="596267" y="241678"/>
                  </a:moveTo>
                  <a:lnTo>
                    <a:pt x="550451" y="241678"/>
                  </a:lnTo>
                  <a:lnTo>
                    <a:pt x="553451" y="248966"/>
                  </a:lnTo>
                  <a:lnTo>
                    <a:pt x="558598" y="254771"/>
                  </a:lnTo>
                  <a:lnTo>
                    <a:pt x="565405" y="258608"/>
                  </a:lnTo>
                  <a:lnTo>
                    <a:pt x="573384" y="259994"/>
                  </a:lnTo>
                  <a:lnTo>
                    <a:pt x="581356" y="258608"/>
                  </a:lnTo>
                  <a:lnTo>
                    <a:pt x="588145" y="254771"/>
                  </a:lnTo>
                  <a:lnTo>
                    <a:pt x="593275" y="248966"/>
                  </a:lnTo>
                  <a:lnTo>
                    <a:pt x="596267" y="241678"/>
                  </a:lnTo>
                  <a:close/>
                </a:path>
                <a:path w="643254" h="524510">
                  <a:moveTo>
                    <a:pt x="641643" y="241678"/>
                  </a:moveTo>
                  <a:lnTo>
                    <a:pt x="596267" y="241678"/>
                  </a:lnTo>
                  <a:lnTo>
                    <a:pt x="599267" y="248966"/>
                  </a:lnTo>
                  <a:lnTo>
                    <a:pt x="604415" y="254771"/>
                  </a:lnTo>
                  <a:lnTo>
                    <a:pt x="611222" y="258608"/>
                  </a:lnTo>
                  <a:lnTo>
                    <a:pt x="619201" y="259994"/>
                  </a:lnTo>
                  <a:lnTo>
                    <a:pt x="628345" y="258149"/>
                  </a:lnTo>
                  <a:lnTo>
                    <a:pt x="635809" y="253118"/>
                  </a:lnTo>
                  <a:lnTo>
                    <a:pt x="640841" y="245653"/>
                  </a:lnTo>
                  <a:lnTo>
                    <a:pt x="641643" y="241678"/>
                  </a:lnTo>
                  <a:close/>
                </a:path>
                <a:path w="643254" h="524510">
                  <a:moveTo>
                    <a:pt x="234351" y="88069"/>
                  </a:moveTo>
                  <a:lnTo>
                    <a:pt x="209913" y="88069"/>
                  </a:lnTo>
                  <a:lnTo>
                    <a:pt x="209913" y="116221"/>
                  </a:lnTo>
                  <a:lnTo>
                    <a:pt x="234351" y="116221"/>
                  </a:lnTo>
                  <a:lnTo>
                    <a:pt x="234351" y="88069"/>
                  </a:lnTo>
                  <a:close/>
                </a:path>
                <a:path w="643254" h="524510">
                  <a:moveTo>
                    <a:pt x="432772" y="88069"/>
                  </a:moveTo>
                  <a:lnTo>
                    <a:pt x="408334" y="88069"/>
                  </a:lnTo>
                  <a:lnTo>
                    <a:pt x="408334" y="116221"/>
                  </a:lnTo>
                  <a:lnTo>
                    <a:pt x="432772" y="116221"/>
                  </a:lnTo>
                  <a:lnTo>
                    <a:pt x="432772" y="88069"/>
                  </a:lnTo>
                  <a:close/>
                </a:path>
                <a:path w="643254" h="524510">
                  <a:moveTo>
                    <a:pt x="467098" y="0"/>
                  </a:moveTo>
                  <a:lnTo>
                    <a:pt x="175587" y="0"/>
                  </a:lnTo>
                  <a:lnTo>
                    <a:pt x="175587" y="88069"/>
                  </a:lnTo>
                  <a:lnTo>
                    <a:pt x="467098" y="88069"/>
                  </a:lnTo>
                  <a:lnTo>
                    <a:pt x="467098" y="0"/>
                  </a:lnTo>
                  <a:close/>
                </a:path>
                <a:path w="643254" h="524510">
                  <a:moveTo>
                    <a:pt x="606304" y="285587"/>
                  </a:moveTo>
                  <a:lnTo>
                    <a:pt x="36432" y="285587"/>
                  </a:lnTo>
                  <a:lnTo>
                    <a:pt x="36432" y="463585"/>
                  </a:lnTo>
                  <a:lnTo>
                    <a:pt x="282174" y="463585"/>
                  </a:lnTo>
                  <a:lnTo>
                    <a:pt x="282174" y="395787"/>
                  </a:lnTo>
                  <a:lnTo>
                    <a:pt x="70556" y="395787"/>
                  </a:lnTo>
                  <a:lnTo>
                    <a:pt x="70556" y="318457"/>
                  </a:lnTo>
                  <a:lnTo>
                    <a:pt x="606304" y="318457"/>
                  </a:lnTo>
                  <a:lnTo>
                    <a:pt x="606304" y="285587"/>
                  </a:lnTo>
                  <a:close/>
                </a:path>
                <a:path w="643254" h="524510">
                  <a:moveTo>
                    <a:pt x="388010" y="318457"/>
                  </a:moveTo>
                  <a:lnTo>
                    <a:pt x="360509" y="318457"/>
                  </a:lnTo>
                  <a:lnTo>
                    <a:pt x="360509" y="463585"/>
                  </a:lnTo>
                  <a:lnTo>
                    <a:pt x="606304" y="463585"/>
                  </a:lnTo>
                  <a:lnTo>
                    <a:pt x="606304" y="395787"/>
                  </a:lnTo>
                  <a:lnTo>
                    <a:pt x="388010" y="395787"/>
                  </a:lnTo>
                  <a:lnTo>
                    <a:pt x="388010" y="318457"/>
                  </a:lnTo>
                  <a:close/>
                </a:path>
                <a:path w="643254" h="524510">
                  <a:moveTo>
                    <a:pt x="350022" y="374561"/>
                  </a:moveTo>
                  <a:lnTo>
                    <a:pt x="335318" y="374561"/>
                  </a:lnTo>
                  <a:lnTo>
                    <a:pt x="335318" y="417015"/>
                  </a:lnTo>
                  <a:lnTo>
                    <a:pt x="350022" y="417015"/>
                  </a:lnTo>
                  <a:lnTo>
                    <a:pt x="350022" y="374561"/>
                  </a:lnTo>
                  <a:close/>
                </a:path>
                <a:path w="643254" h="524510">
                  <a:moveTo>
                    <a:pt x="176390" y="318457"/>
                  </a:moveTo>
                  <a:lnTo>
                    <a:pt x="148890" y="318457"/>
                  </a:lnTo>
                  <a:lnTo>
                    <a:pt x="148890" y="395787"/>
                  </a:lnTo>
                  <a:lnTo>
                    <a:pt x="176390" y="395787"/>
                  </a:lnTo>
                  <a:lnTo>
                    <a:pt x="176390" y="318457"/>
                  </a:lnTo>
                  <a:close/>
                </a:path>
                <a:path w="643254" h="524510">
                  <a:moveTo>
                    <a:pt x="282174" y="318457"/>
                  </a:moveTo>
                  <a:lnTo>
                    <a:pt x="254725" y="318457"/>
                  </a:lnTo>
                  <a:lnTo>
                    <a:pt x="254725" y="395787"/>
                  </a:lnTo>
                  <a:lnTo>
                    <a:pt x="282174" y="395787"/>
                  </a:lnTo>
                  <a:lnTo>
                    <a:pt x="282174" y="318457"/>
                  </a:lnTo>
                  <a:close/>
                </a:path>
                <a:path w="643254" h="524510">
                  <a:moveTo>
                    <a:pt x="493844" y="318457"/>
                  </a:moveTo>
                  <a:lnTo>
                    <a:pt x="466345" y="318457"/>
                  </a:lnTo>
                  <a:lnTo>
                    <a:pt x="466345" y="395787"/>
                  </a:lnTo>
                  <a:lnTo>
                    <a:pt x="493844" y="395787"/>
                  </a:lnTo>
                  <a:lnTo>
                    <a:pt x="493844" y="318457"/>
                  </a:lnTo>
                  <a:close/>
                </a:path>
                <a:path w="643254" h="524510">
                  <a:moveTo>
                    <a:pt x="606304" y="318457"/>
                  </a:moveTo>
                  <a:lnTo>
                    <a:pt x="572179" y="318457"/>
                  </a:lnTo>
                  <a:lnTo>
                    <a:pt x="572179" y="395787"/>
                  </a:lnTo>
                  <a:lnTo>
                    <a:pt x="606304" y="395787"/>
                  </a:lnTo>
                  <a:lnTo>
                    <a:pt x="606304" y="318457"/>
                  </a:lnTo>
                  <a:close/>
                </a:path>
                <a:path w="643254" h="524510">
                  <a:moveTo>
                    <a:pt x="642134" y="492591"/>
                  </a:moveTo>
                  <a:lnTo>
                    <a:pt x="551" y="492591"/>
                  </a:lnTo>
                  <a:lnTo>
                    <a:pt x="551" y="524405"/>
                  </a:lnTo>
                  <a:lnTo>
                    <a:pt x="642134" y="524405"/>
                  </a:lnTo>
                  <a:lnTo>
                    <a:pt x="642134" y="492591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710404" y="1502703"/>
              <a:ext cx="643255" cy="524510"/>
            </a:xfrm>
            <a:custGeom>
              <a:avLst/>
              <a:gdLst/>
              <a:ahLst/>
              <a:cxnLst/>
              <a:rect l="l" t="t" r="r" b="b"/>
              <a:pathLst>
                <a:path w="643254" h="524510">
                  <a:moveTo>
                    <a:pt x="175588" y="0"/>
                  </a:moveTo>
                  <a:lnTo>
                    <a:pt x="175588" y="88070"/>
                  </a:lnTo>
                  <a:lnTo>
                    <a:pt x="209913" y="88070"/>
                  </a:lnTo>
                  <a:lnTo>
                    <a:pt x="209913" y="116222"/>
                  </a:lnTo>
                  <a:lnTo>
                    <a:pt x="64685" y="116222"/>
                  </a:lnTo>
                  <a:lnTo>
                    <a:pt x="0" y="236509"/>
                  </a:lnTo>
                  <a:lnTo>
                    <a:pt x="1852" y="245654"/>
                  </a:lnTo>
                  <a:lnTo>
                    <a:pt x="6901" y="253119"/>
                  </a:lnTo>
                  <a:lnTo>
                    <a:pt x="14383" y="258150"/>
                  </a:lnTo>
                  <a:lnTo>
                    <a:pt x="23535" y="259995"/>
                  </a:lnTo>
                  <a:lnTo>
                    <a:pt x="31506" y="258608"/>
                  </a:lnTo>
                  <a:lnTo>
                    <a:pt x="38296" y="254771"/>
                  </a:lnTo>
                  <a:lnTo>
                    <a:pt x="43426" y="248967"/>
                  </a:lnTo>
                  <a:lnTo>
                    <a:pt x="46418" y="241678"/>
                  </a:lnTo>
                  <a:lnTo>
                    <a:pt x="49419" y="248967"/>
                  </a:lnTo>
                  <a:lnTo>
                    <a:pt x="54566" y="254771"/>
                  </a:lnTo>
                  <a:lnTo>
                    <a:pt x="61373" y="258608"/>
                  </a:lnTo>
                  <a:lnTo>
                    <a:pt x="69352" y="259995"/>
                  </a:lnTo>
                  <a:lnTo>
                    <a:pt x="77322" y="258608"/>
                  </a:lnTo>
                  <a:lnTo>
                    <a:pt x="84112" y="254771"/>
                  </a:lnTo>
                  <a:lnTo>
                    <a:pt x="89242" y="248967"/>
                  </a:lnTo>
                  <a:lnTo>
                    <a:pt x="92235" y="241678"/>
                  </a:lnTo>
                  <a:lnTo>
                    <a:pt x="95235" y="248967"/>
                  </a:lnTo>
                  <a:lnTo>
                    <a:pt x="100383" y="254771"/>
                  </a:lnTo>
                  <a:lnTo>
                    <a:pt x="107190" y="258608"/>
                  </a:lnTo>
                  <a:lnTo>
                    <a:pt x="115168" y="259995"/>
                  </a:lnTo>
                  <a:lnTo>
                    <a:pt x="123139" y="258608"/>
                  </a:lnTo>
                  <a:lnTo>
                    <a:pt x="129929" y="254771"/>
                  </a:lnTo>
                  <a:lnTo>
                    <a:pt x="135059" y="248967"/>
                  </a:lnTo>
                  <a:lnTo>
                    <a:pt x="138052" y="241678"/>
                  </a:lnTo>
                  <a:lnTo>
                    <a:pt x="141052" y="248967"/>
                  </a:lnTo>
                  <a:lnTo>
                    <a:pt x="146200" y="254771"/>
                  </a:lnTo>
                  <a:lnTo>
                    <a:pt x="153006" y="258608"/>
                  </a:lnTo>
                  <a:lnTo>
                    <a:pt x="160985" y="259995"/>
                  </a:lnTo>
                  <a:lnTo>
                    <a:pt x="168956" y="258608"/>
                  </a:lnTo>
                  <a:lnTo>
                    <a:pt x="175745" y="254771"/>
                  </a:lnTo>
                  <a:lnTo>
                    <a:pt x="180875" y="248967"/>
                  </a:lnTo>
                  <a:lnTo>
                    <a:pt x="183868" y="241678"/>
                  </a:lnTo>
                  <a:lnTo>
                    <a:pt x="186869" y="248967"/>
                  </a:lnTo>
                  <a:lnTo>
                    <a:pt x="192016" y="254771"/>
                  </a:lnTo>
                  <a:lnTo>
                    <a:pt x="198823" y="258608"/>
                  </a:lnTo>
                  <a:lnTo>
                    <a:pt x="206801" y="259995"/>
                  </a:lnTo>
                  <a:lnTo>
                    <a:pt x="214781" y="258608"/>
                  </a:lnTo>
                  <a:lnTo>
                    <a:pt x="221587" y="254771"/>
                  </a:lnTo>
                  <a:lnTo>
                    <a:pt x="226735" y="248967"/>
                  </a:lnTo>
                  <a:lnTo>
                    <a:pt x="229735" y="241678"/>
                  </a:lnTo>
                  <a:lnTo>
                    <a:pt x="232728" y="248967"/>
                  </a:lnTo>
                  <a:lnTo>
                    <a:pt x="237858" y="254771"/>
                  </a:lnTo>
                  <a:lnTo>
                    <a:pt x="244647" y="258608"/>
                  </a:lnTo>
                  <a:lnTo>
                    <a:pt x="252618" y="259995"/>
                  </a:lnTo>
                  <a:lnTo>
                    <a:pt x="260597" y="258608"/>
                  </a:lnTo>
                  <a:lnTo>
                    <a:pt x="267403" y="254771"/>
                  </a:lnTo>
                  <a:lnTo>
                    <a:pt x="272551" y="248967"/>
                  </a:lnTo>
                  <a:lnTo>
                    <a:pt x="275552" y="241678"/>
                  </a:lnTo>
                  <a:lnTo>
                    <a:pt x="278544" y="248967"/>
                  </a:lnTo>
                  <a:lnTo>
                    <a:pt x="283674" y="254771"/>
                  </a:lnTo>
                  <a:lnTo>
                    <a:pt x="290464" y="258608"/>
                  </a:lnTo>
                  <a:lnTo>
                    <a:pt x="298435" y="259995"/>
                  </a:lnTo>
                  <a:lnTo>
                    <a:pt x="306413" y="258608"/>
                  </a:lnTo>
                  <a:lnTo>
                    <a:pt x="313220" y="254771"/>
                  </a:lnTo>
                  <a:lnTo>
                    <a:pt x="318368" y="248967"/>
                  </a:lnTo>
                  <a:lnTo>
                    <a:pt x="321368" y="241678"/>
                  </a:lnTo>
                  <a:lnTo>
                    <a:pt x="324361" y="248967"/>
                  </a:lnTo>
                  <a:lnTo>
                    <a:pt x="329491" y="254771"/>
                  </a:lnTo>
                  <a:lnTo>
                    <a:pt x="336281" y="258608"/>
                  </a:lnTo>
                  <a:lnTo>
                    <a:pt x="344251" y="259995"/>
                  </a:lnTo>
                  <a:lnTo>
                    <a:pt x="352230" y="258608"/>
                  </a:lnTo>
                  <a:lnTo>
                    <a:pt x="359037" y="254771"/>
                  </a:lnTo>
                  <a:lnTo>
                    <a:pt x="364184" y="248967"/>
                  </a:lnTo>
                  <a:lnTo>
                    <a:pt x="367185" y="241678"/>
                  </a:lnTo>
                  <a:lnTo>
                    <a:pt x="370177" y="248967"/>
                  </a:lnTo>
                  <a:lnTo>
                    <a:pt x="375308" y="254771"/>
                  </a:lnTo>
                  <a:lnTo>
                    <a:pt x="382097" y="258608"/>
                  </a:lnTo>
                  <a:lnTo>
                    <a:pt x="390068" y="259995"/>
                  </a:lnTo>
                  <a:lnTo>
                    <a:pt x="398047" y="258608"/>
                  </a:lnTo>
                  <a:lnTo>
                    <a:pt x="404854" y="254771"/>
                  </a:lnTo>
                  <a:lnTo>
                    <a:pt x="410001" y="248967"/>
                  </a:lnTo>
                  <a:lnTo>
                    <a:pt x="413001" y="241678"/>
                  </a:lnTo>
                  <a:lnTo>
                    <a:pt x="415994" y="248967"/>
                  </a:lnTo>
                  <a:lnTo>
                    <a:pt x="421124" y="254771"/>
                  </a:lnTo>
                  <a:lnTo>
                    <a:pt x="427914" y="258608"/>
                  </a:lnTo>
                  <a:lnTo>
                    <a:pt x="435884" y="259995"/>
                  </a:lnTo>
                  <a:lnTo>
                    <a:pt x="443863" y="258608"/>
                  </a:lnTo>
                  <a:lnTo>
                    <a:pt x="450670" y="254771"/>
                  </a:lnTo>
                  <a:lnTo>
                    <a:pt x="455817" y="248967"/>
                  </a:lnTo>
                  <a:lnTo>
                    <a:pt x="458818" y="241678"/>
                  </a:lnTo>
                  <a:lnTo>
                    <a:pt x="461818" y="248967"/>
                  </a:lnTo>
                  <a:lnTo>
                    <a:pt x="466966" y="254771"/>
                  </a:lnTo>
                  <a:lnTo>
                    <a:pt x="473773" y="258608"/>
                  </a:lnTo>
                  <a:lnTo>
                    <a:pt x="481751" y="259995"/>
                  </a:lnTo>
                  <a:lnTo>
                    <a:pt x="489722" y="258608"/>
                  </a:lnTo>
                  <a:lnTo>
                    <a:pt x="496512" y="254771"/>
                  </a:lnTo>
                  <a:lnTo>
                    <a:pt x="501642" y="248967"/>
                  </a:lnTo>
                  <a:lnTo>
                    <a:pt x="504635" y="241678"/>
                  </a:lnTo>
                  <a:lnTo>
                    <a:pt x="507635" y="248967"/>
                  </a:lnTo>
                  <a:lnTo>
                    <a:pt x="512783" y="254771"/>
                  </a:lnTo>
                  <a:lnTo>
                    <a:pt x="519589" y="258608"/>
                  </a:lnTo>
                  <a:lnTo>
                    <a:pt x="527568" y="259995"/>
                  </a:lnTo>
                  <a:lnTo>
                    <a:pt x="535539" y="258608"/>
                  </a:lnTo>
                  <a:lnTo>
                    <a:pt x="542328" y="254771"/>
                  </a:lnTo>
                  <a:lnTo>
                    <a:pt x="547458" y="248967"/>
                  </a:lnTo>
                  <a:lnTo>
                    <a:pt x="550451" y="241678"/>
                  </a:lnTo>
                  <a:lnTo>
                    <a:pt x="553452" y="248967"/>
                  </a:lnTo>
                  <a:lnTo>
                    <a:pt x="558599" y="254771"/>
                  </a:lnTo>
                  <a:lnTo>
                    <a:pt x="565406" y="258608"/>
                  </a:lnTo>
                  <a:lnTo>
                    <a:pt x="573385" y="259995"/>
                  </a:lnTo>
                  <a:lnTo>
                    <a:pt x="581356" y="258608"/>
                  </a:lnTo>
                  <a:lnTo>
                    <a:pt x="588145" y="254771"/>
                  </a:lnTo>
                  <a:lnTo>
                    <a:pt x="593275" y="248967"/>
                  </a:lnTo>
                  <a:lnTo>
                    <a:pt x="596268" y="241678"/>
                  </a:lnTo>
                  <a:lnTo>
                    <a:pt x="599268" y="248967"/>
                  </a:lnTo>
                  <a:lnTo>
                    <a:pt x="604416" y="254771"/>
                  </a:lnTo>
                  <a:lnTo>
                    <a:pt x="611223" y="258608"/>
                  </a:lnTo>
                  <a:lnTo>
                    <a:pt x="619201" y="259995"/>
                  </a:lnTo>
                  <a:lnTo>
                    <a:pt x="628345" y="258150"/>
                  </a:lnTo>
                  <a:lnTo>
                    <a:pt x="635810" y="253119"/>
                  </a:lnTo>
                  <a:lnTo>
                    <a:pt x="640842" y="245654"/>
                  </a:lnTo>
                  <a:lnTo>
                    <a:pt x="642687" y="236509"/>
                  </a:lnTo>
                  <a:lnTo>
                    <a:pt x="578051" y="116222"/>
                  </a:lnTo>
                  <a:lnTo>
                    <a:pt x="432773" y="116222"/>
                  </a:lnTo>
                  <a:lnTo>
                    <a:pt x="432773" y="88070"/>
                  </a:lnTo>
                  <a:lnTo>
                    <a:pt x="467098" y="88070"/>
                  </a:lnTo>
                  <a:lnTo>
                    <a:pt x="467098" y="0"/>
                  </a:lnTo>
                  <a:lnTo>
                    <a:pt x="175588" y="0"/>
                  </a:lnTo>
                  <a:close/>
                </a:path>
                <a:path w="643254" h="524510">
                  <a:moveTo>
                    <a:pt x="234352" y="88070"/>
                  </a:moveTo>
                  <a:lnTo>
                    <a:pt x="408334" y="88070"/>
                  </a:lnTo>
                  <a:lnTo>
                    <a:pt x="408334" y="116222"/>
                  </a:lnTo>
                  <a:lnTo>
                    <a:pt x="234352" y="116222"/>
                  </a:lnTo>
                  <a:lnTo>
                    <a:pt x="234352" y="88070"/>
                  </a:lnTo>
                  <a:close/>
                </a:path>
                <a:path w="643254" h="524510">
                  <a:moveTo>
                    <a:pt x="36432" y="285588"/>
                  </a:moveTo>
                  <a:lnTo>
                    <a:pt x="36432" y="463585"/>
                  </a:lnTo>
                  <a:lnTo>
                    <a:pt x="282176" y="463585"/>
                  </a:lnTo>
                  <a:lnTo>
                    <a:pt x="282176" y="318457"/>
                  </a:lnTo>
                  <a:lnTo>
                    <a:pt x="360510" y="318457"/>
                  </a:lnTo>
                  <a:lnTo>
                    <a:pt x="360510" y="463585"/>
                  </a:lnTo>
                  <a:lnTo>
                    <a:pt x="606304" y="463585"/>
                  </a:lnTo>
                  <a:lnTo>
                    <a:pt x="606304" y="285588"/>
                  </a:lnTo>
                  <a:lnTo>
                    <a:pt x="36432" y="285588"/>
                  </a:lnTo>
                  <a:close/>
                </a:path>
                <a:path w="643254" h="524510">
                  <a:moveTo>
                    <a:pt x="70556" y="318457"/>
                  </a:moveTo>
                  <a:lnTo>
                    <a:pt x="148891" y="318457"/>
                  </a:lnTo>
                  <a:lnTo>
                    <a:pt x="148891" y="395789"/>
                  </a:lnTo>
                  <a:lnTo>
                    <a:pt x="70556" y="395789"/>
                  </a:lnTo>
                  <a:lnTo>
                    <a:pt x="70556" y="318457"/>
                  </a:lnTo>
                  <a:close/>
                </a:path>
                <a:path w="643254" h="524510">
                  <a:moveTo>
                    <a:pt x="176391" y="318457"/>
                  </a:moveTo>
                  <a:lnTo>
                    <a:pt x="254726" y="318457"/>
                  </a:lnTo>
                  <a:lnTo>
                    <a:pt x="254726" y="395789"/>
                  </a:lnTo>
                  <a:lnTo>
                    <a:pt x="176391" y="395789"/>
                  </a:lnTo>
                  <a:lnTo>
                    <a:pt x="176391" y="318457"/>
                  </a:lnTo>
                  <a:close/>
                </a:path>
                <a:path w="643254" h="524510">
                  <a:moveTo>
                    <a:pt x="388010" y="318457"/>
                  </a:moveTo>
                  <a:lnTo>
                    <a:pt x="466345" y="318457"/>
                  </a:lnTo>
                  <a:lnTo>
                    <a:pt x="466345" y="395789"/>
                  </a:lnTo>
                  <a:lnTo>
                    <a:pt x="388010" y="395789"/>
                  </a:lnTo>
                  <a:lnTo>
                    <a:pt x="388010" y="318457"/>
                  </a:lnTo>
                  <a:close/>
                </a:path>
                <a:path w="643254" h="524510">
                  <a:moveTo>
                    <a:pt x="493845" y="318457"/>
                  </a:moveTo>
                  <a:lnTo>
                    <a:pt x="572180" y="318457"/>
                  </a:lnTo>
                  <a:lnTo>
                    <a:pt x="572180" y="395789"/>
                  </a:lnTo>
                  <a:lnTo>
                    <a:pt x="493845" y="395789"/>
                  </a:lnTo>
                  <a:lnTo>
                    <a:pt x="493845" y="318457"/>
                  </a:lnTo>
                  <a:close/>
                </a:path>
                <a:path w="643254" h="524510">
                  <a:moveTo>
                    <a:pt x="335319" y="374561"/>
                  </a:moveTo>
                  <a:lnTo>
                    <a:pt x="335319" y="417016"/>
                  </a:lnTo>
                  <a:lnTo>
                    <a:pt x="350022" y="417016"/>
                  </a:lnTo>
                  <a:lnTo>
                    <a:pt x="350022" y="374561"/>
                  </a:lnTo>
                  <a:lnTo>
                    <a:pt x="335319" y="374561"/>
                  </a:lnTo>
                  <a:close/>
                </a:path>
                <a:path w="643254" h="524510">
                  <a:moveTo>
                    <a:pt x="552" y="492591"/>
                  </a:moveTo>
                  <a:lnTo>
                    <a:pt x="552" y="524406"/>
                  </a:lnTo>
                  <a:lnTo>
                    <a:pt x="642134" y="524406"/>
                  </a:lnTo>
                  <a:lnTo>
                    <a:pt x="642134" y="492591"/>
                  </a:lnTo>
                  <a:lnTo>
                    <a:pt x="552" y="492591"/>
                  </a:lnTo>
                  <a:close/>
                </a:path>
              </a:pathLst>
            </a:custGeom>
            <a:ln w="12700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43214" y="1617922"/>
              <a:ext cx="4188222" cy="307687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454910" y="2050613"/>
              <a:ext cx="3571240" cy="1821180"/>
            </a:xfrm>
            <a:custGeom>
              <a:avLst/>
              <a:gdLst/>
              <a:ahLst/>
              <a:cxnLst/>
              <a:rect l="l" t="t" r="r" b="b"/>
              <a:pathLst>
                <a:path w="3571240" h="1821179">
                  <a:moveTo>
                    <a:pt x="0" y="1820898"/>
                  </a:moveTo>
                  <a:lnTo>
                    <a:pt x="1780452" y="1799059"/>
                  </a:lnTo>
                  <a:lnTo>
                    <a:pt x="1770360" y="909616"/>
                  </a:lnTo>
                  <a:lnTo>
                    <a:pt x="2668141" y="899225"/>
                  </a:lnTo>
                  <a:lnTo>
                    <a:pt x="2657530" y="0"/>
                  </a:lnTo>
                  <a:lnTo>
                    <a:pt x="3570944" y="445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649771" y="1899326"/>
              <a:ext cx="752475" cy="277495"/>
            </a:xfrm>
            <a:custGeom>
              <a:avLst/>
              <a:gdLst/>
              <a:ahLst/>
              <a:cxnLst/>
              <a:rect l="l" t="t" r="r" b="b"/>
              <a:pathLst>
                <a:path w="752475" h="277494">
                  <a:moveTo>
                    <a:pt x="144835" y="158982"/>
                  </a:moveTo>
                  <a:lnTo>
                    <a:pt x="121840" y="163622"/>
                  </a:lnTo>
                  <a:lnTo>
                    <a:pt x="103066" y="176279"/>
                  </a:lnTo>
                  <a:lnTo>
                    <a:pt x="90409" y="195053"/>
                  </a:lnTo>
                  <a:lnTo>
                    <a:pt x="85769" y="218048"/>
                  </a:lnTo>
                  <a:lnTo>
                    <a:pt x="90409" y="241052"/>
                  </a:lnTo>
                  <a:lnTo>
                    <a:pt x="103066" y="259847"/>
                  </a:lnTo>
                  <a:lnTo>
                    <a:pt x="121840" y="272524"/>
                  </a:lnTo>
                  <a:lnTo>
                    <a:pt x="144835" y="277173"/>
                  </a:lnTo>
                  <a:lnTo>
                    <a:pt x="167830" y="272524"/>
                  </a:lnTo>
                  <a:lnTo>
                    <a:pt x="186605" y="259847"/>
                  </a:lnTo>
                  <a:lnTo>
                    <a:pt x="196055" y="245813"/>
                  </a:lnTo>
                  <a:lnTo>
                    <a:pt x="144835" y="245813"/>
                  </a:lnTo>
                  <a:lnTo>
                    <a:pt x="134029" y="243630"/>
                  </a:lnTo>
                  <a:lnTo>
                    <a:pt x="125204" y="237678"/>
                  </a:lnTo>
                  <a:lnTo>
                    <a:pt x="119253" y="228853"/>
                  </a:lnTo>
                  <a:lnTo>
                    <a:pt x="117071" y="218048"/>
                  </a:lnTo>
                  <a:lnTo>
                    <a:pt x="119253" y="207243"/>
                  </a:lnTo>
                  <a:lnTo>
                    <a:pt x="125205" y="198418"/>
                  </a:lnTo>
                  <a:lnTo>
                    <a:pt x="134030" y="192466"/>
                  </a:lnTo>
                  <a:lnTo>
                    <a:pt x="144835" y="190284"/>
                  </a:lnTo>
                  <a:lnTo>
                    <a:pt x="196046" y="190284"/>
                  </a:lnTo>
                  <a:lnTo>
                    <a:pt x="186605" y="176279"/>
                  </a:lnTo>
                  <a:lnTo>
                    <a:pt x="167830" y="163622"/>
                  </a:lnTo>
                  <a:lnTo>
                    <a:pt x="144835" y="158982"/>
                  </a:lnTo>
                  <a:close/>
                </a:path>
                <a:path w="752475" h="277494">
                  <a:moveTo>
                    <a:pt x="598618" y="158982"/>
                  </a:moveTo>
                  <a:lnTo>
                    <a:pt x="575623" y="163622"/>
                  </a:lnTo>
                  <a:lnTo>
                    <a:pt x="556849" y="176279"/>
                  </a:lnTo>
                  <a:lnTo>
                    <a:pt x="544193" y="195053"/>
                  </a:lnTo>
                  <a:lnTo>
                    <a:pt x="539553" y="218048"/>
                  </a:lnTo>
                  <a:lnTo>
                    <a:pt x="544193" y="241052"/>
                  </a:lnTo>
                  <a:lnTo>
                    <a:pt x="556849" y="259847"/>
                  </a:lnTo>
                  <a:lnTo>
                    <a:pt x="575624" y="272524"/>
                  </a:lnTo>
                  <a:lnTo>
                    <a:pt x="598618" y="277173"/>
                  </a:lnTo>
                  <a:lnTo>
                    <a:pt x="621622" y="272524"/>
                  </a:lnTo>
                  <a:lnTo>
                    <a:pt x="640417" y="259847"/>
                  </a:lnTo>
                  <a:lnTo>
                    <a:pt x="649882" y="245813"/>
                  </a:lnTo>
                  <a:lnTo>
                    <a:pt x="598618" y="245813"/>
                  </a:lnTo>
                  <a:lnTo>
                    <a:pt x="587812" y="243630"/>
                  </a:lnTo>
                  <a:lnTo>
                    <a:pt x="578987" y="237678"/>
                  </a:lnTo>
                  <a:lnTo>
                    <a:pt x="573036" y="228853"/>
                  </a:lnTo>
                  <a:lnTo>
                    <a:pt x="570853" y="218048"/>
                  </a:lnTo>
                  <a:lnTo>
                    <a:pt x="573036" y="207243"/>
                  </a:lnTo>
                  <a:lnTo>
                    <a:pt x="578988" y="198418"/>
                  </a:lnTo>
                  <a:lnTo>
                    <a:pt x="587813" y="192466"/>
                  </a:lnTo>
                  <a:lnTo>
                    <a:pt x="598618" y="190284"/>
                  </a:lnTo>
                  <a:lnTo>
                    <a:pt x="649872" y="190284"/>
                  </a:lnTo>
                  <a:lnTo>
                    <a:pt x="640417" y="176279"/>
                  </a:lnTo>
                  <a:lnTo>
                    <a:pt x="621622" y="163622"/>
                  </a:lnTo>
                  <a:lnTo>
                    <a:pt x="598618" y="158982"/>
                  </a:lnTo>
                  <a:close/>
                </a:path>
                <a:path w="752475" h="277494">
                  <a:moveTo>
                    <a:pt x="196046" y="190284"/>
                  </a:moveTo>
                  <a:lnTo>
                    <a:pt x="144835" y="190284"/>
                  </a:lnTo>
                  <a:lnTo>
                    <a:pt x="155641" y="192466"/>
                  </a:lnTo>
                  <a:lnTo>
                    <a:pt x="164466" y="198418"/>
                  </a:lnTo>
                  <a:lnTo>
                    <a:pt x="170418" y="207243"/>
                  </a:lnTo>
                  <a:lnTo>
                    <a:pt x="172600" y="218048"/>
                  </a:lnTo>
                  <a:lnTo>
                    <a:pt x="170417" y="228853"/>
                  </a:lnTo>
                  <a:lnTo>
                    <a:pt x="164465" y="237679"/>
                  </a:lnTo>
                  <a:lnTo>
                    <a:pt x="155638" y="243630"/>
                  </a:lnTo>
                  <a:lnTo>
                    <a:pt x="144835" y="245813"/>
                  </a:lnTo>
                  <a:lnTo>
                    <a:pt x="196055" y="245813"/>
                  </a:lnTo>
                  <a:lnTo>
                    <a:pt x="199261" y="241052"/>
                  </a:lnTo>
                  <a:lnTo>
                    <a:pt x="203902" y="218048"/>
                  </a:lnTo>
                  <a:lnTo>
                    <a:pt x="199261" y="195053"/>
                  </a:lnTo>
                  <a:lnTo>
                    <a:pt x="196046" y="190284"/>
                  </a:lnTo>
                  <a:close/>
                </a:path>
                <a:path w="752475" h="277494">
                  <a:moveTo>
                    <a:pt x="649872" y="190284"/>
                  </a:moveTo>
                  <a:lnTo>
                    <a:pt x="598618" y="190284"/>
                  </a:lnTo>
                  <a:lnTo>
                    <a:pt x="609423" y="192466"/>
                  </a:lnTo>
                  <a:lnTo>
                    <a:pt x="618249" y="198418"/>
                  </a:lnTo>
                  <a:lnTo>
                    <a:pt x="624200" y="207243"/>
                  </a:lnTo>
                  <a:lnTo>
                    <a:pt x="626383" y="218048"/>
                  </a:lnTo>
                  <a:lnTo>
                    <a:pt x="624200" y="228853"/>
                  </a:lnTo>
                  <a:lnTo>
                    <a:pt x="618248" y="237679"/>
                  </a:lnTo>
                  <a:lnTo>
                    <a:pt x="609420" y="243630"/>
                  </a:lnTo>
                  <a:lnTo>
                    <a:pt x="598618" y="245813"/>
                  </a:lnTo>
                  <a:lnTo>
                    <a:pt x="649882" y="245813"/>
                  </a:lnTo>
                  <a:lnTo>
                    <a:pt x="653093" y="241052"/>
                  </a:lnTo>
                  <a:lnTo>
                    <a:pt x="657743" y="218048"/>
                  </a:lnTo>
                  <a:lnTo>
                    <a:pt x="653093" y="195053"/>
                  </a:lnTo>
                  <a:lnTo>
                    <a:pt x="649872" y="190284"/>
                  </a:lnTo>
                  <a:close/>
                </a:path>
                <a:path w="752475" h="277494">
                  <a:moveTo>
                    <a:pt x="735553" y="146014"/>
                  </a:moveTo>
                  <a:lnTo>
                    <a:pt x="598618" y="146014"/>
                  </a:lnTo>
                  <a:lnTo>
                    <a:pt x="626677" y="151671"/>
                  </a:lnTo>
                  <a:lnTo>
                    <a:pt x="649593" y="167103"/>
                  </a:lnTo>
                  <a:lnTo>
                    <a:pt x="665045" y="189999"/>
                  </a:lnTo>
                  <a:lnTo>
                    <a:pt x="670712" y="218048"/>
                  </a:lnTo>
                  <a:lnTo>
                    <a:pt x="670712" y="223339"/>
                  </a:lnTo>
                  <a:lnTo>
                    <a:pt x="670142" y="228526"/>
                  </a:lnTo>
                  <a:lnTo>
                    <a:pt x="669061" y="233493"/>
                  </a:lnTo>
                  <a:lnTo>
                    <a:pt x="746216" y="233493"/>
                  </a:lnTo>
                  <a:lnTo>
                    <a:pt x="752177" y="227469"/>
                  </a:lnTo>
                  <a:lnTo>
                    <a:pt x="752181" y="157811"/>
                  </a:lnTo>
                  <a:lnTo>
                    <a:pt x="746213" y="151790"/>
                  </a:lnTo>
                  <a:lnTo>
                    <a:pt x="735554" y="151790"/>
                  </a:lnTo>
                  <a:lnTo>
                    <a:pt x="735553" y="146014"/>
                  </a:lnTo>
                  <a:close/>
                </a:path>
                <a:path w="752475" h="277494">
                  <a:moveTo>
                    <a:pt x="432089" y="0"/>
                  </a:moveTo>
                  <a:lnTo>
                    <a:pt x="229014" y="0"/>
                  </a:lnTo>
                  <a:lnTo>
                    <a:pt x="219941" y="702"/>
                  </a:lnTo>
                  <a:lnTo>
                    <a:pt x="176195" y="26751"/>
                  </a:lnTo>
                  <a:lnTo>
                    <a:pt x="138901" y="64406"/>
                  </a:lnTo>
                  <a:lnTo>
                    <a:pt x="126503" y="75335"/>
                  </a:lnTo>
                  <a:lnTo>
                    <a:pt x="121653" y="78425"/>
                  </a:lnTo>
                  <a:lnTo>
                    <a:pt x="116297" y="80719"/>
                  </a:lnTo>
                  <a:lnTo>
                    <a:pt x="110586" y="81406"/>
                  </a:lnTo>
                  <a:lnTo>
                    <a:pt x="38139" y="96733"/>
                  </a:lnTo>
                  <a:lnTo>
                    <a:pt x="16564" y="150966"/>
                  </a:lnTo>
                  <a:lnTo>
                    <a:pt x="6023" y="150966"/>
                  </a:lnTo>
                  <a:lnTo>
                    <a:pt x="0" y="156988"/>
                  </a:lnTo>
                  <a:lnTo>
                    <a:pt x="0" y="226644"/>
                  </a:lnTo>
                  <a:lnTo>
                    <a:pt x="6023" y="232667"/>
                  </a:lnTo>
                  <a:lnTo>
                    <a:pt x="74216" y="232667"/>
                  </a:lnTo>
                  <a:lnTo>
                    <a:pt x="73249" y="227959"/>
                  </a:lnTo>
                  <a:lnTo>
                    <a:pt x="72772" y="223339"/>
                  </a:lnTo>
                  <a:lnTo>
                    <a:pt x="93861" y="167103"/>
                  </a:lnTo>
                  <a:lnTo>
                    <a:pt x="144835" y="146014"/>
                  </a:lnTo>
                  <a:lnTo>
                    <a:pt x="735553" y="146014"/>
                  </a:lnTo>
                  <a:lnTo>
                    <a:pt x="735550" y="128112"/>
                  </a:lnTo>
                  <a:lnTo>
                    <a:pt x="730500" y="121925"/>
                  </a:lnTo>
                  <a:lnTo>
                    <a:pt x="562784" y="89011"/>
                  </a:lnTo>
                  <a:lnTo>
                    <a:pt x="201310" y="89010"/>
                  </a:lnTo>
                  <a:lnTo>
                    <a:pt x="197684" y="83753"/>
                  </a:lnTo>
                  <a:lnTo>
                    <a:pt x="221527" y="35191"/>
                  </a:lnTo>
                  <a:lnTo>
                    <a:pt x="247228" y="19334"/>
                  </a:lnTo>
                  <a:lnTo>
                    <a:pt x="474111" y="19334"/>
                  </a:lnTo>
                  <a:lnTo>
                    <a:pt x="467400" y="12791"/>
                  </a:lnTo>
                  <a:lnTo>
                    <a:pt x="460310" y="7268"/>
                  </a:lnTo>
                  <a:lnTo>
                    <a:pt x="451962" y="3263"/>
                  </a:lnTo>
                  <a:lnTo>
                    <a:pt x="442505" y="824"/>
                  </a:lnTo>
                  <a:lnTo>
                    <a:pt x="432089" y="0"/>
                  </a:lnTo>
                  <a:close/>
                </a:path>
                <a:path w="752475" h="277494">
                  <a:moveTo>
                    <a:pt x="598618" y="146014"/>
                  </a:moveTo>
                  <a:lnTo>
                    <a:pt x="144835" y="146014"/>
                  </a:lnTo>
                  <a:lnTo>
                    <a:pt x="172894" y="151671"/>
                  </a:lnTo>
                  <a:lnTo>
                    <a:pt x="195810" y="167103"/>
                  </a:lnTo>
                  <a:lnTo>
                    <a:pt x="211263" y="189999"/>
                  </a:lnTo>
                  <a:lnTo>
                    <a:pt x="216929" y="218048"/>
                  </a:lnTo>
                  <a:lnTo>
                    <a:pt x="216899" y="223339"/>
                  </a:lnTo>
                  <a:lnTo>
                    <a:pt x="216421" y="227959"/>
                  </a:lnTo>
                  <a:lnTo>
                    <a:pt x="215455" y="232667"/>
                  </a:lnTo>
                  <a:lnTo>
                    <a:pt x="528057" y="232667"/>
                  </a:lnTo>
                  <a:lnTo>
                    <a:pt x="527091" y="227959"/>
                  </a:lnTo>
                  <a:lnTo>
                    <a:pt x="526614" y="223339"/>
                  </a:lnTo>
                  <a:lnTo>
                    <a:pt x="526583" y="218048"/>
                  </a:lnTo>
                  <a:lnTo>
                    <a:pt x="532241" y="189999"/>
                  </a:lnTo>
                  <a:lnTo>
                    <a:pt x="547673" y="167103"/>
                  </a:lnTo>
                  <a:lnTo>
                    <a:pt x="570569" y="151671"/>
                  </a:lnTo>
                  <a:lnTo>
                    <a:pt x="598618" y="146014"/>
                  </a:lnTo>
                  <a:close/>
                </a:path>
                <a:path w="752475" h="277494">
                  <a:moveTo>
                    <a:pt x="343208" y="19334"/>
                  </a:moveTo>
                  <a:lnTo>
                    <a:pt x="313592" y="19334"/>
                  </a:lnTo>
                  <a:lnTo>
                    <a:pt x="316569" y="22179"/>
                  </a:lnTo>
                  <a:lnTo>
                    <a:pt x="319347" y="85176"/>
                  </a:lnTo>
                  <a:lnTo>
                    <a:pt x="315666" y="89011"/>
                  </a:lnTo>
                  <a:lnTo>
                    <a:pt x="562784" y="89011"/>
                  </a:lnTo>
                  <a:lnTo>
                    <a:pt x="350486" y="89010"/>
                  </a:lnTo>
                  <a:lnTo>
                    <a:pt x="346853" y="85820"/>
                  </a:lnTo>
                  <a:lnTo>
                    <a:pt x="340164" y="22656"/>
                  </a:lnTo>
                  <a:lnTo>
                    <a:pt x="343208" y="19334"/>
                  </a:lnTo>
                  <a:close/>
                </a:path>
                <a:path w="752475" h="277494">
                  <a:moveTo>
                    <a:pt x="474111" y="19334"/>
                  </a:moveTo>
                  <a:lnTo>
                    <a:pt x="436157" y="19334"/>
                  </a:lnTo>
                  <a:lnTo>
                    <a:pt x="443388" y="19989"/>
                  </a:lnTo>
                  <a:lnTo>
                    <a:pt x="449834" y="21915"/>
                  </a:lnTo>
                  <a:lnTo>
                    <a:pt x="455365" y="25056"/>
                  </a:lnTo>
                  <a:lnTo>
                    <a:pt x="459854" y="29356"/>
                  </a:lnTo>
                  <a:lnTo>
                    <a:pt x="502622" y="82282"/>
                  </a:lnTo>
                  <a:lnTo>
                    <a:pt x="497568" y="89010"/>
                  </a:lnTo>
                  <a:lnTo>
                    <a:pt x="562777" y="89010"/>
                  </a:lnTo>
                  <a:lnTo>
                    <a:pt x="545063" y="85571"/>
                  </a:lnTo>
                  <a:lnTo>
                    <a:pt x="538605" y="82212"/>
                  </a:lnTo>
                  <a:lnTo>
                    <a:pt x="474111" y="19334"/>
                  </a:lnTo>
                  <a:close/>
                </a:path>
              </a:pathLst>
            </a:custGeom>
            <a:solidFill>
              <a:srgbClr val="00798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649771" y="1899326"/>
              <a:ext cx="752475" cy="233679"/>
            </a:xfrm>
            <a:custGeom>
              <a:avLst/>
              <a:gdLst/>
              <a:ahLst/>
              <a:cxnLst/>
              <a:rect l="l" t="t" r="r" b="b"/>
              <a:pathLst>
                <a:path w="752475" h="233680">
                  <a:moveTo>
                    <a:pt x="229013" y="0"/>
                  </a:moveTo>
                  <a:lnTo>
                    <a:pt x="176194" y="26751"/>
                  </a:lnTo>
                  <a:lnTo>
                    <a:pt x="138901" y="64407"/>
                  </a:lnTo>
                  <a:lnTo>
                    <a:pt x="126502" y="75335"/>
                  </a:lnTo>
                  <a:lnTo>
                    <a:pt x="121652" y="78425"/>
                  </a:lnTo>
                  <a:lnTo>
                    <a:pt x="116296" y="80720"/>
                  </a:lnTo>
                  <a:lnTo>
                    <a:pt x="110586" y="81407"/>
                  </a:lnTo>
                  <a:lnTo>
                    <a:pt x="38139" y="96733"/>
                  </a:lnTo>
                  <a:lnTo>
                    <a:pt x="16564" y="150966"/>
                  </a:lnTo>
                  <a:lnTo>
                    <a:pt x="13440" y="150966"/>
                  </a:lnTo>
                  <a:lnTo>
                    <a:pt x="6023" y="150966"/>
                  </a:lnTo>
                  <a:lnTo>
                    <a:pt x="0" y="156989"/>
                  </a:lnTo>
                  <a:lnTo>
                    <a:pt x="0" y="164406"/>
                  </a:lnTo>
                  <a:lnTo>
                    <a:pt x="0" y="219228"/>
                  </a:lnTo>
                  <a:lnTo>
                    <a:pt x="0" y="226645"/>
                  </a:lnTo>
                  <a:lnTo>
                    <a:pt x="6023" y="232668"/>
                  </a:lnTo>
                  <a:lnTo>
                    <a:pt x="13440" y="232668"/>
                  </a:lnTo>
                  <a:lnTo>
                    <a:pt x="45743" y="232668"/>
                  </a:lnTo>
                  <a:lnTo>
                    <a:pt x="74215" y="232668"/>
                  </a:lnTo>
                  <a:lnTo>
                    <a:pt x="73249" y="227961"/>
                  </a:lnTo>
                  <a:lnTo>
                    <a:pt x="72741" y="223042"/>
                  </a:lnTo>
                  <a:lnTo>
                    <a:pt x="93860" y="167103"/>
                  </a:lnTo>
                  <a:lnTo>
                    <a:pt x="144835" y="146014"/>
                  </a:lnTo>
                  <a:lnTo>
                    <a:pt x="172893" y="151672"/>
                  </a:lnTo>
                  <a:lnTo>
                    <a:pt x="195810" y="167104"/>
                  </a:lnTo>
                  <a:lnTo>
                    <a:pt x="211262" y="189999"/>
                  </a:lnTo>
                  <a:lnTo>
                    <a:pt x="216929" y="218049"/>
                  </a:lnTo>
                  <a:lnTo>
                    <a:pt x="216929" y="223042"/>
                  </a:lnTo>
                  <a:lnTo>
                    <a:pt x="216421" y="227959"/>
                  </a:lnTo>
                  <a:lnTo>
                    <a:pt x="215455" y="232668"/>
                  </a:lnTo>
                  <a:lnTo>
                    <a:pt x="528057" y="232668"/>
                  </a:lnTo>
                  <a:lnTo>
                    <a:pt x="527091" y="227961"/>
                  </a:lnTo>
                  <a:lnTo>
                    <a:pt x="526583" y="223042"/>
                  </a:lnTo>
                  <a:lnTo>
                    <a:pt x="526583" y="218049"/>
                  </a:lnTo>
                  <a:lnTo>
                    <a:pt x="532241" y="189999"/>
                  </a:lnTo>
                  <a:lnTo>
                    <a:pt x="547673" y="167103"/>
                  </a:lnTo>
                  <a:lnTo>
                    <a:pt x="570569" y="151671"/>
                  </a:lnTo>
                  <a:lnTo>
                    <a:pt x="598618" y="146014"/>
                  </a:lnTo>
                  <a:lnTo>
                    <a:pt x="626676" y="151672"/>
                  </a:lnTo>
                  <a:lnTo>
                    <a:pt x="649592" y="167104"/>
                  </a:lnTo>
                  <a:lnTo>
                    <a:pt x="665045" y="189999"/>
                  </a:lnTo>
                  <a:lnTo>
                    <a:pt x="670711" y="218049"/>
                  </a:lnTo>
                  <a:lnTo>
                    <a:pt x="670711" y="223340"/>
                  </a:lnTo>
                  <a:lnTo>
                    <a:pt x="670141" y="228526"/>
                  </a:lnTo>
                  <a:lnTo>
                    <a:pt x="669061" y="233493"/>
                  </a:lnTo>
                  <a:lnTo>
                    <a:pt x="706493" y="233493"/>
                  </a:lnTo>
                  <a:lnTo>
                    <a:pt x="728952" y="233493"/>
                  </a:lnTo>
                  <a:lnTo>
                    <a:pt x="738796" y="233493"/>
                  </a:lnTo>
                  <a:lnTo>
                    <a:pt x="746215" y="233493"/>
                  </a:lnTo>
                  <a:lnTo>
                    <a:pt x="752177" y="227470"/>
                  </a:lnTo>
                  <a:lnTo>
                    <a:pt x="752177" y="220053"/>
                  </a:lnTo>
                  <a:lnTo>
                    <a:pt x="752177" y="165231"/>
                  </a:lnTo>
                  <a:lnTo>
                    <a:pt x="752181" y="157812"/>
                  </a:lnTo>
                  <a:lnTo>
                    <a:pt x="746213" y="151791"/>
                  </a:lnTo>
                  <a:lnTo>
                    <a:pt x="738796" y="151791"/>
                  </a:lnTo>
                  <a:lnTo>
                    <a:pt x="735554" y="151791"/>
                  </a:lnTo>
                  <a:lnTo>
                    <a:pt x="735554" y="135344"/>
                  </a:lnTo>
                  <a:lnTo>
                    <a:pt x="735550" y="128112"/>
                  </a:lnTo>
                  <a:lnTo>
                    <a:pt x="687569" y="113368"/>
                  </a:lnTo>
                  <a:lnTo>
                    <a:pt x="638221" y="103695"/>
                  </a:lnTo>
                  <a:lnTo>
                    <a:pt x="588656" y="94035"/>
                  </a:lnTo>
                  <a:lnTo>
                    <a:pt x="545063" y="85571"/>
                  </a:lnTo>
                  <a:lnTo>
                    <a:pt x="538605" y="82212"/>
                  </a:lnTo>
                  <a:lnTo>
                    <a:pt x="500032" y="44622"/>
                  </a:lnTo>
                  <a:lnTo>
                    <a:pt x="467399" y="12791"/>
                  </a:lnTo>
                  <a:lnTo>
                    <a:pt x="460309" y="7269"/>
                  </a:lnTo>
                  <a:lnTo>
                    <a:pt x="451961" y="3263"/>
                  </a:lnTo>
                  <a:lnTo>
                    <a:pt x="442505" y="824"/>
                  </a:lnTo>
                  <a:lnTo>
                    <a:pt x="432089" y="0"/>
                  </a:lnTo>
                  <a:lnTo>
                    <a:pt x="303405" y="0"/>
                  </a:lnTo>
                  <a:lnTo>
                    <a:pt x="229013" y="0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42692" y="1913899"/>
              <a:ext cx="314463" cy="7920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735540" y="2058309"/>
              <a:ext cx="572135" cy="118745"/>
            </a:xfrm>
            <a:custGeom>
              <a:avLst/>
              <a:gdLst/>
              <a:ahLst/>
              <a:cxnLst/>
              <a:rect l="l" t="t" r="r" b="b"/>
              <a:pathLst>
                <a:path w="572135" h="118744">
                  <a:moveTo>
                    <a:pt x="59065" y="0"/>
                  </a:moveTo>
                  <a:lnTo>
                    <a:pt x="36071" y="4640"/>
                  </a:lnTo>
                  <a:lnTo>
                    <a:pt x="17296" y="17296"/>
                  </a:lnTo>
                  <a:lnTo>
                    <a:pt x="4640" y="36071"/>
                  </a:lnTo>
                  <a:lnTo>
                    <a:pt x="0" y="59066"/>
                  </a:lnTo>
                  <a:lnTo>
                    <a:pt x="4640" y="82070"/>
                  </a:lnTo>
                  <a:lnTo>
                    <a:pt x="17296" y="100864"/>
                  </a:lnTo>
                  <a:lnTo>
                    <a:pt x="36071" y="113541"/>
                  </a:lnTo>
                  <a:lnTo>
                    <a:pt x="59065" y="118191"/>
                  </a:lnTo>
                  <a:lnTo>
                    <a:pt x="82060" y="113541"/>
                  </a:lnTo>
                  <a:lnTo>
                    <a:pt x="100835" y="100864"/>
                  </a:lnTo>
                  <a:lnTo>
                    <a:pt x="113491" y="82070"/>
                  </a:lnTo>
                  <a:lnTo>
                    <a:pt x="118132" y="59066"/>
                  </a:lnTo>
                  <a:lnTo>
                    <a:pt x="113491" y="36071"/>
                  </a:lnTo>
                  <a:lnTo>
                    <a:pt x="100835" y="17296"/>
                  </a:lnTo>
                  <a:lnTo>
                    <a:pt x="82060" y="4640"/>
                  </a:lnTo>
                  <a:lnTo>
                    <a:pt x="59065" y="0"/>
                  </a:lnTo>
                  <a:close/>
                </a:path>
                <a:path w="572135" h="118744">
                  <a:moveTo>
                    <a:pt x="512848" y="0"/>
                  </a:moveTo>
                  <a:lnTo>
                    <a:pt x="489853" y="4640"/>
                  </a:lnTo>
                  <a:lnTo>
                    <a:pt x="471079" y="17296"/>
                  </a:lnTo>
                  <a:lnTo>
                    <a:pt x="458423" y="36071"/>
                  </a:lnTo>
                  <a:lnTo>
                    <a:pt x="453782" y="59066"/>
                  </a:lnTo>
                  <a:lnTo>
                    <a:pt x="458423" y="82070"/>
                  </a:lnTo>
                  <a:lnTo>
                    <a:pt x="471079" y="100864"/>
                  </a:lnTo>
                  <a:lnTo>
                    <a:pt x="489853" y="113541"/>
                  </a:lnTo>
                  <a:lnTo>
                    <a:pt x="512848" y="118191"/>
                  </a:lnTo>
                  <a:lnTo>
                    <a:pt x="535852" y="113541"/>
                  </a:lnTo>
                  <a:lnTo>
                    <a:pt x="554647" y="100864"/>
                  </a:lnTo>
                  <a:lnTo>
                    <a:pt x="567323" y="82070"/>
                  </a:lnTo>
                  <a:lnTo>
                    <a:pt x="571973" y="59066"/>
                  </a:lnTo>
                  <a:lnTo>
                    <a:pt x="567323" y="36071"/>
                  </a:lnTo>
                  <a:lnTo>
                    <a:pt x="554647" y="17296"/>
                  </a:lnTo>
                  <a:lnTo>
                    <a:pt x="535852" y="4640"/>
                  </a:lnTo>
                  <a:lnTo>
                    <a:pt x="512848" y="0"/>
                  </a:lnTo>
                  <a:close/>
                </a:path>
                <a:path w="572135" h="118744">
                  <a:moveTo>
                    <a:pt x="59065" y="31301"/>
                  </a:moveTo>
                  <a:lnTo>
                    <a:pt x="69870" y="33484"/>
                  </a:lnTo>
                  <a:lnTo>
                    <a:pt x="78696" y="39435"/>
                  </a:lnTo>
                  <a:lnTo>
                    <a:pt x="84647" y="48261"/>
                  </a:lnTo>
                  <a:lnTo>
                    <a:pt x="86830" y="59066"/>
                  </a:lnTo>
                  <a:lnTo>
                    <a:pt x="84647" y="69870"/>
                  </a:lnTo>
                  <a:lnTo>
                    <a:pt x="78696" y="78696"/>
                  </a:lnTo>
                  <a:lnTo>
                    <a:pt x="69870" y="84647"/>
                  </a:lnTo>
                  <a:lnTo>
                    <a:pt x="59065" y="86830"/>
                  </a:lnTo>
                  <a:lnTo>
                    <a:pt x="48261" y="84647"/>
                  </a:lnTo>
                  <a:lnTo>
                    <a:pt x="39435" y="78696"/>
                  </a:lnTo>
                  <a:lnTo>
                    <a:pt x="33484" y="69870"/>
                  </a:lnTo>
                  <a:lnTo>
                    <a:pt x="31301" y="59066"/>
                  </a:lnTo>
                  <a:lnTo>
                    <a:pt x="33484" y="48261"/>
                  </a:lnTo>
                  <a:lnTo>
                    <a:pt x="39435" y="39435"/>
                  </a:lnTo>
                  <a:lnTo>
                    <a:pt x="48261" y="33484"/>
                  </a:lnTo>
                  <a:lnTo>
                    <a:pt x="59065" y="31301"/>
                  </a:lnTo>
                  <a:close/>
                </a:path>
                <a:path w="572135" h="118744">
                  <a:moveTo>
                    <a:pt x="512848" y="31301"/>
                  </a:moveTo>
                  <a:lnTo>
                    <a:pt x="523653" y="33484"/>
                  </a:lnTo>
                  <a:lnTo>
                    <a:pt x="532479" y="39435"/>
                  </a:lnTo>
                  <a:lnTo>
                    <a:pt x="538430" y="48261"/>
                  </a:lnTo>
                  <a:lnTo>
                    <a:pt x="540613" y="59066"/>
                  </a:lnTo>
                  <a:lnTo>
                    <a:pt x="538430" y="69870"/>
                  </a:lnTo>
                  <a:lnTo>
                    <a:pt x="532479" y="78696"/>
                  </a:lnTo>
                  <a:lnTo>
                    <a:pt x="523653" y="84647"/>
                  </a:lnTo>
                  <a:lnTo>
                    <a:pt x="512848" y="86830"/>
                  </a:lnTo>
                  <a:lnTo>
                    <a:pt x="502043" y="84647"/>
                  </a:lnTo>
                  <a:lnTo>
                    <a:pt x="493218" y="78696"/>
                  </a:lnTo>
                  <a:lnTo>
                    <a:pt x="487266" y="69870"/>
                  </a:lnTo>
                  <a:lnTo>
                    <a:pt x="485084" y="59066"/>
                  </a:lnTo>
                  <a:lnTo>
                    <a:pt x="487266" y="48261"/>
                  </a:lnTo>
                  <a:lnTo>
                    <a:pt x="493218" y="39435"/>
                  </a:lnTo>
                  <a:lnTo>
                    <a:pt x="502043" y="33484"/>
                  </a:lnTo>
                  <a:lnTo>
                    <a:pt x="512848" y="31301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22547" y="2043602"/>
              <a:ext cx="152400" cy="187064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198747" y="2075037"/>
              <a:ext cx="0" cy="1767839"/>
            </a:xfrm>
            <a:custGeom>
              <a:avLst/>
              <a:gdLst/>
              <a:ahLst/>
              <a:cxnLst/>
              <a:rect l="l" t="t" r="r" b="b"/>
              <a:pathLst>
                <a:path w="0" h="1767839">
                  <a:moveTo>
                    <a:pt x="0" y="997271"/>
                  </a:moveTo>
                  <a:lnTo>
                    <a:pt x="0" y="1767770"/>
                  </a:lnTo>
                </a:path>
                <a:path w="0" h="1767839">
                  <a:moveTo>
                    <a:pt x="0" y="0"/>
                  </a:moveTo>
                  <a:lnTo>
                    <a:pt x="0" y="665168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160647" y="3846617"/>
              <a:ext cx="76200" cy="0"/>
            </a:xfrm>
            <a:custGeom>
              <a:avLst/>
              <a:gdLst/>
              <a:ahLst/>
              <a:cxnLst/>
              <a:rect l="l" t="t" r="r" b="b"/>
              <a:pathLst>
                <a:path w="76200" h="0">
                  <a:moveTo>
                    <a:pt x="0" y="0"/>
                  </a:moveTo>
                  <a:lnTo>
                    <a:pt x="76200" y="0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160647" y="2071227"/>
              <a:ext cx="76200" cy="0"/>
            </a:xfrm>
            <a:custGeom>
              <a:avLst/>
              <a:gdLst/>
              <a:ahLst/>
              <a:cxnLst/>
              <a:rect l="l" t="t" r="r" b="b"/>
              <a:pathLst>
                <a:path w="76200" h="0">
                  <a:moveTo>
                    <a:pt x="76200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092823" y="2740206"/>
              <a:ext cx="212090" cy="332105"/>
            </a:xfrm>
            <a:custGeom>
              <a:avLst/>
              <a:gdLst/>
              <a:ahLst/>
              <a:cxnLst/>
              <a:rect l="l" t="t" r="r" b="b"/>
              <a:pathLst>
                <a:path w="212089" h="332105">
                  <a:moveTo>
                    <a:pt x="211849" y="0"/>
                  </a:moveTo>
                  <a:lnTo>
                    <a:pt x="0" y="0"/>
                  </a:lnTo>
                  <a:lnTo>
                    <a:pt x="0" y="332102"/>
                  </a:lnTo>
                  <a:lnTo>
                    <a:pt x="211849" y="332102"/>
                  </a:lnTo>
                  <a:lnTo>
                    <a:pt x="211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13479" y="4078802"/>
              <a:ext cx="3666350" cy="1524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464914" y="4135003"/>
              <a:ext cx="3563620" cy="0"/>
            </a:xfrm>
            <a:custGeom>
              <a:avLst/>
              <a:gdLst/>
              <a:ahLst/>
              <a:cxnLst/>
              <a:rect l="l" t="t" r="r" b="b"/>
              <a:pathLst>
                <a:path w="3563620" h="0">
                  <a:moveTo>
                    <a:pt x="0" y="0"/>
                  </a:moveTo>
                  <a:lnTo>
                    <a:pt x="1675814" y="0"/>
                  </a:lnTo>
                </a:path>
                <a:path w="3563620" h="0">
                  <a:moveTo>
                    <a:pt x="1887663" y="0"/>
                  </a:moveTo>
                  <a:lnTo>
                    <a:pt x="3563480" y="0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032203" y="4096903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w="0" h="76200">
                  <a:moveTo>
                    <a:pt x="0" y="7620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461104" y="4096903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w="0" h="76200">
                  <a:moveTo>
                    <a:pt x="0" y="0"/>
                  </a:moveTo>
                  <a:lnTo>
                    <a:pt x="0" y="76200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140729" y="3968951"/>
              <a:ext cx="212090" cy="332105"/>
            </a:xfrm>
            <a:custGeom>
              <a:avLst/>
              <a:gdLst/>
              <a:ahLst/>
              <a:cxnLst/>
              <a:rect l="l" t="t" r="r" b="b"/>
              <a:pathLst>
                <a:path w="212089" h="332104">
                  <a:moveTo>
                    <a:pt x="211849" y="0"/>
                  </a:moveTo>
                  <a:lnTo>
                    <a:pt x="0" y="0"/>
                  </a:lnTo>
                  <a:lnTo>
                    <a:pt x="0" y="332102"/>
                  </a:lnTo>
                  <a:lnTo>
                    <a:pt x="211849" y="332102"/>
                  </a:lnTo>
                  <a:lnTo>
                    <a:pt x="211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8928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dirty="0" spc="25"/>
              <a:t> </a:t>
            </a:r>
            <a:r>
              <a:rPr dirty="0" spc="-5"/>
              <a:t>to</a:t>
            </a:r>
            <a:r>
              <a:rPr dirty="0" spc="25"/>
              <a:t> </a:t>
            </a:r>
            <a:r>
              <a:rPr dirty="0"/>
              <a:t>get</a:t>
            </a:r>
            <a:r>
              <a:rPr dirty="0" spc="30"/>
              <a:t> </a:t>
            </a:r>
            <a:r>
              <a:rPr dirty="0" spc="-5"/>
              <a:t>from</a:t>
            </a:r>
            <a:r>
              <a:rPr dirty="0" spc="25"/>
              <a:t> </a:t>
            </a:r>
            <a:r>
              <a:rPr dirty="0" spc="-5"/>
              <a:t>point</a:t>
            </a:r>
            <a:r>
              <a:rPr dirty="0" spc="-135"/>
              <a:t> </a:t>
            </a:r>
            <a:r>
              <a:rPr dirty="0"/>
              <a:t>A</a:t>
            </a:r>
            <a:r>
              <a:rPr dirty="0" spc="-135"/>
              <a:t> </a:t>
            </a:r>
            <a:r>
              <a:rPr dirty="0" spc="-5"/>
              <a:t>to</a:t>
            </a:r>
            <a:r>
              <a:rPr dirty="0" spc="25"/>
              <a:t> </a:t>
            </a:r>
            <a:r>
              <a:rPr dirty="0" spc="-5"/>
              <a:t>point</a:t>
            </a:r>
            <a:r>
              <a:rPr dirty="0" spc="30"/>
              <a:t> </a:t>
            </a:r>
            <a:r>
              <a:rPr dirty="0"/>
              <a:t>B?</a:t>
            </a: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4863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52215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19566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86918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54270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021621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88973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556324" y="3319510"/>
            <a:ext cx="3175" cy="1022350"/>
          </a:xfrm>
          <a:custGeom>
            <a:avLst/>
            <a:gdLst/>
            <a:ahLst/>
            <a:cxnLst/>
            <a:rect l="l" t="t" r="r" b="b"/>
            <a:pathLst>
              <a:path w="3175" h="1022350">
                <a:moveTo>
                  <a:pt x="0" y="1022013"/>
                </a:moveTo>
                <a:lnTo>
                  <a:pt x="3175" y="1022013"/>
                </a:lnTo>
                <a:lnTo>
                  <a:pt x="3175" y="0"/>
                </a:lnTo>
                <a:lnTo>
                  <a:pt x="0" y="0"/>
                </a:lnTo>
                <a:lnTo>
                  <a:pt x="0" y="1022013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556324" y="1141412"/>
            <a:ext cx="3175" cy="1641475"/>
          </a:xfrm>
          <a:custGeom>
            <a:avLst/>
            <a:gdLst/>
            <a:ahLst/>
            <a:cxnLst/>
            <a:rect l="l" t="t" r="r" b="b"/>
            <a:pathLst>
              <a:path w="3175" h="1641475">
                <a:moveTo>
                  <a:pt x="0" y="1641244"/>
                </a:moveTo>
                <a:lnTo>
                  <a:pt x="3175" y="1641244"/>
                </a:lnTo>
                <a:lnTo>
                  <a:pt x="3175" y="0"/>
                </a:lnTo>
                <a:lnTo>
                  <a:pt x="0" y="0"/>
                </a:lnTo>
                <a:lnTo>
                  <a:pt x="0" y="164124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823674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091026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" name="object 13"/>
          <p:cNvGrpSpPr/>
          <p:nvPr/>
        </p:nvGrpSpPr>
        <p:grpSpPr>
          <a:xfrm>
            <a:off x="268370" y="1009475"/>
            <a:ext cx="3511550" cy="3510279"/>
            <a:chOff x="268370" y="1009475"/>
            <a:chExt cx="3511550" cy="3510279"/>
          </a:xfrm>
        </p:grpSpPr>
        <p:sp>
          <p:nvSpPr>
            <p:cNvPr id="14" name="object 14"/>
            <p:cNvSpPr/>
            <p:nvPr/>
          </p:nvSpPr>
          <p:spPr>
            <a:xfrm>
              <a:off x="417512" y="11414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1864868"/>
                  </a:lnTo>
                  <a:lnTo>
                    <a:pt x="2341816" y="1864868"/>
                  </a:lnTo>
                  <a:lnTo>
                    <a:pt x="2341816" y="1868043"/>
                  </a:lnTo>
                  <a:lnTo>
                    <a:pt x="2940862" y="1868043"/>
                  </a:lnTo>
                  <a:lnTo>
                    <a:pt x="2940862" y="2131288"/>
                  </a:lnTo>
                  <a:lnTo>
                    <a:pt x="2341816" y="2131288"/>
                  </a:lnTo>
                  <a:lnTo>
                    <a:pt x="2341816" y="2134463"/>
                  </a:lnTo>
                  <a:lnTo>
                    <a:pt x="2940862" y="2134463"/>
                  </a:lnTo>
                  <a:lnTo>
                    <a:pt x="2940862" y="2397696"/>
                  </a:lnTo>
                  <a:lnTo>
                    <a:pt x="2940862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1940267" y="2134463"/>
                  </a:lnTo>
                  <a:lnTo>
                    <a:pt x="194026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1940267" y="1868043"/>
                  </a:lnTo>
                  <a:lnTo>
                    <a:pt x="194026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2940862" y="3200108"/>
                  </a:lnTo>
                  <a:lnTo>
                    <a:pt x="2944037" y="3200108"/>
                  </a:lnTo>
                  <a:lnTo>
                    <a:pt x="3208210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370" y="2688357"/>
              <a:ext cx="3510967" cy="1524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76320" y="2744557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50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06463" y="2706458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65" y="38100"/>
                  </a:moveTo>
                  <a:lnTo>
                    <a:pt x="3358565" y="0"/>
                  </a:lnTo>
                  <a:lnTo>
                    <a:pt x="3358565" y="76200"/>
                  </a:lnTo>
                  <a:lnTo>
                    <a:pt x="3434765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47654" y="1009475"/>
              <a:ext cx="152400" cy="351016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023854" y="1097425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985746" y="1027582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/>
          <p:nvPr/>
        </p:nvSpPr>
        <p:spPr>
          <a:xfrm>
            <a:off x="5853764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121115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388466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655818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923169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190521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457872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725224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992574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259926" y="3365230"/>
            <a:ext cx="3175" cy="963930"/>
          </a:xfrm>
          <a:custGeom>
            <a:avLst/>
            <a:gdLst/>
            <a:ahLst/>
            <a:cxnLst/>
            <a:rect l="l" t="t" r="r" b="b"/>
            <a:pathLst>
              <a:path w="3175" h="963929">
                <a:moveTo>
                  <a:pt x="0" y="963593"/>
                </a:moveTo>
                <a:lnTo>
                  <a:pt x="3175" y="963593"/>
                </a:lnTo>
                <a:lnTo>
                  <a:pt x="3175" y="0"/>
                </a:lnTo>
                <a:lnTo>
                  <a:pt x="0" y="0"/>
                </a:lnTo>
                <a:lnTo>
                  <a:pt x="0" y="963593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259926" y="1128712"/>
            <a:ext cx="3175" cy="1699895"/>
          </a:xfrm>
          <a:custGeom>
            <a:avLst/>
            <a:gdLst/>
            <a:ahLst/>
            <a:cxnLst/>
            <a:rect l="l" t="t" r="r" b="b"/>
            <a:pathLst>
              <a:path w="3175" h="1699895">
                <a:moveTo>
                  <a:pt x="0" y="1699664"/>
                </a:moveTo>
                <a:lnTo>
                  <a:pt x="3175" y="1699664"/>
                </a:lnTo>
                <a:lnTo>
                  <a:pt x="3175" y="0"/>
                </a:lnTo>
                <a:lnTo>
                  <a:pt x="0" y="0"/>
                </a:lnTo>
                <a:lnTo>
                  <a:pt x="0" y="169966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2" name="object 32"/>
          <p:cNvGrpSpPr/>
          <p:nvPr/>
        </p:nvGrpSpPr>
        <p:grpSpPr>
          <a:xfrm>
            <a:off x="5440862" y="890571"/>
            <a:ext cx="3511550" cy="3510279"/>
            <a:chOff x="5440862" y="890571"/>
            <a:chExt cx="3511550" cy="3510279"/>
          </a:xfrm>
        </p:grpSpPr>
        <p:sp>
          <p:nvSpPr>
            <p:cNvPr id="33" name="object 33"/>
            <p:cNvSpPr/>
            <p:nvPr/>
          </p:nvSpPr>
          <p:spPr>
            <a:xfrm>
              <a:off x="5586412" y="11287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1864868"/>
                  </a:lnTo>
                  <a:lnTo>
                    <a:pt x="2880106" y="1864868"/>
                  </a:lnTo>
                  <a:lnTo>
                    <a:pt x="2880106" y="1868043"/>
                  </a:lnTo>
                  <a:lnTo>
                    <a:pt x="2940862" y="1868043"/>
                  </a:lnTo>
                  <a:lnTo>
                    <a:pt x="2940862" y="2131288"/>
                  </a:lnTo>
                  <a:lnTo>
                    <a:pt x="2880106" y="2131288"/>
                  </a:lnTo>
                  <a:lnTo>
                    <a:pt x="2880106" y="2134463"/>
                  </a:lnTo>
                  <a:lnTo>
                    <a:pt x="2940862" y="2134463"/>
                  </a:lnTo>
                  <a:lnTo>
                    <a:pt x="2940862" y="2397696"/>
                  </a:lnTo>
                  <a:lnTo>
                    <a:pt x="2940862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478557" y="2134463"/>
                  </a:lnTo>
                  <a:lnTo>
                    <a:pt x="247855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478557" y="1868043"/>
                  </a:lnTo>
                  <a:lnTo>
                    <a:pt x="247855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2940862" y="3200108"/>
                  </a:lnTo>
                  <a:lnTo>
                    <a:pt x="2944037" y="3200108"/>
                  </a:lnTo>
                  <a:lnTo>
                    <a:pt x="3208210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0862" y="2671053"/>
              <a:ext cx="3510967" cy="15240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5548812" y="2727253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50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478958" y="2689161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65" y="38100"/>
                  </a:moveTo>
                  <a:lnTo>
                    <a:pt x="3358565" y="0"/>
                  </a:lnTo>
                  <a:lnTo>
                    <a:pt x="3358565" y="76200"/>
                  </a:lnTo>
                  <a:lnTo>
                    <a:pt x="3434765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32845" y="890571"/>
              <a:ext cx="152400" cy="3510165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7209045" y="978521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7170940" y="908672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8064970" y="2828378"/>
              <a:ext cx="401955" cy="537210"/>
            </a:xfrm>
            <a:custGeom>
              <a:avLst/>
              <a:gdLst/>
              <a:ahLst/>
              <a:cxnLst/>
              <a:rect l="l" t="t" r="r" b="b"/>
              <a:pathLst>
                <a:path w="401954" h="537210">
                  <a:moveTo>
                    <a:pt x="401548" y="0"/>
                  </a:moveTo>
                  <a:lnTo>
                    <a:pt x="0" y="0"/>
                  </a:lnTo>
                  <a:lnTo>
                    <a:pt x="0" y="268427"/>
                  </a:lnTo>
                  <a:lnTo>
                    <a:pt x="0" y="536854"/>
                  </a:lnTo>
                  <a:lnTo>
                    <a:pt x="401548" y="536854"/>
                  </a:lnTo>
                  <a:lnTo>
                    <a:pt x="401548" y="268427"/>
                  </a:lnTo>
                  <a:lnTo>
                    <a:pt x="401548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xfrm>
            <a:off x="492024" y="202277"/>
            <a:ext cx="587057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Linear</a:t>
            </a:r>
            <a:r>
              <a:rPr dirty="0" spc="25"/>
              <a:t> </a:t>
            </a:r>
            <a:r>
              <a:rPr dirty="0" spc="-5"/>
              <a:t>transformations</a:t>
            </a:r>
            <a:r>
              <a:rPr dirty="0" spc="25"/>
              <a:t> </a:t>
            </a:r>
            <a:r>
              <a:rPr dirty="0"/>
              <a:t>as</a:t>
            </a:r>
            <a:r>
              <a:rPr dirty="0" spc="25"/>
              <a:t> </a:t>
            </a:r>
            <a:r>
              <a:rPr dirty="0" spc="-5"/>
              <a:t>matrices</a:t>
            </a:r>
          </a:p>
        </p:txBody>
      </p:sp>
      <p:grpSp>
        <p:nvGrpSpPr>
          <p:cNvPr id="42" name="object 42"/>
          <p:cNvGrpSpPr/>
          <p:nvPr/>
        </p:nvGrpSpPr>
        <p:grpSpPr>
          <a:xfrm>
            <a:off x="4425950" y="2911693"/>
            <a:ext cx="292100" cy="198120"/>
            <a:chOff x="4425950" y="2911693"/>
            <a:chExt cx="292100" cy="198120"/>
          </a:xfrm>
        </p:grpSpPr>
        <p:pic>
          <p:nvPicPr>
            <p:cNvPr id="43" name="object 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25950" y="2911693"/>
              <a:ext cx="292100" cy="198119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464050" y="2990753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4558029" y="2929793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3991025" y="2795226"/>
            <a:ext cx="391160" cy="558800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(1,0)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(0,1)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749290" y="2795226"/>
            <a:ext cx="450850" cy="558800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(3,-1)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(2,3)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4425950" y="3178393"/>
            <a:ext cx="292100" cy="198120"/>
            <a:chOff x="4425950" y="3178393"/>
            <a:chExt cx="292100" cy="198120"/>
          </a:xfrm>
        </p:grpSpPr>
        <p:pic>
          <p:nvPicPr>
            <p:cNvPr id="49" name="object 4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25950" y="3178393"/>
              <a:ext cx="292100" cy="19811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464050" y="3257453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4558029" y="3196493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0" y="121919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2" name="object 52"/>
          <p:cNvGrpSpPr/>
          <p:nvPr/>
        </p:nvGrpSpPr>
        <p:grpSpPr>
          <a:xfrm>
            <a:off x="3778947" y="780111"/>
            <a:ext cx="249554" cy="272415"/>
            <a:chOff x="3778947" y="780111"/>
            <a:chExt cx="249554" cy="272415"/>
          </a:xfrm>
        </p:grpSpPr>
        <p:pic>
          <p:nvPicPr>
            <p:cNvPr id="53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8947" y="780111"/>
              <a:ext cx="249280" cy="27183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7047" y="795225"/>
              <a:ext cx="172330" cy="195107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4171407" y="780111"/>
            <a:ext cx="261620" cy="272415"/>
            <a:chOff x="4171407" y="780111"/>
            <a:chExt cx="261620" cy="272415"/>
          </a:xfrm>
        </p:grpSpPr>
        <p:pic>
          <p:nvPicPr>
            <p:cNvPr id="56" name="object 5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71407" y="780111"/>
              <a:ext cx="261204" cy="27183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09507" y="795128"/>
              <a:ext cx="185004" cy="195577"/>
            </a:xfrm>
            <a:prstGeom prst="rect">
              <a:avLst/>
            </a:prstGeom>
          </p:spPr>
        </p:pic>
      </p:grpSp>
      <p:grpSp>
        <p:nvGrpSpPr>
          <p:cNvPr id="58" name="object 58"/>
          <p:cNvGrpSpPr/>
          <p:nvPr/>
        </p:nvGrpSpPr>
        <p:grpSpPr>
          <a:xfrm>
            <a:off x="1811926" y="871445"/>
            <a:ext cx="226060" cy="234315"/>
            <a:chOff x="1811926" y="871445"/>
            <a:chExt cx="226060" cy="234315"/>
          </a:xfrm>
        </p:grpSpPr>
        <p:pic>
          <p:nvPicPr>
            <p:cNvPr id="59" name="object 5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11926" y="871445"/>
              <a:ext cx="225758" cy="23424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50026" y="886479"/>
              <a:ext cx="149558" cy="157995"/>
            </a:xfrm>
            <a:prstGeom prst="rect">
              <a:avLst/>
            </a:prstGeom>
          </p:spPr>
        </p:pic>
      </p:grpSp>
      <p:sp>
        <p:nvSpPr>
          <p:cNvPr id="61" name="object 61"/>
          <p:cNvSpPr txBox="1"/>
          <p:nvPr/>
        </p:nvSpPr>
        <p:spPr>
          <a:xfrm>
            <a:off x="2032604" y="83608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3626938" y="2747400"/>
            <a:ext cx="250190" cy="272415"/>
            <a:chOff x="3626938" y="2747400"/>
            <a:chExt cx="250190" cy="272415"/>
          </a:xfrm>
        </p:grpSpPr>
        <p:pic>
          <p:nvPicPr>
            <p:cNvPr id="63" name="object 6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26938" y="2747400"/>
              <a:ext cx="249725" cy="27234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65038" y="2762514"/>
              <a:ext cx="172772" cy="195611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3696258" y="249307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2357780" y="2782658"/>
            <a:ext cx="401955" cy="537210"/>
          </a:xfrm>
          <a:custGeom>
            <a:avLst/>
            <a:gdLst/>
            <a:ahLst/>
            <a:cxnLst/>
            <a:rect l="l" t="t" r="r" b="b"/>
            <a:pathLst>
              <a:path w="401955" h="537210">
                <a:moveTo>
                  <a:pt x="401548" y="0"/>
                </a:moveTo>
                <a:lnTo>
                  <a:pt x="0" y="0"/>
                </a:lnTo>
                <a:lnTo>
                  <a:pt x="0" y="268427"/>
                </a:lnTo>
                <a:lnTo>
                  <a:pt x="0" y="536854"/>
                </a:lnTo>
                <a:lnTo>
                  <a:pt x="401548" y="536854"/>
                </a:lnTo>
                <a:lnTo>
                  <a:pt x="401548" y="268427"/>
                </a:lnTo>
                <a:lnTo>
                  <a:pt x="401548" y="0"/>
                </a:lnTo>
                <a:close/>
              </a:path>
            </a:pathLst>
          </a:custGeom>
          <a:solidFill>
            <a:srgbClr val="7FCB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 txBox="1"/>
          <p:nvPr/>
        </p:nvSpPr>
        <p:spPr>
          <a:xfrm>
            <a:off x="2496414" y="2783612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2496414" y="3052038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1985754" y="2642637"/>
            <a:ext cx="780415" cy="683260"/>
            <a:chOff x="1985754" y="2642637"/>
            <a:chExt cx="780415" cy="683260"/>
          </a:xfrm>
        </p:grpSpPr>
        <p:sp>
          <p:nvSpPr>
            <p:cNvPr id="70" name="object 70"/>
            <p:cNvSpPr/>
            <p:nvPr/>
          </p:nvSpPr>
          <p:spPr>
            <a:xfrm>
              <a:off x="2351431" y="3044733"/>
              <a:ext cx="414655" cy="12700"/>
            </a:xfrm>
            <a:custGeom>
              <a:avLst/>
              <a:gdLst/>
              <a:ahLst/>
              <a:cxnLst/>
              <a:rect l="l" t="t" r="r" b="b"/>
              <a:pathLst>
                <a:path w="414655" h="12700">
                  <a:moveTo>
                    <a:pt x="0" y="0"/>
                  </a:moveTo>
                  <a:lnTo>
                    <a:pt x="414249" y="0"/>
                  </a:lnTo>
                  <a:lnTo>
                    <a:pt x="414249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2351431" y="2776307"/>
              <a:ext cx="414655" cy="549910"/>
            </a:xfrm>
            <a:custGeom>
              <a:avLst/>
              <a:gdLst/>
              <a:ahLst/>
              <a:cxnLst/>
              <a:rect l="l" t="t" r="r" b="b"/>
              <a:pathLst>
                <a:path w="414655" h="549910">
                  <a:moveTo>
                    <a:pt x="6350" y="0"/>
                  </a:moveTo>
                  <a:lnTo>
                    <a:pt x="6350" y="549552"/>
                  </a:lnTo>
                </a:path>
                <a:path w="414655" h="549910">
                  <a:moveTo>
                    <a:pt x="407899" y="0"/>
                  </a:moveTo>
                  <a:lnTo>
                    <a:pt x="407899" y="549552"/>
                  </a:lnTo>
                </a:path>
                <a:path w="414655" h="549910">
                  <a:moveTo>
                    <a:pt x="0" y="6350"/>
                  </a:moveTo>
                  <a:lnTo>
                    <a:pt x="414249" y="6350"/>
                  </a:lnTo>
                </a:path>
                <a:path w="414655" h="549910">
                  <a:moveTo>
                    <a:pt x="0" y="543202"/>
                  </a:moveTo>
                  <a:lnTo>
                    <a:pt x="414249" y="54320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2" name="object 7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85754" y="2642637"/>
              <a:ext cx="343551" cy="243839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2023854" y="2744557"/>
              <a:ext cx="119380" cy="0"/>
            </a:xfrm>
            <a:custGeom>
              <a:avLst/>
              <a:gdLst/>
              <a:ahLst/>
              <a:cxnLst/>
              <a:rect l="l" t="t" r="r" b="b"/>
              <a:pathLst>
                <a:path w="119380" h="0">
                  <a:moveTo>
                    <a:pt x="0" y="0"/>
                  </a:moveTo>
                  <a:lnTo>
                    <a:pt x="99711" y="0"/>
                  </a:lnTo>
                  <a:lnTo>
                    <a:pt x="118761" y="0"/>
                  </a:lnTo>
                </a:path>
              </a:pathLst>
            </a:custGeom>
            <a:ln w="38100">
              <a:solidFill>
                <a:srgbClr val="40B1B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2123565" y="2660737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39" h="167639">
                  <a:moveTo>
                    <a:pt x="0" y="0"/>
                  </a:moveTo>
                  <a:lnTo>
                    <a:pt x="0" y="167639"/>
                  </a:lnTo>
                  <a:lnTo>
                    <a:pt x="167639" y="83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B1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5" name="object 75"/>
          <p:cNvSpPr txBox="1"/>
          <p:nvPr/>
        </p:nvSpPr>
        <p:spPr>
          <a:xfrm>
            <a:off x="8203610" y="2829332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8174005" y="3097758"/>
            <a:ext cx="1835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-1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7121990" y="2623525"/>
            <a:ext cx="1351280" cy="748665"/>
            <a:chOff x="7121990" y="2623525"/>
            <a:chExt cx="1351280" cy="748665"/>
          </a:xfrm>
        </p:grpSpPr>
        <p:sp>
          <p:nvSpPr>
            <p:cNvPr id="78" name="object 78"/>
            <p:cNvSpPr/>
            <p:nvPr/>
          </p:nvSpPr>
          <p:spPr>
            <a:xfrm>
              <a:off x="8058627" y="3090453"/>
              <a:ext cx="414655" cy="12700"/>
            </a:xfrm>
            <a:custGeom>
              <a:avLst/>
              <a:gdLst/>
              <a:ahLst/>
              <a:cxnLst/>
              <a:rect l="l" t="t" r="r" b="b"/>
              <a:pathLst>
                <a:path w="414654" h="12700">
                  <a:moveTo>
                    <a:pt x="0" y="0"/>
                  </a:moveTo>
                  <a:lnTo>
                    <a:pt x="414249" y="0"/>
                  </a:lnTo>
                  <a:lnTo>
                    <a:pt x="414249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8058627" y="2822027"/>
              <a:ext cx="414655" cy="549910"/>
            </a:xfrm>
            <a:custGeom>
              <a:avLst/>
              <a:gdLst/>
              <a:ahLst/>
              <a:cxnLst/>
              <a:rect l="l" t="t" r="r" b="b"/>
              <a:pathLst>
                <a:path w="414654" h="549910">
                  <a:moveTo>
                    <a:pt x="6350" y="0"/>
                  </a:moveTo>
                  <a:lnTo>
                    <a:pt x="6350" y="549552"/>
                  </a:lnTo>
                </a:path>
                <a:path w="414654" h="549910">
                  <a:moveTo>
                    <a:pt x="407899" y="0"/>
                  </a:moveTo>
                  <a:lnTo>
                    <a:pt x="407899" y="549552"/>
                  </a:lnTo>
                </a:path>
                <a:path w="414654" h="549910">
                  <a:moveTo>
                    <a:pt x="0" y="6350"/>
                  </a:moveTo>
                  <a:lnTo>
                    <a:pt x="414249" y="6350"/>
                  </a:lnTo>
                </a:path>
                <a:path w="414654" h="549910">
                  <a:moveTo>
                    <a:pt x="0" y="543202"/>
                  </a:moveTo>
                  <a:lnTo>
                    <a:pt x="414249" y="54320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0" name="object 8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21990" y="2623525"/>
              <a:ext cx="949123" cy="519295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7196346" y="2731244"/>
              <a:ext cx="659765" cy="217804"/>
            </a:xfrm>
            <a:custGeom>
              <a:avLst/>
              <a:gdLst/>
              <a:ahLst/>
              <a:cxnLst/>
              <a:rect l="l" t="t" r="r" b="b"/>
              <a:pathLst>
                <a:path w="659765" h="217805">
                  <a:moveTo>
                    <a:pt x="0" y="0"/>
                  </a:moveTo>
                  <a:lnTo>
                    <a:pt x="641200" y="211372"/>
                  </a:lnTo>
                  <a:lnTo>
                    <a:pt x="659292" y="217336"/>
                  </a:lnTo>
                </a:path>
              </a:pathLst>
            </a:custGeom>
            <a:ln w="38099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7811304" y="2863011"/>
              <a:ext cx="186055" cy="159385"/>
            </a:xfrm>
            <a:custGeom>
              <a:avLst/>
              <a:gdLst/>
              <a:ahLst/>
              <a:cxnLst/>
              <a:rect l="l" t="t" r="r" b="b"/>
              <a:pathLst>
                <a:path w="186054" h="159385">
                  <a:moveTo>
                    <a:pt x="52484" y="0"/>
                  </a:moveTo>
                  <a:lnTo>
                    <a:pt x="0" y="159212"/>
                  </a:lnTo>
                  <a:lnTo>
                    <a:pt x="185454" y="132090"/>
                  </a:lnTo>
                  <a:lnTo>
                    <a:pt x="52484" y="0"/>
                  </a:lnTo>
                  <a:close/>
                </a:path>
              </a:pathLst>
            </a:custGeom>
            <a:solidFill>
              <a:srgbClr val="CC893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/>
          <p:cNvSpPr txBox="1"/>
          <p:nvPr/>
        </p:nvSpPr>
        <p:spPr>
          <a:xfrm>
            <a:off x="4955058" y="1185490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84" name="object 84"/>
          <p:cNvGraphicFramePr>
            <a:graphicFrameLocks noGrp="1"/>
          </p:cNvGraphicFramePr>
          <p:nvPr/>
        </p:nvGraphicFramePr>
        <p:xfrm>
          <a:off x="3682288" y="1043146"/>
          <a:ext cx="124650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12749"/>
                <a:gridCol w="41275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sp>
        <p:nvSpPr>
          <p:cNvPr id="85" name="object 85"/>
          <p:cNvSpPr txBox="1"/>
          <p:nvPr/>
        </p:nvSpPr>
        <p:spPr>
          <a:xfrm>
            <a:off x="5130011" y="1052899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5130011" y="1321325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3778947" y="1669111"/>
            <a:ext cx="249554" cy="272415"/>
            <a:chOff x="3778947" y="1669111"/>
            <a:chExt cx="249554" cy="272415"/>
          </a:xfrm>
        </p:grpSpPr>
        <p:pic>
          <p:nvPicPr>
            <p:cNvPr id="88" name="object 8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78947" y="1669111"/>
              <a:ext cx="249280" cy="271838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7047" y="1684225"/>
              <a:ext cx="172330" cy="195107"/>
            </a:xfrm>
            <a:prstGeom prst="rect">
              <a:avLst/>
            </a:prstGeom>
          </p:spPr>
        </p:pic>
      </p:grpSp>
      <p:grpSp>
        <p:nvGrpSpPr>
          <p:cNvPr id="90" name="object 90"/>
          <p:cNvGrpSpPr/>
          <p:nvPr/>
        </p:nvGrpSpPr>
        <p:grpSpPr>
          <a:xfrm>
            <a:off x="4171407" y="1669111"/>
            <a:ext cx="261620" cy="272415"/>
            <a:chOff x="4171407" y="1669111"/>
            <a:chExt cx="261620" cy="272415"/>
          </a:xfrm>
        </p:grpSpPr>
        <p:pic>
          <p:nvPicPr>
            <p:cNvPr id="91" name="object 9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71407" y="1669111"/>
              <a:ext cx="261204" cy="271838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09507" y="1684128"/>
              <a:ext cx="185004" cy="195577"/>
            </a:xfrm>
            <a:prstGeom prst="rect">
              <a:avLst/>
            </a:prstGeom>
          </p:spPr>
        </p:pic>
      </p:grpSp>
      <p:sp>
        <p:nvSpPr>
          <p:cNvPr id="93" name="object 93"/>
          <p:cNvSpPr txBox="1"/>
          <p:nvPr/>
        </p:nvSpPr>
        <p:spPr>
          <a:xfrm>
            <a:off x="4955058" y="2074490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94" name="object 94"/>
          <p:cNvGraphicFramePr>
            <a:graphicFrameLocks noGrp="1"/>
          </p:cNvGraphicFramePr>
          <p:nvPr/>
        </p:nvGraphicFramePr>
        <p:xfrm>
          <a:off x="3682288" y="1932146"/>
          <a:ext cx="124650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12749"/>
                <a:gridCol w="41275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sp>
        <p:nvSpPr>
          <p:cNvPr id="95" name="object 95"/>
          <p:cNvSpPr txBox="1"/>
          <p:nvPr/>
        </p:nvSpPr>
        <p:spPr>
          <a:xfrm>
            <a:off x="5130011" y="1941899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5130011" y="2210325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121285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-1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8370" y="1009475"/>
            <a:ext cx="3511550" cy="3510279"/>
            <a:chOff x="268370" y="1009475"/>
            <a:chExt cx="3511550" cy="351027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370" y="2688357"/>
              <a:ext cx="3510967" cy="1524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06463" y="2706458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65" y="38100"/>
                  </a:moveTo>
                  <a:lnTo>
                    <a:pt x="3358565" y="0"/>
                  </a:lnTo>
                  <a:lnTo>
                    <a:pt x="3358565" y="76200"/>
                  </a:lnTo>
                  <a:lnTo>
                    <a:pt x="3434765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47654" y="1009475"/>
              <a:ext cx="152400" cy="351016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985746" y="1027582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5853764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121115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388466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655818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923169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190521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457872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725224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992574" y="2163818"/>
            <a:ext cx="3175" cy="2165350"/>
          </a:xfrm>
          <a:custGeom>
            <a:avLst/>
            <a:gdLst/>
            <a:ahLst/>
            <a:cxnLst/>
            <a:rect l="l" t="t" r="r" b="b"/>
            <a:pathLst>
              <a:path w="3175" h="2165350">
                <a:moveTo>
                  <a:pt x="0" y="2165006"/>
                </a:moveTo>
                <a:lnTo>
                  <a:pt x="3175" y="2165006"/>
                </a:lnTo>
                <a:lnTo>
                  <a:pt x="3175" y="0"/>
                </a:lnTo>
                <a:lnTo>
                  <a:pt x="0" y="0"/>
                </a:lnTo>
                <a:lnTo>
                  <a:pt x="0" y="2165006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992574" y="1128712"/>
            <a:ext cx="3175" cy="498475"/>
          </a:xfrm>
          <a:custGeom>
            <a:avLst/>
            <a:gdLst/>
            <a:ahLst/>
            <a:cxnLst/>
            <a:rect l="l" t="t" r="r" b="b"/>
            <a:pathLst>
              <a:path w="3175" h="498475">
                <a:moveTo>
                  <a:pt x="0" y="498253"/>
                </a:moveTo>
                <a:lnTo>
                  <a:pt x="3175" y="498253"/>
                </a:lnTo>
                <a:lnTo>
                  <a:pt x="3175" y="0"/>
                </a:lnTo>
                <a:lnTo>
                  <a:pt x="0" y="0"/>
                </a:lnTo>
                <a:lnTo>
                  <a:pt x="0" y="498253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259926" y="3365230"/>
            <a:ext cx="3175" cy="963930"/>
          </a:xfrm>
          <a:custGeom>
            <a:avLst/>
            <a:gdLst/>
            <a:ahLst/>
            <a:cxnLst/>
            <a:rect l="l" t="t" r="r" b="b"/>
            <a:pathLst>
              <a:path w="3175" h="963929">
                <a:moveTo>
                  <a:pt x="0" y="963593"/>
                </a:moveTo>
                <a:lnTo>
                  <a:pt x="3175" y="963593"/>
                </a:lnTo>
                <a:lnTo>
                  <a:pt x="3175" y="0"/>
                </a:lnTo>
                <a:lnTo>
                  <a:pt x="0" y="0"/>
                </a:lnTo>
                <a:lnTo>
                  <a:pt x="0" y="963593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259926" y="1128712"/>
            <a:ext cx="3175" cy="1699895"/>
          </a:xfrm>
          <a:custGeom>
            <a:avLst/>
            <a:gdLst/>
            <a:ahLst/>
            <a:cxnLst/>
            <a:rect l="l" t="t" r="r" b="b"/>
            <a:pathLst>
              <a:path w="3175" h="1699895">
                <a:moveTo>
                  <a:pt x="0" y="1699664"/>
                </a:moveTo>
                <a:lnTo>
                  <a:pt x="3175" y="1699664"/>
                </a:lnTo>
                <a:lnTo>
                  <a:pt x="3175" y="0"/>
                </a:lnTo>
                <a:lnTo>
                  <a:pt x="0" y="0"/>
                </a:lnTo>
                <a:lnTo>
                  <a:pt x="0" y="169966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" name="object 19"/>
          <p:cNvGrpSpPr/>
          <p:nvPr/>
        </p:nvGrpSpPr>
        <p:grpSpPr>
          <a:xfrm>
            <a:off x="5440862" y="890571"/>
            <a:ext cx="3511550" cy="3510279"/>
            <a:chOff x="5440862" y="890571"/>
            <a:chExt cx="3511550" cy="3510279"/>
          </a:xfrm>
        </p:grpSpPr>
        <p:sp>
          <p:nvSpPr>
            <p:cNvPr id="20" name="object 20"/>
            <p:cNvSpPr/>
            <p:nvPr/>
          </p:nvSpPr>
          <p:spPr>
            <a:xfrm>
              <a:off x="5586412" y="11287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266407"/>
                  </a:lnTo>
                  <a:lnTo>
                    <a:pt x="2940862" y="269582"/>
                  </a:lnTo>
                  <a:lnTo>
                    <a:pt x="2940862" y="532815"/>
                  </a:lnTo>
                  <a:lnTo>
                    <a:pt x="2612758" y="532815"/>
                  </a:lnTo>
                  <a:lnTo>
                    <a:pt x="2612758" y="535990"/>
                  </a:lnTo>
                  <a:lnTo>
                    <a:pt x="2940862" y="535990"/>
                  </a:lnTo>
                  <a:lnTo>
                    <a:pt x="2940862" y="799223"/>
                  </a:lnTo>
                  <a:lnTo>
                    <a:pt x="2612758" y="799223"/>
                  </a:lnTo>
                  <a:lnTo>
                    <a:pt x="2612758" y="802398"/>
                  </a:lnTo>
                  <a:lnTo>
                    <a:pt x="2940862" y="802398"/>
                  </a:lnTo>
                  <a:lnTo>
                    <a:pt x="2940862" y="1065644"/>
                  </a:lnTo>
                  <a:lnTo>
                    <a:pt x="2940862" y="1864868"/>
                  </a:lnTo>
                  <a:lnTo>
                    <a:pt x="2880106" y="1864868"/>
                  </a:lnTo>
                  <a:lnTo>
                    <a:pt x="2880106" y="1868043"/>
                  </a:lnTo>
                  <a:lnTo>
                    <a:pt x="2940862" y="1868043"/>
                  </a:lnTo>
                  <a:lnTo>
                    <a:pt x="2940862" y="2131288"/>
                  </a:lnTo>
                  <a:lnTo>
                    <a:pt x="2880106" y="2131288"/>
                  </a:lnTo>
                  <a:lnTo>
                    <a:pt x="2880106" y="2134463"/>
                  </a:lnTo>
                  <a:lnTo>
                    <a:pt x="2940862" y="2134463"/>
                  </a:lnTo>
                  <a:lnTo>
                    <a:pt x="2940862" y="2397696"/>
                  </a:lnTo>
                  <a:lnTo>
                    <a:pt x="2940862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478557" y="2134463"/>
                  </a:lnTo>
                  <a:lnTo>
                    <a:pt x="247855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478557" y="1868043"/>
                  </a:lnTo>
                  <a:lnTo>
                    <a:pt x="247855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211209" y="802398"/>
                  </a:lnTo>
                  <a:lnTo>
                    <a:pt x="2211209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211209" y="535990"/>
                  </a:lnTo>
                  <a:lnTo>
                    <a:pt x="2211209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2940862" y="3200108"/>
                  </a:lnTo>
                  <a:lnTo>
                    <a:pt x="2944037" y="3200108"/>
                  </a:lnTo>
                  <a:lnTo>
                    <a:pt x="3208210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0862" y="2671053"/>
              <a:ext cx="3510967" cy="1524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548812" y="2727253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50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478958" y="2689161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65" y="38100"/>
                  </a:moveTo>
                  <a:lnTo>
                    <a:pt x="3358565" y="0"/>
                  </a:lnTo>
                  <a:lnTo>
                    <a:pt x="3358565" y="76200"/>
                  </a:lnTo>
                  <a:lnTo>
                    <a:pt x="3434765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32845" y="890571"/>
              <a:ext cx="152400" cy="351016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209045" y="978521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170940" y="908672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8064970" y="2828378"/>
              <a:ext cx="401955" cy="537210"/>
            </a:xfrm>
            <a:custGeom>
              <a:avLst/>
              <a:gdLst/>
              <a:ahLst/>
              <a:cxnLst/>
              <a:rect l="l" t="t" r="r" b="b"/>
              <a:pathLst>
                <a:path w="401954" h="537210">
                  <a:moveTo>
                    <a:pt x="401548" y="0"/>
                  </a:moveTo>
                  <a:lnTo>
                    <a:pt x="0" y="0"/>
                  </a:lnTo>
                  <a:lnTo>
                    <a:pt x="0" y="268427"/>
                  </a:lnTo>
                  <a:lnTo>
                    <a:pt x="0" y="536854"/>
                  </a:lnTo>
                  <a:lnTo>
                    <a:pt x="401548" y="536854"/>
                  </a:lnTo>
                  <a:lnTo>
                    <a:pt x="401548" y="268427"/>
                  </a:lnTo>
                  <a:lnTo>
                    <a:pt x="401548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492024" y="202277"/>
            <a:ext cx="587057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Linear</a:t>
            </a:r>
            <a:r>
              <a:rPr dirty="0" spc="25"/>
              <a:t> </a:t>
            </a:r>
            <a:r>
              <a:rPr dirty="0" spc="-5"/>
              <a:t>transformations</a:t>
            </a:r>
            <a:r>
              <a:rPr dirty="0" spc="25"/>
              <a:t> </a:t>
            </a:r>
            <a:r>
              <a:rPr dirty="0"/>
              <a:t>as</a:t>
            </a:r>
            <a:r>
              <a:rPr dirty="0" spc="25"/>
              <a:t> </a:t>
            </a:r>
            <a:r>
              <a:rPr dirty="0" spc="-5"/>
              <a:t>matrices</a:t>
            </a:r>
          </a:p>
        </p:txBody>
      </p:sp>
      <p:grpSp>
        <p:nvGrpSpPr>
          <p:cNvPr id="29" name="object 29"/>
          <p:cNvGrpSpPr/>
          <p:nvPr/>
        </p:nvGrpSpPr>
        <p:grpSpPr>
          <a:xfrm>
            <a:off x="4425950" y="2911693"/>
            <a:ext cx="292100" cy="198120"/>
            <a:chOff x="4425950" y="2911693"/>
            <a:chExt cx="292100" cy="198120"/>
          </a:xfrm>
        </p:grpSpPr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25950" y="2911693"/>
              <a:ext cx="292100" cy="19811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464050" y="2990753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558029" y="2929793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3991025" y="2795226"/>
            <a:ext cx="391160" cy="558800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(1,0)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(0,1)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749290" y="2795226"/>
            <a:ext cx="450850" cy="558800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(3,-1)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(2,3)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4425950" y="3178393"/>
            <a:ext cx="292100" cy="198120"/>
            <a:chOff x="4425950" y="3178393"/>
            <a:chExt cx="292100" cy="198120"/>
          </a:xfrm>
        </p:grpSpPr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25950" y="3178393"/>
              <a:ext cx="292100" cy="198119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464050" y="3257453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4558029" y="3196493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0" y="121919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9" name="object 39"/>
          <p:cNvGrpSpPr/>
          <p:nvPr/>
        </p:nvGrpSpPr>
        <p:grpSpPr>
          <a:xfrm>
            <a:off x="3778947" y="780111"/>
            <a:ext cx="249554" cy="272415"/>
            <a:chOff x="3778947" y="780111"/>
            <a:chExt cx="249554" cy="272415"/>
          </a:xfrm>
        </p:grpSpPr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8947" y="780111"/>
              <a:ext cx="249280" cy="27183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7047" y="795225"/>
              <a:ext cx="172330" cy="195107"/>
            </a:xfrm>
            <a:prstGeom prst="rect">
              <a:avLst/>
            </a:prstGeom>
          </p:spPr>
        </p:pic>
      </p:grpSp>
      <p:grpSp>
        <p:nvGrpSpPr>
          <p:cNvPr id="42" name="object 42"/>
          <p:cNvGrpSpPr/>
          <p:nvPr/>
        </p:nvGrpSpPr>
        <p:grpSpPr>
          <a:xfrm>
            <a:off x="4171407" y="780111"/>
            <a:ext cx="261620" cy="272415"/>
            <a:chOff x="4171407" y="780111"/>
            <a:chExt cx="261620" cy="272415"/>
          </a:xfrm>
        </p:grpSpPr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71407" y="780111"/>
              <a:ext cx="261204" cy="27183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09507" y="795128"/>
              <a:ext cx="185004" cy="195577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1811926" y="871445"/>
            <a:ext cx="226060" cy="234315"/>
            <a:chOff x="1811926" y="871445"/>
            <a:chExt cx="226060" cy="234315"/>
          </a:xfrm>
        </p:grpSpPr>
        <p:pic>
          <p:nvPicPr>
            <p:cNvPr id="46" name="object 4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11926" y="871445"/>
              <a:ext cx="225758" cy="23424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50026" y="886479"/>
              <a:ext cx="149558" cy="157995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2032604" y="83608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3626938" y="2747400"/>
            <a:ext cx="250190" cy="272415"/>
            <a:chOff x="3626938" y="2747400"/>
            <a:chExt cx="250190" cy="272415"/>
          </a:xfrm>
        </p:grpSpPr>
        <p:pic>
          <p:nvPicPr>
            <p:cNvPr id="50" name="object 5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26938" y="2747400"/>
              <a:ext cx="249725" cy="27234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65038" y="2762514"/>
              <a:ext cx="172772" cy="195611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3696258" y="249307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53" name="object 53"/>
          <p:cNvGraphicFramePr>
            <a:graphicFrameLocks noGrp="1"/>
          </p:cNvGraphicFramePr>
          <p:nvPr/>
        </p:nvGraphicFramePr>
        <p:xfrm>
          <a:off x="417512" y="1141412"/>
          <a:ext cx="3213100" cy="3200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335"/>
                <a:gridCol w="267335"/>
                <a:gridCol w="267335"/>
                <a:gridCol w="267334"/>
                <a:gridCol w="54609"/>
                <a:gridCol w="212090"/>
                <a:gridCol w="188594"/>
                <a:gridCol w="78740"/>
                <a:gridCol w="266700"/>
                <a:gridCol w="67310"/>
                <a:gridCol w="200025"/>
                <a:gridCol w="201294"/>
                <a:gridCol w="66039"/>
                <a:gridCol w="267335"/>
                <a:gridCol w="267335"/>
                <a:gridCol w="267335"/>
              </a:tblGrid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651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2695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8100">
                      <a:solidFill>
                        <a:srgbClr val="40B1BD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40B1BD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8100">
                      <a:solidFill>
                        <a:srgbClr val="40B1BD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</a:tr>
              <a:tr h="26332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8100">
                      <a:solidFill>
                        <a:srgbClr val="40B1BD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65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T w="31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50"/>
                        </a:lnSpc>
                        <a:spcBef>
                          <a:spcPts val="44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6515"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7FCBD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2664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54" name="object 54"/>
          <p:cNvGrpSpPr/>
          <p:nvPr/>
        </p:nvGrpSpPr>
        <p:grpSpPr>
          <a:xfrm>
            <a:off x="1985754" y="2642637"/>
            <a:ext cx="344170" cy="243840"/>
            <a:chOff x="1985754" y="2642637"/>
            <a:chExt cx="344170" cy="243840"/>
          </a:xfrm>
        </p:grpSpPr>
        <p:pic>
          <p:nvPicPr>
            <p:cNvPr id="55" name="object 5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85754" y="2642637"/>
              <a:ext cx="343551" cy="243839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2123565" y="2660737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39" h="167639">
                  <a:moveTo>
                    <a:pt x="0" y="0"/>
                  </a:moveTo>
                  <a:lnTo>
                    <a:pt x="0" y="167639"/>
                  </a:lnTo>
                  <a:lnTo>
                    <a:pt x="167639" y="83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B1B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7" name="object 57"/>
          <p:cNvGrpSpPr/>
          <p:nvPr/>
        </p:nvGrpSpPr>
        <p:grpSpPr>
          <a:xfrm>
            <a:off x="1906779" y="2431457"/>
            <a:ext cx="243840" cy="371475"/>
            <a:chOff x="1906779" y="2431457"/>
            <a:chExt cx="243840" cy="371475"/>
          </a:xfrm>
        </p:grpSpPr>
        <p:pic>
          <p:nvPicPr>
            <p:cNvPr id="58" name="object 5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06779" y="2431457"/>
              <a:ext cx="243840" cy="371384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1944879" y="2449558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39" h="167639">
                  <a:moveTo>
                    <a:pt x="83820" y="0"/>
                  </a:moveTo>
                  <a:lnTo>
                    <a:pt x="0" y="167639"/>
                  </a:lnTo>
                  <a:lnTo>
                    <a:pt x="167640" y="167639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40B1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8203610" y="2829332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174005" y="3097758"/>
            <a:ext cx="1835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-1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7121990" y="1626966"/>
            <a:ext cx="1357630" cy="1751330"/>
            <a:chOff x="7121990" y="1626966"/>
            <a:chExt cx="1357630" cy="1751330"/>
          </a:xfrm>
        </p:grpSpPr>
        <p:sp>
          <p:nvSpPr>
            <p:cNvPr id="63" name="object 63"/>
            <p:cNvSpPr/>
            <p:nvPr/>
          </p:nvSpPr>
          <p:spPr>
            <a:xfrm>
              <a:off x="8058627" y="3090453"/>
              <a:ext cx="414655" cy="12700"/>
            </a:xfrm>
            <a:custGeom>
              <a:avLst/>
              <a:gdLst/>
              <a:ahLst/>
              <a:cxnLst/>
              <a:rect l="l" t="t" r="r" b="b"/>
              <a:pathLst>
                <a:path w="414654" h="12700">
                  <a:moveTo>
                    <a:pt x="0" y="0"/>
                  </a:moveTo>
                  <a:lnTo>
                    <a:pt x="414249" y="0"/>
                  </a:lnTo>
                  <a:lnTo>
                    <a:pt x="414249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8058627" y="2822027"/>
              <a:ext cx="414655" cy="549910"/>
            </a:xfrm>
            <a:custGeom>
              <a:avLst/>
              <a:gdLst/>
              <a:ahLst/>
              <a:cxnLst/>
              <a:rect l="l" t="t" r="r" b="b"/>
              <a:pathLst>
                <a:path w="414654" h="549910">
                  <a:moveTo>
                    <a:pt x="6350" y="0"/>
                  </a:moveTo>
                  <a:lnTo>
                    <a:pt x="6350" y="549552"/>
                  </a:lnTo>
                </a:path>
                <a:path w="414654" h="549910">
                  <a:moveTo>
                    <a:pt x="407899" y="0"/>
                  </a:moveTo>
                  <a:lnTo>
                    <a:pt x="407899" y="549552"/>
                  </a:lnTo>
                </a:path>
                <a:path w="414654" h="549910">
                  <a:moveTo>
                    <a:pt x="0" y="6350"/>
                  </a:moveTo>
                  <a:lnTo>
                    <a:pt x="414249" y="6350"/>
                  </a:lnTo>
                </a:path>
                <a:path w="414654" h="549910">
                  <a:moveTo>
                    <a:pt x="0" y="543202"/>
                  </a:moveTo>
                  <a:lnTo>
                    <a:pt x="414249" y="54320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21990" y="2623525"/>
              <a:ext cx="949123" cy="519295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7196346" y="2731244"/>
              <a:ext cx="659765" cy="217804"/>
            </a:xfrm>
            <a:custGeom>
              <a:avLst/>
              <a:gdLst/>
              <a:ahLst/>
              <a:cxnLst/>
              <a:rect l="l" t="t" r="r" b="b"/>
              <a:pathLst>
                <a:path w="659765" h="217805">
                  <a:moveTo>
                    <a:pt x="0" y="0"/>
                  </a:moveTo>
                  <a:lnTo>
                    <a:pt x="641200" y="211372"/>
                  </a:lnTo>
                  <a:lnTo>
                    <a:pt x="659292" y="217336"/>
                  </a:lnTo>
                </a:path>
              </a:pathLst>
            </a:custGeom>
            <a:ln w="38099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7811304" y="2863011"/>
              <a:ext cx="186055" cy="159385"/>
            </a:xfrm>
            <a:custGeom>
              <a:avLst/>
              <a:gdLst/>
              <a:ahLst/>
              <a:cxnLst/>
              <a:rect l="l" t="t" r="r" b="b"/>
              <a:pathLst>
                <a:path w="186054" h="159385">
                  <a:moveTo>
                    <a:pt x="52484" y="0"/>
                  </a:moveTo>
                  <a:lnTo>
                    <a:pt x="0" y="159212"/>
                  </a:lnTo>
                  <a:lnTo>
                    <a:pt x="185454" y="132090"/>
                  </a:lnTo>
                  <a:lnTo>
                    <a:pt x="52484" y="0"/>
                  </a:lnTo>
                  <a:close/>
                </a:path>
              </a:pathLst>
            </a:custGeom>
            <a:solidFill>
              <a:srgbClr val="CC89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7797622" y="1626971"/>
              <a:ext cx="401955" cy="537210"/>
            </a:xfrm>
            <a:custGeom>
              <a:avLst/>
              <a:gdLst/>
              <a:ahLst/>
              <a:cxnLst/>
              <a:rect l="l" t="t" r="r" b="b"/>
              <a:pathLst>
                <a:path w="401954" h="537210">
                  <a:moveTo>
                    <a:pt x="401548" y="0"/>
                  </a:moveTo>
                  <a:lnTo>
                    <a:pt x="0" y="0"/>
                  </a:lnTo>
                  <a:lnTo>
                    <a:pt x="0" y="268427"/>
                  </a:lnTo>
                  <a:lnTo>
                    <a:pt x="0" y="536854"/>
                  </a:lnTo>
                  <a:lnTo>
                    <a:pt x="401548" y="536854"/>
                  </a:lnTo>
                  <a:lnTo>
                    <a:pt x="401548" y="268427"/>
                  </a:lnTo>
                  <a:lnTo>
                    <a:pt x="401548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/>
          <p:cNvSpPr txBox="1"/>
          <p:nvPr/>
        </p:nvSpPr>
        <p:spPr>
          <a:xfrm>
            <a:off x="7936258" y="1572855"/>
            <a:ext cx="124460" cy="562610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7078322" y="1620616"/>
            <a:ext cx="1127760" cy="1229995"/>
            <a:chOff x="7078322" y="1620616"/>
            <a:chExt cx="1127760" cy="1229995"/>
          </a:xfrm>
        </p:grpSpPr>
        <p:sp>
          <p:nvSpPr>
            <p:cNvPr id="71" name="object 71"/>
            <p:cNvSpPr/>
            <p:nvPr/>
          </p:nvSpPr>
          <p:spPr>
            <a:xfrm>
              <a:off x="7791276" y="1889042"/>
              <a:ext cx="414655" cy="12700"/>
            </a:xfrm>
            <a:custGeom>
              <a:avLst/>
              <a:gdLst/>
              <a:ahLst/>
              <a:cxnLst/>
              <a:rect l="l" t="t" r="r" b="b"/>
              <a:pathLst>
                <a:path w="414654" h="12700">
                  <a:moveTo>
                    <a:pt x="0" y="0"/>
                  </a:moveTo>
                  <a:lnTo>
                    <a:pt x="414249" y="0"/>
                  </a:lnTo>
                  <a:lnTo>
                    <a:pt x="414249" y="12699"/>
                  </a:lnTo>
                  <a:lnTo>
                    <a:pt x="0" y="12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7791276" y="1620616"/>
              <a:ext cx="414655" cy="549910"/>
            </a:xfrm>
            <a:custGeom>
              <a:avLst/>
              <a:gdLst/>
              <a:ahLst/>
              <a:cxnLst/>
              <a:rect l="l" t="t" r="r" b="b"/>
              <a:pathLst>
                <a:path w="414654" h="549910">
                  <a:moveTo>
                    <a:pt x="6350" y="0"/>
                  </a:moveTo>
                  <a:lnTo>
                    <a:pt x="6350" y="549552"/>
                  </a:lnTo>
                </a:path>
                <a:path w="414654" h="549910">
                  <a:moveTo>
                    <a:pt x="407899" y="0"/>
                  </a:moveTo>
                  <a:lnTo>
                    <a:pt x="407899" y="549552"/>
                  </a:lnTo>
                </a:path>
                <a:path w="414654" h="549910">
                  <a:moveTo>
                    <a:pt x="0" y="6350"/>
                  </a:moveTo>
                  <a:lnTo>
                    <a:pt x="414249" y="6350"/>
                  </a:lnTo>
                </a:path>
                <a:path w="414654" h="549910">
                  <a:moveTo>
                    <a:pt x="0" y="543202"/>
                  </a:moveTo>
                  <a:lnTo>
                    <a:pt x="414249" y="54320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3" name="object 7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78322" y="1849869"/>
              <a:ext cx="771513" cy="1000225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7201191" y="2052843"/>
              <a:ext cx="444500" cy="678815"/>
            </a:xfrm>
            <a:custGeom>
              <a:avLst/>
              <a:gdLst/>
              <a:ahLst/>
              <a:cxnLst/>
              <a:rect l="l" t="t" r="r" b="b"/>
              <a:pathLst>
                <a:path w="444500" h="678814">
                  <a:moveTo>
                    <a:pt x="0" y="678584"/>
                  </a:moveTo>
                  <a:lnTo>
                    <a:pt x="433936" y="15936"/>
                  </a:lnTo>
                  <a:lnTo>
                    <a:pt x="444372" y="0"/>
                  </a:lnTo>
                </a:path>
              </a:pathLst>
            </a:custGeom>
            <a:ln w="381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7565004" y="1928535"/>
              <a:ext cx="162560" cy="186690"/>
            </a:xfrm>
            <a:custGeom>
              <a:avLst/>
              <a:gdLst/>
              <a:ahLst/>
              <a:cxnLst/>
              <a:rect l="l" t="t" r="r" b="b"/>
              <a:pathLst>
                <a:path w="162559" h="186689">
                  <a:moveTo>
                    <a:pt x="161963" y="0"/>
                  </a:moveTo>
                  <a:lnTo>
                    <a:pt x="0" y="94325"/>
                  </a:lnTo>
                  <a:lnTo>
                    <a:pt x="140246" y="186165"/>
                  </a:lnTo>
                  <a:lnTo>
                    <a:pt x="161963" y="0"/>
                  </a:lnTo>
                  <a:close/>
                </a:path>
              </a:pathLst>
            </a:custGeom>
            <a:solidFill>
              <a:srgbClr val="CC893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6" name="object 76"/>
          <p:cNvSpPr txBox="1"/>
          <p:nvPr/>
        </p:nvSpPr>
        <p:spPr>
          <a:xfrm>
            <a:off x="4955058" y="1185490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77" name="object 77"/>
          <p:cNvGraphicFramePr>
            <a:graphicFrameLocks noGrp="1"/>
          </p:cNvGraphicFramePr>
          <p:nvPr/>
        </p:nvGraphicFramePr>
        <p:xfrm>
          <a:off x="3682288" y="1043146"/>
          <a:ext cx="124650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12749"/>
                <a:gridCol w="41275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sp>
        <p:nvSpPr>
          <p:cNvPr id="78" name="object 78"/>
          <p:cNvSpPr txBox="1"/>
          <p:nvPr/>
        </p:nvSpPr>
        <p:spPr>
          <a:xfrm>
            <a:off x="5130011" y="1052899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5130011" y="1321325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3778947" y="1669111"/>
            <a:ext cx="249554" cy="272415"/>
            <a:chOff x="3778947" y="1669111"/>
            <a:chExt cx="249554" cy="272415"/>
          </a:xfrm>
        </p:grpSpPr>
        <p:pic>
          <p:nvPicPr>
            <p:cNvPr id="81" name="object 8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78947" y="1669111"/>
              <a:ext cx="249280" cy="271838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7047" y="1684225"/>
              <a:ext cx="172330" cy="195107"/>
            </a:xfrm>
            <a:prstGeom prst="rect">
              <a:avLst/>
            </a:prstGeom>
          </p:spPr>
        </p:pic>
      </p:grpSp>
      <p:grpSp>
        <p:nvGrpSpPr>
          <p:cNvPr id="83" name="object 83"/>
          <p:cNvGrpSpPr/>
          <p:nvPr/>
        </p:nvGrpSpPr>
        <p:grpSpPr>
          <a:xfrm>
            <a:off x="4171407" y="1669111"/>
            <a:ext cx="261620" cy="272415"/>
            <a:chOff x="4171407" y="1669111"/>
            <a:chExt cx="261620" cy="272415"/>
          </a:xfrm>
        </p:grpSpPr>
        <p:pic>
          <p:nvPicPr>
            <p:cNvPr id="84" name="object 8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71407" y="1669111"/>
              <a:ext cx="261204" cy="271838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09507" y="1684128"/>
              <a:ext cx="185004" cy="195577"/>
            </a:xfrm>
            <a:prstGeom prst="rect">
              <a:avLst/>
            </a:prstGeom>
          </p:spPr>
        </p:pic>
      </p:grpSp>
      <p:sp>
        <p:nvSpPr>
          <p:cNvPr id="86" name="object 86"/>
          <p:cNvSpPr txBox="1"/>
          <p:nvPr/>
        </p:nvSpPr>
        <p:spPr>
          <a:xfrm>
            <a:off x="4955058" y="2074490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87" name="object 87"/>
          <p:cNvGraphicFramePr>
            <a:graphicFrameLocks noGrp="1"/>
          </p:cNvGraphicFramePr>
          <p:nvPr/>
        </p:nvGraphicFramePr>
        <p:xfrm>
          <a:off x="3682288" y="1932146"/>
          <a:ext cx="124650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12749"/>
                <a:gridCol w="41275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sp>
        <p:nvSpPr>
          <p:cNvPr id="88" name="object 88"/>
          <p:cNvSpPr txBox="1"/>
          <p:nvPr/>
        </p:nvSpPr>
        <p:spPr>
          <a:xfrm>
            <a:off x="5130011" y="1941899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5130011" y="2210325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121285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-1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8370" y="1009475"/>
            <a:ext cx="3511550" cy="3510279"/>
            <a:chOff x="268370" y="1009475"/>
            <a:chExt cx="3511550" cy="351027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370" y="2688357"/>
              <a:ext cx="3510967" cy="1524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06463" y="2706458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65" y="38100"/>
                  </a:moveTo>
                  <a:lnTo>
                    <a:pt x="3358565" y="0"/>
                  </a:lnTo>
                  <a:lnTo>
                    <a:pt x="3358565" y="76200"/>
                  </a:lnTo>
                  <a:lnTo>
                    <a:pt x="3434765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47654" y="1009475"/>
              <a:ext cx="152400" cy="351016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985746" y="1027582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5853764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121115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388466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655818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923169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190521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457872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725224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992574" y="2163818"/>
            <a:ext cx="3175" cy="2165350"/>
          </a:xfrm>
          <a:custGeom>
            <a:avLst/>
            <a:gdLst/>
            <a:ahLst/>
            <a:cxnLst/>
            <a:rect l="l" t="t" r="r" b="b"/>
            <a:pathLst>
              <a:path w="3175" h="2165350">
                <a:moveTo>
                  <a:pt x="0" y="2165006"/>
                </a:moveTo>
                <a:lnTo>
                  <a:pt x="3175" y="2165006"/>
                </a:lnTo>
                <a:lnTo>
                  <a:pt x="3175" y="0"/>
                </a:lnTo>
                <a:lnTo>
                  <a:pt x="0" y="0"/>
                </a:lnTo>
                <a:lnTo>
                  <a:pt x="0" y="2165006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992574" y="1128712"/>
            <a:ext cx="3175" cy="498475"/>
          </a:xfrm>
          <a:custGeom>
            <a:avLst/>
            <a:gdLst/>
            <a:ahLst/>
            <a:cxnLst/>
            <a:rect l="l" t="t" r="r" b="b"/>
            <a:pathLst>
              <a:path w="3175" h="498475">
                <a:moveTo>
                  <a:pt x="0" y="498253"/>
                </a:moveTo>
                <a:lnTo>
                  <a:pt x="3175" y="498253"/>
                </a:lnTo>
                <a:lnTo>
                  <a:pt x="3175" y="0"/>
                </a:lnTo>
                <a:lnTo>
                  <a:pt x="0" y="0"/>
                </a:lnTo>
                <a:lnTo>
                  <a:pt x="0" y="498253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259926" y="3365230"/>
            <a:ext cx="3175" cy="963930"/>
          </a:xfrm>
          <a:custGeom>
            <a:avLst/>
            <a:gdLst/>
            <a:ahLst/>
            <a:cxnLst/>
            <a:rect l="l" t="t" r="r" b="b"/>
            <a:pathLst>
              <a:path w="3175" h="963929">
                <a:moveTo>
                  <a:pt x="0" y="963593"/>
                </a:moveTo>
                <a:lnTo>
                  <a:pt x="3175" y="963593"/>
                </a:lnTo>
                <a:lnTo>
                  <a:pt x="3175" y="0"/>
                </a:lnTo>
                <a:lnTo>
                  <a:pt x="0" y="0"/>
                </a:lnTo>
                <a:lnTo>
                  <a:pt x="0" y="963593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259926" y="1128712"/>
            <a:ext cx="3175" cy="1699895"/>
          </a:xfrm>
          <a:custGeom>
            <a:avLst/>
            <a:gdLst/>
            <a:ahLst/>
            <a:cxnLst/>
            <a:rect l="l" t="t" r="r" b="b"/>
            <a:pathLst>
              <a:path w="3175" h="1699895">
                <a:moveTo>
                  <a:pt x="0" y="1699664"/>
                </a:moveTo>
                <a:lnTo>
                  <a:pt x="3175" y="1699664"/>
                </a:lnTo>
                <a:lnTo>
                  <a:pt x="3175" y="0"/>
                </a:lnTo>
                <a:lnTo>
                  <a:pt x="0" y="0"/>
                </a:lnTo>
                <a:lnTo>
                  <a:pt x="0" y="169966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" name="object 19"/>
          <p:cNvGrpSpPr/>
          <p:nvPr/>
        </p:nvGrpSpPr>
        <p:grpSpPr>
          <a:xfrm>
            <a:off x="5440862" y="890571"/>
            <a:ext cx="3511550" cy="3510279"/>
            <a:chOff x="5440862" y="890571"/>
            <a:chExt cx="3511550" cy="3510279"/>
          </a:xfrm>
        </p:grpSpPr>
        <p:sp>
          <p:nvSpPr>
            <p:cNvPr id="20" name="object 20"/>
            <p:cNvSpPr/>
            <p:nvPr/>
          </p:nvSpPr>
          <p:spPr>
            <a:xfrm>
              <a:off x="5586412" y="11287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266407"/>
                  </a:lnTo>
                  <a:lnTo>
                    <a:pt x="2940862" y="269582"/>
                  </a:lnTo>
                  <a:lnTo>
                    <a:pt x="2940862" y="532815"/>
                  </a:lnTo>
                  <a:lnTo>
                    <a:pt x="2612758" y="532815"/>
                  </a:lnTo>
                  <a:lnTo>
                    <a:pt x="2612758" y="535990"/>
                  </a:lnTo>
                  <a:lnTo>
                    <a:pt x="2940862" y="535990"/>
                  </a:lnTo>
                  <a:lnTo>
                    <a:pt x="2940862" y="799223"/>
                  </a:lnTo>
                  <a:lnTo>
                    <a:pt x="2612758" y="799223"/>
                  </a:lnTo>
                  <a:lnTo>
                    <a:pt x="2612758" y="802398"/>
                  </a:lnTo>
                  <a:lnTo>
                    <a:pt x="2940862" y="802398"/>
                  </a:lnTo>
                  <a:lnTo>
                    <a:pt x="2940862" y="1065644"/>
                  </a:lnTo>
                  <a:lnTo>
                    <a:pt x="2940862" y="1864868"/>
                  </a:lnTo>
                  <a:lnTo>
                    <a:pt x="2880106" y="1864868"/>
                  </a:lnTo>
                  <a:lnTo>
                    <a:pt x="2880106" y="1868043"/>
                  </a:lnTo>
                  <a:lnTo>
                    <a:pt x="2940862" y="1868043"/>
                  </a:lnTo>
                  <a:lnTo>
                    <a:pt x="2940862" y="2131288"/>
                  </a:lnTo>
                  <a:lnTo>
                    <a:pt x="2880106" y="2131288"/>
                  </a:lnTo>
                  <a:lnTo>
                    <a:pt x="2880106" y="2134463"/>
                  </a:lnTo>
                  <a:lnTo>
                    <a:pt x="2940862" y="2134463"/>
                  </a:lnTo>
                  <a:lnTo>
                    <a:pt x="2940862" y="2397696"/>
                  </a:lnTo>
                  <a:lnTo>
                    <a:pt x="2940862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478557" y="2134463"/>
                  </a:lnTo>
                  <a:lnTo>
                    <a:pt x="247855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478557" y="1868043"/>
                  </a:lnTo>
                  <a:lnTo>
                    <a:pt x="247855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211209" y="802398"/>
                  </a:lnTo>
                  <a:lnTo>
                    <a:pt x="2211209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211209" y="535990"/>
                  </a:lnTo>
                  <a:lnTo>
                    <a:pt x="2211209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2940862" y="3200108"/>
                  </a:lnTo>
                  <a:lnTo>
                    <a:pt x="2944037" y="3200108"/>
                  </a:lnTo>
                  <a:lnTo>
                    <a:pt x="3208210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0862" y="2671053"/>
              <a:ext cx="3510967" cy="1524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548812" y="2727253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50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478958" y="2689161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65" y="38100"/>
                  </a:moveTo>
                  <a:lnTo>
                    <a:pt x="3358565" y="0"/>
                  </a:lnTo>
                  <a:lnTo>
                    <a:pt x="3358565" y="76200"/>
                  </a:lnTo>
                  <a:lnTo>
                    <a:pt x="3434765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32845" y="890571"/>
              <a:ext cx="152400" cy="351016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209045" y="978521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170940" y="908672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8064970" y="2828378"/>
              <a:ext cx="401955" cy="537210"/>
            </a:xfrm>
            <a:custGeom>
              <a:avLst/>
              <a:gdLst/>
              <a:ahLst/>
              <a:cxnLst/>
              <a:rect l="l" t="t" r="r" b="b"/>
              <a:pathLst>
                <a:path w="401954" h="537210">
                  <a:moveTo>
                    <a:pt x="401548" y="0"/>
                  </a:moveTo>
                  <a:lnTo>
                    <a:pt x="0" y="0"/>
                  </a:lnTo>
                  <a:lnTo>
                    <a:pt x="0" y="268427"/>
                  </a:lnTo>
                  <a:lnTo>
                    <a:pt x="0" y="536854"/>
                  </a:lnTo>
                  <a:lnTo>
                    <a:pt x="401548" y="536854"/>
                  </a:lnTo>
                  <a:lnTo>
                    <a:pt x="401548" y="268427"/>
                  </a:lnTo>
                  <a:lnTo>
                    <a:pt x="401548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492024" y="202277"/>
            <a:ext cx="587057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Linear</a:t>
            </a:r>
            <a:r>
              <a:rPr dirty="0" spc="25"/>
              <a:t> </a:t>
            </a:r>
            <a:r>
              <a:rPr dirty="0" spc="-5"/>
              <a:t>transformations</a:t>
            </a:r>
            <a:r>
              <a:rPr dirty="0" spc="25"/>
              <a:t> </a:t>
            </a:r>
            <a:r>
              <a:rPr dirty="0"/>
              <a:t>as</a:t>
            </a:r>
            <a:r>
              <a:rPr dirty="0" spc="25"/>
              <a:t> </a:t>
            </a:r>
            <a:r>
              <a:rPr dirty="0" spc="-5"/>
              <a:t>matrices</a:t>
            </a:r>
          </a:p>
        </p:txBody>
      </p:sp>
      <p:grpSp>
        <p:nvGrpSpPr>
          <p:cNvPr id="29" name="object 29"/>
          <p:cNvGrpSpPr/>
          <p:nvPr/>
        </p:nvGrpSpPr>
        <p:grpSpPr>
          <a:xfrm>
            <a:off x="4425950" y="2911693"/>
            <a:ext cx="292100" cy="198120"/>
            <a:chOff x="4425950" y="2911693"/>
            <a:chExt cx="292100" cy="198120"/>
          </a:xfrm>
        </p:grpSpPr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25950" y="2911693"/>
              <a:ext cx="292100" cy="19811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464050" y="2990753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558029" y="2929793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3991025" y="2795226"/>
            <a:ext cx="391160" cy="558800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(1,0)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(0,1)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749290" y="2795226"/>
            <a:ext cx="450850" cy="558800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(3,-1)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(2,3)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4425950" y="3178393"/>
            <a:ext cx="292100" cy="198120"/>
            <a:chOff x="4425950" y="3178393"/>
            <a:chExt cx="292100" cy="198120"/>
          </a:xfrm>
        </p:grpSpPr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25950" y="3178393"/>
              <a:ext cx="292100" cy="198119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464050" y="3257453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4558029" y="3196493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0" y="121919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9" name="object 39"/>
          <p:cNvGrpSpPr/>
          <p:nvPr/>
        </p:nvGrpSpPr>
        <p:grpSpPr>
          <a:xfrm>
            <a:off x="3778947" y="780111"/>
            <a:ext cx="249554" cy="272415"/>
            <a:chOff x="3778947" y="780111"/>
            <a:chExt cx="249554" cy="272415"/>
          </a:xfrm>
        </p:grpSpPr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8947" y="780111"/>
              <a:ext cx="249280" cy="27183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7047" y="795225"/>
              <a:ext cx="172330" cy="195107"/>
            </a:xfrm>
            <a:prstGeom prst="rect">
              <a:avLst/>
            </a:prstGeom>
          </p:spPr>
        </p:pic>
      </p:grpSp>
      <p:grpSp>
        <p:nvGrpSpPr>
          <p:cNvPr id="42" name="object 42"/>
          <p:cNvGrpSpPr/>
          <p:nvPr/>
        </p:nvGrpSpPr>
        <p:grpSpPr>
          <a:xfrm>
            <a:off x="4171407" y="780111"/>
            <a:ext cx="261620" cy="272415"/>
            <a:chOff x="4171407" y="780111"/>
            <a:chExt cx="261620" cy="272415"/>
          </a:xfrm>
        </p:grpSpPr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71407" y="780111"/>
              <a:ext cx="261204" cy="27183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09507" y="795128"/>
              <a:ext cx="185004" cy="195577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1811926" y="871445"/>
            <a:ext cx="226060" cy="234315"/>
            <a:chOff x="1811926" y="871445"/>
            <a:chExt cx="226060" cy="234315"/>
          </a:xfrm>
        </p:grpSpPr>
        <p:pic>
          <p:nvPicPr>
            <p:cNvPr id="46" name="object 4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11926" y="871445"/>
              <a:ext cx="225758" cy="23424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50026" y="886479"/>
              <a:ext cx="149558" cy="157995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2032604" y="83608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3626938" y="2747400"/>
            <a:ext cx="250190" cy="272415"/>
            <a:chOff x="3626938" y="2747400"/>
            <a:chExt cx="250190" cy="272415"/>
          </a:xfrm>
        </p:grpSpPr>
        <p:pic>
          <p:nvPicPr>
            <p:cNvPr id="50" name="object 5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26938" y="2747400"/>
              <a:ext cx="249725" cy="27234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65038" y="2762514"/>
              <a:ext cx="172772" cy="195611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3696258" y="249307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53" name="object 53"/>
          <p:cNvGraphicFramePr>
            <a:graphicFrameLocks noGrp="1"/>
          </p:cNvGraphicFramePr>
          <p:nvPr/>
        </p:nvGraphicFramePr>
        <p:xfrm>
          <a:off x="417512" y="1141412"/>
          <a:ext cx="3213100" cy="3200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335"/>
                <a:gridCol w="267335"/>
                <a:gridCol w="267335"/>
                <a:gridCol w="267334"/>
                <a:gridCol w="54609"/>
                <a:gridCol w="212090"/>
                <a:gridCol w="188594"/>
                <a:gridCol w="78740"/>
                <a:gridCol w="266700"/>
                <a:gridCol w="67310"/>
                <a:gridCol w="200025"/>
                <a:gridCol w="201294"/>
                <a:gridCol w="66039"/>
                <a:gridCol w="267335"/>
                <a:gridCol w="267335"/>
                <a:gridCol w="267335"/>
              </a:tblGrid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651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2695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8100">
                      <a:solidFill>
                        <a:srgbClr val="40B1BD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40B1BD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8100">
                      <a:solidFill>
                        <a:srgbClr val="40B1BD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</a:tr>
              <a:tr h="26332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8100">
                      <a:solidFill>
                        <a:srgbClr val="40B1BD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65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T w="31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50"/>
                        </a:lnSpc>
                        <a:spcBef>
                          <a:spcPts val="44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6515"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7FCBD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2664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54" name="object 54"/>
          <p:cNvGrpSpPr/>
          <p:nvPr/>
        </p:nvGrpSpPr>
        <p:grpSpPr>
          <a:xfrm>
            <a:off x="1985754" y="2642637"/>
            <a:ext cx="344170" cy="243840"/>
            <a:chOff x="1985754" y="2642637"/>
            <a:chExt cx="344170" cy="243840"/>
          </a:xfrm>
        </p:grpSpPr>
        <p:pic>
          <p:nvPicPr>
            <p:cNvPr id="55" name="object 5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85754" y="2642637"/>
              <a:ext cx="343551" cy="243839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2123565" y="2660737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39" h="167639">
                  <a:moveTo>
                    <a:pt x="0" y="0"/>
                  </a:moveTo>
                  <a:lnTo>
                    <a:pt x="0" y="167639"/>
                  </a:lnTo>
                  <a:lnTo>
                    <a:pt x="167639" y="83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B1B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7" name="object 57"/>
          <p:cNvGrpSpPr/>
          <p:nvPr/>
        </p:nvGrpSpPr>
        <p:grpSpPr>
          <a:xfrm>
            <a:off x="1906779" y="2431457"/>
            <a:ext cx="243840" cy="371475"/>
            <a:chOff x="1906779" y="2431457"/>
            <a:chExt cx="243840" cy="371475"/>
          </a:xfrm>
        </p:grpSpPr>
        <p:pic>
          <p:nvPicPr>
            <p:cNvPr id="58" name="object 5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06779" y="2431457"/>
              <a:ext cx="243840" cy="371384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1944879" y="2449558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39" h="167639">
                  <a:moveTo>
                    <a:pt x="83820" y="0"/>
                  </a:moveTo>
                  <a:lnTo>
                    <a:pt x="0" y="167639"/>
                  </a:lnTo>
                  <a:lnTo>
                    <a:pt x="167640" y="167639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40B1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8203610" y="2829332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174005" y="3097758"/>
            <a:ext cx="1835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-1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7078322" y="1614266"/>
            <a:ext cx="1401445" cy="1764030"/>
            <a:chOff x="7078322" y="1614266"/>
            <a:chExt cx="1401445" cy="1764030"/>
          </a:xfrm>
        </p:grpSpPr>
        <p:sp>
          <p:nvSpPr>
            <p:cNvPr id="63" name="object 63"/>
            <p:cNvSpPr/>
            <p:nvPr/>
          </p:nvSpPr>
          <p:spPr>
            <a:xfrm>
              <a:off x="8058627" y="3090453"/>
              <a:ext cx="414655" cy="12700"/>
            </a:xfrm>
            <a:custGeom>
              <a:avLst/>
              <a:gdLst/>
              <a:ahLst/>
              <a:cxnLst/>
              <a:rect l="l" t="t" r="r" b="b"/>
              <a:pathLst>
                <a:path w="414654" h="12700">
                  <a:moveTo>
                    <a:pt x="0" y="0"/>
                  </a:moveTo>
                  <a:lnTo>
                    <a:pt x="414249" y="0"/>
                  </a:lnTo>
                  <a:lnTo>
                    <a:pt x="414249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8058627" y="2822027"/>
              <a:ext cx="414655" cy="549910"/>
            </a:xfrm>
            <a:custGeom>
              <a:avLst/>
              <a:gdLst/>
              <a:ahLst/>
              <a:cxnLst/>
              <a:rect l="l" t="t" r="r" b="b"/>
              <a:pathLst>
                <a:path w="414654" h="549910">
                  <a:moveTo>
                    <a:pt x="6350" y="0"/>
                  </a:moveTo>
                  <a:lnTo>
                    <a:pt x="6350" y="549552"/>
                  </a:lnTo>
                </a:path>
                <a:path w="414654" h="549910">
                  <a:moveTo>
                    <a:pt x="407899" y="0"/>
                  </a:moveTo>
                  <a:lnTo>
                    <a:pt x="407899" y="549552"/>
                  </a:lnTo>
                </a:path>
                <a:path w="414654" h="549910">
                  <a:moveTo>
                    <a:pt x="0" y="6350"/>
                  </a:moveTo>
                  <a:lnTo>
                    <a:pt x="414249" y="6350"/>
                  </a:lnTo>
                </a:path>
                <a:path w="414654" h="549910">
                  <a:moveTo>
                    <a:pt x="0" y="543202"/>
                  </a:moveTo>
                  <a:lnTo>
                    <a:pt x="414249" y="54320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21991" y="2623525"/>
              <a:ext cx="949123" cy="519295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7196347" y="2731244"/>
              <a:ext cx="659765" cy="217804"/>
            </a:xfrm>
            <a:custGeom>
              <a:avLst/>
              <a:gdLst/>
              <a:ahLst/>
              <a:cxnLst/>
              <a:rect l="l" t="t" r="r" b="b"/>
              <a:pathLst>
                <a:path w="659765" h="217805">
                  <a:moveTo>
                    <a:pt x="0" y="0"/>
                  </a:moveTo>
                  <a:lnTo>
                    <a:pt x="641200" y="211372"/>
                  </a:lnTo>
                  <a:lnTo>
                    <a:pt x="659292" y="217336"/>
                  </a:lnTo>
                </a:path>
              </a:pathLst>
            </a:custGeom>
            <a:ln w="38099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7811305" y="2863011"/>
              <a:ext cx="186055" cy="159385"/>
            </a:xfrm>
            <a:custGeom>
              <a:avLst/>
              <a:gdLst/>
              <a:ahLst/>
              <a:cxnLst/>
              <a:rect l="l" t="t" r="r" b="b"/>
              <a:pathLst>
                <a:path w="186054" h="159385">
                  <a:moveTo>
                    <a:pt x="52484" y="0"/>
                  </a:moveTo>
                  <a:lnTo>
                    <a:pt x="0" y="159212"/>
                  </a:lnTo>
                  <a:lnTo>
                    <a:pt x="185454" y="132090"/>
                  </a:lnTo>
                  <a:lnTo>
                    <a:pt x="52484" y="0"/>
                  </a:lnTo>
                  <a:close/>
                </a:path>
              </a:pathLst>
            </a:custGeom>
            <a:solidFill>
              <a:srgbClr val="CC89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7797626" y="1626966"/>
              <a:ext cx="401955" cy="11430"/>
            </a:xfrm>
            <a:custGeom>
              <a:avLst/>
              <a:gdLst/>
              <a:ahLst/>
              <a:cxnLst/>
              <a:rect l="l" t="t" r="r" b="b"/>
              <a:pathLst>
                <a:path w="401954" h="11430">
                  <a:moveTo>
                    <a:pt x="0" y="11333"/>
                  </a:moveTo>
                  <a:lnTo>
                    <a:pt x="401549" y="11333"/>
                  </a:lnTo>
                  <a:lnTo>
                    <a:pt x="401549" y="0"/>
                  </a:lnTo>
                  <a:lnTo>
                    <a:pt x="0" y="0"/>
                  </a:lnTo>
                  <a:lnTo>
                    <a:pt x="0" y="11333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7794538" y="188904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0"/>
                  </a:moveTo>
                  <a:lnTo>
                    <a:pt x="0" y="12699"/>
                  </a:lnTo>
                </a:path>
              </a:pathLst>
            </a:custGeom>
            <a:ln w="652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8202525" y="188904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0"/>
                  </a:moveTo>
                  <a:lnTo>
                    <a:pt x="0" y="12699"/>
                  </a:lnTo>
                </a:path>
              </a:pathLst>
            </a:custGeom>
            <a:ln w="63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7791276" y="1620616"/>
              <a:ext cx="414655" cy="549910"/>
            </a:xfrm>
            <a:custGeom>
              <a:avLst/>
              <a:gdLst/>
              <a:ahLst/>
              <a:cxnLst/>
              <a:rect l="l" t="t" r="r" b="b"/>
              <a:pathLst>
                <a:path w="414654" h="549910">
                  <a:moveTo>
                    <a:pt x="6350" y="0"/>
                  </a:moveTo>
                  <a:lnTo>
                    <a:pt x="6350" y="549552"/>
                  </a:lnTo>
                </a:path>
                <a:path w="414654" h="549910">
                  <a:moveTo>
                    <a:pt x="407899" y="0"/>
                  </a:moveTo>
                  <a:lnTo>
                    <a:pt x="407899" y="549552"/>
                  </a:lnTo>
                </a:path>
                <a:path w="414654" h="549910">
                  <a:moveTo>
                    <a:pt x="0" y="6350"/>
                  </a:moveTo>
                  <a:lnTo>
                    <a:pt x="414249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7794538" y="215746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0"/>
                  </a:moveTo>
                  <a:lnTo>
                    <a:pt x="0" y="12700"/>
                  </a:lnTo>
                </a:path>
              </a:pathLst>
            </a:custGeom>
            <a:ln w="652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8202525" y="215746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0"/>
                  </a:moveTo>
                  <a:lnTo>
                    <a:pt x="0" y="12700"/>
                  </a:lnTo>
                </a:path>
              </a:pathLst>
            </a:custGeom>
            <a:ln w="63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78322" y="1849869"/>
              <a:ext cx="771513" cy="1000225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7201191" y="2052843"/>
              <a:ext cx="444500" cy="678815"/>
            </a:xfrm>
            <a:custGeom>
              <a:avLst/>
              <a:gdLst/>
              <a:ahLst/>
              <a:cxnLst/>
              <a:rect l="l" t="t" r="r" b="b"/>
              <a:pathLst>
                <a:path w="444500" h="678814">
                  <a:moveTo>
                    <a:pt x="0" y="678584"/>
                  </a:moveTo>
                  <a:lnTo>
                    <a:pt x="433936" y="15936"/>
                  </a:lnTo>
                  <a:lnTo>
                    <a:pt x="444372" y="0"/>
                  </a:lnTo>
                </a:path>
              </a:pathLst>
            </a:custGeom>
            <a:ln w="381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7565004" y="1928535"/>
              <a:ext cx="162560" cy="186690"/>
            </a:xfrm>
            <a:custGeom>
              <a:avLst/>
              <a:gdLst/>
              <a:ahLst/>
              <a:cxnLst/>
              <a:rect l="l" t="t" r="r" b="b"/>
              <a:pathLst>
                <a:path w="162559" h="186689">
                  <a:moveTo>
                    <a:pt x="161963" y="0"/>
                  </a:moveTo>
                  <a:lnTo>
                    <a:pt x="0" y="94325"/>
                  </a:lnTo>
                  <a:lnTo>
                    <a:pt x="140246" y="186165"/>
                  </a:lnTo>
                  <a:lnTo>
                    <a:pt x="161963" y="0"/>
                  </a:lnTo>
                  <a:close/>
                </a:path>
              </a:pathLst>
            </a:custGeom>
            <a:solidFill>
              <a:srgbClr val="CC893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7" name="object 77"/>
          <p:cNvSpPr txBox="1"/>
          <p:nvPr/>
        </p:nvSpPr>
        <p:spPr>
          <a:xfrm>
            <a:off x="4955058" y="1185490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78" name="object 78"/>
          <p:cNvGraphicFramePr>
            <a:graphicFrameLocks noGrp="1"/>
          </p:cNvGraphicFramePr>
          <p:nvPr/>
        </p:nvGraphicFramePr>
        <p:xfrm>
          <a:off x="3682288" y="1043146"/>
          <a:ext cx="124650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12749"/>
                <a:gridCol w="41275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sp>
        <p:nvSpPr>
          <p:cNvPr id="79" name="object 79"/>
          <p:cNvSpPr txBox="1"/>
          <p:nvPr/>
        </p:nvSpPr>
        <p:spPr>
          <a:xfrm>
            <a:off x="5130011" y="1052899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5130011" y="1321325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3778947" y="1669111"/>
            <a:ext cx="249554" cy="272415"/>
            <a:chOff x="3778947" y="1669111"/>
            <a:chExt cx="249554" cy="272415"/>
          </a:xfrm>
        </p:grpSpPr>
        <p:pic>
          <p:nvPicPr>
            <p:cNvPr id="82" name="object 8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78947" y="1669111"/>
              <a:ext cx="249280" cy="271838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7047" y="1684225"/>
              <a:ext cx="172330" cy="195107"/>
            </a:xfrm>
            <a:prstGeom prst="rect">
              <a:avLst/>
            </a:prstGeom>
          </p:spPr>
        </p:pic>
      </p:grpSp>
      <p:grpSp>
        <p:nvGrpSpPr>
          <p:cNvPr id="84" name="object 84"/>
          <p:cNvGrpSpPr/>
          <p:nvPr/>
        </p:nvGrpSpPr>
        <p:grpSpPr>
          <a:xfrm>
            <a:off x="4171407" y="1669111"/>
            <a:ext cx="261620" cy="272415"/>
            <a:chOff x="4171407" y="1669111"/>
            <a:chExt cx="261620" cy="272415"/>
          </a:xfrm>
        </p:grpSpPr>
        <p:pic>
          <p:nvPicPr>
            <p:cNvPr id="85" name="object 8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71407" y="1669111"/>
              <a:ext cx="261204" cy="271838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09507" y="1684128"/>
              <a:ext cx="185004" cy="195577"/>
            </a:xfrm>
            <a:prstGeom prst="rect">
              <a:avLst/>
            </a:prstGeom>
          </p:spPr>
        </p:pic>
      </p:grpSp>
      <p:sp>
        <p:nvSpPr>
          <p:cNvPr id="87" name="object 87"/>
          <p:cNvSpPr txBox="1"/>
          <p:nvPr/>
        </p:nvSpPr>
        <p:spPr>
          <a:xfrm>
            <a:off x="4955058" y="2074490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88" name="object 88"/>
          <p:cNvGraphicFramePr>
            <a:graphicFrameLocks noGrp="1"/>
          </p:cNvGraphicFramePr>
          <p:nvPr/>
        </p:nvGraphicFramePr>
        <p:xfrm>
          <a:off x="3682288" y="1932146"/>
          <a:ext cx="124650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12749"/>
                <a:gridCol w="41275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sp>
        <p:nvSpPr>
          <p:cNvPr id="89" name="object 89"/>
          <p:cNvSpPr txBox="1"/>
          <p:nvPr/>
        </p:nvSpPr>
        <p:spPr>
          <a:xfrm>
            <a:off x="5130011" y="1941899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5130011" y="2210325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121285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-1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7948958" y="1657463"/>
            <a:ext cx="9906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35"/>
              </a:lnSpc>
            </a:pPr>
            <a:r>
              <a:rPr dirty="0" baseline="3968" sz="2100" spc="-1170">
                <a:latin typeface="Arial MT"/>
                <a:cs typeface="Arial MT"/>
              </a:rPr>
              <a:t>2</a:t>
            </a: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7948958" y="1925889"/>
            <a:ext cx="9906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35"/>
              </a:lnSpc>
            </a:pPr>
            <a:r>
              <a:rPr dirty="0" baseline="3968" sz="2100" spc="-1170">
                <a:latin typeface="Arial MT"/>
                <a:cs typeface="Arial MT"/>
              </a:rPr>
              <a:t>3</a:t>
            </a: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7788275" y="1625600"/>
            <a:ext cx="421005" cy="562610"/>
            <a:chOff x="7788275" y="1625600"/>
            <a:chExt cx="421005" cy="562610"/>
          </a:xfrm>
        </p:grpSpPr>
        <p:sp>
          <p:nvSpPr>
            <p:cNvPr id="94" name="object 94"/>
            <p:cNvSpPr/>
            <p:nvPr/>
          </p:nvSpPr>
          <p:spPr>
            <a:xfrm>
              <a:off x="7791450" y="1903550"/>
              <a:ext cx="414655" cy="0"/>
            </a:xfrm>
            <a:custGeom>
              <a:avLst/>
              <a:gdLst/>
              <a:ahLst/>
              <a:cxnLst/>
              <a:rect l="l" t="t" r="r" b="b"/>
              <a:pathLst>
                <a:path w="414654" h="0">
                  <a:moveTo>
                    <a:pt x="0" y="0"/>
                  </a:moveTo>
                  <a:lnTo>
                    <a:pt x="414249" y="0"/>
                  </a:lnTo>
                </a:path>
              </a:pathLst>
            </a:custGeom>
            <a:ln w="63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7791450" y="1909900"/>
              <a:ext cx="414655" cy="0"/>
            </a:xfrm>
            <a:custGeom>
              <a:avLst/>
              <a:gdLst/>
              <a:ahLst/>
              <a:cxnLst/>
              <a:rect l="l" t="t" r="r" b="b"/>
              <a:pathLst>
                <a:path w="414654" h="0">
                  <a:moveTo>
                    <a:pt x="0" y="0"/>
                  </a:moveTo>
                  <a:lnTo>
                    <a:pt x="6350" y="0"/>
                  </a:lnTo>
                </a:path>
                <a:path w="414654" h="0">
                  <a:moveTo>
                    <a:pt x="407899" y="0"/>
                  </a:moveTo>
                  <a:lnTo>
                    <a:pt x="414249" y="0"/>
                  </a:lnTo>
                </a:path>
              </a:pathLst>
            </a:custGeom>
            <a:ln w="63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7797800" y="1631950"/>
              <a:ext cx="401955" cy="549910"/>
            </a:xfrm>
            <a:custGeom>
              <a:avLst/>
              <a:gdLst/>
              <a:ahLst/>
              <a:cxnLst/>
              <a:rect l="l" t="t" r="r" b="b"/>
              <a:pathLst>
                <a:path w="401954" h="549910">
                  <a:moveTo>
                    <a:pt x="0" y="0"/>
                  </a:moveTo>
                  <a:lnTo>
                    <a:pt x="0" y="549552"/>
                  </a:lnTo>
                </a:path>
                <a:path w="401954" h="549910">
                  <a:moveTo>
                    <a:pt x="401549" y="0"/>
                  </a:moveTo>
                  <a:lnTo>
                    <a:pt x="401549" y="54955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7791450" y="1635125"/>
              <a:ext cx="414655" cy="6350"/>
            </a:xfrm>
            <a:custGeom>
              <a:avLst/>
              <a:gdLst/>
              <a:ahLst/>
              <a:cxnLst/>
              <a:rect l="l" t="t" r="r" b="b"/>
              <a:pathLst>
                <a:path w="414654" h="6350">
                  <a:moveTo>
                    <a:pt x="0" y="6350"/>
                  </a:moveTo>
                  <a:lnTo>
                    <a:pt x="414249" y="6350"/>
                  </a:lnTo>
                </a:path>
                <a:path w="414654" h="6350">
                  <a:moveTo>
                    <a:pt x="0" y="0"/>
                  </a:moveTo>
                  <a:lnTo>
                    <a:pt x="414249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7791450" y="2171977"/>
              <a:ext cx="414655" cy="6350"/>
            </a:xfrm>
            <a:custGeom>
              <a:avLst/>
              <a:gdLst/>
              <a:ahLst/>
              <a:cxnLst/>
              <a:rect l="l" t="t" r="r" b="b"/>
              <a:pathLst>
                <a:path w="414654" h="6350">
                  <a:moveTo>
                    <a:pt x="0" y="0"/>
                  </a:moveTo>
                  <a:lnTo>
                    <a:pt x="414249" y="0"/>
                  </a:lnTo>
                </a:path>
                <a:path w="414654" h="6350">
                  <a:moveTo>
                    <a:pt x="0" y="6350"/>
                  </a:moveTo>
                  <a:lnTo>
                    <a:pt x="414249" y="6350"/>
                  </a:lnTo>
                </a:path>
              </a:pathLst>
            </a:custGeom>
            <a:ln w="63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7797800" y="1638299"/>
              <a:ext cx="401955" cy="537210"/>
            </a:xfrm>
            <a:custGeom>
              <a:avLst/>
              <a:gdLst/>
              <a:ahLst/>
              <a:cxnLst/>
              <a:rect l="l" t="t" r="r" b="b"/>
              <a:pathLst>
                <a:path w="401954" h="537210">
                  <a:moveTo>
                    <a:pt x="401548" y="0"/>
                  </a:moveTo>
                  <a:lnTo>
                    <a:pt x="0" y="0"/>
                  </a:lnTo>
                  <a:lnTo>
                    <a:pt x="0" y="268427"/>
                  </a:lnTo>
                  <a:lnTo>
                    <a:pt x="0" y="536854"/>
                  </a:lnTo>
                  <a:lnTo>
                    <a:pt x="401548" y="536854"/>
                  </a:lnTo>
                  <a:lnTo>
                    <a:pt x="401548" y="268427"/>
                  </a:lnTo>
                  <a:lnTo>
                    <a:pt x="401548" y="0"/>
                  </a:lnTo>
                  <a:close/>
                </a:path>
              </a:pathLst>
            </a:custGeom>
            <a:solidFill>
              <a:srgbClr val="A1C2F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0" name="object 100"/>
          <p:cNvSpPr txBox="1"/>
          <p:nvPr/>
        </p:nvSpPr>
        <p:spPr>
          <a:xfrm>
            <a:off x="7936433" y="1639254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7936433" y="1907681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02" name="object 102"/>
          <p:cNvGrpSpPr/>
          <p:nvPr/>
        </p:nvGrpSpPr>
        <p:grpSpPr>
          <a:xfrm>
            <a:off x="7791450" y="1631950"/>
            <a:ext cx="414655" cy="549910"/>
            <a:chOff x="7791450" y="1631950"/>
            <a:chExt cx="414655" cy="549910"/>
          </a:xfrm>
        </p:grpSpPr>
        <p:sp>
          <p:nvSpPr>
            <p:cNvPr id="103" name="object 103"/>
            <p:cNvSpPr/>
            <p:nvPr/>
          </p:nvSpPr>
          <p:spPr>
            <a:xfrm>
              <a:off x="7791450" y="1900376"/>
              <a:ext cx="414655" cy="12700"/>
            </a:xfrm>
            <a:custGeom>
              <a:avLst/>
              <a:gdLst/>
              <a:ahLst/>
              <a:cxnLst/>
              <a:rect l="l" t="t" r="r" b="b"/>
              <a:pathLst>
                <a:path w="414654" h="12700">
                  <a:moveTo>
                    <a:pt x="0" y="0"/>
                  </a:moveTo>
                  <a:lnTo>
                    <a:pt x="414249" y="0"/>
                  </a:lnTo>
                  <a:lnTo>
                    <a:pt x="414249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7791450" y="1631950"/>
              <a:ext cx="414655" cy="549910"/>
            </a:xfrm>
            <a:custGeom>
              <a:avLst/>
              <a:gdLst/>
              <a:ahLst/>
              <a:cxnLst/>
              <a:rect l="l" t="t" r="r" b="b"/>
              <a:pathLst>
                <a:path w="414654" h="549910">
                  <a:moveTo>
                    <a:pt x="6350" y="0"/>
                  </a:moveTo>
                  <a:lnTo>
                    <a:pt x="6350" y="549552"/>
                  </a:lnTo>
                </a:path>
                <a:path w="414654" h="549910">
                  <a:moveTo>
                    <a:pt x="407899" y="0"/>
                  </a:moveTo>
                  <a:lnTo>
                    <a:pt x="407899" y="549552"/>
                  </a:lnTo>
                </a:path>
                <a:path w="414654" h="549910">
                  <a:moveTo>
                    <a:pt x="0" y="6350"/>
                  </a:moveTo>
                  <a:lnTo>
                    <a:pt x="414249" y="6350"/>
                  </a:lnTo>
                </a:path>
                <a:path w="414654" h="549910">
                  <a:moveTo>
                    <a:pt x="0" y="543202"/>
                  </a:moveTo>
                  <a:lnTo>
                    <a:pt x="414249" y="54320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8370" y="1009475"/>
            <a:ext cx="3511550" cy="3510279"/>
            <a:chOff x="268370" y="1009475"/>
            <a:chExt cx="3511550" cy="351027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370" y="2688357"/>
              <a:ext cx="3510967" cy="1524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06463" y="2706458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65" y="38100"/>
                  </a:moveTo>
                  <a:lnTo>
                    <a:pt x="3358565" y="0"/>
                  </a:lnTo>
                  <a:lnTo>
                    <a:pt x="3358565" y="76200"/>
                  </a:lnTo>
                  <a:lnTo>
                    <a:pt x="3434765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47654" y="1009475"/>
              <a:ext cx="152400" cy="351016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985746" y="1027582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5853764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121115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388466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655818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923169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190521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457872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725224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992574" y="2163818"/>
            <a:ext cx="3175" cy="2165350"/>
          </a:xfrm>
          <a:custGeom>
            <a:avLst/>
            <a:gdLst/>
            <a:ahLst/>
            <a:cxnLst/>
            <a:rect l="l" t="t" r="r" b="b"/>
            <a:pathLst>
              <a:path w="3175" h="2165350">
                <a:moveTo>
                  <a:pt x="0" y="2165006"/>
                </a:moveTo>
                <a:lnTo>
                  <a:pt x="3175" y="2165006"/>
                </a:lnTo>
                <a:lnTo>
                  <a:pt x="3175" y="0"/>
                </a:lnTo>
                <a:lnTo>
                  <a:pt x="0" y="0"/>
                </a:lnTo>
                <a:lnTo>
                  <a:pt x="0" y="2165006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992574" y="1128712"/>
            <a:ext cx="3175" cy="498475"/>
          </a:xfrm>
          <a:custGeom>
            <a:avLst/>
            <a:gdLst/>
            <a:ahLst/>
            <a:cxnLst/>
            <a:rect l="l" t="t" r="r" b="b"/>
            <a:pathLst>
              <a:path w="3175" h="498475">
                <a:moveTo>
                  <a:pt x="0" y="498253"/>
                </a:moveTo>
                <a:lnTo>
                  <a:pt x="3175" y="498253"/>
                </a:lnTo>
                <a:lnTo>
                  <a:pt x="3175" y="0"/>
                </a:lnTo>
                <a:lnTo>
                  <a:pt x="0" y="0"/>
                </a:lnTo>
                <a:lnTo>
                  <a:pt x="0" y="498253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259926" y="3365230"/>
            <a:ext cx="3175" cy="963930"/>
          </a:xfrm>
          <a:custGeom>
            <a:avLst/>
            <a:gdLst/>
            <a:ahLst/>
            <a:cxnLst/>
            <a:rect l="l" t="t" r="r" b="b"/>
            <a:pathLst>
              <a:path w="3175" h="963929">
                <a:moveTo>
                  <a:pt x="0" y="963593"/>
                </a:moveTo>
                <a:lnTo>
                  <a:pt x="3175" y="963593"/>
                </a:lnTo>
                <a:lnTo>
                  <a:pt x="3175" y="0"/>
                </a:lnTo>
                <a:lnTo>
                  <a:pt x="0" y="0"/>
                </a:lnTo>
                <a:lnTo>
                  <a:pt x="0" y="963593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259926" y="1128712"/>
            <a:ext cx="3175" cy="1699895"/>
          </a:xfrm>
          <a:custGeom>
            <a:avLst/>
            <a:gdLst/>
            <a:ahLst/>
            <a:cxnLst/>
            <a:rect l="l" t="t" r="r" b="b"/>
            <a:pathLst>
              <a:path w="3175" h="1699895">
                <a:moveTo>
                  <a:pt x="0" y="1699664"/>
                </a:moveTo>
                <a:lnTo>
                  <a:pt x="3175" y="1699664"/>
                </a:lnTo>
                <a:lnTo>
                  <a:pt x="3175" y="0"/>
                </a:lnTo>
                <a:lnTo>
                  <a:pt x="0" y="0"/>
                </a:lnTo>
                <a:lnTo>
                  <a:pt x="0" y="169966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" name="object 19"/>
          <p:cNvGrpSpPr/>
          <p:nvPr/>
        </p:nvGrpSpPr>
        <p:grpSpPr>
          <a:xfrm>
            <a:off x="5440862" y="890571"/>
            <a:ext cx="3511550" cy="3510279"/>
            <a:chOff x="5440862" y="890571"/>
            <a:chExt cx="3511550" cy="3510279"/>
          </a:xfrm>
        </p:grpSpPr>
        <p:sp>
          <p:nvSpPr>
            <p:cNvPr id="20" name="object 20"/>
            <p:cNvSpPr/>
            <p:nvPr/>
          </p:nvSpPr>
          <p:spPr>
            <a:xfrm>
              <a:off x="5586412" y="11287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266407"/>
                  </a:lnTo>
                  <a:lnTo>
                    <a:pt x="2940862" y="269582"/>
                  </a:lnTo>
                  <a:lnTo>
                    <a:pt x="2940862" y="532815"/>
                  </a:lnTo>
                  <a:lnTo>
                    <a:pt x="2612758" y="532815"/>
                  </a:lnTo>
                  <a:lnTo>
                    <a:pt x="2612758" y="535990"/>
                  </a:lnTo>
                  <a:lnTo>
                    <a:pt x="2940862" y="535990"/>
                  </a:lnTo>
                  <a:lnTo>
                    <a:pt x="2940862" y="799223"/>
                  </a:lnTo>
                  <a:lnTo>
                    <a:pt x="2612758" y="799223"/>
                  </a:lnTo>
                  <a:lnTo>
                    <a:pt x="2612758" y="802398"/>
                  </a:lnTo>
                  <a:lnTo>
                    <a:pt x="2940862" y="802398"/>
                  </a:lnTo>
                  <a:lnTo>
                    <a:pt x="2940862" y="1065644"/>
                  </a:lnTo>
                  <a:lnTo>
                    <a:pt x="2940862" y="1864868"/>
                  </a:lnTo>
                  <a:lnTo>
                    <a:pt x="2880106" y="1864868"/>
                  </a:lnTo>
                  <a:lnTo>
                    <a:pt x="2880106" y="1868043"/>
                  </a:lnTo>
                  <a:lnTo>
                    <a:pt x="2940862" y="1868043"/>
                  </a:lnTo>
                  <a:lnTo>
                    <a:pt x="2940862" y="2131288"/>
                  </a:lnTo>
                  <a:lnTo>
                    <a:pt x="2880106" y="2131288"/>
                  </a:lnTo>
                  <a:lnTo>
                    <a:pt x="2880106" y="2134463"/>
                  </a:lnTo>
                  <a:lnTo>
                    <a:pt x="2940862" y="2134463"/>
                  </a:lnTo>
                  <a:lnTo>
                    <a:pt x="2940862" y="2397696"/>
                  </a:lnTo>
                  <a:lnTo>
                    <a:pt x="2940862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478557" y="2134463"/>
                  </a:lnTo>
                  <a:lnTo>
                    <a:pt x="247855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478557" y="1868043"/>
                  </a:lnTo>
                  <a:lnTo>
                    <a:pt x="247855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211209" y="802398"/>
                  </a:lnTo>
                  <a:lnTo>
                    <a:pt x="2211209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211209" y="535990"/>
                  </a:lnTo>
                  <a:lnTo>
                    <a:pt x="2211209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2940862" y="3200108"/>
                  </a:lnTo>
                  <a:lnTo>
                    <a:pt x="2944037" y="3200108"/>
                  </a:lnTo>
                  <a:lnTo>
                    <a:pt x="3208210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0862" y="2671053"/>
              <a:ext cx="3510967" cy="1524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548812" y="2727253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50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478958" y="2689161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65" y="38100"/>
                  </a:moveTo>
                  <a:lnTo>
                    <a:pt x="3358565" y="0"/>
                  </a:lnTo>
                  <a:lnTo>
                    <a:pt x="3358565" y="76200"/>
                  </a:lnTo>
                  <a:lnTo>
                    <a:pt x="3434765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32845" y="890571"/>
              <a:ext cx="152400" cy="351016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209045" y="978521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170940" y="908672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8064970" y="2828378"/>
              <a:ext cx="401955" cy="537210"/>
            </a:xfrm>
            <a:custGeom>
              <a:avLst/>
              <a:gdLst/>
              <a:ahLst/>
              <a:cxnLst/>
              <a:rect l="l" t="t" r="r" b="b"/>
              <a:pathLst>
                <a:path w="401954" h="537210">
                  <a:moveTo>
                    <a:pt x="401548" y="0"/>
                  </a:moveTo>
                  <a:lnTo>
                    <a:pt x="0" y="0"/>
                  </a:lnTo>
                  <a:lnTo>
                    <a:pt x="0" y="268427"/>
                  </a:lnTo>
                  <a:lnTo>
                    <a:pt x="0" y="536854"/>
                  </a:lnTo>
                  <a:lnTo>
                    <a:pt x="401548" y="536854"/>
                  </a:lnTo>
                  <a:lnTo>
                    <a:pt x="401548" y="268427"/>
                  </a:lnTo>
                  <a:lnTo>
                    <a:pt x="401548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492024" y="202277"/>
            <a:ext cx="587057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Linear</a:t>
            </a:r>
            <a:r>
              <a:rPr dirty="0" spc="25"/>
              <a:t> </a:t>
            </a:r>
            <a:r>
              <a:rPr dirty="0" spc="-5"/>
              <a:t>transformations</a:t>
            </a:r>
            <a:r>
              <a:rPr dirty="0" spc="25"/>
              <a:t> </a:t>
            </a:r>
            <a:r>
              <a:rPr dirty="0"/>
              <a:t>as</a:t>
            </a:r>
            <a:r>
              <a:rPr dirty="0" spc="25"/>
              <a:t> </a:t>
            </a:r>
            <a:r>
              <a:rPr dirty="0" spc="-5"/>
              <a:t>matrices</a:t>
            </a:r>
          </a:p>
        </p:txBody>
      </p:sp>
      <p:grpSp>
        <p:nvGrpSpPr>
          <p:cNvPr id="29" name="object 29"/>
          <p:cNvGrpSpPr/>
          <p:nvPr/>
        </p:nvGrpSpPr>
        <p:grpSpPr>
          <a:xfrm>
            <a:off x="4425950" y="2911693"/>
            <a:ext cx="292100" cy="198120"/>
            <a:chOff x="4425950" y="2911693"/>
            <a:chExt cx="292100" cy="198120"/>
          </a:xfrm>
        </p:grpSpPr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25950" y="2911693"/>
              <a:ext cx="292100" cy="19811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464050" y="2990753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558029" y="2929793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3991025" y="2795226"/>
            <a:ext cx="391160" cy="558800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(1,0)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(0,1)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749290" y="2795226"/>
            <a:ext cx="450850" cy="558800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(3,-1)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(2,3)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4425950" y="3178393"/>
            <a:ext cx="292100" cy="198120"/>
            <a:chOff x="4425950" y="3178393"/>
            <a:chExt cx="292100" cy="198120"/>
          </a:xfrm>
        </p:grpSpPr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25950" y="3178393"/>
              <a:ext cx="292100" cy="198119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464050" y="3257453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4558029" y="3196493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0" y="121919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4241521" y="1079993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>
                <a:latin typeface="Arial MT"/>
                <a:cs typeface="Arial MT"/>
              </a:rPr>
              <a:t>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241521" y="1348419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>
                <a:latin typeface="Arial MT"/>
                <a:cs typeface="Arial MT"/>
              </a:rPr>
              <a:t>?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3778947" y="780111"/>
            <a:ext cx="249554" cy="272415"/>
            <a:chOff x="3778947" y="780111"/>
            <a:chExt cx="249554" cy="272415"/>
          </a:xfrm>
        </p:grpSpPr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8947" y="780111"/>
              <a:ext cx="249280" cy="27183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7047" y="795225"/>
              <a:ext cx="172330" cy="195107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4171407" y="780111"/>
            <a:ext cx="261620" cy="272415"/>
            <a:chOff x="4171407" y="780111"/>
            <a:chExt cx="261620" cy="272415"/>
          </a:xfrm>
        </p:grpSpPr>
        <p:pic>
          <p:nvPicPr>
            <p:cNvPr id="45" name="object 4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71407" y="780111"/>
              <a:ext cx="261204" cy="27183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09507" y="795128"/>
              <a:ext cx="185004" cy="195577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1811926" y="871445"/>
            <a:ext cx="226060" cy="234315"/>
            <a:chOff x="1811926" y="871445"/>
            <a:chExt cx="226060" cy="234315"/>
          </a:xfrm>
        </p:grpSpPr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11926" y="871445"/>
              <a:ext cx="225758" cy="23424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50026" y="886479"/>
              <a:ext cx="149558" cy="157995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2032604" y="83608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3626938" y="2747400"/>
            <a:ext cx="250190" cy="272415"/>
            <a:chOff x="3626938" y="2747400"/>
            <a:chExt cx="250190" cy="272415"/>
          </a:xfrm>
        </p:grpSpPr>
        <p:pic>
          <p:nvPicPr>
            <p:cNvPr id="52" name="object 5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26938" y="2747400"/>
              <a:ext cx="249725" cy="27234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65038" y="2762514"/>
              <a:ext cx="172772" cy="195611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3696258" y="249307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55" name="object 55"/>
          <p:cNvGraphicFramePr>
            <a:graphicFrameLocks noGrp="1"/>
          </p:cNvGraphicFramePr>
          <p:nvPr/>
        </p:nvGraphicFramePr>
        <p:xfrm>
          <a:off x="417512" y="1141412"/>
          <a:ext cx="3213100" cy="3200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335"/>
                <a:gridCol w="267335"/>
                <a:gridCol w="267335"/>
                <a:gridCol w="267334"/>
                <a:gridCol w="54609"/>
                <a:gridCol w="212090"/>
                <a:gridCol w="188594"/>
                <a:gridCol w="78740"/>
                <a:gridCol w="266700"/>
                <a:gridCol w="67310"/>
                <a:gridCol w="200025"/>
                <a:gridCol w="201294"/>
                <a:gridCol w="66039"/>
                <a:gridCol w="267335"/>
                <a:gridCol w="267335"/>
                <a:gridCol w="267335"/>
              </a:tblGrid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651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2695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8100">
                      <a:solidFill>
                        <a:srgbClr val="40B1BD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40B1BD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8100">
                      <a:solidFill>
                        <a:srgbClr val="40B1BD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</a:tr>
              <a:tr h="26332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8100">
                      <a:solidFill>
                        <a:srgbClr val="40B1BD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65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T w="31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50"/>
                        </a:lnSpc>
                        <a:spcBef>
                          <a:spcPts val="44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6515"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7FCBD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2664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56" name="object 56"/>
          <p:cNvGrpSpPr/>
          <p:nvPr/>
        </p:nvGrpSpPr>
        <p:grpSpPr>
          <a:xfrm>
            <a:off x="1985754" y="2642637"/>
            <a:ext cx="344170" cy="243840"/>
            <a:chOff x="1985754" y="2642637"/>
            <a:chExt cx="344170" cy="243840"/>
          </a:xfrm>
        </p:grpSpPr>
        <p:pic>
          <p:nvPicPr>
            <p:cNvPr id="57" name="object 5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85754" y="2642637"/>
              <a:ext cx="343551" cy="243839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2123565" y="2660737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39" h="167639">
                  <a:moveTo>
                    <a:pt x="0" y="0"/>
                  </a:moveTo>
                  <a:lnTo>
                    <a:pt x="0" y="167639"/>
                  </a:lnTo>
                  <a:lnTo>
                    <a:pt x="167639" y="83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B1B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9" name="object 59"/>
          <p:cNvGrpSpPr/>
          <p:nvPr/>
        </p:nvGrpSpPr>
        <p:grpSpPr>
          <a:xfrm>
            <a:off x="1906779" y="2431457"/>
            <a:ext cx="243840" cy="371475"/>
            <a:chOff x="1906779" y="2431457"/>
            <a:chExt cx="243840" cy="371475"/>
          </a:xfrm>
        </p:grpSpPr>
        <p:pic>
          <p:nvPicPr>
            <p:cNvPr id="60" name="object 6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06779" y="2431457"/>
              <a:ext cx="243840" cy="371384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1944879" y="2449558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39" h="167639">
                  <a:moveTo>
                    <a:pt x="83820" y="0"/>
                  </a:moveTo>
                  <a:lnTo>
                    <a:pt x="0" y="167639"/>
                  </a:lnTo>
                  <a:lnTo>
                    <a:pt x="167640" y="167639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40B1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 txBox="1"/>
          <p:nvPr/>
        </p:nvSpPr>
        <p:spPr>
          <a:xfrm>
            <a:off x="8203610" y="2829332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8174005" y="3097758"/>
            <a:ext cx="1835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-1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7121990" y="1626966"/>
            <a:ext cx="1357630" cy="1751330"/>
            <a:chOff x="7121990" y="1626966"/>
            <a:chExt cx="1357630" cy="1751330"/>
          </a:xfrm>
        </p:grpSpPr>
        <p:sp>
          <p:nvSpPr>
            <p:cNvPr id="65" name="object 65"/>
            <p:cNvSpPr/>
            <p:nvPr/>
          </p:nvSpPr>
          <p:spPr>
            <a:xfrm>
              <a:off x="8058627" y="3090453"/>
              <a:ext cx="414655" cy="12700"/>
            </a:xfrm>
            <a:custGeom>
              <a:avLst/>
              <a:gdLst/>
              <a:ahLst/>
              <a:cxnLst/>
              <a:rect l="l" t="t" r="r" b="b"/>
              <a:pathLst>
                <a:path w="414654" h="12700">
                  <a:moveTo>
                    <a:pt x="0" y="0"/>
                  </a:moveTo>
                  <a:lnTo>
                    <a:pt x="414249" y="0"/>
                  </a:lnTo>
                  <a:lnTo>
                    <a:pt x="414249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8058627" y="2822027"/>
              <a:ext cx="414655" cy="549910"/>
            </a:xfrm>
            <a:custGeom>
              <a:avLst/>
              <a:gdLst/>
              <a:ahLst/>
              <a:cxnLst/>
              <a:rect l="l" t="t" r="r" b="b"/>
              <a:pathLst>
                <a:path w="414654" h="549910">
                  <a:moveTo>
                    <a:pt x="6350" y="0"/>
                  </a:moveTo>
                  <a:lnTo>
                    <a:pt x="6350" y="549552"/>
                  </a:lnTo>
                </a:path>
                <a:path w="414654" h="549910">
                  <a:moveTo>
                    <a:pt x="407899" y="0"/>
                  </a:moveTo>
                  <a:lnTo>
                    <a:pt x="407899" y="549552"/>
                  </a:lnTo>
                </a:path>
                <a:path w="414654" h="549910">
                  <a:moveTo>
                    <a:pt x="0" y="6350"/>
                  </a:moveTo>
                  <a:lnTo>
                    <a:pt x="414249" y="6350"/>
                  </a:lnTo>
                </a:path>
                <a:path w="414654" h="549910">
                  <a:moveTo>
                    <a:pt x="0" y="543202"/>
                  </a:moveTo>
                  <a:lnTo>
                    <a:pt x="414249" y="54320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21990" y="2623525"/>
              <a:ext cx="949123" cy="519295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7196346" y="2731244"/>
              <a:ext cx="659765" cy="217804"/>
            </a:xfrm>
            <a:custGeom>
              <a:avLst/>
              <a:gdLst/>
              <a:ahLst/>
              <a:cxnLst/>
              <a:rect l="l" t="t" r="r" b="b"/>
              <a:pathLst>
                <a:path w="659765" h="217805">
                  <a:moveTo>
                    <a:pt x="0" y="0"/>
                  </a:moveTo>
                  <a:lnTo>
                    <a:pt x="641200" y="211372"/>
                  </a:lnTo>
                  <a:lnTo>
                    <a:pt x="659292" y="217336"/>
                  </a:lnTo>
                </a:path>
              </a:pathLst>
            </a:custGeom>
            <a:ln w="38099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7811304" y="2863011"/>
              <a:ext cx="186055" cy="159385"/>
            </a:xfrm>
            <a:custGeom>
              <a:avLst/>
              <a:gdLst/>
              <a:ahLst/>
              <a:cxnLst/>
              <a:rect l="l" t="t" r="r" b="b"/>
              <a:pathLst>
                <a:path w="186054" h="159385">
                  <a:moveTo>
                    <a:pt x="52484" y="0"/>
                  </a:moveTo>
                  <a:lnTo>
                    <a:pt x="0" y="159212"/>
                  </a:lnTo>
                  <a:lnTo>
                    <a:pt x="185454" y="132090"/>
                  </a:lnTo>
                  <a:lnTo>
                    <a:pt x="52484" y="0"/>
                  </a:lnTo>
                  <a:close/>
                </a:path>
              </a:pathLst>
            </a:custGeom>
            <a:solidFill>
              <a:srgbClr val="CC89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7797622" y="1626971"/>
              <a:ext cx="401955" cy="537210"/>
            </a:xfrm>
            <a:custGeom>
              <a:avLst/>
              <a:gdLst/>
              <a:ahLst/>
              <a:cxnLst/>
              <a:rect l="l" t="t" r="r" b="b"/>
              <a:pathLst>
                <a:path w="401954" h="537210">
                  <a:moveTo>
                    <a:pt x="401548" y="0"/>
                  </a:moveTo>
                  <a:lnTo>
                    <a:pt x="0" y="0"/>
                  </a:lnTo>
                  <a:lnTo>
                    <a:pt x="0" y="268427"/>
                  </a:lnTo>
                  <a:lnTo>
                    <a:pt x="0" y="536854"/>
                  </a:lnTo>
                  <a:lnTo>
                    <a:pt x="401548" y="536854"/>
                  </a:lnTo>
                  <a:lnTo>
                    <a:pt x="401548" y="268427"/>
                  </a:lnTo>
                  <a:lnTo>
                    <a:pt x="401548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/>
          <p:cNvSpPr txBox="1"/>
          <p:nvPr/>
        </p:nvSpPr>
        <p:spPr>
          <a:xfrm>
            <a:off x="7936258" y="1572855"/>
            <a:ext cx="124460" cy="562610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7078322" y="1620616"/>
            <a:ext cx="1127760" cy="1229995"/>
            <a:chOff x="7078322" y="1620616"/>
            <a:chExt cx="1127760" cy="1229995"/>
          </a:xfrm>
        </p:grpSpPr>
        <p:sp>
          <p:nvSpPr>
            <p:cNvPr id="73" name="object 73"/>
            <p:cNvSpPr/>
            <p:nvPr/>
          </p:nvSpPr>
          <p:spPr>
            <a:xfrm>
              <a:off x="7791276" y="1889042"/>
              <a:ext cx="414655" cy="12700"/>
            </a:xfrm>
            <a:custGeom>
              <a:avLst/>
              <a:gdLst/>
              <a:ahLst/>
              <a:cxnLst/>
              <a:rect l="l" t="t" r="r" b="b"/>
              <a:pathLst>
                <a:path w="414654" h="12700">
                  <a:moveTo>
                    <a:pt x="0" y="0"/>
                  </a:moveTo>
                  <a:lnTo>
                    <a:pt x="414249" y="0"/>
                  </a:lnTo>
                  <a:lnTo>
                    <a:pt x="414249" y="12699"/>
                  </a:lnTo>
                  <a:lnTo>
                    <a:pt x="0" y="12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7791276" y="1620616"/>
              <a:ext cx="414655" cy="549910"/>
            </a:xfrm>
            <a:custGeom>
              <a:avLst/>
              <a:gdLst/>
              <a:ahLst/>
              <a:cxnLst/>
              <a:rect l="l" t="t" r="r" b="b"/>
              <a:pathLst>
                <a:path w="414654" h="549910">
                  <a:moveTo>
                    <a:pt x="6350" y="0"/>
                  </a:moveTo>
                  <a:lnTo>
                    <a:pt x="6350" y="549552"/>
                  </a:lnTo>
                </a:path>
                <a:path w="414654" h="549910">
                  <a:moveTo>
                    <a:pt x="407899" y="0"/>
                  </a:moveTo>
                  <a:lnTo>
                    <a:pt x="407899" y="549552"/>
                  </a:lnTo>
                </a:path>
                <a:path w="414654" h="549910">
                  <a:moveTo>
                    <a:pt x="0" y="6350"/>
                  </a:moveTo>
                  <a:lnTo>
                    <a:pt x="414249" y="6350"/>
                  </a:lnTo>
                </a:path>
                <a:path w="414654" h="549910">
                  <a:moveTo>
                    <a:pt x="0" y="543202"/>
                  </a:moveTo>
                  <a:lnTo>
                    <a:pt x="414249" y="54320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5" name="object 7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78322" y="1849869"/>
              <a:ext cx="771513" cy="1000225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7201191" y="2052843"/>
              <a:ext cx="444500" cy="678815"/>
            </a:xfrm>
            <a:custGeom>
              <a:avLst/>
              <a:gdLst/>
              <a:ahLst/>
              <a:cxnLst/>
              <a:rect l="l" t="t" r="r" b="b"/>
              <a:pathLst>
                <a:path w="444500" h="678814">
                  <a:moveTo>
                    <a:pt x="0" y="678584"/>
                  </a:moveTo>
                  <a:lnTo>
                    <a:pt x="433936" y="15936"/>
                  </a:lnTo>
                  <a:lnTo>
                    <a:pt x="444372" y="0"/>
                  </a:lnTo>
                </a:path>
              </a:pathLst>
            </a:custGeom>
            <a:ln w="381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7565004" y="1928535"/>
              <a:ext cx="162560" cy="186690"/>
            </a:xfrm>
            <a:custGeom>
              <a:avLst/>
              <a:gdLst/>
              <a:ahLst/>
              <a:cxnLst/>
              <a:rect l="l" t="t" r="r" b="b"/>
              <a:pathLst>
                <a:path w="162559" h="186689">
                  <a:moveTo>
                    <a:pt x="161963" y="0"/>
                  </a:moveTo>
                  <a:lnTo>
                    <a:pt x="0" y="94325"/>
                  </a:lnTo>
                  <a:lnTo>
                    <a:pt x="140246" y="186165"/>
                  </a:lnTo>
                  <a:lnTo>
                    <a:pt x="161963" y="0"/>
                  </a:lnTo>
                  <a:close/>
                </a:path>
              </a:pathLst>
            </a:custGeom>
            <a:solidFill>
              <a:srgbClr val="CC893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8" name="object 78"/>
          <p:cNvSpPr txBox="1"/>
          <p:nvPr/>
        </p:nvSpPr>
        <p:spPr>
          <a:xfrm>
            <a:off x="4955058" y="1185490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5130011" y="1052899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5130011" y="1321325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4241521" y="1968993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>
                <a:latin typeface="Arial MT"/>
                <a:cs typeface="Arial MT"/>
              </a:rPr>
              <a:t>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4241521" y="2237419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>
                <a:latin typeface="Arial MT"/>
                <a:cs typeface="Arial MT"/>
              </a:rPr>
              <a:t>?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3778947" y="1669111"/>
            <a:ext cx="249554" cy="272415"/>
            <a:chOff x="3778947" y="1669111"/>
            <a:chExt cx="249554" cy="272415"/>
          </a:xfrm>
        </p:grpSpPr>
        <p:pic>
          <p:nvPicPr>
            <p:cNvPr id="84" name="object 8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78947" y="1669111"/>
              <a:ext cx="249280" cy="271838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7047" y="1684225"/>
              <a:ext cx="172330" cy="195107"/>
            </a:xfrm>
            <a:prstGeom prst="rect">
              <a:avLst/>
            </a:prstGeom>
          </p:spPr>
        </p:pic>
      </p:grpSp>
      <p:grpSp>
        <p:nvGrpSpPr>
          <p:cNvPr id="86" name="object 86"/>
          <p:cNvGrpSpPr/>
          <p:nvPr/>
        </p:nvGrpSpPr>
        <p:grpSpPr>
          <a:xfrm>
            <a:off x="4171407" y="1669111"/>
            <a:ext cx="261620" cy="272415"/>
            <a:chOff x="4171407" y="1669111"/>
            <a:chExt cx="261620" cy="272415"/>
          </a:xfrm>
        </p:grpSpPr>
        <p:pic>
          <p:nvPicPr>
            <p:cNvPr id="87" name="object 8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71407" y="1669111"/>
              <a:ext cx="261204" cy="271838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09507" y="1684128"/>
              <a:ext cx="185004" cy="195577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4955058" y="2074490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5130011" y="1941899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5130011" y="2210325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121285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-1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92" name="object 92"/>
          <p:cNvGraphicFramePr>
            <a:graphicFrameLocks noGrp="1"/>
          </p:cNvGraphicFramePr>
          <p:nvPr/>
        </p:nvGraphicFramePr>
        <p:xfrm>
          <a:off x="3682288" y="1038915"/>
          <a:ext cx="1246505" cy="5581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7350"/>
                <a:gridCol w="419734"/>
                <a:gridCol w="419734"/>
              </a:tblGrid>
              <a:tr h="272657">
                <a:tc>
                  <a:txBody>
                    <a:bodyPr/>
                    <a:lstStyle/>
                    <a:p>
                      <a:pPr algn="r" marR="129539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22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778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r" marR="129539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95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77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778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1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object 93"/>
          <p:cNvGraphicFramePr>
            <a:graphicFrameLocks noGrp="1"/>
          </p:cNvGraphicFramePr>
          <p:nvPr/>
        </p:nvGraphicFramePr>
        <p:xfrm>
          <a:off x="3682288" y="1927915"/>
          <a:ext cx="1246505" cy="5581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0685"/>
                <a:gridCol w="412750"/>
                <a:gridCol w="413384"/>
              </a:tblGrid>
              <a:tr h="272657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22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9525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778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1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8370" y="1009475"/>
            <a:ext cx="3511550" cy="3510279"/>
            <a:chOff x="268370" y="1009475"/>
            <a:chExt cx="3511550" cy="351027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370" y="2688357"/>
              <a:ext cx="3510967" cy="1524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06463" y="2706458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65" y="38100"/>
                  </a:moveTo>
                  <a:lnTo>
                    <a:pt x="3358565" y="0"/>
                  </a:lnTo>
                  <a:lnTo>
                    <a:pt x="3358565" y="76200"/>
                  </a:lnTo>
                  <a:lnTo>
                    <a:pt x="3434765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47654" y="1009475"/>
              <a:ext cx="152400" cy="351016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985746" y="1027582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5853764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121115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388466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655818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923169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190521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457872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725224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992574" y="2163818"/>
            <a:ext cx="3175" cy="2165350"/>
          </a:xfrm>
          <a:custGeom>
            <a:avLst/>
            <a:gdLst/>
            <a:ahLst/>
            <a:cxnLst/>
            <a:rect l="l" t="t" r="r" b="b"/>
            <a:pathLst>
              <a:path w="3175" h="2165350">
                <a:moveTo>
                  <a:pt x="0" y="2165006"/>
                </a:moveTo>
                <a:lnTo>
                  <a:pt x="3175" y="2165006"/>
                </a:lnTo>
                <a:lnTo>
                  <a:pt x="3175" y="0"/>
                </a:lnTo>
                <a:lnTo>
                  <a:pt x="0" y="0"/>
                </a:lnTo>
                <a:lnTo>
                  <a:pt x="0" y="2165006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992574" y="1128712"/>
            <a:ext cx="3175" cy="498475"/>
          </a:xfrm>
          <a:custGeom>
            <a:avLst/>
            <a:gdLst/>
            <a:ahLst/>
            <a:cxnLst/>
            <a:rect l="l" t="t" r="r" b="b"/>
            <a:pathLst>
              <a:path w="3175" h="498475">
                <a:moveTo>
                  <a:pt x="0" y="498253"/>
                </a:moveTo>
                <a:lnTo>
                  <a:pt x="3175" y="498253"/>
                </a:lnTo>
                <a:lnTo>
                  <a:pt x="3175" y="0"/>
                </a:lnTo>
                <a:lnTo>
                  <a:pt x="0" y="0"/>
                </a:lnTo>
                <a:lnTo>
                  <a:pt x="0" y="498253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259926" y="3365230"/>
            <a:ext cx="3175" cy="963930"/>
          </a:xfrm>
          <a:custGeom>
            <a:avLst/>
            <a:gdLst/>
            <a:ahLst/>
            <a:cxnLst/>
            <a:rect l="l" t="t" r="r" b="b"/>
            <a:pathLst>
              <a:path w="3175" h="963929">
                <a:moveTo>
                  <a:pt x="0" y="963593"/>
                </a:moveTo>
                <a:lnTo>
                  <a:pt x="3175" y="963593"/>
                </a:lnTo>
                <a:lnTo>
                  <a:pt x="3175" y="0"/>
                </a:lnTo>
                <a:lnTo>
                  <a:pt x="0" y="0"/>
                </a:lnTo>
                <a:lnTo>
                  <a:pt x="0" y="963593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259926" y="1128712"/>
            <a:ext cx="3175" cy="1699895"/>
          </a:xfrm>
          <a:custGeom>
            <a:avLst/>
            <a:gdLst/>
            <a:ahLst/>
            <a:cxnLst/>
            <a:rect l="l" t="t" r="r" b="b"/>
            <a:pathLst>
              <a:path w="3175" h="1699895">
                <a:moveTo>
                  <a:pt x="0" y="1699664"/>
                </a:moveTo>
                <a:lnTo>
                  <a:pt x="3175" y="1699664"/>
                </a:lnTo>
                <a:lnTo>
                  <a:pt x="3175" y="0"/>
                </a:lnTo>
                <a:lnTo>
                  <a:pt x="0" y="0"/>
                </a:lnTo>
                <a:lnTo>
                  <a:pt x="0" y="169966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" name="object 19"/>
          <p:cNvGrpSpPr/>
          <p:nvPr/>
        </p:nvGrpSpPr>
        <p:grpSpPr>
          <a:xfrm>
            <a:off x="5440862" y="890571"/>
            <a:ext cx="3511550" cy="3510279"/>
            <a:chOff x="5440862" y="890571"/>
            <a:chExt cx="3511550" cy="3510279"/>
          </a:xfrm>
        </p:grpSpPr>
        <p:sp>
          <p:nvSpPr>
            <p:cNvPr id="20" name="object 20"/>
            <p:cNvSpPr/>
            <p:nvPr/>
          </p:nvSpPr>
          <p:spPr>
            <a:xfrm>
              <a:off x="5586412" y="11287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266407"/>
                  </a:lnTo>
                  <a:lnTo>
                    <a:pt x="2940862" y="269582"/>
                  </a:lnTo>
                  <a:lnTo>
                    <a:pt x="2940862" y="532815"/>
                  </a:lnTo>
                  <a:lnTo>
                    <a:pt x="2612758" y="532815"/>
                  </a:lnTo>
                  <a:lnTo>
                    <a:pt x="2612758" y="535990"/>
                  </a:lnTo>
                  <a:lnTo>
                    <a:pt x="2940862" y="535990"/>
                  </a:lnTo>
                  <a:lnTo>
                    <a:pt x="2940862" y="799223"/>
                  </a:lnTo>
                  <a:lnTo>
                    <a:pt x="2612758" y="799223"/>
                  </a:lnTo>
                  <a:lnTo>
                    <a:pt x="2612758" y="802398"/>
                  </a:lnTo>
                  <a:lnTo>
                    <a:pt x="2940862" y="802398"/>
                  </a:lnTo>
                  <a:lnTo>
                    <a:pt x="2940862" y="1065644"/>
                  </a:lnTo>
                  <a:lnTo>
                    <a:pt x="2940862" y="1864868"/>
                  </a:lnTo>
                  <a:lnTo>
                    <a:pt x="2892336" y="1864868"/>
                  </a:lnTo>
                  <a:lnTo>
                    <a:pt x="2892336" y="1868043"/>
                  </a:lnTo>
                  <a:lnTo>
                    <a:pt x="2940862" y="1868043"/>
                  </a:lnTo>
                  <a:lnTo>
                    <a:pt x="2940862" y="2131288"/>
                  </a:lnTo>
                  <a:lnTo>
                    <a:pt x="2892336" y="2131288"/>
                  </a:lnTo>
                  <a:lnTo>
                    <a:pt x="2892336" y="2134463"/>
                  </a:lnTo>
                  <a:lnTo>
                    <a:pt x="2940862" y="2134463"/>
                  </a:lnTo>
                  <a:lnTo>
                    <a:pt x="2940862" y="2397696"/>
                  </a:lnTo>
                  <a:lnTo>
                    <a:pt x="2940862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478557" y="2134463"/>
                  </a:lnTo>
                  <a:lnTo>
                    <a:pt x="247855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478557" y="1868043"/>
                  </a:lnTo>
                  <a:lnTo>
                    <a:pt x="247855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211209" y="802398"/>
                  </a:lnTo>
                  <a:lnTo>
                    <a:pt x="2211209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211209" y="535990"/>
                  </a:lnTo>
                  <a:lnTo>
                    <a:pt x="2211209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2940862" y="3200108"/>
                  </a:lnTo>
                  <a:lnTo>
                    <a:pt x="2944037" y="3200108"/>
                  </a:lnTo>
                  <a:lnTo>
                    <a:pt x="3208210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0862" y="2671053"/>
              <a:ext cx="3510967" cy="1524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548812" y="2727253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50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478958" y="2689161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65" y="38100"/>
                  </a:moveTo>
                  <a:lnTo>
                    <a:pt x="3358565" y="0"/>
                  </a:lnTo>
                  <a:lnTo>
                    <a:pt x="3358565" y="76200"/>
                  </a:lnTo>
                  <a:lnTo>
                    <a:pt x="3434765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32845" y="890571"/>
              <a:ext cx="152400" cy="351016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209045" y="978521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170940" y="908672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8064970" y="2828378"/>
              <a:ext cx="401955" cy="537210"/>
            </a:xfrm>
            <a:custGeom>
              <a:avLst/>
              <a:gdLst/>
              <a:ahLst/>
              <a:cxnLst/>
              <a:rect l="l" t="t" r="r" b="b"/>
              <a:pathLst>
                <a:path w="401954" h="537210">
                  <a:moveTo>
                    <a:pt x="401548" y="0"/>
                  </a:moveTo>
                  <a:lnTo>
                    <a:pt x="0" y="0"/>
                  </a:lnTo>
                  <a:lnTo>
                    <a:pt x="0" y="3721"/>
                  </a:lnTo>
                  <a:lnTo>
                    <a:pt x="0" y="268427"/>
                  </a:lnTo>
                  <a:lnTo>
                    <a:pt x="0" y="272148"/>
                  </a:lnTo>
                  <a:lnTo>
                    <a:pt x="0" y="536854"/>
                  </a:lnTo>
                  <a:lnTo>
                    <a:pt x="12230" y="536854"/>
                  </a:lnTo>
                  <a:lnTo>
                    <a:pt x="12230" y="272148"/>
                  </a:lnTo>
                  <a:lnTo>
                    <a:pt x="12230" y="268427"/>
                  </a:lnTo>
                  <a:lnTo>
                    <a:pt x="12230" y="3721"/>
                  </a:lnTo>
                  <a:lnTo>
                    <a:pt x="401548" y="3721"/>
                  </a:lnTo>
                  <a:lnTo>
                    <a:pt x="401548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8058627" y="3095489"/>
              <a:ext cx="19050" cy="0"/>
            </a:xfrm>
            <a:custGeom>
              <a:avLst/>
              <a:gdLst/>
              <a:ahLst/>
              <a:cxnLst/>
              <a:rect l="l" t="t" r="r" b="b"/>
              <a:pathLst>
                <a:path w="19050" h="0">
                  <a:moveTo>
                    <a:pt x="0" y="0"/>
                  </a:moveTo>
                  <a:lnTo>
                    <a:pt x="18572" y="0"/>
                  </a:lnTo>
                </a:path>
              </a:pathLst>
            </a:custGeom>
            <a:ln w="1007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8058627" y="3103700"/>
              <a:ext cx="19050" cy="0"/>
            </a:xfrm>
            <a:custGeom>
              <a:avLst/>
              <a:gdLst/>
              <a:ahLst/>
              <a:cxnLst/>
              <a:rect l="l" t="t" r="r" b="b"/>
              <a:pathLst>
                <a:path w="19050" h="0">
                  <a:moveTo>
                    <a:pt x="0" y="0"/>
                  </a:moveTo>
                  <a:lnTo>
                    <a:pt x="18572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8058627" y="3098007"/>
              <a:ext cx="414655" cy="0"/>
            </a:xfrm>
            <a:custGeom>
              <a:avLst/>
              <a:gdLst/>
              <a:ahLst/>
              <a:cxnLst/>
              <a:rect l="l" t="t" r="r" b="b"/>
              <a:pathLst>
                <a:path w="414654" h="0">
                  <a:moveTo>
                    <a:pt x="0" y="0"/>
                  </a:moveTo>
                  <a:lnTo>
                    <a:pt x="414249" y="0"/>
                  </a:lnTo>
                </a:path>
              </a:pathLst>
            </a:custGeom>
            <a:ln w="50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8058627" y="3099595"/>
              <a:ext cx="414655" cy="2540"/>
            </a:xfrm>
            <a:custGeom>
              <a:avLst/>
              <a:gdLst/>
              <a:ahLst/>
              <a:cxnLst/>
              <a:rect l="l" t="t" r="r" b="b"/>
              <a:pathLst>
                <a:path w="414654" h="2539">
                  <a:moveTo>
                    <a:pt x="0" y="2518"/>
                  </a:moveTo>
                  <a:lnTo>
                    <a:pt x="414249" y="2518"/>
                  </a:lnTo>
                </a:path>
                <a:path w="414654" h="2539">
                  <a:moveTo>
                    <a:pt x="0" y="0"/>
                  </a:moveTo>
                  <a:lnTo>
                    <a:pt x="414249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8064977" y="2822027"/>
              <a:ext cx="0" cy="549910"/>
            </a:xfrm>
            <a:custGeom>
              <a:avLst/>
              <a:gdLst/>
              <a:ahLst/>
              <a:cxnLst/>
              <a:rect l="l" t="t" r="r" b="b"/>
              <a:pathLst>
                <a:path w="0" h="549910">
                  <a:moveTo>
                    <a:pt x="0" y="0"/>
                  </a:moveTo>
                  <a:lnTo>
                    <a:pt x="0" y="54955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8460177" y="2826407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 h="0">
                  <a:moveTo>
                    <a:pt x="0" y="0"/>
                  </a:moveTo>
                  <a:lnTo>
                    <a:pt x="12700" y="0"/>
                  </a:lnTo>
                </a:path>
              </a:pathLst>
            </a:custGeom>
            <a:ln w="1138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8058627" y="2833413"/>
              <a:ext cx="19050" cy="0"/>
            </a:xfrm>
            <a:custGeom>
              <a:avLst/>
              <a:gdLst/>
              <a:ahLst/>
              <a:cxnLst/>
              <a:rect l="l" t="t" r="r" b="b"/>
              <a:pathLst>
                <a:path w="19050" h="0">
                  <a:moveTo>
                    <a:pt x="0" y="0"/>
                  </a:moveTo>
                  <a:lnTo>
                    <a:pt x="18572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8058627" y="2827063"/>
              <a:ext cx="414655" cy="0"/>
            </a:xfrm>
            <a:custGeom>
              <a:avLst/>
              <a:gdLst/>
              <a:ahLst/>
              <a:cxnLst/>
              <a:rect l="l" t="t" r="r" b="b"/>
              <a:pathLst>
                <a:path w="414654" h="0">
                  <a:moveTo>
                    <a:pt x="0" y="0"/>
                  </a:moveTo>
                  <a:lnTo>
                    <a:pt x="414249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8058627" y="3363915"/>
              <a:ext cx="19050" cy="0"/>
            </a:xfrm>
            <a:custGeom>
              <a:avLst/>
              <a:gdLst/>
              <a:ahLst/>
              <a:cxnLst/>
              <a:rect l="l" t="t" r="r" b="b"/>
              <a:pathLst>
                <a:path w="19050" h="0">
                  <a:moveTo>
                    <a:pt x="0" y="0"/>
                  </a:moveTo>
                  <a:lnTo>
                    <a:pt x="18572" y="0"/>
                  </a:lnTo>
                </a:path>
              </a:pathLst>
            </a:custGeom>
            <a:ln w="1007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8058627" y="3367090"/>
              <a:ext cx="414655" cy="5080"/>
            </a:xfrm>
            <a:custGeom>
              <a:avLst/>
              <a:gdLst/>
              <a:ahLst/>
              <a:cxnLst/>
              <a:rect l="l" t="t" r="r" b="b"/>
              <a:pathLst>
                <a:path w="414654" h="5079">
                  <a:moveTo>
                    <a:pt x="0" y="0"/>
                  </a:moveTo>
                  <a:lnTo>
                    <a:pt x="414249" y="0"/>
                  </a:lnTo>
                </a:path>
                <a:path w="414654" h="5079">
                  <a:moveTo>
                    <a:pt x="0" y="5035"/>
                  </a:moveTo>
                  <a:lnTo>
                    <a:pt x="414249" y="5035"/>
                  </a:lnTo>
                </a:path>
              </a:pathLst>
            </a:custGeom>
            <a:ln w="372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21991" y="2623525"/>
              <a:ext cx="949123" cy="51929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7196346" y="2731244"/>
              <a:ext cx="659765" cy="217804"/>
            </a:xfrm>
            <a:custGeom>
              <a:avLst/>
              <a:gdLst/>
              <a:ahLst/>
              <a:cxnLst/>
              <a:rect l="l" t="t" r="r" b="b"/>
              <a:pathLst>
                <a:path w="659765" h="217805">
                  <a:moveTo>
                    <a:pt x="0" y="0"/>
                  </a:moveTo>
                  <a:lnTo>
                    <a:pt x="641200" y="211372"/>
                  </a:lnTo>
                  <a:lnTo>
                    <a:pt x="659292" y="217336"/>
                  </a:lnTo>
                </a:path>
              </a:pathLst>
            </a:custGeom>
            <a:ln w="38099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811305" y="2863011"/>
              <a:ext cx="186055" cy="159385"/>
            </a:xfrm>
            <a:custGeom>
              <a:avLst/>
              <a:gdLst/>
              <a:ahLst/>
              <a:cxnLst/>
              <a:rect l="l" t="t" r="r" b="b"/>
              <a:pathLst>
                <a:path w="186054" h="159385">
                  <a:moveTo>
                    <a:pt x="52484" y="0"/>
                  </a:moveTo>
                  <a:lnTo>
                    <a:pt x="0" y="159212"/>
                  </a:lnTo>
                  <a:lnTo>
                    <a:pt x="185454" y="132090"/>
                  </a:lnTo>
                  <a:lnTo>
                    <a:pt x="52484" y="0"/>
                  </a:lnTo>
                  <a:close/>
                </a:path>
              </a:pathLst>
            </a:custGeom>
            <a:solidFill>
              <a:srgbClr val="CC89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7797622" y="1626971"/>
              <a:ext cx="401955" cy="537210"/>
            </a:xfrm>
            <a:custGeom>
              <a:avLst/>
              <a:gdLst/>
              <a:ahLst/>
              <a:cxnLst/>
              <a:rect l="l" t="t" r="r" b="b"/>
              <a:pathLst>
                <a:path w="401954" h="537210">
                  <a:moveTo>
                    <a:pt x="401548" y="0"/>
                  </a:moveTo>
                  <a:lnTo>
                    <a:pt x="0" y="0"/>
                  </a:lnTo>
                  <a:lnTo>
                    <a:pt x="0" y="268427"/>
                  </a:lnTo>
                  <a:lnTo>
                    <a:pt x="0" y="536854"/>
                  </a:lnTo>
                  <a:lnTo>
                    <a:pt x="401548" y="536854"/>
                  </a:lnTo>
                  <a:lnTo>
                    <a:pt x="401548" y="268427"/>
                  </a:lnTo>
                  <a:lnTo>
                    <a:pt x="401548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xfrm>
            <a:off x="492024" y="202277"/>
            <a:ext cx="587057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Linear</a:t>
            </a:r>
            <a:r>
              <a:rPr dirty="0" spc="25"/>
              <a:t> </a:t>
            </a:r>
            <a:r>
              <a:rPr dirty="0" spc="-5"/>
              <a:t>transformations</a:t>
            </a:r>
            <a:r>
              <a:rPr dirty="0" spc="25"/>
              <a:t> </a:t>
            </a:r>
            <a:r>
              <a:rPr dirty="0"/>
              <a:t>as</a:t>
            </a:r>
            <a:r>
              <a:rPr dirty="0" spc="25"/>
              <a:t> </a:t>
            </a:r>
            <a:r>
              <a:rPr dirty="0" spc="-5"/>
              <a:t>matrices</a:t>
            </a:r>
          </a:p>
        </p:txBody>
      </p:sp>
      <p:grpSp>
        <p:nvGrpSpPr>
          <p:cNvPr id="43" name="object 43"/>
          <p:cNvGrpSpPr/>
          <p:nvPr/>
        </p:nvGrpSpPr>
        <p:grpSpPr>
          <a:xfrm>
            <a:off x="4425950" y="2911693"/>
            <a:ext cx="292100" cy="198120"/>
            <a:chOff x="4425950" y="2911693"/>
            <a:chExt cx="292100" cy="198120"/>
          </a:xfrm>
        </p:grpSpPr>
        <p:pic>
          <p:nvPicPr>
            <p:cNvPr id="44" name="object 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25950" y="2911693"/>
              <a:ext cx="292100" cy="198119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464050" y="2990753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4558029" y="2929793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3991025" y="2795226"/>
            <a:ext cx="391160" cy="558800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(1,0)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(0,1)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749290" y="2795226"/>
            <a:ext cx="450850" cy="558800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(3,-1)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(2,3)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4425950" y="3178393"/>
            <a:ext cx="292100" cy="198120"/>
            <a:chOff x="4425950" y="3178393"/>
            <a:chExt cx="292100" cy="198120"/>
          </a:xfrm>
        </p:grpSpPr>
        <p:pic>
          <p:nvPicPr>
            <p:cNvPr id="50" name="object 5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25950" y="3178393"/>
              <a:ext cx="292100" cy="198119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4464050" y="3257453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4558029" y="3196493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0" y="121919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4241521" y="1079993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>
                <a:latin typeface="Arial MT"/>
                <a:cs typeface="Arial MT"/>
              </a:rPr>
              <a:t>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241521" y="1348419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>
                <a:latin typeface="Arial MT"/>
                <a:cs typeface="Arial MT"/>
              </a:rPr>
              <a:t>?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3778947" y="780111"/>
            <a:ext cx="249554" cy="272415"/>
            <a:chOff x="3778947" y="780111"/>
            <a:chExt cx="249554" cy="272415"/>
          </a:xfrm>
        </p:grpSpPr>
        <p:pic>
          <p:nvPicPr>
            <p:cNvPr id="56" name="object 5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78947" y="780111"/>
              <a:ext cx="249280" cy="27183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7047" y="795225"/>
              <a:ext cx="172330" cy="195107"/>
            </a:xfrm>
            <a:prstGeom prst="rect">
              <a:avLst/>
            </a:prstGeom>
          </p:spPr>
        </p:pic>
      </p:grpSp>
      <p:grpSp>
        <p:nvGrpSpPr>
          <p:cNvPr id="58" name="object 58"/>
          <p:cNvGrpSpPr/>
          <p:nvPr/>
        </p:nvGrpSpPr>
        <p:grpSpPr>
          <a:xfrm>
            <a:off x="4171407" y="780111"/>
            <a:ext cx="261620" cy="272415"/>
            <a:chOff x="4171407" y="780111"/>
            <a:chExt cx="261620" cy="272415"/>
          </a:xfrm>
        </p:grpSpPr>
        <p:pic>
          <p:nvPicPr>
            <p:cNvPr id="59" name="object 5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71407" y="780111"/>
              <a:ext cx="261204" cy="27183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09507" y="795128"/>
              <a:ext cx="185004" cy="195577"/>
            </a:xfrm>
            <a:prstGeom prst="rect">
              <a:avLst/>
            </a:prstGeom>
          </p:spPr>
        </p:pic>
      </p:grpSp>
      <p:grpSp>
        <p:nvGrpSpPr>
          <p:cNvPr id="61" name="object 61"/>
          <p:cNvGrpSpPr/>
          <p:nvPr/>
        </p:nvGrpSpPr>
        <p:grpSpPr>
          <a:xfrm>
            <a:off x="1811926" y="871445"/>
            <a:ext cx="226060" cy="234315"/>
            <a:chOff x="1811926" y="871445"/>
            <a:chExt cx="226060" cy="234315"/>
          </a:xfrm>
        </p:grpSpPr>
        <p:pic>
          <p:nvPicPr>
            <p:cNvPr id="62" name="object 6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11926" y="871445"/>
              <a:ext cx="225758" cy="23424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50026" y="886479"/>
              <a:ext cx="149558" cy="157995"/>
            </a:xfrm>
            <a:prstGeom prst="rect">
              <a:avLst/>
            </a:prstGeom>
          </p:spPr>
        </p:pic>
      </p:grpSp>
      <p:sp>
        <p:nvSpPr>
          <p:cNvPr id="64" name="object 64"/>
          <p:cNvSpPr txBox="1"/>
          <p:nvPr/>
        </p:nvSpPr>
        <p:spPr>
          <a:xfrm>
            <a:off x="2032604" y="83608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3626938" y="2747400"/>
            <a:ext cx="250190" cy="272415"/>
            <a:chOff x="3626938" y="2747400"/>
            <a:chExt cx="250190" cy="272415"/>
          </a:xfrm>
        </p:grpSpPr>
        <p:pic>
          <p:nvPicPr>
            <p:cNvPr id="66" name="object 6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26938" y="2747400"/>
              <a:ext cx="249725" cy="272344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65038" y="2762514"/>
              <a:ext cx="172772" cy="195611"/>
            </a:xfrm>
            <a:prstGeom prst="rect">
              <a:avLst/>
            </a:prstGeom>
          </p:spPr>
        </p:pic>
      </p:grpSp>
      <p:sp>
        <p:nvSpPr>
          <p:cNvPr id="68" name="object 68"/>
          <p:cNvSpPr txBox="1"/>
          <p:nvPr/>
        </p:nvSpPr>
        <p:spPr>
          <a:xfrm>
            <a:off x="3696258" y="249307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69" name="object 69"/>
          <p:cNvGraphicFramePr>
            <a:graphicFrameLocks noGrp="1"/>
          </p:cNvGraphicFramePr>
          <p:nvPr/>
        </p:nvGraphicFramePr>
        <p:xfrm>
          <a:off x="417512" y="1141412"/>
          <a:ext cx="3213100" cy="3200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335"/>
                <a:gridCol w="267335"/>
                <a:gridCol w="267335"/>
                <a:gridCol w="267334"/>
                <a:gridCol w="54609"/>
                <a:gridCol w="212090"/>
                <a:gridCol w="188594"/>
                <a:gridCol w="78740"/>
                <a:gridCol w="266700"/>
                <a:gridCol w="67310"/>
                <a:gridCol w="200025"/>
                <a:gridCol w="201294"/>
                <a:gridCol w="66039"/>
                <a:gridCol w="267335"/>
                <a:gridCol w="267335"/>
                <a:gridCol w="267335"/>
              </a:tblGrid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651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2695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8100">
                      <a:solidFill>
                        <a:srgbClr val="40B1BD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40B1BD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8100">
                      <a:solidFill>
                        <a:srgbClr val="40B1BD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4285F4"/>
                      </a:solidFill>
                      <a:prstDash val="solid"/>
                    </a:lnB>
                  </a:tcPr>
                </a:tc>
              </a:tr>
              <a:tr h="26332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8100">
                      <a:solidFill>
                        <a:srgbClr val="40B1BD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65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T w="31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550"/>
                        </a:lnSpc>
                        <a:spcBef>
                          <a:spcPts val="44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6515"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7FCBD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2664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2664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70" name="object 70"/>
          <p:cNvGrpSpPr/>
          <p:nvPr/>
        </p:nvGrpSpPr>
        <p:grpSpPr>
          <a:xfrm>
            <a:off x="1985754" y="2642637"/>
            <a:ext cx="344170" cy="243840"/>
            <a:chOff x="1985754" y="2642637"/>
            <a:chExt cx="344170" cy="243840"/>
          </a:xfrm>
        </p:grpSpPr>
        <p:pic>
          <p:nvPicPr>
            <p:cNvPr id="71" name="object 7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85754" y="2642637"/>
              <a:ext cx="343551" cy="243839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2123565" y="2660737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39" h="167639">
                  <a:moveTo>
                    <a:pt x="0" y="0"/>
                  </a:moveTo>
                  <a:lnTo>
                    <a:pt x="0" y="167639"/>
                  </a:lnTo>
                  <a:lnTo>
                    <a:pt x="167639" y="83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B1B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3" name="object 73"/>
          <p:cNvGrpSpPr/>
          <p:nvPr/>
        </p:nvGrpSpPr>
        <p:grpSpPr>
          <a:xfrm>
            <a:off x="1906779" y="2431457"/>
            <a:ext cx="243840" cy="371475"/>
            <a:chOff x="1906779" y="2431457"/>
            <a:chExt cx="243840" cy="371475"/>
          </a:xfrm>
        </p:grpSpPr>
        <p:pic>
          <p:nvPicPr>
            <p:cNvPr id="74" name="object 7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06779" y="2431457"/>
              <a:ext cx="243840" cy="371384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1944879" y="2449558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39" h="167639">
                  <a:moveTo>
                    <a:pt x="83820" y="0"/>
                  </a:moveTo>
                  <a:lnTo>
                    <a:pt x="0" y="167639"/>
                  </a:lnTo>
                  <a:lnTo>
                    <a:pt x="167640" y="167639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40B1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6" name="object 76"/>
          <p:cNvSpPr txBox="1"/>
          <p:nvPr/>
        </p:nvSpPr>
        <p:spPr>
          <a:xfrm>
            <a:off x="7936258" y="1572855"/>
            <a:ext cx="124460" cy="562610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7078322" y="1614266"/>
            <a:ext cx="1134110" cy="1236345"/>
            <a:chOff x="7078322" y="1614266"/>
            <a:chExt cx="1134110" cy="1236345"/>
          </a:xfrm>
        </p:grpSpPr>
        <p:sp>
          <p:nvSpPr>
            <p:cNvPr id="78" name="object 78"/>
            <p:cNvSpPr/>
            <p:nvPr/>
          </p:nvSpPr>
          <p:spPr>
            <a:xfrm>
              <a:off x="7791276" y="1889042"/>
              <a:ext cx="414655" cy="12700"/>
            </a:xfrm>
            <a:custGeom>
              <a:avLst/>
              <a:gdLst/>
              <a:ahLst/>
              <a:cxnLst/>
              <a:rect l="l" t="t" r="r" b="b"/>
              <a:pathLst>
                <a:path w="414654" h="12700">
                  <a:moveTo>
                    <a:pt x="0" y="0"/>
                  </a:moveTo>
                  <a:lnTo>
                    <a:pt x="414249" y="0"/>
                  </a:lnTo>
                  <a:lnTo>
                    <a:pt x="414249" y="12699"/>
                  </a:lnTo>
                  <a:lnTo>
                    <a:pt x="0" y="12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7791276" y="1620616"/>
              <a:ext cx="414655" cy="549910"/>
            </a:xfrm>
            <a:custGeom>
              <a:avLst/>
              <a:gdLst/>
              <a:ahLst/>
              <a:cxnLst/>
              <a:rect l="l" t="t" r="r" b="b"/>
              <a:pathLst>
                <a:path w="414654" h="549910">
                  <a:moveTo>
                    <a:pt x="6350" y="0"/>
                  </a:moveTo>
                  <a:lnTo>
                    <a:pt x="6350" y="549552"/>
                  </a:lnTo>
                </a:path>
                <a:path w="414654" h="549910">
                  <a:moveTo>
                    <a:pt x="407899" y="0"/>
                  </a:moveTo>
                  <a:lnTo>
                    <a:pt x="407899" y="549552"/>
                  </a:lnTo>
                </a:path>
                <a:path w="414654" h="549910">
                  <a:moveTo>
                    <a:pt x="0" y="6350"/>
                  </a:moveTo>
                  <a:lnTo>
                    <a:pt x="414249" y="6350"/>
                  </a:lnTo>
                </a:path>
                <a:path w="414654" h="549910">
                  <a:moveTo>
                    <a:pt x="0" y="543202"/>
                  </a:moveTo>
                  <a:lnTo>
                    <a:pt x="414249" y="54320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0" name="object 8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78322" y="1849869"/>
              <a:ext cx="771513" cy="1000225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7201191" y="2052843"/>
              <a:ext cx="444500" cy="678815"/>
            </a:xfrm>
            <a:custGeom>
              <a:avLst/>
              <a:gdLst/>
              <a:ahLst/>
              <a:cxnLst/>
              <a:rect l="l" t="t" r="r" b="b"/>
              <a:pathLst>
                <a:path w="444500" h="678814">
                  <a:moveTo>
                    <a:pt x="0" y="678584"/>
                  </a:moveTo>
                  <a:lnTo>
                    <a:pt x="433936" y="15936"/>
                  </a:lnTo>
                  <a:lnTo>
                    <a:pt x="444372" y="0"/>
                  </a:lnTo>
                </a:path>
              </a:pathLst>
            </a:custGeom>
            <a:ln w="381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7565004" y="1928535"/>
              <a:ext cx="162560" cy="186690"/>
            </a:xfrm>
            <a:custGeom>
              <a:avLst/>
              <a:gdLst/>
              <a:ahLst/>
              <a:cxnLst/>
              <a:rect l="l" t="t" r="r" b="b"/>
              <a:pathLst>
                <a:path w="162559" h="186689">
                  <a:moveTo>
                    <a:pt x="161963" y="0"/>
                  </a:moveTo>
                  <a:lnTo>
                    <a:pt x="0" y="94325"/>
                  </a:lnTo>
                  <a:lnTo>
                    <a:pt x="140246" y="186165"/>
                  </a:lnTo>
                  <a:lnTo>
                    <a:pt x="161963" y="0"/>
                  </a:lnTo>
                  <a:close/>
                </a:path>
              </a:pathLst>
            </a:custGeom>
            <a:solidFill>
              <a:srgbClr val="CC893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/>
          <p:cNvSpPr txBox="1"/>
          <p:nvPr/>
        </p:nvSpPr>
        <p:spPr>
          <a:xfrm>
            <a:off x="4955058" y="1185490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5130011" y="1052899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5130011" y="1321325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4241521" y="1968993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>
                <a:latin typeface="Arial MT"/>
                <a:cs typeface="Arial MT"/>
              </a:rPr>
              <a:t>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4241521" y="2237419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>
                <a:latin typeface="Arial MT"/>
                <a:cs typeface="Arial MT"/>
              </a:rPr>
              <a:t>?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3778947" y="1669111"/>
            <a:ext cx="249554" cy="272415"/>
            <a:chOff x="3778947" y="1669111"/>
            <a:chExt cx="249554" cy="272415"/>
          </a:xfrm>
        </p:grpSpPr>
        <p:pic>
          <p:nvPicPr>
            <p:cNvPr id="89" name="object 8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78947" y="1669111"/>
              <a:ext cx="249280" cy="271838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7047" y="1684225"/>
              <a:ext cx="172330" cy="195107"/>
            </a:xfrm>
            <a:prstGeom prst="rect">
              <a:avLst/>
            </a:prstGeom>
          </p:spPr>
        </p:pic>
      </p:grpSp>
      <p:grpSp>
        <p:nvGrpSpPr>
          <p:cNvPr id="91" name="object 91"/>
          <p:cNvGrpSpPr/>
          <p:nvPr/>
        </p:nvGrpSpPr>
        <p:grpSpPr>
          <a:xfrm>
            <a:off x="4171407" y="1669111"/>
            <a:ext cx="261620" cy="272415"/>
            <a:chOff x="4171407" y="1669111"/>
            <a:chExt cx="261620" cy="272415"/>
          </a:xfrm>
        </p:grpSpPr>
        <p:pic>
          <p:nvPicPr>
            <p:cNvPr id="92" name="object 9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71407" y="1669111"/>
              <a:ext cx="261204" cy="271838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09507" y="1684128"/>
              <a:ext cx="185004" cy="195577"/>
            </a:xfrm>
            <a:prstGeom prst="rect">
              <a:avLst/>
            </a:prstGeom>
          </p:spPr>
        </p:pic>
      </p:grpSp>
      <p:sp>
        <p:nvSpPr>
          <p:cNvPr id="94" name="object 94"/>
          <p:cNvSpPr txBox="1"/>
          <p:nvPr/>
        </p:nvSpPr>
        <p:spPr>
          <a:xfrm>
            <a:off x="4955058" y="2074490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5130011" y="1941899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5130011" y="2210325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121285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-1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97" name="object 97"/>
          <p:cNvGraphicFramePr>
            <a:graphicFrameLocks noGrp="1"/>
          </p:cNvGraphicFramePr>
          <p:nvPr/>
        </p:nvGraphicFramePr>
        <p:xfrm>
          <a:off x="3682288" y="1038915"/>
          <a:ext cx="1246505" cy="5581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7350"/>
                <a:gridCol w="419734"/>
                <a:gridCol w="419734"/>
              </a:tblGrid>
              <a:tr h="272657">
                <a:tc>
                  <a:txBody>
                    <a:bodyPr/>
                    <a:lstStyle/>
                    <a:p>
                      <a:pPr algn="r" marR="129539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22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778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r" marR="129539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95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77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778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1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sp>
        <p:nvSpPr>
          <p:cNvPr id="98" name="object 98"/>
          <p:cNvSpPr txBox="1"/>
          <p:nvPr/>
        </p:nvSpPr>
        <p:spPr>
          <a:xfrm>
            <a:off x="8216310" y="2858875"/>
            <a:ext cx="111125" cy="202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75"/>
              </a:lnSpc>
            </a:pPr>
            <a:r>
              <a:rPr dirty="0" baseline="1984" sz="2100" spc="-1027">
                <a:latin typeface="Arial MT"/>
                <a:cs typeface="Arial MT"/>
              </a:rPr>
              <a:t>3</a:t>
            </a: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8186705" y="3127300"/>
            <a:ext cx="170815" cy="202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75"/>
              </a:lnSpc>
            </a:pPr>
            <a:r>
              <a:rPr dirty="0" baseline="1984" sz="2100">
                <a:latin typeface="Arial MT"/>
                <a:cs typeface="Arial MT"/>
              </a:rPr>
              <a:t>-</a:t>
            </a:r>
            <a:r>
              <a:rPr dirty="0" baseline="1984" sz="2100" spc="-1725">
                <a:latin typeface="Arial MT"/>
                <a:cs typeface="Arial MT"/>
              </a:rPr>
              <a:t>1</a:t>
            </a:r>
            <a:r>
              <a:rPr dirty="0" sz="1400">
                <a:latin typeface="Arial MT"/>
                <a:cs typeface="Arial MT"/>
              </a:rPr>
              <a:t>-1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100" name="object 100"/>
          <p:cNvGraphicFramePr>
            <a:graphicFrameLocks noGrp="1"/>
          </p:cNvGraphicFramePr>
          <p:nvPr/>
        </p:nvGraphicFramePr>
        <p:xfrm>
          <a:off x="3682288" y="1927915"/>
          <a:ext cx="1246505" cy="5581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0685"/>
                <a:gridCol w="412750"/>
                <a:gridCol w="413384"/>
              </a:tblGrid>
              <a:tr h="272657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22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9525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778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1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grpSp>
        <p:nvGrpSpPr>
          <p:cNvPr id="101" name="object 101"/>
          <p:cNvGrpSpPr/>
          <p:nvPr/>
        </p:nvGrpSpPr>
        <p:grpSpPr>
          <a:xfrm>
            <a:off x="8067675" y="2819400"/>
            <a:ext cx="421005" cy="562610"/>
            <a:chOff x="8067675" y="2819400"/>
            <a:chExt cx="421005" cy="562610"/>
          </a:xfrm>
        </p:grpSpPr>
        <p:sp>
          <p:nvSpPr>
            <p:cNvPr id="102" name="object 102"/>
            <p:cNvSpPr/>
            <p:nvPr/>
          </p:nvSpPr>
          <p:spPr>
            <a:xfrm>
              <a:off x="8070850" y="3097350"/>
              <a:ext cx="414655" cy="0"/>
            </a:xfrm>
            <a:custGeom>
              <a:avLst/>
              <a:gdLst/>
              <a:ahLst/>
              <a:cxnLst/>
              <a:rect l="l" t="t" r="r" b="b"/>
              <a:pathLst>
                <a:path w="414654" h="0">
                  <a:moveTo>
                    <a:pt x="0" y="0"/>
                  </a:moveTo>
                  <a:lnTo>
                    <a:pt x="414249" y="0"/>
                  </a:lnTo>
                </a:path>
              </a:pathLst>
            </a:custGeom>
            <a:ln w="63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8070850" y="3103700"/>
              <a:ext cx="414655" cy="0"/>
            </a:xfrm>
            <a:custGeom>
              <a:avLst/>
              <a:gdLst/>
              <a:ahLst/>
              <a:cxnLst/>
              <a:rect l="l" t="t" r="r" b="b"/>
              <a:pathLst>
                <a:path w="414654" h="0">
                  <a:moveTo>
                    <a:pt x="0" y="0"/>
                  </a:moveTo>
                  <a:lnTo>
                    <a:pt x="6350" y="0"/>
                  </a:lnTo>
                </a:path>
                <a:path w="414654" h="0">
                  <a:moveTo>
                    <a:pt x="407899" y="0"/>
                  </a:moveTo>
                  <a:lnTo>
                    <a:pt x="414249" y="0"/>
                  </a:lnTo>
                </a:path>
              </a:pathLst>
            </a:custGeom>
            <a:ln w="63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8077200" y="2825750"/>
              <a:ext cx="401955" cy="549910"/>
            </a:xfrm>
            <a:custGeom>
              <a:avLst/>
              <a:gdLst/>
              <a:ahLst/>
              <a:cxnLst/>
              <a:rect l="l" t="t" r="r" b="b"/>
              <a:pathLst>
                <a:path w="401954" h="549910">
                  <a:moveTo>
                    <a:pt x="0" y="0"/>
                  </a:moveTo>
                  <a:lnTo>
                    <a:pt x="0" y="549552"/>
                  </a:lnTo>
                </a:path>
                <a:path w="401954" h="549910">
                  <a:moveTo>
                    <a:pt x="401549" y="0"/>
                  </a:moveTo>
                  <a:lnTo>
                    <a:pt x="401549" y="54955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8070850" y="2828925"/>
              <a:ext cx="414655" cy="6350"/>
            </a:xfrm>
            <a:custGeom>
              <a:avLst/>
              <a:gdLst/>
              <a:ahLst/>
              <a:cxnLst/>
              <a:rect l="l" t="t" r="r" b="b"/>
              <a:pathLst>
                <a:path w="414654" h="6350">
                  <a:moveTo>
                    <a:pt x="0" y="6350"/>
                  </a:moveTo>
                  <a:lnTo>
                    <a:pt x="414249" y="6350"/>
                  </a:lnTo>
                </a:path>
                <a:path w="414654" h="6350">
                  <a:moveTo>
                    <a:pt x="0" y="0"/>
                  </a:moveTo>
                  <a:lnTo>
                    <a:pt x="414249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8070850" y="3365777"/>
              <a:ext cx="414655" cy="6350"/>
            </a:xfrm>
            <a:custGeom>
              <a:avLst/>
              <a:gdLst/>
              <a:ahLst/>
              <a:cxnLst/>
              <a:rect l="l" t="t" r="r" b="b"/>
              <a:pathLst>
                <a:path w="414654" h="6350">
                  <a:moveTo>
                    <a:pt x="0" y="0"/>
                  </a:moveTo>
                  <a:lnTo>
                    <a:pt x="414249" y="0"/>
                  </a:lnTo>
                </a:path>
                <a:path w="414654" h="6350">
                  <a:moveTo>
                    <a:pt x="0" y="6350"/>
                  </a:moveTo>
                  <a:lnTo>
                    <a:pt x="414249" y="6350"/>
                  </a:lnTo>
                </a:path>
              </a:pathLst>
            </a:custGeom>
            <a:ln w="63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8077200" y="2832099"/>
              <a:ext cx="401955" cy="537210"/>
            </a:xfrm>
            <a:custGeom>
              <a:avLst/>
              <a:gdLst/>
              <a:ahLst/>
              <a:cxnLst/>
              <a:rect l="l" t="t" r="r" b="b"/>
              <a:pathLst>
                <a:path w="401954" h="537210">
                  <a:moveTo>
                    <a:pt x="401548" y="0"/>
                  </a:moveTo>
                  <a:lnTo>
                    <a:pt x="0" y="0"/>
                  </a:lnTo>
                  <a:lnTo>
                    <a:pt x="0" y="268427"/>
                  </a:lnTo>
                  <a:lnTo>
                    <a:pt x="0" y="536854"/>
                  </a:lnTo>
                  <a:lnTo>
                    <a:pt x="401548" y="536854"/>
                  </a:lnTo>
                  <a:lnTo>
                    <a:pt x="401548" y="268427"/>
                  </a:lnTo>
                  <a:lnTo>
                    <a:pt x="401548" y="0"/>
                  </a:lnTo>
                  <a:close/>
                </a:path>
              </a:pathLst>
            </a:custGeom>
            <a:solidFill>
              <a:srgbClr val="A1C2F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8" name="object 108"/>
          <p:cNvSpPr txBox="1"/>
          <p:nvPr/>
        </p:nvSpPr>
        <p:spPr>
          <a:xfrm>
            <a:off x="8215833" y="2833054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8186228" y="3101481"/>
            <a:ext cx="1835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-1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10" name="object 110"/>
          <p:cNvGrpSpPr/>
          <p:nvPr/>
        </p:nvGrpSpPr>
        <p:grpSpPr>
          <a:xfrm>
            <a:off x="8070850" y="2825750"/>
            <a:ext cx="414655" cy="549910"/>
            <a:chOff x="8070850" y="2825750"/>
            <a:chExt cx="414655" cy="549910"/>
          </a:xfrm>
        </p:grpSpPr>
        <p:sp>
          <p:nvSpPr>
            <p:cNvPr id="111" name="object 111"/>
            <p:cNvSpPr/>
            <p:nvPr/>
          </p:nvSpPr>
          <p:spPr>
            <a:xfrm>
              <a:off x="8070850" y="3094176"/>
              <a:ext cx="414655" cy="12700"/>
            </a:xfrm>
            <a:custGeom>
              <a:avLst/>
              <a:gdLst/>
              <a:ahLst/>
              <a:cxnLst/>
              <a:rect l="l" t="t" r="r" b="b"/>
              <a:pathLst>
                <a:path w="414654" h="12700">
                  <a:moveTo>
                    <a:pt x="0" y="0"/>
                  </a:moveTo>
                  <a:lnTo>
                    <a:pt x="414249" y="0"/>
                  </a:lnTo>
                  <a:lnTo>
                    <a:pt x="414249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8070850" y="2825750"/>
              <a:ext cx="414655" cy="549910"/>
            </a:xfrm>
            <a:custGeom>
              <a:avLst/>
              <a:gdLst/>
              <a:ahLst/>
              <a:cxnLst/>
              <a:rect l="l" t="t" r="r" b="b"/>
              <a:pathLst>
                <a:path w="414654" h="549910">
                  <a:moveTo>
                    <a:pt x="6350" y="0"/>
                  </a:moveTo>
                  <a:lnTo>
                    <a:pt x="6350" y="549552"/>
                  </a:lnTo>
                </a:path>
                <a:path w="414654" h="549910">
                  <a:moveTo>
                    <a:pt x="407899" y="0"/>
                  </a:moveTo>
                  <a:lnTo>
                    <a:pt x="407899" y="549552"/>
                  </a:lnTo>
                </a:path>
                <a:path w="414654" h="549910">
                  <a:moveTo>
                    <a:pt x="0" y="6350"/>
                  </a:moveTo>
                  <a:lnTo>
                    <a:pt x="414249" y="6350"/>
                  </a:lnTo>
                </a:path>
                <a:path w="414654" h="549910">
                  <a:moveTo>
                    <a:pt x="0" y="543202"/>
                  </a:moveTo>
                  <a:lnTo>
                    <a:pt x="414249" y="54320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4863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52215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19566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86918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54270" y="2480161"/>
            <a:ext cx="3175" cy="1861820"/>
          </a:xfrm>
          <a:custGeom>
            <a:avLst/>
            <a:gdLst/>
            <a:ahLst/>
            <a:cxnLst/>
            <a:rect l="l" t="t" r="r" b="b"/>
            <a:pathLst>
              <a:path w="3175" h="1861820">
                <a:moveTo>
                  <a:pt x="0" y="1861363"/>
                </a:moveTo>
                <a:lnTo>
                  <a:pt x="3175" y="1861363"/>
                </a:lnTo>
                <a:lnTo>
                  <a:pt x="3175" y="0"/>
                </a:lnTo>
                <a:lnTo>
                  <a:pt x="0" y="0"/>
                </a:lnTo>
                <a:lnTo>
                  <a:pt x="0" y="1861363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54270" y="1141412"/>
            <a:ext cx="3175" cy="802005"/>
          </a:xfrm>
          <a:custGeom>
            <a:avLst/>
            <a:gdLst/>
            <a:ahLst/>
            <a:cxnLst/>
            <a:rect l="l" t="t" r="r" b="b"/>
            <a:pathLst>
              <a:path w="3175" h="802005">
                <a:moveTo>
                  <a:pt x="0" y="801896"/>
                </a:moveTo>
                <a:lnTo>
                  <a:pt x="3175" y="801896"/>
                </a:lnTo>
                <a:lnTo>
                  <a:pt x="3175" y="0"/>
                </a:lnTo>
                <a:lnTo>
                  <a:pt x="0" y="0"/>
                </a:lnTo>
                <a:lnTo>
                  <a:pt x="0" y="801896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021621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288973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556324" y="3319510"/>
            <a:ext cx="3175" cy="1022350"/>
          </a:xfrm>
          <a:custGeom>
            <a:avLst/>
            <a:gdLst/>
            <a:ahLst/>
            <a:cxnLst/>
            <a:rect l="l" t="t" r="r" b="b"/>
            <a:pathLst>
              <a:path w="3175" h="1022350">
                <a:moveTo>
                  <a:pt x="0" y="1022013"/>
                </a:moveTo>
                <a:lnTo>
                  <a:pt x="3175" y="1022013"/>
                </a:lnTo>
                <a:lnTo>
                  <a:pt x="3175" y="0"/>
                </a:lnTo>
                <a:lnTo>
                  <a:pt x="0" y="0"/>
                </a:lnTo>
                <a:lnTo>
                  <a:pt x="0" y="1022013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556324" y="1141412"/>
            <a:ext cx="3175" cy="1641475"/>
          </a:xfrm>
          <a:custGeom>
            <a:avLst/>
            <a:gdLst/>
            <a:ahLst/>
            <a:cxnLst/>
            <a:rect l="l" t="t" r="r" b="b"/>
            <a:pathLst>
              <a:path w="3175" h="1641475">
                <a:moveTo>
                  <a:pt x="0" y="1641244"/>
                </a:moveTo>
                <a:lnTo>
                  <a:pt x="3175" y="1641244"/>
                </a:lnTo>
                <a:lnTo>
                  <a:pt x="3175" y="0"/>
                </a:lnTo>
                <a:lnTo>
                  <a:pt x="0" y="0"/>
                </a:lnTo>
                <a:lnTo>
                  <a:pt x="0" y="164124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823674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091026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/>
          <p:cNvGrpSpPr/>
          <p:nvPr/>
        </p:nvGrpSpPr>
        <p:grpSpPr>
          <a:xfrm>
            <a:off x="268370" y="1009475"/>
            <a:ext cx="3511550" cy="3510279"/>
            <a:chOff x="268370" y="1009475"/>
            <a:chExt cx="3511550" cy="3510279"/>
          </a:xfrm>
        </p:grpSpPr>
        <p:sp>
          <p:nvSpPr>
            <p:cNvPr id="15" name="object 15"/>
            <p:cNvSpPr/>
            <p:nvPr/>
          </p:nvSpPr>
          <p:spPr>
            <a:xfrm>
              <a:off x="417512" y="11414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1065644"/>
                  </a:lnTo>
                  <a:lnTo>
                    <a:pt x="1527365" y="1065644"/>
                  </a:lnTo>
                  <a:lnTo>
                    <a:pt x="1527365" y="1068819"/>
                  </a:lnTo>
                  <a:lnTo>
                    <a:pt x="2940862" y="1068819"/>
                  </a:lnTo>
                  <a:lnTo>
                    <a:pt x="2940862" y="1332052"/>
                  </a:lnTo>
                  <a:lnTo>
                    <a:pt x="1527365" y="1332052"/>
                  </a:lnTo>
                  <a:lnTo>
                    <a:pt x="1527365" y="1335227"/>
                  </a:lnTo>
                  <a:lnTo>
                    <a:pt x="2940862" y="1335227"/>
                  </a:lnTo>
                  <a:lnTo>
                    <a:pt x="2940862" y="1598460"/>
                  </a:lnTo>
                  <a:lnTo>
                    <a:pt x="2940862" y="1601635"/>
                  </a:lnTo>
                  <a:lnTo>
                    <a:pt x="2940862" y="1864868"/>
                  </a:lnTo>
                  <a:lnTo>
                    <a:pt x="2341816" y="1864868"/>
                  </a:lnTo>
                  <a:lnTo>
                    <a:pt x="2341816" y="1868043"/>
                  </a:lnTo>
                  <a:lnTo>
                    <a:pt x="2940862" y="1868043"/>
                  </a:lnTo>
                  <a:lnTo>
                    <a:pt x="2940862" y="2131288"/>
                  </a:lnTo>
                  <a:lnTo>
                    <a:pt x="2341816" y="2131288"/>
                  </a:lnTo>
                  <a:lnTo>
                    <a:pt x="2341816" y="2134463"/>
                  </a:lnTo>
                  <a:lnTo>
                    <a:pt x="2940862" y="2134463"/>
                  </a:lnTo>
                  <a:lnTo>
                    <a:pt x="2940862" y="2397696"/>
                  </a:lnTo>
                  <a:lnTo>
                    <a:pt x="2940862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1940267" y="2134463"/>
                  </a:lnTo>
                  <a:lnTo>
                    <a:pt x="194026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1940267" y="1868043"/>
                  </a:lnTo>
                  <a:lnTo>
                    <a:pt x="194026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1125804" y="1335227"/>
                  </a:lnTo>
                  <a:lnTo>
                    <a:pt x="1125804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1125804" y="1068819"/>
                  </a:lnTo>
                  <a:lnTo>
                    <a:pt x="1125804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2940862" y="3200108"/>
                  </a:lnTo>
                  <a:lnTo>
                    <a:pt x="2944037" y="3200108"/>
                  </a:lnTo>
                  <a:lnTo>
                    <a:pt x="3208210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370" y="2688357"/>
              <a:ext cx="3510967" cy="1524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76320" y="2744557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50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06463" y="2706458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65" y="38100"/>
                  </a:moveTo>
                  <a:lnTo>
                    <a:pt x="3358565" y="0"/>
                  </a:lnTo>
                  <a:lnTo>
                    <a:pt x="3358565" y="76200"/>
                  </a:lnTo>
                  <a:lnTo>
                    <a:pt x="3434765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47654" y="1009475"/>
              <a:ext cx="152400" cy="351016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023854" y="1097425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985746" y="1027582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/>
          <p:nvPr/>
        </p:nvSpPr>
        <p:spPr>
          <a:xfrm>
            <a:off x="5853764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121115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388466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655818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923169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190521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457872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725224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992574" y="2163818"/>
            <a:ext cx="3175" cy="2165350"/>
          </a:xfrm>
          <a:custGeom>
            <a:avLst/>
            <a:gdLst/>
            <a:ahLst/>
            <a:cxnLst/>
            <a:rect l="l" t="t" r="r" b="b"/>
            <a:pathLst>
              <a:path w="3175" h="2165350">
                <a:moveTo>
                  <a:pt x="0" y="2165006"/>
                </a:moveTo>
                <a:lnTo>
                  <a:pt x="3175" y="2165006"/>
                </a:lnTo>
                <a:lnTo>
                  <a:pt x="3175" y="0"/>
                </a:lnTo>
                <a:lnTo>
                  <a:pt x="0" y="0"/>
                </a:lnTo>
                <a:lnTo>
                  <a:pt x="0" y="2165006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992574" y="1128712"/>
            <a:ext cx="3175" cy="498475"/>
          </a:xfrm>
          <a:custGeom>
            <a:avLst/>
            <a:gdLst/>
            <a:ahLst/>
            <a:cxnLst/>
            <a:rect l="l" t="t" r="r" b="b"/>
            <a:pathLst>
              <a:path w="3175" h="498475">
                <a:moveTo>
                  <a:pt x="0" y="498253"/>
                </a:moveTo>
                <a:lnTo>
                  <a:pt x="3175" y="498253"/>
                </a:lnTo>
                <a:lnTo>
                  <a:pt x="3175" y="0"/>
                </a:lnTo>
                <a:lnTo>
                  <a:pt x="0" y="0"/>
                </a:lnTo>
                <a:lnTo>
                  <a:pt x="0" y="498253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259926" y="3365230"/>
            <a:ext cx="3175" cy="963930"/>
          </a:xfrm>
          <a:custGeom>
            <a:avLst/>
            <a:gdLst/>
            <a:ahLst/>
            <a:cxnLst/>
            <a:rect l="l" t="t" r="r" b="b"/>
            <a:pathLst>
              <a:path w="3175" h="963929">
                <a:moveTo>
                  <a:pt x="0" y="963593"/>
                </a:moveTo>
                <a:lnTo>
                  <a:pt x="3175" y="963593"/>
                </a:lnTo>
                <a:lnTo>
                  <a:pt x="3175" y="0"/>
                </a:lnTo>
                <a:lnTo>
                  <a:pt x="0" y="0"/>
                </a:lnTo>
                <a:lnTo>
                  <a:pt x="0" y="963593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259926" y="1128712"/>
            <a:ext cx="3175" cy="1699895"/>
          </a:xfrm>
          <a:custGeom>
            <a:avLst/>
            <a:gdLst/>
            <a:ahLst/>
            <a:cxnLst/>
            <a:rect l="l" t="t" r="r" b="b"/>
            <a:pathLst>
              <a:path w="3175" h="1699895">
                <a:moveTo>
                  <a:pt x="0" y="1699664"/>
                </a:moveTo>
                <a:lnTo>
                  <a:pt x="3175" y="1699664"/>
                </a:lnTo>
                <a:lnTo>
                  <a:pt x="3175" y="0"/>
                </a:lnTo>
                <a:lnTo>
                  <a:pt x="0" y="0"/>
                </a:lnTo>
                <a:lnTo>
                  <a:pt x="0" y="1699664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4" name="object 34"/>
          <p:cNvGrpSpPr/>
          <p:nvPr/>
        </p:nvGrpSpPr>
        <p:grpSpPr>
          <a:xfrm>
            <a:off x="5440862" y="890571"/>
            <a:ext cx="3511550" cy="3510279"/>
            <a:chOff x="5440862" y="890571"/>
            <a:chExt cx="3511550" cy="3510279"/>
          </a:xfrm>
        </p:grpSpPr>
        <p:sp>
          <p:nvSpPr>
            <p:cNvPr id="35" name="object 35"/>
            <p:cNvSpPr/>
            <p:nvPr/>
          </p:nvSpPr>
          <p:spPr>
            <a:xfrm>
              <a:off x="5586412" y="11287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266407"/>
                  </a:lnTo>
                  <a:lnTo>
                    <a:pt x="2940862" y="269582"/>
                  </a:lnTo>
                  <a:lnTo>
                    <a:pt x="2940862" y="532815"/>
                  </a:lnTo>
                  <a:lnTo>
                    <a:pt x="2612758" y="532815"/>
                  </a:lnTo>
                  <a:lnTo>
                    <a:pt x="2612758" y="535990"/>
                  </a:lnTo>
                  <a:lnTo>
                    <a:pt x="2940862" y="535990"/>
                  </a:lnTo>
                  <a:lnTo>
                    <a:pt x="2940862" y="799223"/>
                  </a:lnTo>
                  <a:lnTo>
                    <a:pt x="2612758" y="799223"/>
                  </a:lnTo>
                  <a:lnTo>
                    <a:pt x="2612758" y="802398"/>
                  </a:lnTo>
                  <a:lnTo>
                    <a:pt x="2940862" y="802398"/>
                  </a:lnTo>
                  <a:lnTo>
                    <a:pt x="2940862" y="1065644"/>
                  </a:lnTo>
                  <a:lnTo>
                    <a:pt x="2940862" y="1864868"/>
                  </a:lnTo>
                  <a:lnTo>
                    <a:pt x="2880106" y="1864868"/>
                  </a:lnTo>
                  <a:lnTo>
                    <a:pt x="2880106" y="1868043"/>
                  </a:lnTo>
                  <a:lnTo>
                    <a:pt x="2940862" y="1868043"/>
                  </a:lnTo>
                  <a:lnTo>
                    <a:pt x="2940862" y="2131288"/>
                  </a:lnTo>
                  <a:lnTo>
                    <a:pt x="2880106" y="2131288"/>
                  </a:lnTo>
                  <a:lnTo>
                    <a:pt x="2880106" y="2134463"/>
                  </a:lnTo>
                  <a:lnTo>
                    <a:pt x="2940862" y="2134463"/>
                  </a:lnTo>
                  <a:lnTo>
                    <a:pt x="2940862" y="2397696"/>
                  </a:lnTo>
                  <a:lnTo>
                    <a:pt x="2940862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478557" y="2134463"/>
                  </a:lnTo>
                  <a:lnTo>
                    <a:pt x="247855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478557" y="1868043"/>
                  </a:lnTo>
                  <a:lnTo>
                    <a:pt x="247855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211209" y="802398"/>
                  </a:lnTo>
                  <a:lnTo>
                    <a:pt x="2211209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211209" y="535990"/>
                  </a:lnTo>
                  <a:lnTo>
                    <a:pt x="2211209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2940862" y="3200108"/>
                  </a:lnTo>
                  <a:lnTo>
                    <a:pt x="2944037" y="3200108"/>
                  </a:lnTo>
                  <a:lnTo>
                    <a:pt x="3208210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0862" y="2671053"/>
              <a:ext cx="3510967" cy="15240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5548812" y="2727253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50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5478958" y="2689161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65" y="38100"/>
                  </a:moveTo>
                  <a:lnTo>
                    <a:pt x="3358565" y="0"/>
                  </a:lnTo>
                  <a:lnTo>
                    <a:pt x="3358565" y="76200"/>
                  </a:lnTo>
                  <a:lnTo>
                    <a:pt x="3434765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32845" y="890571"/>
              <a:ext cx="152400" cy="3510165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7209045" y="978521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7170940" y="908672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8064970" y="2828378"/>
              <a:ext cx="401955" cy="537210"/>
            </a:xfrm>
            <a:custGeom>
              <a:avLst/>
              <a:gdLst/>
              <a:ahLst/>
              <a:cxnLst/>
              <a:rect l="l" t="t" r="r" b="b"/>
              <a:pathLst>
                <a:path w="401954" h="537210">
                  <a:moveTo>
                    <a:pt x="401548" y="0"/>
                  </a:moveTo>
                  <a:lnTo>
                    <a:pt x="0" y="0"/>
                  </a:lnTo>
                  <a:lnTo>
                    <a:pt x="0" y="268427"/>
                  </a:lnTo>
                  <a:lnTo>
                    <a:pt x="0" y="536854"/>
                  </a:lnTo>
                  <a:lnTo>
                    <a:pt x="401548" y="536854"/>
                  </a:lnTo>
                  <a:lnTo>
                    <a:pt x="401548" y="268427"/>
                  </a:lnTo>
                  <a:lnTo>
                    <a:pt x="401548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xfrm>
            <a:off x="492024" y="202277"/>
            <a:ext cx="587057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Linear</a:t>
            </a:r>
            <a:r>
              <a:rPr dirty="0" spc="25"/>
              <a:t> </a:t>
            </a:r>
            <a:r>
              <a:rPr dirty="0" spc="-5"/>
              <a:t>transformations</a:t>
            </a:r>
            <a:r>
              <a:rPr dirty="0" spc="25"/>
              <a:t> </a:t>
            </a:r>
            <a:r>
              <a:rPr dirty="0"/>
              <a:t>as</a:t>
            </a:r>
            <a:r>
              <a:rPr dirty="0" spc="25"/>
              <a:t> </a:t>
            </a:r>
            <a:r>
              <a:rPr dirty="0" spc="-5"/>
              <a:t>matrices</a:t>
            </a:r>
          </a:p>
        </p:txBody>
      </p:sp>
      <p:grpSp>
        <p:nvGrpSpPr>
          <p:cNvPr id="44" name="object 44"/>
          <p:cNvGrpSpPr/>
          <p:nvPr/>
        </p:nvGrpSpPr>
        <p:grpSpPr>
          <a:xfrm>
            <a:off x="4425950" y="2911693"/>
            <a:ext cx="292100" cy="198120"/>
            <a:chOff x="4425950" y="2911693"/>
            <a:chExt cx="292100" cy="198120"/>
          </a:xfrm>
        </p:grpSpPr>
        <p:pic>
          <p:nvPicPr>
            <p:cNvPr id="45" name="object 4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25950" y="2911693"/>
              <a:ext cx="292100" cy="19811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4464050" y="2990753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4558029" y="2929793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/>
          <p:nvPr/>
        </p:nvSpPr>
        <p:spPr>
          <a:xfrm>
            <a:off x="3991025" y="2795226"/>
            <a:ext cx="391160" cy="558800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(1,0)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(0,1)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749290" y="2795226"/>
            <a:ext cx="450850" cy="558800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(3,-1)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(2,3)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4425950" y="3178393"/>
            <a:ext cx="292100" cy="198120"/>
            <a:chOff x="4425950" y="3178393"/>
            <a:chExt cx="292100" cy="198120"/>
          </a:xfrm>
        </p:grpSpPr>
        <p:pic>
          <p:nvPicPr>
            <p:cNvPr id="51" name="object 5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25950" y="3178393"/>
              <a:ext cx="292100" cy="198119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4464050" y="3257453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4558029" y="3196493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0" y="121919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/>
          <p:nvPr/>
        </p:nvSpPr>
        <p:spPr>
          <a:xfrm>
            <a:off x="3839971" y="1079993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>
                <a:latin typeface="Arial MT"/>
                <a:cs typeface="Arial MT"/>
              </a:rPr>
              <a:t>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241521" y="1079993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>
                <a:latin typeface="Arial MT"/>
                <a:cs typeface="Arial MT"/>
              </a:rPr>
              <a:t>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839971" y="1348419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>
                <a:latin typeface="Arial MT"/>
                <a:cs typeface="Arial MT"/>
              </a:rPr>
              <a:t>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241521" y="1348419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>
                <a:latin typeface="Arial MT"/>
                <a:cs typeface="Arial MT"/>
              </a:rPr>
              <a:t>?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3778947" y="780111"/>
            <a:ext cx="249554" cy="272415"/>
            <a:chOff x="3778947" y="780111"/>
            <a:chExt cx="249554" cy="272415"/>
          </a:xfrm>
        </p:grpSpPr>
        <p:pic>
          <p:nvPicPr>
            <p:cNvPr id="59" name="object 5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8947" y="780111"/>
              <a:ext cx="249280" cy="27183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7047" y="795225"/>
              <a:ext cx="172330" cy="195107"/>
            </a:xfrm>
            <a:prstGeom prst="rect">
              <a:avLst/>
            </a:prstGeom>
          </p:spPr>
        </p:pic>
      </p:grpSp>
      <p:grpSp>
        <p:nvGrpSpPr>
          <p:cNvPr id="61" name="object 61"/>
          <p:cNvGrpSpPr/>
          <p:nvPr/>
        </p:nvGrpSpPr>
        <p:grpSpPr>
          <a:xfrm>
            <a:off x="4171407" y="780111"/>
            <a:ext cx="261620" cy="272415"/>
            <a:chOff x="4171407" y="780111"/>
            <a:chExt cx="261620" cy="272415"/>
          </a:xfrm>
        </p:grpSpPr>
        <p:pic>
          <p:nvPicPr>
            <p:cNvPr id="62" name="object 6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71407" y="780111"/>
              <a:ext cx="261204" cy="271838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09507" y="795128"/>
              <a:ext cx="185004" cy="195577"/>
            </a:xfrm>
            <a:prstGeom prst="rect">
              <a:avLst/>
            </a:prstGeom>
          </p:spPr>
        </p:pic>
      </p:grpSp>
      <p:grpSp>
        <p:nvGrpSpPr>
          <p:cNvPr id="64" name="object 64"/>
          <p:cNvGrpSpPr/>
          <p:nvPr/>
        </p:nvGrpSpPr>
        <p:grpSpPr>
          <a:xfrm>
            <a:off x="1811926" y="871445"/>
            <a:ext cx="226060" cy="234315"/>
            <a:chOff x="1811926" y="871445"/>
            <a:chExt cx="226060" cy="234315"/>
          </a:xfrm>
        </p:grpSpPr>
        <p:pic>
          <p:nvPicPr>
            <p:cNvPr id="65" name="object 6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11926" y="871445"/>
              <a:ext cx="225758" cy="23424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50026" y="886479"/>
              <a:ext cx="149558" cy="157995"/>
            </a:xfrm>
            <a:prstGeom prst="rect">
              <a:avLst/>
            </a:prstGeom>
          </p:spPr>
        </p:pic>
      </p:grpSp>
      <p:sp>
        <p:nvSpPr>
          <p:cNvPr id="67" name="object 67"/>
          <p:cNvSpPr txBox="1"/>
          <p:nvPr/>
        </p:nvSpPr>
        <p:spPr>
          <a:xfrm>
            <a:off x="2032604" y="83608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3626938" y="2747400"/>
            <a:ext cx="250190" cy="272415"/>
            <a:chOff x="3626938" y="2747400"/>
            <a:chExt cx="250190" cy="272415"/>
          </a:xfrm>
        </p:grpSpPr>
        <p:pic>
          <p:nvPicPr>
            <p:cNvPr id="69" name="object 6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26938" y="2747400"/>
              <a:ext cx="249725" cy="27234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65038" y="2762514"/>
              <a:ext cx="172772" cy="195611"/>
            </a:xfrm>
            <a:prstGeom prst="rect">
              <a:avLst/>
            </a:prstGeom>
          </p:spPr>
        </p:pic>
      </p:grpSp>
      <p:sp>
        <p:nvSpPr>
          <p:cNvPr id="71" name="object 71"/>
          <p:cNvSpPr txBox="1"/>
          <p:nvPr/>
        </p:nvSpPr>
        <p:spPr>
          <a:xfrm>
            <a:off x="3696258" y="249307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2357780" y="2782658"/>
            <a:ext cx="401955" cy="537210"/>
          </a:xfrm>
          <a:custGeom>
            <a:avLst/>
            <a:gdLst/>
            <a:ahLst/>
            <a:cxnLst/>
            <a:rect l="l" t="t" r="r" b="b"/>
            <a:pathLst>
              <a:path w="401955" h="537210">
                <a:moveTo>
                  <a:pt x="401548" y="0"/>
                </a:moveTo>
                <a:lnTo>
                  <a:pt x="0" y="0"/>
                </a:lnTo>
                <a:lnTo>
                  <a:pt x="0" y="268427"/>
                </a:lnTo>
                <a:lnTo>
                  <a:pt x="0" y="536854"/>
                </a:lnTo>
                <a:lnTo>
                  <a:pt x="401548" y="536854"/>
                </a:lnTo>
                <a:lnTo>
                  <a:pt x="401548" y="268427"/>
                </a:lnTo>
                <a:lnTo>
                  <a:pt x="401548" y="0"/>
                </a:lnTo>
                <a:close/>
              </a:path>
            </a:pathLst>
          </a:custGeom>
          <a:solidFill>
            <a:srgbClr val="7FCB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 txBox="1"/>
          <p:nvPr/>
        </p:nvSpPr>
        <p:spPr>
          <a:xfrm>
            <a:off x="2496414" y="2783612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496414" y="3052038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1543328" y="1943309"/>
            <a:ext cx="1228725" cy="1389380"/>
            <a:chOff x="1543328" y="1943309"/>
            <a:chExt cx="1228725" cy="1389380"/>
          </a:xfrm>
        </p:grpSpPr>
        <p:sp>
          <p:nvSpPr>
            <p:cNvPr id="76" name="object 76"/>
            <p:cNvSpPr/>
            <p:nvPr/>
          </p:nvSpPr>
          <p:spPr>
            <a:xfrm>
              <a:off x="2351431" y="3044733"/>
              <a:ext cx="414655" cy="12700"/>
            </a:xfrm>
            <a:custGeom>
              <a:avLst/>
              <a:gdLst/>
              <a:ahLst/>
              <a:cxnLst/>
              <a:rect l="l" t="t" r="r" b="b"/>
              <a:pathLst>
                <a:path w="414655" h="12700">
                  <a:moveTo>
                    <a:pt x="0" y="0"/>
                  </a:moveTo>
                  <a:lnTo>
                    <a:pt x="414249" y="0"/>
                  </a:lnTo>
                  <a:lnTo>
                    <a:pt x="414249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2351431" y="2776307"/>
              <a:ext cx="414655" cy="549910"/>
            </a:xfrm>
            <a:custGeom>
              <a:avLst/>
              <a:gdLst/>
              <a:ahLst/>
              <a:cxnLst/>
              <a:rect l="l" t="t" r="r" b="b"/>
              <a:pathLst>
                <a:path w="414655" h="549910">
                  <a:moveTo>
                    <a:pt x="6350" y="0"/>
                  </a:moveTo>
                  <a:lnTo>
                    <a:pt x="6350" y="549552"/>
                  </a:lnTo>
                </a:path>
                <a:path w="414655" h="549910">
                  <a:moveTo>
                    <a:pt x="407899" y="0"/>
                  </a:moveTo>
                  <a:lnTo>
                    <a:pt x="407899" y="549552"/>
                  </a:lnTo>
                </a:path>
                <a:path w="414655" h="549910">
                  <a:moveTo>
                    <a:pt x="0" y="6350"/>
                  </a:moveTo>
                  <a:lnTo>
                    <a:pt x="414249" y="6350"/>
                  </a:lnTo>
                </a:path>
                <a:path w="414655" h="549910">
                  <a:moveTo>
                    <a:pt x="0" y="543202"/>
                  </a:moveTo>
                  <a:lnTo>
                    <a:pt x="414249" y="54320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8" name="object 7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85754" y="2642637"/>
              <a:ext cx="343551" cy="243839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2023854" y="2744557"/>
              <a:ext cx="119380" cy="0"/>
            </a:xfrm>
            <a:custGeom>
              <a:avLst/>
              <a:gdLst/>
              <a:ahLst/>
              <a:cxnLst/>
              <a:rect l="l" t="t" r="r" b="b"/>
              <a:pathLst>
                <a:path w="119380" h="0">
                  <a:moveTo>
                    <a:pt x="0" y="0"/>
                  </a:moveTo>
                  <a:lnTo>
                    <a:pt x="99711" y="0"/>
                  </a:lnTo>
                  <a:lnTo>
                    <a:pt x="118761" y="0"/>
                  </a:lnTo>
                </a:path>
              </a:pathLst>
            </a:custGeom>
            <a:ln w="38100">
              <a:solidFill>
                <a:srgbClr val="40B1B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2123565" y="2660737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39" h="167639">
                  <a:moveTo>
                    <a:pt x="0" y="0"/>
                  </a:moveTo>
                  <a:lnTo>
                    <a:pt x="0" y="167639"/>
                  </a:lnTo>
                  <a:lnTo>
                    <a:pt x="167639" y="83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B1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1543316" y="1943315"/>
              <a:ext cx="401955" cy="537210"/>
            </a:xfrm>
            <a:custGeom>
              <a:avLst/>
              <a:gdLst/>
              <a:ahLst/>
              <a:cxnLst/>
              <a:rect l="l" t="t" r="r" b="b"/>
              <a:pathLst>
                <a:path w="401955" h="537210">
                  <a:moveTo>
                    <a:pt x="401561" y="0"/>
                  </a:moveTo>
                  <a:lnTo>
                    <a:pt x="0" y="0"/>
                  </a:lnTo>
                  <a:lnTo>
                    <a:pt x="0" y="268427"/>
                  </a:lnTo>
                  <a:lnTo>
                    <a:pt x="0" y="536854"/>
                  </a:lnTo>
                  <a:lnTo>
                    <a:pt x="401561" y="536854"/>
                  </a:lnTo>
                  <a:lnTo>
                    <a:pt x="401561" y="268427"/>
                  </a:lnTo>
                  <a:lnTo>
                    <a:pt x="401561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2" name="object 82"/>
          <p:cNvSpPr txBox="1"/>
          <p:nvPr/>
        </p:nvSpPr>
        <p:spPr>
          <a:xfrm>
            <a:off x="1681961" y="1944264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1681961" y="221269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1536978" y="1936959"/>
            <a:ext cx="614045" cy="866140"/>
            <a:chOff x="1536978" y="1936959"/>
            <a:chExt cx="614045" cy="866140"/>
          </a:xfrm>
        </p:grpSpPr>
        <p:sp>
          <p:nvSpPr>
            <p:cNvPr id="85" name="object 85"/>
            <p:cNvSpPr/>
            <p:nvPr/>
          </p:nvSpPr>
          <p:spPr>
            <a:xfrm>
              <a:off x="1536978" y="2205385"/>
              <a:ext cx="414655" cy="12700"/>
            </a:xfrm>
            <a:custGeom>
              <a:avLst/>
              <a:gdLst/>
              <a:ahLst/>
              <a:cxnLst/>
              <a:rect l="l" t="t" r="r" b="b"/>
              <a:pathLst>
                <a:path w="414655" h="12700">
                  <a:moveTo>
                    <a:pt x="0" y="0"/>
                  </a:moveTo>
                  <a:lnTo>
                    <a:pt x="414249" y="0"/>
                  </a:lnTo>
                  <a:lnTo>
                    <a:pt x="414249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1536978" y="1936959"/>
              <a:ext cx="414655" cy="549910"/>
            </a:xfrm>
            <a:custGeom>
              <a:avLst/>
              <a:gdLst/>
              <a:ahLst/>
              <a:cxnLst/>
              <a:rect l="l" t="t" r="r" b="b"/>
              <a:pathLst>
                <a:path w="414655" h="549910">
                  <a:moveTo>
                    <a:pt x="6350" y="0"/>
                  </a:moveTo>
                  <a:lnTo>
                    <a:pt x="6350" y="549552"/>
                  </a:lnTo>
                </a:path>
                <a:path w="414655" h="549910">
                  <a:moveTo>
                    <a:pt x="407899" y="0"/>
                  </a:moveTo>
                  <a:lnTo>
                    <a:pt x="407899" y="549552"/>
                  </a:lnTo>
                </a:path>
                <a:path w="414655" h="549910">
                  <a:moveTo>
                    <a:pt x="0" y="6350"/>
                  </a:moveTo>
                  <a:lnTo>
                    <a:pt x="414249" y="6350"/>
                  </a:lnTo>
                </a:path>
                <a:path w="414655" h="549910">
                  <a:moveTo>
                    <a:pt x="0" y="543202"/>
                  </a:moveTo>
                  <a:lnTo>
                    <a:pt x="414249" y="54320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7" name="object 8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06779" y="2431457"/>
              <a:ext cx="243840" cy="371384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2028699" y="2598147"/>
              <a:ext cx="0" cy="146685"/>
            </a:xfrm>
            <a:custGeom>
              <a:avLst/>
              <a:gdLst/>
              <a:ahLst/>
              <a:cxnLst/>
              <a:rect l="l" t="t" r="r" b="b"/>
              <a:pathLst>
                <a:path w="0" h="146685">
                  <a:moveTo>
                    <a:pt x="0" y="0"/>
                  </a:moveTo>
                  <a:lnTo>
                    <a:pt x="0" y="146594"/>
                  </a:lnTo>
                </a:path>
              </a:pathLst>
            </a:custGeom>
            <a:ln w="38100">
              <a:solidFill>
                <a:srgbClr val="40B1B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1944879" y="2449558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39" h="167639">
                  <a:moveTo>
                    <a:pt x="83820" y="0"/>
                  </a:moveTo>
                  <a:lnTo>
                    <a:pt x="0" y="167639"/>
                  </a:lnTo>
                  <a:lnTo>
                    <a:pt x="167640" y="167639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40B1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0" name="object 90"/>
          <p:cNvSpPr txBox="1"/>
          <p:nvPr/>
        </p:nvSpPr>
        <p:spPr>
          <a:xfrm>
            <a:off x="8203610" y="2829332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8174005" y="3097758"/>
            <a:ext cx="1835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-1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7121990" y="1626966"/>
            <a:ext cx="1357630" cy="1751330"/>
            <a:chOff x="7121990" y="1626966"/>
            <a:chExt cx="1357630" cy="1751330"/>
          </a:xfrm>
        </p:grpSpPr>
        <p:sp>
          <p:nvSpPr>
            <p:cNvPr id="93" name="object 93"/>
            <p:cNvSpPr/>
            <p:nvPr/>
          </p:nvSpPr>
          <p:spPr>
            <a:xfrm>
              <a:off x="8058627" y="3090453"/>
              <a:ext cx="414655" cy="12700"/>
            </a:xfrm>
            <a:custGeom>
              <a:avLst/>
              <a:gdLst/>
              <a:ahLst/>
              <a:cxnLst/>
              <a:rect l="l" t="t" r="r" b="b"/>
              <a:pathLst>
                <a:path w="414654" h="12700">
                  <a:moveTo>
                    <a:pt x="0" y="0"/>
                  </a:moveTo>
                  <a:lnTo>
                    <a:pt x="414249" y="0"/>
                  </a:lnTo>
                  <a:lnTo>
                    <a:pt x="414249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8058627" y="2822027"/>
              <a:ext cx="414655" cy="549910"/>
            </a:xfrm>
            <a:custGeom>
              <a:avLst/>
              <a:gdLst/>
              <a:ahLst/>
              <a:cxnLst/>
              <a:rect l="l" t="t" r="r" b="b"/>
              <a:pathLst>
                <a:path w="414654" h="549910">
                  <a:moveTo>
                    <a:pt x="6350" y="0"/>
                  </a:moveTo>
                  <a:lnTo>
                    <a:pt x="6350" y="549552"/>
                  </a:lnTo>
                </a:path>
                <a:path w="414654" h="549910">
                  <a:moveTo>
                    <a:pt x="407899" y="0"/>
                  </a:moveTo>
                  <a:lnTo>
                    <a:pt x="407899" y="549552"/>
                  </a:lnTo>
                </a:path>
                <a:path w="414654" h="549910">
                  <a:moveTo>
                    <a:pt x="0" y="6350"/>
                  </a:moveTo>
                  <a:lnTo>
                    <a:pt x="414249" y="6350"/>
                  </a:lnTo>
                </a:path>
                <a:path w="414654" h="549910">
                  <a:moveTo>
                    <a:pt x="0" y="543202"/>
                  </a:moveTo>
                  <a:lnTo>
                    <a:pt x="414249" y="54320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5" name="object 9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21990" y="2623525"/>
              <a:ext cx="949123" cy="519295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7196346" y="2731244"/>
              <a:ext cx="659765" cy="217804"/>
            </a:xfrm>
            <a:custGeom>
              <a:avLst/>
              <a:gdLst/>
              <a:ahLst/>
              <a:cxnLst/>
              <a:rect l="l" t="t" r="r" b="b"/>
              <a:pathLst>
                <a:path w="659765" h="217805">
                  <a:moveTo>
                    <a:pt x="0" y="0"/>
                  </a:moveTo>
                  <a:lnTo>
                    <a:pt x="641200" y="211372"/>
                  </a:lnTo>
                  <a:lnTo>
                    <a:pt x="659292" y="217336"/>
                  </a:lnTo>
                </a:path>
              </a:pathLst>
            </a:custGeom>
            <a:ln w="38099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7811304" y="2863011"/>
              <a:ext cx="186055" cy="159385"/>
            </a:xfrm>
            <a:custGeom>
              <a:avLst/>
              <a:gdLst/>
              <a:ahLst/>
              <a:cxnLst/>
              <a:rect l="l" t="t" r="r" b="b"/>
              <a:pathLst>
                <a:path w="186054" h="159385">
                  <a:moveTo>
                    <a:pt x="52484" y="0"/>
                  </a:moveTo>
                  <a:lnTo>
                    <a:pt x="0" y="159212"/>
                  </a:lnTo>
                  <a:lnTo>
                    <a:pt x="185454" y="132090"/>
                  </a:lnTo>
                  <a:lnTo>
                    <a:pt x="52484" y="0"/>
                  </a:lnTo>
                  <a:close/>
                </a:path>
              </a:pathLst>
            </a:custGeom>
            <a:solidFill>
              <a:srgbClr val="CC89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7797622" y="1626971"/>
              <a:ext cx="401955" cy="537210"/>
            </a:xfrm>
            <a:custGeom>
              <a:avLst/>
              <a:gdLst/>
              <a:ahLst/>
              <a:cxnLst/>
              <a:rect l="l" t="t" r="r" b="b"/>
              <a:pathLst>
                <a:path w="401954" h="537210">
                  <a:moveTo>
                    <a:pt x="401548" y="0"/>
                  </a:moveTo>
                  <a:lnTo>
                    <a:pt x="0" y="0"/>
                  </a:lnTo>
                  <a:lnTo>
                    <a:pt x="0" y="268427"/>
                  </a:lnTo>
                  <a:lnTo>
                    <a:pt x="0" y="536854"/>
                  </a:lnTo>
                  <a:lnTo>
                    <a:pt x="401548" y="536854"/>
                  </a:lnTo>
                  <a:lnTo>
                    <a:pt x="401548" y="268427"/>
                  </a:lnTo>
                  <a:lnTo>
                    <a:pt x="401548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9" name="object 99"/>
          <p:cNvSpPr txBox="1"/>
          <p:nvPr/>
        </p:nvSpPr>
        <p:spPr>
          <a:xfrm>
            <a:off x="7936258" y="1572855"/>
            <a:ext cx="124460" cy="562610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7078322" y="1620616"/>
            <a:ext cx="1127760" cy="1229995"/>
            <a:chOff x="7078322" y="1620616"/>
            <a:chExt cx="1127760" cy="1229995"/>
          </a:xfrm>
        </p:grpSpPr>
        <p:sp>
          <p:nvSpPr>
            <p:cNvPr id="101" name="object 101"/>
            <p:cNvSpPr/>
            <p:nvPr/>
          </p:nvSpPr>
          <p:spPr>
            <a:xfrm>
              <a:off x="7791276" y="1889042"/>
              <a:ext cx="414655" cy="12700"/>
            </a:xfrm>
            <a:custGeom>
              <a:avLst/>
              <a:gdLst/>
              <a:ahLst/>
              <a:cxnLst/>
              <a:rect l="l" t="t" r="r" b="b"/>
              <a:pathLst>
                <a:path w="414654" h="12700">
                  <a:moveTo>
                    <a:pt x="0" y="0"/>
                  </a:moveTo>
                  <a:lnTo>
                    <a:pt x="414249" y="0"/>
                  </a:lnTo>
                  <a:lnTo>
                    <a:pt x="414249" y="12699"/>
                  </a:lnTo>
                  <a:lnTo>
                    <a:pt x="0" y="12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7791276" y="1620616"/>
              <a:ext cx="414655" cy="549910"/>
            </a:xfrm>
            <a:custGeom>
              <a:avLst/>
              <a:gdLst/>
              <a:ahLst/>
              <a:cxnLst/>
              <a:rect l="l" t="t" r="r" b="b"/>
              <a:pathLst>
                <a:path w="414654" h="549910">
                  <a:moveTo>
                    <a:pt x="6350" y="0"/>
                  </a:moveTo>
                  <a:lnTo>
                    <a:pt x="6350" y="549552"/>
                  </a:lnTo>
                </a:path>
                <a:path w="414654" h="549910">
                  <a:moveTo>
                    <a:pt x="407899" y="0"/>
                  </a:moveTo>
                  <a:lnTo>
                    <a:pt x="407899" y="549552"/>
                  </a:lnTo>
                </a:path>
                <a:path w="414654" h="549910">
                  <a:moveTo>
                    <a:pt x="0" y="6350"/>
                  </a:moveTo>
                  <a:lnTo>
                    <a:pt x="414249" y="6350"/>
                  </a:lnTo>
                </a:path>
                <a:path w="414654" h="549910">
                  <a:moveTo>
                    <a:pt x="0" y="543202"/>
                  </a:moveTo>
                  <a:lnTo>
                    <a:pt x="414249" y="54320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3" name="object 10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78322" y="1849869"/>
              <a:ext cx="771513" cy="1000225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7201191" y="2052843"/>
              <a:ext cx="444500" cy="678815"/>
            </a:xfrm>
            <a:custGeom>
              <a:avLst/>
              <a:gdLst/>
              <a:ahLst/>
              <a:cxnLst/>
              <a:rect l="l" t="t" r="r" b="b"/>
              <a:pathLst>
                <a:path w="444500" h="678814">
                  <a:moveTo>
                    <a:pt x="0" y="678584"/>
                  </a:moveTo>
                  <a:lnTo>
                    <a:pt x="433936" y="15936"/>
                  </a:lnTo>
                  <a:lnTo>
                    <a:pt x="444372" y="0"/>
                  </a:lnTo>
                </a:path>
              </a:pathLst>
            </a:custGeom>
            <a:ln w="381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7565004" y="1928535"/>
              <a:ext cx="162560" cy="186690"/>
            </a:xfrm>
            <a:custGeom>
              <a:avLst/>
              <a:gdLst/>
              <a:ahLst/>
              <a:cxnLst/>
              <a:rect l="l" t="t" r="r" b="b"/>
              <a:pathLst>
                <a:path w="162559" h="186689">
                  <a:moveTo>
                    <a:pt x="161963" y="0"/>
                  </a:moveTo>
                  <a:lnTo>
                    <a:pt x="0" y="94325"/>
                  </a:lnTo>
                  <a:lnTo>
                    <a:pt x="140246" y="186165"/>
                  </a:lnTo>
                  <a:lnTo>
                    <a:pt x="161963" y="0"/>
                  </a:lnTo>
                  <a:close/>
                </a:path>
              </a:pathLst>
            </a:custGeom>
            <a:solidFill>
              <a:srgbClr val="CC893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6" name="object 106"/>
          <p:cNvSpPr txBox="1"/>
          <p:nvPr/>
        </p:nvSpPr>
        <p:spPr>
          <a:xfrm>
            <a:off x="4955058" y="1185490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5130011" y="1052899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5130011" y="1321325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3688638" y="1938502"/>
            <a:ext cx="803275" cy="537210"/>
          </a:xfrm>
          <a:custGeom>
            <a:avLst/>
            <a:gdLst/>
            <a:ahLst/>
            <a:cxnLst/>
            <a:rect l="l" t="t" r="r" b="b"/>
            <a:pathLst>
              <a:path w="803275" h="537210">
                <a:moveTo>
                  <a:pt x="803097" y="0"/>
                </a:moveTo>
                <a:lnTo>
                  <a:pt x="401548" y="0"/>
                </a:lnTo>
                <a:lnTo>
                  <a:pt x="0" y="0"/>
                </a:lnTo>
                <a:lnTo>
                  <a:pt x="0" y="268427"/>
                </a:lnTo>
                <a:lnTo>
                  <a:pt x="0" y="536854"/>
                </a:lnTo>
                <a:lnTo>
                  <a:pt x="401548" y="536854"/>
                </a:lnTo>
                <a:lnTo>
                  <a:pt x="803097" y="536854"/>
                </a:lnTo>
                <a:lnTo>
                  <a:pt x="803097" y="268427"/>
                </a:lnTo>
                <a:lnTo>
                  <a:pt x="803097" y="0"/>
                </a:lnTo>
                <a:close/>
              </a:path>
            </a:pathLst>
          </a:custGeom>
          <a:solidFill>
            <a:srgbClr val="A1C2F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 txBox="1"/>
          <p:nvPr/>
        </p:nvSpPr>
        <p:spPr>
          <a:xfrm>
            <a:off x="3839971" y="1968993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>
                <a:latin typeface="Arial MT"/>
                <a:cs typeface="Arial MT"/>
              </a:rPr>
              <a:t>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4241521" y="1968993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>
                <a:latin typeface="Arial MT"/>
                <a:cs typeface="Arial MT"/>
              </a:rPr>
              <a:t>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3839971" y="2237419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>
                <a:latin typeface="Arial MT"/>
                <a:cs typeface="Arial MT"/>
              </a:rPr>
              <a:t>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4241521" y="2237419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>
                <a:latin typeface="Arial MT"/>
                <a:cs typeface="Arial MT"/>
              </a:rPr>
              <a:t>?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14" name="object 114"/>
          <p:cNvGrpSpPr/>
          <p:nvPr/>
        </p:nvGrpSpPr>
        <p:grpSpPr>
          <a:xfrm>
            <a:off x="3682050" y="1669111"/>
            <a:ext cx="819785" cy="819150"/>
            <a:chOff x="3682050" y="1669111"/>
            <a:chExt cx="819785" cy="819150"/>
          </a:xfrm>
        </p:grpSpPr>
        <p:sp>
          <p:nvSpPr>
            <p:cNvPr id="115" name="object 115"/>
            <p:cNvSpPr/>
            <p:nvPr/>
          </p:nvSpPr>
          <p:spPr>
            <a:xfrm>
              <a:off x="4090188" y="1932146"/>
              <a:ext cx="0" cy="549910"/>
            </a:xfrm>
            <a:custGeom>
              <a:avLst/>
              <a:gdLst/>
              <a:ahLst/>
              <a:cxnLst/>
              <a:rect l="l" t="t" r="r" b="b"/>
              <a:pathLst>
                <a:path w="0" h="549910">
                  <a:moveTo>
                    <a:pt x="0" y="0"/>
                  </a:moveTo>
                  <a:lnTo>
                    <a:pt x="0" y="54955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/>
            <p:cNvSpPr/>
            <p:nvPr/>
          </p:nvSpPr>
          <p:spPr>
            <a:xfrm>
              <a:off x="3685225" y="22005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0"/>
                  </a:moveTo>
                  <a:lnTo>
                    <a:pt x="0" y="12700"/>
                  </a:lnTo>
                </a:path>
              </a:pathLst>
            </a:custGeom>
            <a:ln w="587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4494251" y="22005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0"/>
                  </a:moveTo>
                  <a:lnTo>
                    <a:pt x="0" y="1270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3688638" y="1932146"/>
              <a:ext cx="803275" cy="549910"/>
            </a:xfrm>
            <a:custGeom>
              <a:avLst/>
              <a:gdLst/>
              <a:ahLst/>
              <a:cxnLst/>
              <a:rect l="l" t="t" r="r" b="b"/>
              <a:pathLst>
                <a:path w="803275" h="549910">
                  <a:moveTo>
                    <a:pt x="0" y="0"/>
                  </a:moveTo>
                  <a:lnTo>
                    <a:pt x="0" y="549552"/>
                  </a:lnTo>
                </a:path>
                <a:path w="803275" h="549910">
                  <a:moveTo>
                    <a:pt x="803099" y="0"/>
                  </a:moveTo>
                  <a:lnTo>
                    <a:pt x="803099" y="54955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3685225" y="1932146"/>
              <a:ext cx="813435" cy="12700"/>
            </a:xfrm>
            <a:custGeom>
              <a:avLst/>
              <a:gdLst/>
              <a:ahLst/>
              <a:cxnLst/>
              <a:rect l="l" t="t" r="r" b="b"/>
              <a:pathLst>
                <a:path w="813435" h="12700">
                  <a:moveTo>
                    <a:pt x="0" y="0"/>
                  </a:moveTo>
                  <a:lnTo>
                    <a:pt x="0" y="12700"/>
                  </a:lnTo>
                </a:path>
                <a:path w="813435" h="12700">
                  <a:moveTo>
                    <a:pt x="404486" y="6350"/>
                  </a:moveTo>
                  <a:lnTo>
                    <a:pt x="812862" y="6350"/>
                  </a:lnTo>
                </a:path>
              </a:pathLst>
            </a:custGeom>
            <a:ln w="587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3682288" y="2468998"/>
              <a:ext cx="407034" cy="12700"/>
            </a:xfrm>
            <a:custGeom>
              <a:avLst/>
              <a:gdLst/>
              <a:ahLst/>
              <a:cxnLst/>
              <a:rect l="l" t="t" r="r" b="b"/>
              <a:pathLst>
                <a:path w="407035" h="12700">
                  <a:moveTo>
                    <a:pt x="0" y="12700"/>
                  </a:moveTo>
                  <a:lnTo>
                    <a:pt x="406575" y="12700"/>
                  </a:lnTo>
                  <a:lnTo>
                    <a:pt x="406575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4494251" y="246899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0"/>
                  </a:moveTo>
                  <a:lnTo>
                    <a:pt x="0" y="1270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2" name="object 1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78947" y="1669111"/>
              <a:ext cx="249280" cy="271838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7047" y="1684225"/>
              <a:ext cx="172330" cy="195107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71407" y="1669111"/>
              <a:ext cx="261204" cy="271838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09507" y="1684128"/>
              <a:ext cx="185004" cy="195577"/>
            </a:xfrm>
            <a:prstGeom prst="rect">
              <a:avLst/>
            </a:prstGeom>
          </p:spPr>
        </p:pic>
      </p:grpSp>
      <p:sp>
        <p:nvSpPr>
          <p:cNvPr id="126" name="object 126"/>
          <p:cNvSpPr txBox="1"/>
          <p:nvPr/>
        </p:nvSpPr>
        <p:spPr>
          <a:xfrm>
            <a:off x="4955058" y="2074490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4514139" y="1933155"/>
            <a:ext cx="401955" cy="537210"/>
          </a:xfrm>
          <a:custGeom>
            <a:avLst/>
            <a:gdLst/>
            <a:ahLst/>
            <a:cxnLst/>
            <a:rect l="l" t="t" r="r" b="b"/>
            <a:pathLst>
              <a:path w="401954" h="537210">
                <a:moveTo>
                  <a:pt x="401548" y="0"/>
                </a:moveTo>
                <a:lnTo>
                  <a:pt x="0" y="0"/>
                </a:lnTo>
                <a:lnTo>
                  <a:pt x="0" y="268414"/>
                </a:lnTo>
                <a:lnTo>
                  <a:pt x="0" y="536841"/>
                </a:lnTo>
                <a:lnTo>
                  <a:pt x="401548" y="536841"/>
                </a:lnTo>
                <a:lnTo>
                  <a:pt x="401548" y="268414"/>
                </a:lnTo>
                <a:lnTo>
                  <a:pt x="401548" y="0"/>
                </a:lnTo>
                <a:close/>
              </a:path>
            </a:pathLst>
          </a:custGeom>
          <a:solidFill>
            <a:srgbClr val="7FCB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 txBox="1"/>
          <p:nvPr/>
        </p:nvSpPr>
        <p:spPr>
          <a:xfrm>
            <a:off x="4652771" y="1934099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4652771" y="2202525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30" name="object 130"/>
          <p:cNvGrpSpPr/>
          <p:nvPr/>
        </p:nvGrpSpPr>
        <p:grpSpPr>
          <a:xfrm>
            <a:off x="4088863" y="1920444"/>
            <a:ext cx="840105" cy="563880"/>
            <a:chOff x="4088863" y="1920444"/>
            <a:chExt cx="840105" cy="563880"/>
          </a:xfrm>
        </p:grpSpPr>
        <p:sp>
          <p:nvSpPr>
            <p:cNvPr id="131" name="object 131"/>
            <p:cNvSpPr/>
            <p:nvPr/>
          </p:nvSpPr>
          <p:spPr>
            <a:xfrm>
              <a:off x="4507788" y="2195220"/>
              <a:ext cx="414655" cy="12700"/>
            </a:xfrm>
            <a:custGeom>
              <a:avLst/>
              <a:gdLst/>
              <a:ahLst/>
              <a:cxnLst/>
              <a:rect l="l" t="t" r="r" b="b"/>
              <a:pathLst>
                <a:path w="414654" h="12700">
                  <a:moveTo>
                    <a:pt x="0" y="0"/>
                  </a:moveTo>
                  <a:lnTo>
                    <a:pt x="414249" y="0"/>
                  </a:lnTo>
                  <a:lnTo>
                    <a:pt x="414249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4507788" y="1926794"/>
              <a:ext cx="414655" cy="549910"/>
            </a:xfrm>
            <a:custGeom>
              <a:avLst/>
              <a:gdLst/>
              <a:ahLst/>
              <a:cxnLst/>
              <a:rect l="l" t="t" r="r" b="b"/>
              <a:pathLst>
                <a:path w="414654" h="549910">
                  <a:moveTo>
                    <a:pt x="6350" y="0"/>
                  </a:moveTo>
                  <a:lnTo>
                    <a:pt x="6350" y="549552"/>
                  </a:lnTo>
                </a:path>
                <a:path w="414654" h="549910">
                  <a:moveTo>
                    <a:pt x="407899" y="0"/>
                  </a:moveTo>
                  <a:lnTo>
                    <a:pt x="407899" y="549552"/>
                  </a:lnTo>
                </a:path>
                <a:path w="414654" h="549910">
                  <a:moveTo>
                    <a:pt x="0" y="6350"/>
                  </a:moveTo>
                  <a:lnTo>
                    <a:pt x="414249" y="6350"/>
                  </a:lnTo>
                </a:path>
                <a:path w="414654" h="549910">
                  <a:moveTo>
                    <a:pt x="0" y="543202"/>
                  </a:moveTo>
                  <a:lnTo>
                    <a:pt x="414249" y="54320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4088854" y="1946960"/>
              <a:ext cx="401955" cy="537210"/>
            </a:xfrm>
            <a:custGeom>
              <a:avLst/>
              <a:gdLst/>
              <a:ahLst/>
              <a:cxnLst/>
              <a:rect l="l" t="t" r="r" b="b"/>
              <a:pathLst>
                <a:path w="401954" h="537210">
                  <a:moveTo>
                    <a:pt x="401548" y="0"/>
                  </a:moveTo>
                  <a:lnTo>
                    <a:pt x="0" y="0"/>
                  </a:lnTo>
                  <a:lnTo>
                    <a:pt x="0" y="268427"/>
                  </a:lnTo>
                  <a:lnTo>
                    <a:pt x="0" y="536854"/>
                  </a:lnTo>
                  <a:lnTo>
                    <a:pt x="401548" y="536854"/>
                  </a:lnTo>
                  <a:lnTo>
                    <a:pt x="401548" y="268427"/>
                  </a:lnTo>
                  <a:lnTo>
                    <a:pt x="401548" y="0"/>
                  </a:lnTo>
                  <a:close/>
                </a:path>
              </a:pathLst>
            </a:custGeom>
            <a:solidFill>
              <a:srgbClr val="A1C2F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4" name="object 134"/>
          <p:cNvSpPr txBox="1"/>
          <p:nvPr/>
        </p:nvSpPr>
        <p:spPr>
          <a:xfrm>
            <a:off x="5130011" y="1941899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5130011" y="2210325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121285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-1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136" name="object 136"/>
          <p:cNvGraphicFramePr>
            <a:graphicFrameLocks noGrp="1"/>
          </p:cNvGraphicFramePr>
          <p:nvPr/>
        </p:nvGraphicFramePr>
        <p:xfrm>
          <a:off x="3681812" y="1035788"/>
          <a:ext cx="1247140" cy="561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6400"/>
                <a:gridCol w="419735"/>
              </a:tblGrid>
              <a:tr h="274363">
                <a:tc>
                  <a:txBody>
                    <a:bodyPr/>
                    <a:lstStyle/>
                    <a:p>
                      <a:pPr algn="r" marR="14351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2065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3716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778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270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r" marR="113664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-1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3716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09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778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698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sp>
        <p:nvSpPr>
          <p:cNvPr id="137" name="object 137"/>
          <p:cNvSpPr txBox="1"/>
          <p:nvPr/>
        </p:nvSpPr>
        <p:spPr>
          <a:xfrm>
            <a:off x="4227495" y="1947913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4227495" y="2216339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39" name="object 139"/>
          <p:cNvGrpSpPr/>
          <p:nvPr/>
        </p:nvGrpSpPr>
        <p:grpSpPr>
          <a:xfrm>
            <a:off x="3688162" y="1932242"/>
            <a:ext cx="815340" cy="564515"/>
            <a:chOff x="3688162" y="1932242"/>
            <a:chExt cx="815340" cy="564515"/>
          </a:xfrm>
        </p:grpSpPr>
        <p:sp>
          <p:nvSpPr>
            <p:cNvPr id="140" name="object 140"/>
            <p:cNvSpPr/>
            <p:nvPr/>
          </p:nvSpPr>
          <p:spPr>
            <a:xfrm>
              <a:off x="4089712" y="2209034"/>
              <a:ext cx="407670" cy="12700"/>
            </a:xfrm>
            <a:custGeom>
              <a:avLst/>
              <a:gdLst/>
              <a:ahLst/>
              <a:cxnLst/>
              <a:rect l="l" t="t" r="r" b="b"/>
              <a:pathLst>
                <a:path w="407670" h="12700">
                  <a:moveTo>
                    <a:pt x="0" y="12700"/>
                  </a:moveTo>
                  <a:lnTo>
                    <a:pt x="407051" y="12700"/>
                  </a:lnTo>
                  <a:lnTo>
                    <a:pt x="407051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/>
            <p:cNvSpPr/>
            <p:nvPr/>
          </p:nvSpPr>
          <p:spPr>
            <a:xfrm>
              <a:off x="4088863" y="1940608"/>
              <a:ext cx="0" cy="549910"/>
            </a:xfrm>
            <a:custGeom>
              <a:avLst/>
              <a:gdLst/>
              <a:ahLst/>
              <a:cxnLst/>
              <a:rect l="l" t="t" r="r" b="b"/>
              <a:pathLst>
                <a:path w="0" h="549910">
                  <a:moveTo>
                    <a:pt x="0" y="0"/>
                  </a:moveTo>
                  <a:lnTo>
                    <a:pt x="0" y="260060"/>
                  </a:lnTo>
                </a:path>
                <a:path w="0" h="549910">
                  <a:moveTo>
                    <a:pt x="0" y="260060"/>
                  </a:moveTo>
                  <a:lnTo>
                    <a:pt x="0" y="54955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/>
            <p:cNvSpPr/>
            <p:nvPr/>
          </p:nvSpPr>
          <p:spPr>
            <a:xfrm>
              <a:off x="4490413" y="1940608"/>
              <a:ext cx="0" cy="549910"/>
            </a:xfrm>
            <a:custGeom>
              <a:avLst/>
              <a:gdLst/>
              <a:ahLst/>
              <a:cxnLst/>
              <a:rect l="l" t="t" r="r" b="b"/>
              <a:pathLst>
                <a:path w="0" h="549910">
                  <a:moveTo>
                    <a:pt x="0" y="0"/>
                  </a:moveTo>
                  <a:lnTo>
                    <a:pt x="0" y="54955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/>
            <p:cNvSpPr/>
            <p:nvPr/>
          </p:nvSpPr>
          <p:spPr>
            <a:xfrm>
              <a:off x="4089712" y="1946958"/>
              <a:ext cx="407670" cy="0"/>
            </a:xfrm>
            <a:custGeom>
              <a:avLst/>
              <a:gdLst/>
              <a:ahLst/>
              <a:cxnLst/>
              <a:rect l="l" t="t" r="r" b="b"/>
              <a:pathLst>
                <a:path w="407670" h="0">
                  <a:moveTo>
                    <a:pt x="0" y="0"/>
                  </a:moveTo>
                  <a:lnTo>
                    <a:pt x="407051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/>
            <p:cNvSpPr/>
            <p:nvPr/>
          </p:nvSpPr>
          <p:spPr>
            <a:xfrm>
              <a:off x="4082513" y="2483810"/>
              <a:ext cx="414655" cy="0"/>
            </a:xfrm>
            <a:custGeom>
              <a:avLst/>
              <a:gdLst/>
              <a:ahLst/>
              <a:cxnLst/>
              <a:rect l="l" t="t" r="r" b="b"/>
              <a:pathLst>
                <a:path w="414654" h="0">
                  <a:moveTo>
                    <a:pt x="0" y="0"/>
                  </a:moveTo>
                  <a:lnTo>
                    <a:pt x="414249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/>
            <p:cNvSpPr/>
            <p:nvPr/>
          </p:nvSpPr>
          <p:spPr>
            <a:xfrm>
              <a:off x="3688156" y="1932253"/>
              <a:ext cx="401955" cy="537210"/>
            </a:xfrm>
            <a:custGeom>
              <a:avLst/>
              <a:gdLst/>
              <a:ahLst/>
              <a:cxnLst/>
              <a:rect l="l" t="t" r="r" b="b"/>
              <a:pathLst>
                <a:path w="401954" h="537210">
                  <a:moveTo>
                    <a:pt x="401548" y="0"/>
                  </a:moveTo>
                  <a:lnTo>
                    <a:pt x="0" y="0"/>
                  </a:lnTo>
                  <a:lnTo>
                    <a:pt x="0" y="268414"/>
                  </a:lnTo>
                  <a:lnTo>
                    <a:pt x="0" y="536841"/>
                  </a:lnTo>
                  <a:lnTo>
                    <a:pt x="401548" y="536841"/>
                  </a:lnTo>
                  <a:lnTo>
                    <a:pt x="401548" y="268414"/>
                  </a:lnTo>
                  <a:lnTo>
                    <a:pt x="401548" y="0"/>
                  </a:lnTo>
                  <a:close/>
                </a:path>
              </a:pathLst>
            </a:custGeom>
            <a:solidFill>
              <a:srgbClr val="A1C2F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6" name="object 146"/>
          <p:cNvSpPr txBox="1"/>
          <p:nvPr/>
        </p:nvSpPr>
        <p:spPr>
          <a:xfrm>
            <a:off x="3826794" y="1933197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3797190" y="2201623"/>
            <a:ext cx="1835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-1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48" name="object 148"/>
          <p:cNvGrpSpPr/>
          <p:nvPr/>
        </p:nvGrpSpPr>
        <p:grpSpPr>
          <a:xfrm>
            <a:off x="3681812" y="1925892"/>
            <a:ext cx="414655" cy="549910"/>
            <a:chOff x="3681812" y="1925892"/>
            <a:chExt cx="414655" cy="549910"/>
          </a:xfrm>
        </p:grpSpPr>
        <p:sp>
          <p:nvSpPr>
            <p:cNvPr id="149" name="object 149"/>
            <p:cNvSpPr/>
            <p:nvPr/>
          </p:nvSpPr>
          <p:spPr>
            <a:xfrm>
              <a:off x="3681812" y="2194318"/>
              <a:ext cx="414655" cy="12700"/>
            </a:xfrm>
            <a:custGeom>
              <a:avLst/>
              <a:gdLst/>
              <a:ahLst/>
              <a:cxnLst/>
              <a:rect l="l" t="t" r="r" b="b"/>
              <a:pathLst>
                <a:path w="414654" h="12700">
                  <a:moveTo>
                    <a:pt x="0" y="0"/>
                  </a:moveTo>
                  <a:lnTo>
                    <a:pt x="414249" y="0"/>
                  </a:lnTo>
                  <a:lnTo>
                    <a:pt x="414249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/>
            <p:cNvSpPr/>
            <p:nvPr/>
          </p:nvSpPr>
          <p:spPr>
            <a:xfrm>
              <a:off x="3681812" y="1925892"/>
              <a:ext cx="414655" cy="549910"/>
            </a:xfrm>
            <a:custGeom>
              <a:avLst/>
              <a:gdLst/>
              <a:ahLst/>
              <a:cxnLst/>
              <a:rect l="l" t="t" r="r" b="b"/>
              <a:pathLst>
                <a:path w="414654" h="549910">
                  <a:moveTo>
                    <a:pt x="6350" y="0"/>
                  </a:moveTo>
                  <a:lnTo>
                    <a:pt x="6350" y="549552"/>
                  </a:lnTo>
                </a:path>
                <a:path w="414654" h="549910">
                  <a:moveTo>
                    <a:pt x="407899" y="0"/>
                  </a:moveTo>
                  <a:lnTo>
                    <a:pt x="407899" y="549552"/>
                  </a:lnTo>
                </a:path>
                <a:path w="414654" h="549910">
                  <a:moveTo>
                    <a:pt x="0" y="6350"/>
                  </a:moveTo>
                  <a:lnTo>
                    <a:pt x="414249" y="6350"/>
                  </a:lnTo>
                </a:path>
                <a:path w="414654" h="549910">
                  <a:moveTo>
                    <a:pt x="0" y="543202"/>
                  </a:moveTo>
                  <a:lnTo>
                    <a:pt x="414249" y="54320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693670" cy="5143500"/>
            <a:chOff x="0" y="0"/>
            <a:chExt cx="269367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693237" cy="5143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812" y="1615912"/>
              <a:ext cx="1911676" cy="1911676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3045250" y="2584450"/>
            <a:ext cx="5787390" cy="0"/>
          </a:xfrm>
          <a:custGeom>
            <a:avLst/>
            <a:gdLst/>
            <a:ahLst/>
            <a:cxnLst/>
            <a:rect l="l" t="t" r="r" b="b"/>
            <a:pathLst>
              <a:path w="5787390" h="0">
                <a:moveTo>
                  <a:pt x="0" y="0"/>
                </a:moveTo>
                <a:lnTo>
                  <a:pt x="5787024" y="0"/>
                </a:lnTo>
              </a:path>
            </a:pathLst>
          </a:custGeom>
          <a:ln w="25400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059716" y="3202877"/>
            <a:ext cx="372999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 b="1">
                <a:solidFill>
                  <a:srgbClr val="595959"/>
                </a:solidFill>
                <a:latin typeface="Arial"/>
                <a:cs typeface="Arial"/>
              </a:rPr>
              <a:t>Matrix</a:t>
            </a:r>
            <a:r>
              <a:rPr dirty="0" sz="3000" spc="-4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3000" spc="-5" b="1">
                <a:solidFill>
                  <a:srgbClr val="595959"/>
                </a:solidFill>
                <a:latin typeface="Arial"/>
                <a:cs typeface="Arial"/>
              </a:rPr>
              <a:t>multiplication</a:t>
            </a:r>
            <a:endParaRPr sz="3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2604135">
              <a:lnSpc>
                <a:spcPct val="100000"/>
              </a:lnSpc>
              <a:spcBef>
                <a:spcPts val="120"/>
              </a:spcBef>
            </a:pPr>
            <a:r>
              <a:rPr dirty="0" spc="-15"/>
              <a:t>Vectors</a:t>
            </a:r>
            <a:r>
              <a:rPr dirty="0" spc="15"/>
              <a:t> </a:t>
            </a:r>
            <a:r>
              <a:rPr dirty="0" spc="10"/>
              <a:t>and</a:t>
            </a:r>
            <a:r>
              <a:rPr dirty="0" spc="15"/>
              <a:t> </a:t>
            </a:r>
            <a:r>
              <a:rPr dirty="0" spc="5"/>
              <a:t>Linear</a:t>
            </a:r>
            <a:r>
              <a:rPr dirty="0" spc="-30"/>
              <a:t> </a:t>
            </a:r>
            <a:r>
              <a:rPr dirty="0"/>
              <a:t>Transformations</a:t>
            </a: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561657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Combining</a:t>
            </a:r>
            <a:r>
              <a:rPr dirty="0" spc="20"/>
              <a:t> </a:t>
            </a:r>
            <a:r>
              <a:rPr dirty="0" spc="-10"/>
              <a:t>linear</a:t>
            </a:r>
            <a:r>
              <a:rPr dirty="0" spc="25"/>
              <a:t> </a:t>
            </a:r>
            <a:r>
              <a:rPr dirty="0" spc="-5"/>
              <a:t>transformations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22507" y="1354216"/>
            <a:ext cx="2475865" cy="2475230"/>
            <a:chOff x="1022507" y="1354216"/>
            <a:chExt cx="2475865" cy="2475230"/>
          </a:xfrm>
        </p:grpSpPr>
        <p:sp>
          <p:nvSpPr>
            <p:cNvPr id="4" name="object 4"/>
            <p:cNvSpPr/>
            <p:nvPr/>
          </p:nvSpPr>
          <p:spPr>
            <a:xfrm>
              <a:off x="1141412" y="1458912"/>
              <a:ext cx="2256790" cy="2247900"/>
            </a:xfrm>
            <a:custGeom>
              <a:avLst/>
              <a:gdLst/>
              <a:ahLst/>
              <a:cxnLst/>
              <a:rect l="l" t="t" r="r" b="b"/>
              <a:pathLst>
                <a:path w="2256790" h="2247900">
                  <a:moveTo>
                    <a:pt x="2256256" y="0"/>
                  </a:moveTo>
                  <a:lnTo>
                    <a:pt x="2253081" y="0"/>
                  </a:lnTo>
                  <a:lnTo>
                    <a:pt x="2253081" y="3175"/>
                  </a:lnTo>
                  <a:lnTo>
                    <a:pt x="2253081" y="187020"/>
                  </a:lnTo>
                  <a:lnTo>
                    <a:pt x="2253081" y="2244242"/>
                  </a:lnTo>
                  <a:lnTo>
                    <a:pt x="2068499" y="2244242"/>
                  </a:lnTo>
                  <a:lnTo>
                    <a:pt x="2068499" y="2060397"/>
                  </a:lnTo>
                  <a:lnTo>
                    <a:pt x="2253081" y="2060397"/>
                  </a:lnTo>
                  <a:lnTo>
                    <a:pt x="2253081" y="2057222"/>
                  </a:lnTo>
                  <a:lnTo>
                    <a:pt x="2068499" y="2057222"/>
                  </a:lnTo>
                  <a:lnTo>
                    <a:pt x="2068499" y="1873377"/>
                  </a:lnTo>
                  <a:lnTo>
                    <a:pt x="2253081" y="1873377"/>
                  </a:lnTo>
                  <a:lnTo>
                    <a:pt x="2253081" y="1870202"/>
                  </a:lnTo>
                  <a:lnTo>
                    <a:pt x="2068499" y="1870202"/>
                  </a:lnTo>
                  <a:lnTo>
                    <a:pt x="2068499" y="1686356"/>
                  </a:lnTo>
                  <a:lnTo>
                    <a:pt x="2253081" y="1686356"/>
                  </a:lnTo>
                  <a:lnTo>
                    <a:pt x="2253081" y="1683181"/>
                  </a:lnTo>
                  <a:lnTo>
                    <a:pt x="2068499" y="1683181"/>
                  </a:lnTo>
                  <a:lnTo>
                    <a:pt x="2068499" y="1499336"/>
                  </a:lnTo>
                  <a:lnTo>
                    <a:pt x="2253081" y="1499336"/>
                  </a:lnTo>
                  <a:lnTo>
                    <a:pt x="2253081" y="1496161"/>
                  </a:lnTo>
                  <a:lnTo>
                    <a:pt x="2068499" y="1496161"/>
                  </a:lnTo>
                  <a:lnTo>
                    <a:pt x="2068499" y="1312316"/>
                  </a:lnTo>
                  <a:lnTo>
                    <a:pt x="2253081" y="1312316"/>
                  </a:lnTo>
                  <a:lnTo>
                    <a:pt x="2253081" y="1309141"/>
                  </a:lnTo>
                  <a:lnTo>
                    <a:pt x="2068499" y="1309141"/>
                  </a:lnTo>
                  <a:lnTo>
                    <a:pt x="2068499" y="1125296"/>
                  </a:lnTo>
                  <a:lnTo>
                    <a:pt x="2253081" y="1125296"/>
                  </a:lnTo>
                  <a:lnTo>
                    <a:pt x="2253081" y="1122121"/>
                  </a:lnTo>
                  <a:lnTo>
                    <a:pt x="2068499" y="1122121"/>
                  </a:lnTo>
                  <a:lnTo>
                    <a:pt x="2068499" y="938276"/>
                  </a:lnTo>
                  <a:lnTo>
                    <a:pt x="2253081" y="938276"/>
                  </a:lnTo>
                  <a:lnTo>
                    <a:pt x="2253081" y="935101"/>
                  </a:lnTo>
                  <a:lnTo>
                    <a:pt x="2068499" y="935101"/>
                  </a:lnTo>
                  <a:lnTo>
                    <a:pt x="2068499" y="751255"/>
                  </a:lnTo>
                  <a:lnTo>
                    <a:pt x="2253081" y="751255"/>
                  </a:lnTo>
                  <a:lnTo>
                    <a:pt x="2253081" y="748080"/>
                  </a:lnTo>
                  <a:lnTo>
                    <a:pt x="2068499" y="748080"/>
                  </a:lnTo>
                  <a:lnTo>
                    <a:pt x="2068499" y="564235"/>
                  </a:lnTo>
                  <a:lnTo>
                    <a:pt x="2253081" y="564235"/>
                  </a:lnTo>
                  <a:lnTo>
                    <a:pt x="2253081" y="561060"/>
                  </a:lnTo>
                  <a:lnTo>
                    <a:pt x="2068499" y="561060"/>
                  </a:lnTo>
                  <a:lnTo>
                    <a:pt x="2068499" y="377215"/>
                  </a:lnTo>
                  <a:lnTo>
                    <a:pt x="2253081" y="377215"/>
                  </a:lnTo>
                  <a:lnTo>
                    <a:pt x="2253081" y="374040"/>
                  </a:lnTo>
                  <a:lnTo>
                    <a:pt x="2068499" y="374040"/>
                  </a:lnTo>
                  <a:lnTo>
                    <a:pt x="2068499" y="190195"/>
                  </a:lnTo>
                  <a:lnTo>
                    <a:pt x="2253081" y="190195"/>
                  </a:lnTo>
                  <a:lnTo>
                    <a:pt x="2253081" y="187020"/>
                  </a:lnTo>
                  <a:lnTo>
                    <a:pt x="2068499" y="187020"/>
                  </a:lnTo>
                  <a:lnTo>
                    <a:pt x="2068499" y="3175"/>
                  </a:lnTo>
                  <a:lnTo>
                    <a:pt x="2253081" y="3175"/>
                  </a:lnTo>
                  <a:lnTo>
                    <a:pt x="2253081" y="0"/>
                  </a:lnTo>
                  <a:lnTo>
                    <a:pt x="2068499" y="0"/>
                  </a:lnTo>
                  <a:lnTo>
                    <a:pt x="2065324" y="0"/>
                  </a:lnTo>
                  <a:lnTo>
                    <a:pt x="2065324" y="3175"/>
                  </a:lnTo>
                  <a:lnTo>
                    <a:pt x="2065324" y="2244242"/>
                  </a:lnTo>
                  <a:lnTo>
                    <a:pt x="1880743" y="2244242"/>
                  </a:lnTo>
                  <a:lnTo>
                    <a:pt x="1880743" y="2060397"/>
                  </a:lnTo>
                  <a:lnTo>
                    <a:pt x="2065324" y="2060397"/>
                  </a:lnTo>
                  <a:lnTo>
                    <a:pt x="2065324" y="2057222"/>
                  </a:lnTo>
                  <a:lnTo>
                    <a:pt x="1880743" y="2057222"/>
                  </a:lnTo>
                  <a:lnTo>
                    <a:pt x="1880743" y="1873377"/>
                  </a:lnTo>
                  <a:lnTo>
                    <a:pt x="2065324" y="1873377"/>
                  </a:lnTo>
                  <a:lnTo>
                    <a:pt x="2065324" y="1870202"/>
                  </a:lnTo>
                  <a:lnTo>
                    <a:pt x="1880743" y="1870202"/>
                  </a:lnTo>
                  <a:lnTo>
                    <a:pt x="1880743" y="1686356"/>
                  </a:lnTo>
                  <a:lnTo>
                    <a:pt x="2065324" y="1686356"/>
                  </a:lnTo>
                  <a:lnTo>
                    <a:pt x="2065324" y="1683181"/>
                  </a:lnTo>
                  <a:lnTo>
                    <a:pt x="1880743" y="1683181"/>
                  </a:lnTo>
                  <a:lnTo>
                    <a:pt x="1880743" y="1499336"/>
                  </a:lnTo>
                  <a:lnTo>
                    <a:pt x="2065324" y="1499336"/>
                  </a:lnTo>
                  <a:lnTo>
                    <a:pt x="2065324" y="1496161"/>
                  </a:lnTo>
                  <a:lnTo>
                    <a:pt x="1880743" y="1496161"/>
                  </a:lnTo>
                  <a:lnTo>
                    <a:pt x="1880743" y="1312316"/>
                  </a:lnTo>
                  <a:lnTo>
                    <a:pt x="2065324" y="1312316"/>
                  </a:lnTo>
                  <a:lnTo>
                    <a:pt x="2065324" y="1309141"/>
                  </a:lnTo>
                  <a:lnTo>
                    <a:pt x="1880743" y="1309141"/>
                  </a:lnTo>
                  <a:lnTo>
                    <a:pt x="1880743" y="1125296"/>
                  </a:lnTo>
                  <a:lnTo>
                    <a:pt x="2065324" y="1125296"/>
                  </a:lnTo>
                  <a:lnTo>
                    <a:pt x="2065324" y="1122121"/>
                  </a:lnTo>
                  <a:lnTo>
                    <a:pt x="1880743" y="1122121"/>
                  </a:lnTo>
                  <a:lnTo>
                    <a:pt x="1880743" y="938276"/>
                  </a:lnTo>
                  <a:lnTo>
                    <a:pt x="2065324" y="938276"/>
                  </a:lnTo>
                  <a:lnTo>
                    <a:pt x="2065324" y="935101"/>
                  </a:lnTo>
                  <a:lnTo>
                    <a:pt x="1880743" y="935101"/>
                  </a:lnTo>
                  <a:lnTo>
                    <a:pt x="1880743" y="751255"/>
                  </a:lnTo>
                  <a:lnTo>
                    <a:pt x="2065324" y="751255"/>
                  </a:lnTo>
                  <a:lnTo>
                    <a:pt x="2065324" y="748080"/>
                  </a:lnTo>
                  <a:lnTo>
                    <a:pt x="1880743" y="748080"/>
                  </a:lnTo>
                  <a:lnTo>
                    <a:pt x="1880743" y="564235"/>
                  </a:lnTo>
                  <a:lnTo>
                    <a:pt x="2065324" y="564235"/>
                  </a:lnTo>
                  <a:lnTo>
                    <a:pt x="2065324" y="561060"/>
                  </a:lnTo>
                  <a:lnTo>
                    <a:pt x="1880743" y="561060"/>
                  </a:lnTo>
                  <a:lnTo>
                    <a:pt x="1880743" y="377215"/>
                  </a:lnTo>
                  <a:lnTo>
                    <a:pt x="2065324" y="377215"/>
                  </a:lnTo>
                  <a:lnTo>
                    <a:pt x="2065324" y="374040"/>
                  </a:lnTo>
                  <a:lnTo>
                    <a:pt x="1880743" y="374040"/>
                  </a:lnTo>
                  <a:lnTo>
                    <a:pt x="1880743" y="190195"/>
                  </a:lnTo>
                  <a:lnTo>
                    <a:pt x="2065324" y="190195"/>
                  </a:lnTo>
                  <a:lnTo>
                    <a:pt x="2065324" y="187020"/>
                  </a:lnTo>
                  <a:lnTo>
                    <a:pt x="1880743" y="187020"/>
                  </a:lnTo>
                  <a:lnTo>
                    <a:pt x="1880743" y="3175"/>
                  </a:lnTo>
                  <a:lnTo>
                    <a:pt x="2065324" y="3175"/>
                  </a:lnTo>
                  <a:lnTo>
                    <a:pt x="2065324" y="0"/>
                  </a:lnTo>
                  <a:lnTo>
                    <a:pt x="1880743" y="0"/>
                  </a:lnTo>
                  <a:lnTo>
                    <a:pt x="1877568" y="0"/>
                  </a:lnTo>
                  <a:lnTo>
                    <a:pt x="1877568" y="3175"/>
                  </a:lnTo>
                  <a:lnTo>
                    <a:pt x="1877568" y="2244242"/>
                  </a:lnTo>
                  <a:lnTo>
                    <a:pt x="1692986" y="2244242"/>
                  </a:lnTo>
                  <a:lnTo>
                    <a:pt x="1692986" y="2060397"/>
                  </a:lnTo>
                  <a:lnTo>
                    <a:pt x="1877568" y="2060397"/>
                  </a:lnTo>
                  <a:lnTo>
                    <a:pt x="1877568" y="2057222"/>
                  </a:lnTo>
                  <a:lnTo>
                    <a:pt x="1692986" y="2057222"/>
                  </a:lnTo>
                  <a:lnTo>
                    <a:pt x="1692986" y="1873377"/>
                  </a:lnTo>
                  <a:lnTo>
                    <a:pt x="1877568" y="1873377"/>
                  </a:lnTo>
                  <a:lnTo>
                    <a:pt x="1877568" y="1870202"/>
                  </a:lnTo>
                  <a:lnTo>
                    <a:pt x="1692986" y="1870202"/>
                  </a:lnTo>
                  <a:lnTo>
                    <a:pt x="1692986" y="1686356"/>
                  </a:lnTo>
                  <a:lnTo>
                    <a:pt x="1877568" y="1686356"/>
                  </a:lnTo>
                  <a:lnTo>
                    <a:pt x="1877568" y="1683181"/>
                  </a:lnTo>
                  <a:lnTo>
                    <a:pt x="1692986" y="1683181"/>
                  </a:lnTo>
                  <a:lnTo>
                    <a:pt x="1692986" y="1499336"/>
                  </a:lnTo>
                  <a:lnTo>
                    <a:pt x="1877568" y="1499336"/>
                  </a:lnTo>
                  <a:lnTo>
                    <a:pt x="1877568" y="1496161"/>
                  </a:lnTo>
                  <a:lnTo>
                    <a:pt x="1692986" y="1496161"/>
                  </a:lnTo>
                  <a:lnTo>
                    <a:pt x="1692986" y="1312316"/>
                  </a:lnTo>
                  <a:lnTo>
                    <a:pt x="1877568" y="1312316"/>
                  </a:lnTo>
                  <a:lnTo>
                    <a:pt x="1877568" y="1309141"/>
                  </a:lnTo>
                  <a:lnTo>
                    <a:pt x="1692986" y="1309141"/>
                  </a:lnTo>
                  <a:lnTo>
                    <a:pt x="1692986" y="1125296"/>
                  </a:lnTo>
                  <a:lnTo>
                    <a:pt x="1877568" y="1125296"/>
                  </a:lnTo>
                  <a:lnTo>
                    <a:pt x="1877568" y="1122121"/>
                  </a:lnTo>
                  <a:lnTo>
                    <a:pt x="1692986" y="1122121"/>
                  </a:lnTo>
                  <a:lnTo>
                    <a:pt x="1692986" y="938276"/>
                  </a:lnTo>
                  <a:lnTo>
                    <a:pt x="1877568" y="938276"/>
                  </a:lnTo>
                  <a:lnTo>
                    <a:pt x="1877568" y="935101"/>
                  </a:lnTo>
                  <a:lnTo>
                    <a:pt x="1692986" y="935101"/>
                  </a:lnTo>
                  <a:lnTo>
                    <a:pt x="1692986" y="751255"/>
                  </a:lnTo>
                  <a:lnTo>
                    <a:pt x="1877568" y="751255"/>
                  </a:lnTo>
                  <a:lnTo>
                    <a:pt x="1877568" y="748080"/>
                  </a:lnTo>
                  <a:lnTo>
                    <a:pt x="1692986" y="748080"/>
                  </a:lnTo>
                  <a:lnTo>
                    <a:pt x="1692986" y="564235"/>
                  </a:lnTo>
                  <a:lnTo>
                    <a:pt x="1877568" y="564235"/>
                  </a:lnTo>
                  <a:lnTo>
                    <a:pt x="1877568" y="561060"/>
                  </a:lnTo>
                  <a:lnTo>
                    <a:pt x="1692986" y="561060"/>
                  </a:lnTo>
                  <a:lnTo>
                    <a:pt x="1692986" y="377215"/>
                  </a:lnTo>
                  <a:lnTo>
                    <a:pt x="1877568" y="377215"/>
                  </a:lnTo>
                  <a:lnTo>
                    <a:pt x="1877568" y="374040"/>
                  </a:lnTo>
                  <a:lnTo>
                    <a:pt x="1692986" y="374040"/>
                  </a:lnTo>
                  <a:lnTo>
                    <a:pt x="1692986" y="190195"/>
                  </a:lnTo>
                  <a:lnTo>
                    <a:pt x="1877568" y="190195"/>
                  </a:lnTo>
                  <a:lnTo>
                    <a:pt x="1877568" y="187020"/>
                  </a:lnTo>
                  <a:lnTo>
                    <a:pt x="1692986" y="187020"/>
                  </a:lnTo>
                  <a:lnTo>
                    <a:pt x="1692986" y="3175"/>
                  </a:lnTo>
                  <a:lnTo>
                    <a:pt x="1877568" y="3175"/>
                  </a:lnTo>
                  <a:lnTo>
                    <a:pt x="1877568" y="0"/>
                  </a:lnTo>
                  <a:lnTo>
                    <a:pt x="1692986" y="0"/>
                  </a:lnTo>
                  <a:lnTo>
                    <a:pt x="1689811" y="0"/>
                  </a:lnTo>
                  <a:lnTo>
                    <a:pt x="1689811" y="3175"/>
                  </a:lnTo>
                  <a:lnTo>
                    <a:pt x="1689811" y="2244242"/>
                  </a:lnTo>
                  <a:lnTo>
                    <a:pt x="1505229" y="2244242"/>
                  </a:lnTo>
                  <a:lnTo>
                    <a:pt x="1505229" y="2060397"/>
                  </a:lnTo>
                  <a:lnTo>
                    <a:pt x="1689811" y="2060397"/>
                  </a:lnTo>
                  <a:lnTo>
                    <a:pt x="1689811" y="2057222"/>
                  </a:lnTo>
                  <a:lnTo>
                    <a:pt x="1505229" y="2057222"/>
                  </a:lnTo>
                  <a:lnTo>
                    <a:pt x="1505229" y="1873377"/>
                  </a:lnTo>
                  <a:lnTo>
                    <a:pt x="1689811" y="1873377"/>
                  </a:lnTo>
                  <a:lnTo>
                    <a:pt x="1689811" y="1870202"/>
                  </a:lnTo>
                  <a:lnTo>
                    <a:pt x="1505229" y="1870202"/>
                  </a:lnTo>
                  <a:lnTo>
                    <a:pt x="1505229" y="1686356"/>
                  </a:lnTo>
                  <a:lnTo>
                    <a:pt x="1689811" y="1686356"/>
                  </a:lnTo>
                  <a:lnTo>
                    <a:pt x="1689811" y="1683181"/>
                  </a:lnTo>
                  <a:lnTo>
                    <a:pt x="1505229" y="1683181"/>
                  </a:lnTo>
                  <a:lnTo>
                    <a:pt x="1505229" y="1499336"/>
                  </a:lnTo>
                  <a:lnTo>
                    <a:pt x="1689811" y="1499336"/>
                  </a:lnTo>
                  <a:lnTo>
                    <a:pt x="1689811" y="1496161"/>
                  </a:lnTo>
                  <a:lnTo>
                    <a:pt x="1505229" y="1496161"/>
                  </a:lnTo>
                  <a:lnTo>
                    <a:pt x="1505229" y="1312316"/>
                  </a:lnTo>
                  <a:lnTo>
                    <a:pt x="1689811" y="1312316"/>
                  </a:lnTo>
                  <a:lnTo>
                    <a:pt x="1689811" y="1309141"/>
                  </a:lnTo>
                  <a:lnTo>
                    <a:pt x="1505229" y="1309141"/>
                  </a:lnTo>
                  <a:lnTo>
                    <a:pt x="1505229" y="1125296"/>
                  </a:lnTo>
                  <a:lnTo>
                    <a:pt x="1689811" y="1125296"/>
                  </a:lnTo>
                  <a:lnTo>
                    <a:pt x="1689811" y="1122121"/>
                  </a:lnTo>
                  <a:lnTo>
                    <a:pt x="1505229" y="1122121"/>
                  </a:lnTo>
                  <a:lnTo>
                    <a:pt x="1505229" y="938276"/>
                  </a:lnTo>
                  <a:lnTo>
                    <a:pt x="1689811" y="938276"/>
                  </a:lnTo>
                  <a:lnTo>
                    <a:pt x="1689811" y="935101"/>
                  </a:lnTo>
                  <a:lnTo>
                    <a:pt x="1505229" y="935101"/>
                  </a:lnTo>
                  <a:lnTo>
                    <a:pt x="1505229" y="751255"/>
                  </a:lnTo>
                  <a:lnTo>
                    <a:pt x="1689811" y="751255"/>
                  </a:lnTo>
                  <a:lnTo>
                    <a:pt x="1689811" y="748080"/>
                  </a:lnTo>
                  <a:lnTo>
                    <a:pt x="1505229" y="748080"/>
                  </a:lnTo>
                  <a:lnTo>
                    <a:pt x="1505229" y="564235"/>
                  </a:lnTo>
                  <a:lnTo>
                    <a:pt x="1689811" y="564235"/>
                  </a:lnTo>
                  <a:lnTo>
                    <a:pt x="1689811" y="561060"/>
                  </a:lnTo>
                  <a:lnTo>
                    <a:pt x="1505229" y="561060"/>
                  </a:lnTo>
                  <a:lnTo>
                    <a:pt x="1505229" y="377215"/>
                  </a:lnTo>
                  <a:lnTo>
                    <a:pt x="1689811" y="377215"/>
                  </a:lnTo>
                  <a:lnTo>
                    <a:pt x="1689811" y="374040"/>
                  </a:lnTo>
                  <a:lnTo>
                    <a:pt x="1505229" y="374040"/>
                  </a:lnTo>
                  <a:lnTo>
                    <a:pt x="1505229" y="190195"/>
                  </a:lnTo>
                  <a:lnTo>
                    <a:pt x="1689811" y="190195"/>
                  </a:lnTo>
                  <a:lnTo>
                    <a:pt x="1689811" y="187020"/>
                  </a:lnTo>
                  <a:lnTo>
                    <a:pt x="1505229" y="187020"/>
                  </a:lnTo>
                  <a:lnTo>
                    <a:pt x="1505229" y="3175"/>
                  </a:lnTo>
                  <a:lnTo>
                    <a:pt x="1689811" y="3175"/>
                  </a:lnTo>
                  <a:lnTo>
                    <a:pt x="1689811" y="0"/>
                  </a:lnTo>
                  <a:lnTo>
                    <a:pt x="1505229" y="0"/>
                  </a:lnTo>
                  <a:lnTo>
                    <a:pt x="1502054" y="0"/>
                  </a:lnTo>
                  <a:lnTo>
                    <a:pt x="1502054" y="3175"/>
                  </a:lnTo>
                  <a:lnTo>
                    <a:pt x="1502054" y="2244242"/>
                  </a:lnTo>
                  <a:lnTo>
                    <a:pt x="1317472" y="2244242"/>
                  </a:lnTo>
                  <a:lnTo>
                    <a:pt x="1317472" y="2060397"/>
                  </a:lnTo>
                  <a:lnTo>
                    <a:pt x="1502054" y="2060397"/>
                  </a:lnTo>
                  <a:lnTo>
                    <a:pt x="1502054" y="2057222"/>
                  </a:lnTo>
                  <a:lnTo>
                    <a:pt x="1317472" y="2057222"/>
                  </a:lnTo>
                  <a:lnTo>
                    <a:pt x="1317472" y="1873377"/>
                  </a:lnTo>
                  <a:lnTo>
                    <a:pt x="1502054" y="1873377"/>
                  </a:lnTo>
                  <a:lnTo>
                    <a:pt x="1502054" y="1870202"/>
                  </a:lnTo>
                  <a:lnTo>
                    <a:pt x="1317472" y="1870202"/>
                  </a:lnTo>
                  <a:lnTo>
                    <a:pt x="1317472" y="1686356"/>
                  </a:lnTo>
                  <a:lnTo>
                    <a:pt x="1502054" y="1686356"/>
                  </a:lnTo>
                  <a:lnTo>
                    <a:pt x="1502054" y="1683181"/>
                  </a:lnTo>
                  <a:lnTo>
                    <a:pt x="1317472" y="1683181"/>
                  </a:lnTo>
                  <a:lnTo>
                    <a:pt x="1317472" y="1499336"/>
                  </a:lnTo>
                  <a:lnTo>
                    <a:pt x="1502054" y="1499336"/>
                  </a:lnTo>
                  <a:lnTo>
                    <a:pt x="1502054" y="1496161"/>
                  </a:lnTo>
                  <a:lnTo>
                    <a:pt x="1317472" y="1496161"/>
                  </a:lnTo>
                  <a:lnTo>
                    <a:pt x="1317472" y="1312316"/>
                  </a:lnTo>
                  <a:lnTo>
                    <a:pt x="1502054" y="1312316"/>
                  </a:lnTo>
                  <a:lnTo>
                    <a:pt x="1502054" y="1309141"/>
                  </a:lnTo>
                  <a:lnTo>
                    <a:pt x="1317472" y="1309141"/>
                  </a:lnTo>
                  <a:lnTo>
                    <a:pt x="1317472" y="1125296"/>
                  </a:lnTo>
                  <a:lnTo>
                    <a:pt x="1502054" y="1125296"/>
                  </a:lnTo>
                  <a:lnTo>
                    <a:pt x="1502054" y="1122121"/>
                  </a:lnTo>
                  <a:lnTo>
                    <a:pt x="1317472" y="1122121"/>
                  </a:lnTo>
                  <a:lnTo>
                    <a:pt x="1317472" y="938276"/>
                  </a:lnTo>
                  <a:lnTo>
                    <a:pt x="1502054" y="938276"/>
                  </a:lnTo>
                  <a:lnTo>
                    <a:pt x="1502054" y="935101"/>
                  </a:lnTo>
                  <a:lnTo>
                    <a:pt x="1317472" y="935101"/>
                  </a:lnTo>
                  <a:lnTo>
                    <a:pt x="1317472" y="751255"/>
                  </a:lnTo>
                  <a:lnTo>
                    <a:pt x="1502054" y="751255"/>
                  </a:lnTo>
                  <a:lnTo>
                    <a:pt x="1502054" y="748080"/>
                  </a:lnTo>
                  <a:lnTo>
                    <a:pt x="1317472" y="748080"/>
                  </a:lnTo>
                  <a:lnTo>
                    <a:pt x="1317472" y="564235"/>
                  </a:lnTo>
                  <a:lnTo>
                    <a:pt x="1502054" y="564235"/>
                  </a:lnTo>
                  <a:lnTo>
                    <a:pt x="1502054" y="561060"/>
                  </a:lnTo>
                  <a:lnTo>
                    <a:pt x="1317472" y="561060"/>
                  </a:lnTo>
                  <a:lnTo>
                    <a:pt x="1317472" y="377215"/>
                  </a:lnTo>
                  <a:lnTo>
                    <a:pt x="1502054" y="377215"/>
                  </a:lnTo>
                  <a:lnTo>
                    <a:pt x="1502054" y="374040"/>
                  </a:lnTo>
                  <a:lnTo>
                    <a:pt x="1317472" y="374040"/>
                  </a:lnTo>
                  <a:lnTo>
                    <a:pt x="1317472" y="190195"/>
                  </a:lnTo>
                  <a:lnTo>
                    <a:pt x="1502054" y="190195"/>
                  </a:lnTo>
                  <a:lnTo>
                    <a:pt x="1502054" y="187020"/>
                  </a:lnTo>
                  <a:lnTo>
                    <a:pt x="1317472" y="187020"/>
                  </a:lnTo>
                  <a:lnTo>
                    <a:pt x="1317472" y="3175"/>
                  </a:lnTo>
                  <a:lnTo>
                    <a:pt x="1502054" y="3175"/>
                  </a:lnTo>
                  <a:lnTo>
                    <a:pt x="1502054" y="0"/>
                  </a:lnTo>
                  <a:lnTo>
                    <a:pt x="1317472" y="0"/>
                  </a:lnTo>
                  <a:lnTo>
                    <a:pt x="1314297" y="0"/>
                  </a:lnTo>
                  <a:lnTo>
                    <a:pt x="1314297" y="3175"/>
                  </a:lnTo>
                  <a:lnTo>
                    <a:pt x="1314297" y="2244242"/>
                  </a:lnTo>
                  <a:lnTo>
                    <a:pt x="1129715" y="2244242"/>
                  </a:lnTo>
                  <a:lnTo>
                    <a:pt x="1129715" y="2060397"/>
                  </a:lnTo>
                  <a:lnTo>
                    <a:pt x="1314297" y="2060397"/>
                  </a:lnTo>
                  <a:lnTo>
                    <a:pt x="1314297" y="2057222"/>
                  </a:lnTo>
                  <a:lnTo>
                    <a:pt x="1129715" y="2057222"/>
                  </a:lnTo>
                  <a:lnTo>
                    <a:pt x="1129715" y="1873377"/>
                  </a:lnTo>
                  <a:lnTo>
                    <a:pt x="1314297" y="1873377"/>
                  </a:lnTo>
                  <a:lnTo>
                    <a:pt x="1314297" y="1870202"/>
                  </a:lnTo>
                  <a:lnTo>
                    <a:pt x="1129715" y="1870202"/>
                  </a:lnTo>
                  <a:lnTo>
                    <a:pt x="1129715" y="1686356"/>
                  </a:lnTo>
                  <a:lnTo>
                    <a:pt x="1314297" y="1686356"/>
                  </a:lnTo>
                  <a:lnTo>
                    <a:pt x="1314297" y="1683181"/>
                  </a:lnTo>
                  <a:lnTo>
                    <a:pt x="1129715" y="1683181"/>
                  </a:lnTo>
                  <a:lnTo>
                    <a:pt x="1129715" y="1499336"/>
                  </a:lnTo>
                  <a:lnTo>
                    <a:pt x="1314297" y="1499336"/>
                  </a:lnTo>
                  <a:lnTo>
                    <a:pt x="1314297" y="1496161"/>
                  </a:lnTo>
                  <a:lnTo>
                    <a:pt x="1129715" y="1496161"/>
                  </a:lnTo>
                  <a:lnTo>
                    <a:pt x="1129715" y="1312316"/>
                  </a:lnTo>
                  <a:lnTo>
                    <a:pt x="1314297" y="1312316"/>
                  </a:lnTo>
                  <a:lnTo>
                    <a:pt x="1314297" y="1309141"/>
                  </a:lnTo>
                  <a:lnTo>
                    <a:pt x="1129715" y="1309141"/>
                  </a:lnTo>
                  <a:lnTo>
                    <a:pt x="1129715" y="1125296"/>
                  </a:lnTo>
                  <a:lnTo>
                    <a:pt x="1314297" y="1125296"/>
                  </a:lnTo>
                  <a:lnTo>
                    <a:pt x="1314297" y="1122121"/>
                  </a:lnTo>
                  <a:lnTo>
                    <a:pt x="1129715" y="1122121"/>
                  </a:lnTo>
                  <a:lnTo>
                    <a:pt x="1129715" y="938276"/>
                  </a:lnTo>
                  <a:lnTo>
                    <a:pt x="1314297" y="938276"/>
                  </a:lnTo>
                  <a:lnTo>
                    <a:pt x="1314297" y="935101"/>
                  </a:lnTo>
                  <a:lnTo>
                    <a:pt x="1129715" y="935101"/>
                  </a:lnTo>
                  <a:lnTo>
                    <a:pt x="1129715" y="751255"/>
                  </a:lnTo>
                  <a:lnTo>
                    <a:pt x="1314297" y="751255"/>
                  </a:lnTo>
                  <a:lnTo>
                    <a:pt x="1314297" y="748080"/>
                  </a:lnTo>
                  <a:lnTo>
                    <a:pt x="1129715" y="748080"/>
                  </a:lnTo>
                  <a:lnTo>
                    <a:pt x="1129715" y="564235"/>
                  </a:lnTo>
                  <a:lnTo>
                    <a:pt x="1314297" y="564235"/>
                  </a:lnTo>
                  <a:lnTo>
                    <a:pt x="1314297" y="561060"/>
                  </a:lnTo>
                  <a:lnTo>
                    <a:pt x="1129715" y="561060"/>
                  </a:lnTo>
                  <a:lnTo>
                    <a:pt x="1129715" y="377215"/>
                  </a:lnTo>
                  <a:lnTo>
                    <a:pt x="1314297" y="377215"/>
                  </a:lnTo>
                  <a:lnTo>
                    <a:pt x="1314297" y="374040"/>
                  </a:lnTo>
                  <a:lnTo>
                    <a:pt x="1129715" y="374040"/>
                  </a:lnTo>
                  <a:lnTo>
                    <a:pt x="1129715" y="190195"/>
                  </a:lnTo>
                  <a:lnTo>
                    <a:pt x="1314297" y="190195"/>
                  </a:lnTo>
                  <a:lnTo>
                    <a:pt x="1314297" y="187020"/>
                  </a:lnTo>
                  <a:lnTo>
                    <a:pt x="1129715" y="187020"/>
                  </a:lnTo>
                  <a:lnTo>
                    <a:pt x="1129715" y="3175"/>
                  </a:lnTo>
                  <a:lnTo>
                    <a:pt x="1314297" y="3175"/>
                  </a:lnTo>
                  <a:lnTo>
                    <a:pt x="1314297" y="0"/>
                  </a:lnTo>
                  <a:lnTo>
                    <a:pt x="1129715" y="0"/>
                  </a:lnTo>
                  <a:lnTo>
                    <a:pt x="1126540" y="0"/>
                  </a:lnTo>
                  <a:lnTo>
                    <a:pt x="1126540" y="3175"/>
                  </a:lnTo>
                  <a:lnTo>
                    <a:pt x="1126540" y="2244242"/>
                  </a:lnTo>
                  <a:lnTo>
                    <a:pt x="941959" y="2244242"/>
                  </a:lnTo>
                  <a:lnTo>
                    <a:pt x="941959" y="2060397"/>
                  </a:lnTo>
                  <a:lnTo>
                    <a:pt x="1126540" y="2060397"/>
                  </a:lnTo>
                  <a:lnTo>
                    <a:pt x="1126540" y="2057222"/>
                  </a:lnTo>
                  <a:lnTo>
                    <a:pt x="941959" y="2057222"/>
                  </a:lnTo>
                  <a:lnTo>
                    <a:pt x="941959" y="1873377"/>
                  </a:lnTo>
                  <a:lnTo>
                    <a:pt x="1126540" y="1873377"/>
                  </a:lnTo>
                  <a:lnTo>
                    <a:pt x="1126540" y="1870202"/>
                  </a:lnTo>
                  <a:lnTo>
                    <a:pt x="941959" y="1870202"/>
                  </a:lnTo>
                  <a:lnTo>
                    <a:pt x="941959" y="1686356"/>
                  </a:lnTo>
                  <a:lnTo>
                    <a:pt x="1126540" y="1686356"/>
                  </a:lnTo>
                  <a:lnTo>
                    <a:pt x="1126540" y="1683181"/>
                  </a:lnTo>
                  <a:lnTo>
                    <a:pt x="941959" y="1683181"/>
                  </a:lnTo>
                  <a:lnTo>
                    <a:pt x="941959" y="1499336"/>
                  </a:lnTo>
                  <a:lnTo>
                    <a:pt x="1126540" y="1499336"/>
                  </a:lnTo>
                  <a:lnTo>
                    <a:pt x="1126540" y="1496161"/>
                  </a:lnTo>
                  <a:lnTo>
                    <a:pt x="941959" y="1496161"/>
                  </a:lnTo>
                  <a:lnTo>
                    <a:pt x="941959" y="1312316"/>
                  </a:lnTo>
                  <a:lnTo>
                    <a:pt x="1126540" y="1312316"/>
                  </a:lnTo>
                  <a:lnTo>
                    <a:pt x="1126540" y="1309141"/>
                  </a:lnTo>
                  <a:lnTo>
                    <a:pt x="941959" y="1309141"/>
                  </a:lnTo>
                  <a:lnTo>
                    <a:pt x="941959" y="1125296"/>
                  </a:lnTo>
                  <a:lnTo>
                    <a:pt x="1126540" y="1125296"/>
                  </a:lnTo>
                  <a:lnTo>
                    <a:pt x="1126540" y="1122121"/>
                  </a:lnTo>
                  <a:lnTo>
                    <a:pt x="941959" y="1122121"/>
                  </a:lnTo>
                  <a:lnTo>
                    <a:pt x="941959" y="938276"/>
                  </a:lnTo>
                  <a:lnTo>
                    <a:pt x="1126540" y="938276"/>
                  </a:lnTo>
                  <a:lnTo>
                    <a:pt x="1126540" y="935101"/>
                  </a:lnTo>
                  <a:lnTo>
                    <a:pt x="941959" y="935101"/>
                  </a:lnTo>
                  <a:lnTo>
                    <a:pt x="941959" y="751255"/>
                  </a:lnTo>
                  <a:lnTo>
                    <a:pt x="1126540" y="751255"/>
                  </a:lnTo>
                  <a:lnTo>
                    <a:pt x="1126540" y="748080"/>
                  </a:lnTo>
                  <a:lnTo>
                    <a:pt x="941959" y="748080"/>
                  </a:lnTo>
                  <a:lnTo>
                    <a:pt x="941959" y="564235"/>
                  </a:lnTo>
                  <a:lnTo>
                    <a:pt x="1126540" y="564235"/>
                  </a:lnTo>
                  <a:lnTo>
                    <a:pt x="1126540" y="561060"/>
                  </a:lnTo>
                  <a:lnTo>
                    <a:pt x="941959" y="561060"/>
                  </a:lnTo>
                  <a:lnTo>
                    <a:pt x="941959" y="377215"/>
                  </a:lnTo>
                  <a:lnTo>
                    <a:pt x="1126540" y="377215"/>
                  </a:lnTo>
                  <a:lnTo>
                    <a:pt x="1126540" y="374040"/>
                  </a:lnTo>
                  <a:lnTo>
                    <a:pt x="941959" y="374040"/>
                  </a:lnTo>
                  <a:lnTo>
                    <a:pt x="941959" y="190195"/>
                  </a:lnTo>
                  <a:lnTo>
                    <a:pt x="1126540" y="190195"/>
                  </a:lnTo>
                  <a:lnTo>
                    <a:pt x="1126540" y="187020"/>
                  </a:lnTo>
                  <a:lnTo>
                    <a:pt x="941959" y="187020"/>
                  </a:lnTo>
                  <a:lnTo>
                    <a:pt x="941959" y="3175"/>
                  </a:lnTo>
                  <a:lnTo>
                    <a:pt x="1126540" y="3175"/>
                  </a:lnTo>
                  <a:lnTo>
                    <a:pt x="1126540" y="0"/>
                  </a:lnTo>
                  <a:lnTo>
                    <a:pt x="941959" y="0"/>
                  </a:lnTo>
                  <a:lnTo>
                    <a:pt x="938784" y="0"/>
                  </a:lnTo>
                  <a:lnTo>
                    <a:pt x="938784" y="3175"/>
                  </a:lnTo>
                  <a:lnTo>
                    <a:pt x="938784" y="2244242"/>
                  </a:lnTo>
                  <a:lnTo>
                    <a:pt x="754202" y="2244242"/>
                  </a:lnTo>
                  <a:lnTo>
                    <a:pt x="754202" y="2060397"/>
                  </a:lnTo>
                  <a:lnTo>
                    <a:pt x="938784" y="2060397"/>
                  </a:lnTo>
                  <a:lnTo>
                    <a:pt x="938784" y="2057222"/>
                  </a:lnTo>
                  <a:lnTo>
                    <a:pt x="754202" y="2057222"/>
                  </a:lnTo>
                  <a:lnTo>
                    <a:pt x="754202" y="1873377"/>
                  </a:lnTo>
                  <a:lnTo>
                    <a:pt x="938784" y="1873377"/>
                  </a:lnTo>
                  <a:lnTo>
                    <a:pt x="938784" y="1870202"/>
                  </a:lnTo>
                  <a:lnTo>
                    <a:pt x="754202" y="1870202"/>
                  </a:lnTo>
                  <a:lnTo>
                    <a:pt x="754202" y="1686356"/>
                  </a:lnTo>
                  <a:lnTo>
                    <a:pt x="938784" y="1686356"/>
                  </a:lnTo>
                  <a:lnTo>
                    <a:pt x="938784" y="1683181"/>
                  </a:lnTo>
                  <a:lnTo>
                    <a:pt x="754202" y="1683181"/>
                  </a:lnTo>
                  <a:lnTo>
                    <a:pt x="754202" y="1499336"/>
                  </a:lnTo>
                  <a:lnTo>
                    <a:pt x="938784" y="1499336"/>
                  </a:lnTo>
                  <a:lnTo>
                    <a:pt x="938784" y="1496161"/>
                  </a:lnTo>
                  <a:lnTo>
                    <a:pt x="754202" y="1496161"/>
                  </a:lnTo>
                  <a:lnTo>
                    <a:pt x="754202" y="1312316"/>
                  </a:lnTo>
                  <a:lnTo>
                    <a:pt x="938784" y="1312316"/>
                  </a:lnTo>
                  <a:lnTo>
                    <a:pt x="938784" y="1309141"/>
                  </a:lnTo>
                  <a:lnTo>
                    <a:pt x="754202" y="1309141"/>
                  </a:lnTo>
                  <a:lnTo>
                    <a:pt x="754202" y="1125296"/>
                  </a:lnTo>
                  <a:lnTo>
                    <a:pt x="938784" y="1125296"/>
                  </a:lnTo>
                  <a:lnTo>
                    <a:pt x="938784" y="1122121"/>
                  </a:lnTo>
                  <a:lnTo>
                    <a:pt x="754202" y="1122121"/>
                  </a:lnTo>
                  <a:lnTo>
                    <a:pt x="754202" y="938276"/>
                  </a:lnTo>
                  <a:lnTo>
                    <a:pt x="938784" y="938276"/>
                  </a:lnTo>
                  <a:lnTo>
                    <a:pt x="938784" y="935101"/>
                  </a:lnTo>
                  <a:lnTo>
                    <a:pt x="754202" y="935101"/>
                  </a:lnTo>
                  <a:lnTo>
                    <a:pt x="754202" y="751255"/>
                  </a:lnTo>
                  <a:lnTo>
                    <a:pt x="938784" y="751255"/>
                  </a:lnTo>
                  <a:lnTo>
                    <a:pt x="938784" y="748080"/>
                  </a:lnTo>
                  <a:lnTo>
                    <a:pt x="754202" y="748080"/>
                  </a:lnTo>
                  <a:lnTo>
                    <a:pt x="754202" y="564235"/>
                  </a:lnTo>
                  <a:lnTo>
                    <a:pt x="938784" y="564235"/>
                  </a:lnTo>
                  <a:lnTo>
                    <a:pt x="938784" y="561060"/>
                  </a:lnTo>
                  <a:lnTo>
                    <a:pt x="754202" y="561060"/>
                  </a:lnTo>
                  <a:lnTo>
                    <a:pt x="754202" y="377215"/>
                  </a:lnTo>
                  <a:lnTo>
                    <a:pt x="938784" y="377215"/>
                  </a:lnTo>
                  <a:lnTo>
                    <a:pt x="938784" y="374040"/>
                  </a:lnTo>
                  <a:lnTo>
                    <a:pt x="754202" y="374040"/>
                  </a:lnTo>
                  <a:lnTo>
                    <a:pt x="754202" y="190195"/>
                  </a:lnTo>
                  <a:lnTo>
                    <a:pt x="938784" y="190195"/>
                  </a:lnTo>
                  <a:lnTo>
                    <a:pt x="938784" y="187020"/>
                  </a:lnTo>
                  <a:lnTo>
                    <a:pt x="754202" y="187020"/>
                  </a:lnTo>
                  <a:lnTo>
                    <a:pt x="754202" y="3175"/>
                  </a:lnTo>
                  <a:lnTo>
                    <a:pt x="938784" y="3175"/>
                  </a:lnTo>
                  <a:lnTo>
                    <a:pt x="938784" y="0"/>
                  </a:lnTo>
                  <a:lnTo>
                    <a:pt x="754202" y="0"/>
                  </a:lnTo>
                  <a:lnTo>
                    <a:pt x="751027" y="0"/>
                  </a:lnTo>
                  <a:lnTo>
                    <a:pt x="751027" y="3175"/>
                  </a:lnTo>
                  <a:lnTo>
                    <a:pt x="751027" y="2244242"/>
                  </a:lnTo>
                  <a:lnTo>
                    <a:pt x="566445" y="2244242"/>
                  </a:lnTo>
                  <a:lnTo>
                    <a:pt x="566445" y="2060397"/>
                  </a:lnTo>
                  <a:lnTo>
                    <a:pt x="751027" y="2060397"/>
                  </a:lnTo>
                  <a:lnTo>
                    <a:pt x="751027" y="2057222"/>
                  </a:lnTo>
                  <a:lnTo>
                    <a:pt x="566445" y="2057222"/>
                  </a:lnTo>
                  <a:lnTo>
                    <a:pt x="566445" y="1873377"/>
                  </a:lnTo>
                  <a:lnTo>
                    <a:pt x="751027" y="1873377"/>
                  </a:lnTo>
                  <a:lnTo>
                    <a:pt x="751027" y="1870202"/>
                  </a:lnTo>
                  <a:lnTo>
                    <a:pt x="566445" y="1870202"/>
                  </a:lnTo>
                  <a:lnTo>
                    <a:pt x="566445" y="1686356"/>
                  </a:lnTo>
                  <a:lnTo>
                    <a:pt x="751027" y="1686356"/>
                  </a:lnTo>
                  <a:lnTo>
                    <a:pt x="751027" y="1683181"/>
                  </a:lnTo>
                  <a:lnTo>
                    <a:pt x="566445" y="1683181"/>
                  </a:lnTo>
                  <a:lnTo>
                    <a:pt x="566445" y="1499336"/>
                  </a:lnTo>
                  <a:lnTo>
                    <a:pt x="751027" y="1499336"/>
                  </a:lnTo>
                  <a:lnTo>
                    <a:pt x="751027" y="1496161"/>
                  </a:lnTo>
                  <a:lnTo>
                    <a:pt x="566445" y="1496161"/>
                  </a:lnTo>
                  <a:lnTo>
                    <a:pt x="566445" y="1312316"/>
                  </a:lnTo>
                  <a:lnTo>
                    <a:pt x="751027" y="1312316"/>
                  </a:lnTo>
                  <a:lnTo>
                    <a:pt x="751027" y="1309141"/>
                  </a:lnTo>
                  <a:lnTo>
                    <a:pt x="566445" y="1309141"/>
                  </a:lnTo>
                  <a:lnTo>
                    <a:pt x="566445" y="1125296"/>
                  </a:lnTo>
                  <a:lnTo>
                    <a:pt x="751027" y="1125296"/>
                  </a:lnTo>
                  <a:lnTo>
                    <a:pt x="751027" y="1122121"/>
                  </a:lnTo>
                  <a:lnTo>
                    <a:pt x="566445" y="1122121"/>
                  </a:lnTo>
                  <a:lnTo>
                    <a:pt x="566445" y="938276"/>
                  </a:lnTo>
                  <a:lnTo>
                    <a:pt x="751027" y="938276"/>
                  </a:lnTo>
                  <a:lnTo>
                    <a:pt x="751027" y="935101"/>
                  </a:lnTo>
                  <a:lnTo>
                    <a:pt x="566445" y="935101"/>
                  </a:lnTo>
                  <a:lnTo>
                    <a:pt x="566445" y="751255"/>
                  </a:lnTo>
                  <a:lnTo>
                    <a:pt x="751027" y="751255"/>
                  </a:lnTo>
                  <a:lnTo>
                    <a:pt x="751027" y="748080"/>
                  </a:lnTo>
                  <a:lnTo>
                    <a:pt x="566445" y="748080"/>
                  </a:lnTo>
                  <a:lnTo>
                    <a:pt x="566445" y="564235"/>
                  </a:lnTo>
                  <a:lnTo>
                    <a:pt x="751027" y="564235"/>
                  </a:lnTo>
                  <a:lnTo>
                    <a:pt x="751027" y="561060"/>
                  </a:lnTo>
                  <a:lnTo>
                    <a:pt x="566445" y="561060"/>
                  </a:lnTo>
                  <a:lnTo>
                    <a:pt x="566445" y="377215"/>
                  </a:lnTo>
                  <a:lnTo>
                    <a:pt x="751027" y="377215"/>
                  </a:lnTo>
                  <a:lnTo>
                    <a:pt x="751027" y="374040"/>
                  </a:lnTo>
                  <a:lnTo>
                    <a:pt x="566445" y="374040"/>
                  </a:lnTo>
                  <a:lnTo>
                    <a:pt x="566445" y="190195"/>
                  </a:lnTo>
                  <a:lnTo>
                    <a:pt x="751027" y="190195"/>
                  </a:lnTo>
                  <a:lnTo>
                    <a:pt x="751027" y="187020"/>
                  </a:lnTo>
                  <a:lnTo>
                    <a:pt x="566445" y="187020"/>
                  </a:lnTo>
                  <a:lnTo>
                    <a:pt x="566445" y="3175"/>
                  </a:lnTo>
                  <a:lnTo>
                    <a:pt x="751027" y="3175"/>
                  </a:lnTo>
                  <a:lnTo>
                    <a:pt x="751027" y="0"/>
                  </a:lnTo>
                  <a:lnTo>
                    <a:pt x="566445" y="0"/>
                  </a:lnTo>
                  <a:lnTo>
                    <a:pt x="563270" y="0"/>
                  </a:lnTo>
                  <a:lnTo>
                    <a:pt x="563270" y="3175"/>
                  </a:lnTo>
                  <a:lnTo>
                    <a:pt x="563270" y="2244242"/>
                  </a:lnTo>
                  <a:lnTo>
                    <a:pt x="378688" y="2244242"/>
                  </a:lnTo>
                  <a:lnTo>
                    <a:pt x="378688" y="2060397"/>
                  </a:lnTo>
                  <a:lnTo>
                    <a:pt x="563270" y="2060397"/>
                  </a:lnTo>
                  <a:lnTo>
                    <a:pt x="563270" y="2057222"/>
                  </a:lnTo>
                  <a:lnTo>
                    <a:pt x="378688" y="2057222"/>
                  </a:lnTo>
                  <a:lnTo>
                    <a:pt x="378688" y="1873377"/>
                  </a:lnTo>
                  <a:lnTo>
                    <a:pt x="563270" y="1873377"/>
                  </a:lnTo>
                  <a:lnTo>
                    <a:pt x="563270" y="1870202"/>
                  </a:lnTo>
                  <a:lnTo>
                    <a:pt x="378688" y="1870202"/>
                  </a:lnTo>
                  <a:lnTo>
                    <a:pt x="378688" y="1686356"/>
                  </a:lnTo>
                  <a:lnTo>
                    <a:pt x="563270" y="1686356"/>
                  </a:lnTo>
                  <a:lnTo>
                    <a:pt x="563270" y="1683181"/>
                  </a:lnTo>
                  <a:lnTo>
                    <a:pt x="378688" y="1683181"/>
                  </a:lnTo>
                  <a:lnTo>
                    <a:pt x="378688" y="1499336"/>
                  </a:lnTo>
                  <a:lnTo>
                    <a:pt x="563270" y="1499336"/>
                  </a:lnTo>
                  <a:lnTo>
                    <a:pt x="563270" y="1496161"/>
                  </a:lnTo>
                  <a:lnTo>
                    <a:pt x="378688" y="1496161"/>
                  </a:lnTo>
                  <a:lnTo>
                    <a:pt x="378688" y="1312316"/>
                  </a:lnTo>
                  <a:lnTo>
                    <a:pt x="563270" y="1312316"/>
                  </a:lnTo>
                  <a:lnTo>
                    <a:pt x="563270" y="1309141"/>
                  </a:lnTo>
                  <a:lnTo>
                    <a:pt x="378688" y="1309141"/>
                  </a:lnTo>
                  <a:lnTo>
                    <a:pt x="378688" y="1125296"/>
                  </a:lnTo>
                  <a:lnTo>
                    <a:pt x="563270" y="1125296"/>
                  </a:lnTo>
                  <a:lnTo>
                    <a:pt x="563270" y="1122121"/>
                  </a:lnTo>
                  <a:lnTo>
                    <a:pt x="378688" y="1122121"/>
                  </a:lnTo>
                  <a:lnTo>
                    <a:pt x="378688" y="938276"/>
                  </a:lnTo>
                  <a:lnTo>
                    <a:pt x="563270" y="938276"/>
                  </a:lnTo>
                  <a:lnTo>
                    <a:pt x="563270" y="935101"/>
                  </a:lnTo>
                  <a:lnTo>
                    <a:pt x="378688" y="935101"/>
                  </a:lnTo>
                  <a:lnTo>
                    <a:pt x="378688" y="751255"/>
                  </a:lnTo>
                  <a:lnTo>
                    <a:pt x="563270" y="751255"/>
                  </a:lnTo>
                  <a:lnTo>
                    <a:pt x="563270" y="748080"/>
                  </a:lnTo>
                  <a:lnTo>
                    <a:pt x="378688" y="748080"/>
                  </a:lnTo>
                  <a:lnTo>
                    <a:pt x="378688" y="564235"/>
                  </a:lnTo>
                  <a:lnTo>
                    <a:pt x="563270" y="564235"/>
                  </a:lnTo>
                  <a:lnTo>
                    <a:pt x="563270" y="561060"/>
                  </a:lnTo>
                  <a:lnTo>
                    <a:pt x="378688" y="561060"/>
                  </a:lnTo>
                  <a:lnTo>
                    <a:pt x="378688" y="377215"/>
                  </a:lnTo>
                  <a:lnTo>
                    <a:pt x="563270" y="377215"/>
                  </a:lnTo>
                  <a:lnTo>
                    <a:pt x="563270" y="374040"/>
                  </a:lnTo>
                  <a:lnTo>
                    <a:pt x="378688" y="374040"/>
                  </a:lnTo>
                  <a:lnTo>
                    <a:pt x="378688" y="190195"/>
                  </a:lnTo>
                  <a:lnTo>
                    <a:pt x="563270" y="190195"/>
                  </a:lnTo>
                  <a:lnTo>
                    <a:pt x="563270" y="187020"/>
                  </a:lnTo>
                  <a:lnTo>
                    <a:pt x="378688" y="187020"/>
                  </a:lnTo>
                  <a:lnTo>
                    <a:pt x="378688" y="3175"/>
                  </a:lnTo>
                  <a:lnTo>
                    <a:pt x="563270" y="3175"/>
                  </a:lnTo>
                  <a:lnTo>
                    <a:pt x="563270" y="0"/>
                  </a:lnTo>
                  <a:lnTo>
                    <a:pt x="378688" y="0"/>
                  </a:lnTo>
                  <a:lnTo>
                    <a:pt x="375513" y="0"/>
                  </a:lnTo>
                  <a:lnTo>
                    <a:pt x="375513" y="3175"/>
                  </a:lnTo>
                  <a:lnTo>
                    <a:pt x="375513" y="2244242"/>
                  </a:lnTo>
                  <a:lnTo>
                    <a:pt x="190931" y="2244242"/>
                  </a:lnTo>
                  <a:lnTo>
                    <a:pt x="190931" y="2060397"/>
                  </a:lnTo>
                  <a:lnTo>
                    <a:pt x="375513" y="2060397"/>
                  </a:lnTo>
                  <a:lnTo>
                    <a:pt x="375513" y="2057222"/>
                  </a:lnTo>
                  <a:lnTo>
                    <a:pt x="190931" y="2057222"/>
                  </a:lnTo>
                  <a:lnTo>
                    <a:pt x="190931" y="1873377"/>
                  </a:lnTo>
                  <a:lnTo>
                    <a:pt x="375513" y="1873377"/>
                  </a:lnTo>
                  <a:lnTo>
                    <a:pt x="375513" y="1870202"/>
                  </a:lnTo>
                  <a:lnTo>
                    <a:pt x="190931" y="1870202"/>
                  </a:lnTo>
                  <a:lnTo>
                    <a:pt x="190931" y="1686356"/>
                  </a:lnTo>
                  <a:lnTo>
                    <a:pt x="375513" y="1686356"/>
                  </a:lnTo>
                  <a:lnTo>
                    <a:pt x="375513" y="1683181"/>
                  </a:lnTo>
                  <a:lnTo>
                    <a:pt x="190931" y="1683181"/>
                  </a:lnTo>
                  <a:lnTo>
                    <a:pt x="190931" y="1499336"/>
                  </a:lnTo>
                  <a:lnTo>
                    <a:pt x="375513" y="1499336"/>
                  </a:lnTo>
                  <a:lnTo>
                    <a:pt x="375513" y="1496161"/>
                  </a:lnTo>
                  <a:lnTo>
                    <a:pt x="190931" y="1496161"/>
                  </a:lnTo>
                  <a:lnTo>
                    <a:pt x="190931" y="1312316"/>
                  </a:lnTo>
                  <a:lnTo>
                    <a:pt x="375513" y="1312316"/>
                  </a:lnTo>
                  <a:lnTo>
                    <a:pt x="375513" y="1309141"/>
                  </a:lnTo>
                  <a:lnTo>
                    <a:pt x="190931" y="1309141"/>
                  </a:lnTo>
                  <a:lnTo>
                    <a:pt x="190931" y="1125296"/>
                  </a:lnTo>
                  <a:lnTo>
                    <a:pt x="375513" y="1125296"/>
                  </a:lnTo>
                  <a:lnTo>
                    <a:pt x="375513" y="1122121"/>
                  </a:lnTo>
                  <a:lnTo>
                    <a:pt x="190931" y="1122121"/>
                  </a:lnTo>
                  <a:lnTo>
                    <a:pt x="190931" y="938276"/>
                  </a:lnTo>
                  <a:lnTo>
                    <a:pt x="375513" y="938276"/>
                  </a:lnTo>
                  <a:lnTo>
                    <a:pt x="375513" y="935101"/>
                  </a:lnTo>
                  <a:lnTo>
                    <a:pt x="190931" y="935101"/>
                  </a:lnTo>
                  <a:lnTo>
                    <a:pt x="190931" y="751255"/>
                  </a:lnTo>
                  <a:lnTo>
                    <a:pt x="375513" y="751255"/>
                  </a:lnTo>
                  <a:lnTo>
                    <a:pt x="375513" y="748080"/>
                  </a:lnTo>
                  <a:lnTo>
                    <a:pt x="190931" y="748080"/>
                  </a:lnTo>
                  <a:lnTo>
                    <a:pt x="190931" y="564235"/>
                  </a:lnTo>
                  <a:lnTo>
                    <a:pt x="375513" y="564235"/>
                  </a:lnTo>
                  <a:lnTo>
                    <a:pt x="375513" y="561060"/>
                  </a:lnTo>
                  <a:lnTo>
                    <a:pt x="190931" y="561060"/>
                  </a:lnTo>
                  <a:lnTo>
                    <a:pt x="190931" y="377215"/>
                  </a:lnTo>
                  <a:lnTo>
                    <a:pt x="375513" y="377215"/>
                  </a:lnTo>
                  <a:lnTo>
                    <a:pt x="375513" y="374040"/>
                  </a:lnTo>
                  <a:lnTo>
                    <a:pt x="190931" y="374040"/>
                  </a:lnTo>
                  <a:lnTo>
                    <a:pt x="190931" y="190195"/>
                  </a:lnTo>
                  <a:lnTo>
                    <a:pt x="375513" y="190195"/>
                  </a:lnTo>
                  <a:lnTo>
                    <a:pt x="375513" y="187020"/>
                  </a:lnTo>
                  <a:lnTo>
                    <a:pt x="190931" y="187020"/>
                  </a:lnTo>
                  <a:lnTo>
                    <a:pt x="190931" y="3175"/>
                  </a:lnTo>
                  <a:lnTo>
                    <a:pt x="375513" y="3175"/>
                  </a:lnTo>
                  <a:lnTo>
                    <a:pt x="375513" y="0"/>
                  </a:lnTo>
                  <a:lnTo>
                    <a:pt x="190931" y="0"/>
                  </a:lnTo>
                  <a:lnTo>
                    <a:pt x="187756" y="0"/>
                  </a:lnTo>
                  <a:lnTo>
                    <a:pt x="187756" y="3175"/>
                  </a:lnTo>
                  <a:lnTo>
                    <a:pt x="187756" y="2244242"/>
                  </a:lnTo>
                  <a:lnTo>
                    <a:pt x="3175" y="2244242"/>
                  </a:lnTo>
                  <a:lnTo>
                    <a:pt x="3175" y="2060397"/>
                  </a:lnTo>
                  <a:lnTo>
                    <a:pt x="187756" y="2060397"/>
                  </a:lnTo>
                  <a:lnTo>
                    <a:pt x="187756" y="2057222"/>
                  </a:lnTo>
                  <a:lnTo>
                    <a:pt x="3175" y="2057222"/>
                  </a:lnTo>
                  <a:lnTo>
                    <a:pt x="3175" y="1873377"/>
                  </a:lnTo>
                  <a:lnTo>
                    <a:pt x="187756" y="1873377"/>
                  </a:lnTo>
                  <a:lnTo>
                    <a:pt x="187756" y="1870202"/>
                  </a:lnTo>
                  <a:lnTo>
                    <a:pt x="3175" y="1870202"/>
                  </a:lnTo>
                  <a:lnTo>
                    <a:pt x="3175" y="1686356"/>
                  </a:lnTo>
                  <a:lnTo>
                    <a:pt x="187756" y="1686356"/>
                  </a:lnTo>
                  <a:lnTo>
                    <a:pt x="187756" y="1683181"/>
                  </a:lnTo>
                  <a:lnTo>
                    <a:pt x="3175" y="1683181"/>
                  </a:lnTo>
                  <a:lnTo>
                    <a:pt x="3175" y="1499336"/>
                  </a:lnTo>
                  <a:lnTo>
                    <a:pt x="187756" y="1499336"/>
                  </a:lnTo>
                  <a:lnTo>
                    <a:pt x="187756" y="1496161"/>
                  </a:lnTo>
                  <a:lnTo>
                    <a:pt x="3175" y="1496161"/>
                  </a:lnTo>
                  <a:lnTo>
                    <a:pt x="3175" y="1312316"/>
                  </a:lnTo>
                  <a:lnTo>
                    <a:pt x="187756" y="1312316"/>
                  </a:lnTo>
                  <a:lnTo>
                    <a:pt x="187756" y="1309141"/>
                  </a:lnTo>
                  <a:lnTo>
                    <a:pt x="3175" y="1309141"/>
                  </a:lnTo>
                  <a:lnTo>
                    <a:pt x="3175" y="1125296"/>
                  </a:lnTo>
                  <a:lnTo>
                    <a:pt x="187756" y="1125296"/>
                  </a:lnTo>
                  <a:lnTo>
                    <a:pt x="187756" y="1122121"/>
                  </a:lnTo>
                  <a:lnTo>
                    <a:pt x="3175" y="1122121"/>
                  </a:lnTo>
                  <a:lnTo>
                    <a:pt x="3175" y="938276"/>
                  </a:lnTo>
                  <a:lnTo>
                    <a:pt x="187756" y="938276"/>
                  </a:lnTo>
                  <a:lnTo>
                    <a:pt x="187756" y="935101"/>
                  </a:lnTo>
                  <a:lnTo>
                    <a:pt x="3175" y="935101"/>
                  </a:lnTo>
                  <a:lnTo>
                    <a:pt x="3175" y="751255"/>
                  </a:lnTo>
                  <a:lnTo>
                    <a:pt x="187756" y="751255"/>
                  </a:lnTo>
                  <a:lnTo>
                    <a:pt x="187756" y="748080"/>
                  </a:lnTo>
                  <a:lnTo>
                    <a:pt x="3175" y="748080"/>
                  </a:lnTo>
                  <a:lnTo>
                    <a:pt x="3175" y="564235"/>
                  </a:lnTo>
                  <a:lnTo>
                    <a:pt x="187756" y="564235"/>
                  </a:lnTo>
                  <a:lnTo>
                    <a:pt x="187756" y="561060"/>
                  </a:lnTo>
                  <a:lnTo>
                    <a:pt x="3175" y="561060"/>
                  </a:lnTo>
                  <a:lnTo>
                    <a:pt x="3175" y="377215"/>
                  </a:lnTo>
                  <a:lnTo>
                    <a:pt x="187756" y="377215"/>
                  </a:lnTo>
                  <a:lnTo>
                    <a:pt x="187756" y="374040"/>
                  </a:lnTo>
                  <a:lnTo>
                    <a:pt x="3175" y="374040"/>
                  </a:lnTo>
                  <a:lnTo>
                    <a:pt x="3175" y="190195"/>
                  </a:lnTo>
                  <a:lnTo>
                    <a:pt x="187756" y="190195"/>
                  </a:lnTo>
                  <a:lnTo>
                    <a:pt x="187756" y="187020"/>
                  </a:lnTo>
                  <a:lnTo>
                    <a:pt x="3175" y="187020"/>
                  </a:lnTo>
                  <a:lnTo>
                    <a:pt x="3175" y="3175"/>
                  </a:lnTo>
                  <a:lnTo>
                    <a:pt x="187756" y="3175"/>
                  </a:lnTo>
                  <a:lnTo>
                    <a:pt x="187756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75"/>
                  </a:lnTo>
                  <a:lnTo>
                    <a:pt x="0" y="2247417"/>
                  </a:lnTo>
                  <a:lnTo>
                    <a:pt x="3175" y="2247417"/>
                  </a:lnTo>
                  <a:lnTo>
                    <a:pt x="2256256" y="2247417"/>
                  </a:lnTo>
                  <a:lnTo>
                    <a:pt x="2256256" y="2244242"/>
                  </a:lnTo>
                  <a:lnTo>
                    <a:pt x="2256256" y="3175"/>
                  </a:lnTo>
                  <a:lnTo>
                    <a:pt x="2256256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2507" y="2492690"/>
              <a:ext cx="2475627" cy="1981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69827" y="2571750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700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60602" y="2510789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1260" y="1354216"/>
              <a:ext cx="198120" cy="24750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260320" y="1481536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199360" y="1372323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19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19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5530143" y="1354216"/>
            <a:ext cx="2475865" cy="2475230"/>
            <a:chOff x="5530143" y="1354216"/>
            <a:chExt cx="2475865" cy="2475230"/>
          </a:xfrm>
        </p:grpSpPr>
        <p:sp>
          <p:nvSpPr>
            <p:cNvPr id="12" name="object 12"/>
            <p:cNvSpPr/>
            <p:nvPr/>
          </p:nvSpPr>
          <p:spPr>
            <a:xfrm>
              <a:off x="5649912" y="1458912"/>
              <a:ext cx="2256790" cy="2247900"/>
            </a:xfrm>
            <a:custGeom>
              <a:avLst/>
              <a:gdLst/>
              <a:ahLst/>
              <a:cxnLst/>
              <a:rect l="l" t="t" r="r" b="b"/>
              <a:pathLst>
                <a:path w="2256790" h="2247900">
                  <a:moveTo>
                    <a:pt x="2256256" y="0"/>
                  </a:moveTo>
                  <a:lnTo>
                    <a:pt x="2253081" y="0"/>
                  </a:lnTo>
                  <a:lnTo>
                    <a:pt x="2253081" y="3175"/>
                  </a:lnTo>
                  <a:lnTo>
                    <a:pt x="2253081" y="187020"/>
                  </a:lnTo>
                  <a:lnTo>
                    <a:pt x="2253081" y="2244242"/>
                  </a:lnTo>
                  <a:lnTo>
                    <a:pt x="2068499" y="2244242"/>
                  </a:lnTo>
                  <a:lnTo>
                    <a:pt x="2068499" y="2060397"/>
                  </a:lnTo>
                  <a:lnTo>
                    <a:pt x="2253081" y="2060397"/>
                  </a:lnTo>
                  <a:lnTo>
                    <a:pt x="2253081" y="2057222"/>
                  </a:lnTo>
                  <a:lnTo>
                    <a:pt x="2068499" y="2057222"/>
                  </a:lnTo>
                  <a:lnTo>
                    <a:pt x="2068499" y="1873377"/>
                  </a:lnTo>
                  <a:lnTo>
                    <a:pt x="2253081" y="1873377"/>
                  </a:lnTo>
                  <a:lnTo>
                    <a:pt x="2253081" y="1870202"/>
                  </a:lnTo>
                  <a:lnTo>
                    <a:pt x="2068499" y="1870202"/>
                  </a:lnTo>
                  <a:lnTo>
                    <a:pt x="2068499" y="1686356"/>
                  </a:lnTo>
                  <a:lnTo>
                    <a:pt x="2253081" y="1686356"/>
                  </a:lnTo>
                  <a:lnTo>
                    <a:pt x="2253081" y="1683181"/>
                  </a:lnTo>
                  <a:lnTo>
                    <a:pt x="2068499" y="1683181"/>
                  </a:lnTo>
                  <a:lnTo>
                    <a:pt x="2068499" y="1499336"/>
                  </a:lnTo>
                  <a:lnTo>
                    <a:pt x="2253081" y="1499336"/>
                  </a:lnTo>
                  <a:lnTo>
                    <a:pt x="2253081" y="1496161"/>
                  </a:lnTo>
                  <a:lnTo>
                    <a:pt x="2068499" y="1496161"/>
                  </a:lnTo>
                  <a:lnTo>
                    <a:pt x="2068499" y="1312316"/>
                  </a:lnTo>
                  <a:lnTo>
                    <a:pt x="2253081" y="1312316"/>
                  </a:lnTo>
                  <a:lnTo>
                    <a:pt x="2253081" y="1309141"/>
                  </a:lnTo>
                  <a:lnTo>
                    <a:pt x="2068499" y="1309141"/>
                  </a:lnTo>
                  <a:lnTo>
                    <a:pt x="2068499" y="1125296"/>
                  </a:lnTo>
                  <a:lnTo>
                    <a:pt x="2253081" y="1125296"/>
                  </a:lnTo>
                  <a:lnTo>
                    <a:pt x="2253081" y="1122121"/>
                  </a:lnTo>
                  <a:lnTo>
                    <a:pt x="2068499" y="1122121"/>
                  </a:lnTo>
                  <a:lnTo>
                    <a:pt x="2068499" y="938276"/>
                  </a:lnTo>
                  <a:lnTo>
                    <a:pt x="2253081" y="938276"/>
                  </a:lnTo>
                  <a:lnTo>
                    <a:pt x="2253081" y="935101"/>
                  </a:lnTo>
                  <a:lnTo>
                    <a:pt x="2068499" y="935101"/>
                  </a:lnTo>
                  <a:lnTo>
                    <a:pt x="2068499" y="751255"/>
                  </a:lnTo>
                  <a:lnTo>
                    <a:pt x="2253081" y="751255"/>
                  </a:lnTo>
                  <a:lnTo>
                    <a:pt x="2253081" y="748080"/>
                  </a:lnTo>
                  <a:lnTo>
                    <a:pt x="2068499" y="748080"/>
                  </a:lnTo>
                  <a:lnTo>
                    <a:pt x="2068499" y="564235"/>
                  </a:lnTo>
                  <a:lnTo>
                    <a:pt x="2253081" y="564235"/>
                  </a:lnTo>
                  <a:lnTo>
                    <a:pt x="2253081" y="561060"/>
                  </a:lnTo>
                  <a:lnTo>
                    <a:pt x="2068499" y="561060"/>
                  </a:lnTo>
                  <a:lnTo>
                    <a:pt x="2068499" y="377215"/>
                  </a:lnTo>
                  <a:lnTo>
                    <a:pt x="2253081" y="377215"/>
                  </a:lnTo>
                  <a:lnTo>
                    <a:pt x="2253081" y="374040"/>
                  </a:lnTo>
                  <a:lnTo>
                    <a:pt x="2068499" y="374040"/>
                  </a:lnTo>
                  <a:lnTo>
                    <a:pt x="2068499" y="190195"/>
                  </a:lnTo>
                  <a:lnTo>
                    <a:pt x="2253081" y="190195"/>
                  </a:lnTo>
                  <a:lnTo>
                    <a:pt x="2253081" y="187020"/>
                  </a:lnTo>
                  <a:lnTo>
                    <a:pt x="2068499" y="187020"/>
                  </a:lnTo>
                  <a:lnTo>
                    <a:pt x="2068499" y="3175"/>
                  </a:lnTo>
                  <a:lnTo>
                    <a:pt x="2253081" y="3175"/>
                  </a:lnTo>
                  <a:lnTo>
                    <a:pt x="2253081" y="0"/>
                  </a:lnTo>
                  <a:lnTo>
                    <a:pt x="2068499" y="0"/>
                  </a:lnTo>
                  <a:lnTo>
                    <a:pt x="2065324" y="0"/>
                  </a:lnTo>
                  <a:lnTo>
                    <a:pt x="2065324" y="3175"/>
                  </a:lnTo>
                  <a:lnTo>
                    <a:pt x="2065324" y="2244242"/>
                  </a:lnTo>
                  <a:lnTo>
                    <a:pt x="1880743" y="2244242"/>
                  </a:lnTo>
                  <a:lnTo>
                    <a:pt x="1880743" y="2060397"/>
                  </a:lnTo>
                  <a:lnTo>
                    <a:pt x="2065324" y="2060397"/>
                  </a:lnTo>
                  <a:lnTo>
                    <a:pt x="2065324" y="2057222"/>
                  </a:lnTo>
                  <a:lnTo>
                    <a:pt x="1880743" y="2057222"/>
                  </a:lnTo>
                  <a:lnTo>
                    <a:pt x="1880743" y="1873377"/>
                  </a:lnTo>
                  <a:lnTo>
                    <a:pt x="2065324" y="1873377"/>
                  </a:lnTo>
                  <a:lnTo>
                    <a:pt x="2065324" y="1870202"/>
                  </a:lnTo>
                  <a:lnTo>
                    <a:pt x="1880743" y="1870202"/>
                  </a:lnTo>
                  <a:lnTo>
                    <a:pt x="1880743" y="1686356"/>
                  </a:lnTo>
                  <a:lnTo>
                    <a:pt x="2065324" y="1686356"/>
                  </a:lnTo>
                  <a:lnTo>
                    <a:pt x="2065324" y="1683181"/>
                  </a:lnTo>
                  <a:lnTo>
                    <a:pt x="1880743" y="1683181"/>
                  </a:lnTo>
                  <a:lnTo>
                    <a:pt x="1880743" y="1499336"/>
                  </a:lnTo>
                  <a:lnTo>
                    <a:pt x="2065324" y="1499336"/>
                  </a:lnTo>
                  <a:lnTo>
                    <a:pt x="2065324" y="1496161"/>
                  </a:lnTo>
                  <a:lnTo>
                    <a:pt x="1880743" y="1496161"/>
                  </a:lnTo>
                  <a:lnTo>
                    <a:pt x="1880743" y="1312316"/>
                  </a:lnTo>
                  <a:lnTo>
                    <a:pt x="2065324" y="1312316"/>
                  </a:lnTo>
                  <a:lnTo>
                    <a:pt x="2065324" y="1309141"/>
                  </a:lnTo>
                  <a:lnTo>
                    <a:pt x="1880743" y="1309141"/>
                  </a:lnTo>
                  <a:lnTo>
                    <a:pt x="1880743" y="1125296"/>
                  </a:lnTo>
                  <a:lnTo>
                    <a:pt x="2065324" y="1125296"/>
                  </a:lnTo>
                  <a:lnTo>
                    <a:pt x="2065324" y="1122121"/>
                  </a:lnTo>
                  <a:lnTo>
                    <a:pt x="1880743" y="1122121"/>
                  </a:lnTo>
                  <a:lnTo>
                    <a:pt x="1880743" y="938276"/>
                  </a:lnTo>
                  <a:lnTo>
                    <a:pt x="2065324" y="938276"/>
                  </a:lnTo>
                  <a:lnTo>
                    <a:pt x="2065324" y="935101"/>
                  </a:lnTo>
                  <a:lnTo>
                    <a:pt x="1880743" y="935101"/>
                  </a:lnTo>
                  <a:lnTo>
                    <a:pt x="1880743" y="751255"/>
                  </a:lnTo>
                  <a:lnTo>
                    <a:pt x="2065324" y="751255"/>
                  </a:lnTo>
                  <a:lnTo>
                    <a:pt x="2065324" y="748080"/>
                  </a:lnTo>
                  <a:lnTo>
                    <a:pt x="1880743" y="748080"/>
                  </a:lnTo>
                  <a:lnTo>
                    <a:pt x="1880743" y="564235"/>
                  </a:lnTo>
                  <a:lnTo>
                    <a:pt x="2065324" y="564235"/>
                  </a:lnTo>
                  <a:lnTo>
                    <a:pt x="2065324" y="561060"/>
                  </a:lnTo>
                  <a:lnTo>
                    <a:pt x="1880743" y="561060"/>
                  </a:lnTo>
                  <a:lnTo>
                    <a:pt x="1880743" y="377215"/>
                  </a:lnTo>
                  <a:lnTo>
                    <a:pt x="2065324" y="377215"/>
                  </a:lnTo>
                  <a:lnTo>
                    <a:pt x="2065324" y="374040"/>
                  </a:lnTo>
                  <a:lnTo>
                    <a:pt x="1880743" y="374040"/>
                  </a:lnTo>
                  <a:lnTo>
                    <a:pt x="1880743" y="190195"/>
                  </a:lnTo>
                  <a:lnTo>
                    <a:pt x="2065324" y="190195"/>
                  </a:lnTo>
                  <a:lnTo>
                    <a:pt x="2065324" y="187020"/>
                  </a:lnTo>
                  <a:lnTo>
                    <a:pt x="1880743" y="187020"/>
                  </a:lnTo>
                  <a:lnTo>
                    <a:pt x="1880743" y="3175"/>
                  </a:lnTo>
                  <a:lnTo>
                    <a:pt x="2065324" y="3175"/>
                  </a:lnTo>
                  <a:lnTo>
                    <a:pt x="2065324" y="0"/>
                  </a:lnTo>
                  <a:lnTo>
                    <a:pt x="1880743" y="0"/>
                  </a:lnTo>
                  <a:lnTo>
                    <a:pt x="1877568" y="0"/>
                  </a:lnTo>
                  <a:lnTo>
                    <a:pt x="1877568" y="3175"/>
                  </a:lnTo>
                  <a:lnTo>
                    <a:pt x="1877568" y="2244242"/>
                  </a:lnTo>
                  <a:lnTo>
                    <a:pt x="1692986" y="2244242"/>
                  </a:lnTo>
                  <a:lnTo>
                    <a:pt x="1692986" y="2060397"/>
                  </a:lnTo>
                  <a:lnTo>
                    <a:pt x="1877568" y="2060397"/>
                  </a:lnTo>
                  <a:lnTo>
                    <a:pt x="1877568" y="2057222"/>
                  </a:lnTo>
                  <a:lnTo>
                    <a:pt x="1692986" y="2057222"/>
                  </a:lnTo>
                  <a:lnTo>
                    <a:pt x="1692986" y="1873377"/>
                  </a:lnTo>
                  <a:lnTo>
                    <a:pt x="1877568" y="1873377"/>
                  </a:lnTo>
                  <a:lnTo>
                    <a:pt x="1877568" y="1870202"/>
                  </a:lnTo>
                  <a:lnTo>
                    <a:pt x="1692986" y="1870202"/>
                  </a:lnTo>
                  <a:lnTo>
                    <a:pt x="1692986" y="1686356"/>
                  </a:lnTo>
                  <a:lnTo>
                    <a:pt x="1877568" y="1686356"/>
                  </a:lnTo>
                  <a:lnTo>
                    <a:pt x="1877568" y="1683181"/>
                  </a:lnTo>
                  <a:lnTo>
                    <a:pt x="1692986" y="1683181"/>
                  </a:lnTo>
                  <a:lnTo>
                    <a:pt x="1692986" y="1499336"/>
                  </a:lnTo>
                  <a:lnTo>
                    <a:pt x="1877568" y="1499336"/>
                  </a:lnTo>
                  <a:lnTo>
                    <a:pt x="1877568" y="1496161"/>
                  </a:lnTo>
                  <a:lnTo>
                    <a:pt x="1692986" y="1496161"/>
                  </a:lnTo>
                  <a:lnTo>
                    <a:pt x="1692986" y="1312316"/>
                  </a:lnTo>
                  <a:lnTo>
                    <a:pt x="1877568" y="1312316"/>
                  </a:lnTo>
                  <a:lnTo>
                    <a:pt x="1877568" y="1309141"/>
                  </a:lnTo>
                  <a:lnTo>
                    <a:pt x="1692986" y="1309141"/>
                  </a:lnTo>
                  <a:lnTo>
                    <a:pt x="1692986" y="1125296"/>
                  </a:lnTo>
                  <a:lnTo>
                    <a:pt x="1877568" y="1125296"/>
                  </a:lnTo>
                  <a:lnTo>
                    <a:pt x="1877568" y="1122121"/>
                  </a:lnTo>
                  <a:lnTo>
                    <a:pt x="1692986" y="1122121"/>
                  </a:lnTo>
                  <a:lnTo>
                    <a:pt x="1692986" y="938276"/>
                  </a:lnTo>
                  <a:lnTo>
                    <a:pt x="1877568" y="938276"/>
                  </a:lnTo>
                  <a:lnTo>
                    <a:pt x="1877568" y="935101"/>
                  </a:lnTo>
                  <a:lnTo>
                    <a:pt x="1692986" y="935101"/>
                  </a:lnTo>
                  <a:lnTo>
                    <a:pt x="1692986" y="751255"/>
                  </a:lnTo>
                  <a:lnTo>
                    <a:pt x="1877568" y="751255"/>
                  </a:lnTo>
                  <a:lnTo>
                    <a:pt x="1877568" y="748080"/>
                  </a:lnTo>
                  <a:lnTo>
                    <a:pt x="1692986" y="748080"/>
                  </a:lnTo>
                  <a:lnTo>
                    <a:pt x="1692986" y="564235"/>
                  </a:lnTo>
                  <a:lnTo>
                    <a:pt x="1877568" y="564235"/>
                  </a:lnTo>
                  <a:lnTo>
                    <a:pt x="1877568" y="561060"/>
                  </a:lnTo>
                  <a:lnTo>
                    <a:pt x="1692986" y="561060"/>
                  </a:lnTo>
                  <a:lnTo>
                    <a:pt x="1692986" y="377215"/>
                  </a:lnTo>
                  <a:lnTo>
                    <a:pt x="1877568" y="377215"/>
                  </a:lnTo>
                  <a:lnTo>
                    <a:pt x="1877568" y="374040"/>
                  </a:lnTo>
                  <a:lnTo>
                    <a:pt x="1692986" y="374040"/>
                  </a:lnTo>
                  <a:lnTo>
                    <a:pt x="1692986" y="190195"/>
                  </a:lnTo>
                  <a:lnTo>
                    <a:pt x="1877568" y="190195"/>
                  </a:lnTo>
                  <a:lnTo>
                    <a:pt x="1877568" y="187020"/>
                  </a:lnTo>
                  <a:lnTo>
                    <a:pt x="1692986" y="187020"/>
                  </a:lnTo>
                  <a:lnTo>
                    <a:pt x="1692986" y="3175"/>
                  </a:lnTo>
                  <a:lnTo>
                    <a:pt x="1877568" y="3175"/>
                  </a:lnTo>
                  <a:lnTo>
                    <a:pt x="1877568" y="0"/>
                  </a:lnTo>
                  <a:lnTo>
                    <a:pt x="1692986" y="0"/>
                  </a:lnTo>
                  <a:lnTo>
                    <a:pt x="1689811" y="0"/>
                  </a:lnTo>
                  <a:lnTo>
                    <a:pt x="1689811" y="3175"/>
                  </a:lnTo>
                  <a:lnTo>
                    <a:pt x="1689811" y="2244242"/>
                  </a:lnTo>
                  <a:lnTo>
                    <a:pt x="1505229" y="2244242"/>
                  </a:lnTo>
                  <a:lnTo>
                    <a:pt x="1505229" y="2060397"/>
                  </a:lnTo>
                  <a:lnTo>
                    <a:pt x="1689811" y="2060397"/>
                  </a:lnTo>
                  <a:lnTo>
                    <a:pt x="1689811" y="2057222"/>
                  </a:lnTo>
                  <a:lnTo>
                    <a:pt x="1505229" y="2057222"/>
                  </a:lnTo>
                  <a:lnTo>
                    <a:pt x="1505229" y="1873377"/>
                  </a:lnTo>
                  <a:lnTo>
                    <a:pt x="1689811" y="1873377"/>
                  </a:lnTo>
                  <a:lnTo>
                    <a:pt x="1689811" y="1870202"/>
                  </a:lnTo>
                  <a:lnTo>
                    <a:pt x="1505229" y="1870202"/>
                  </a:lnTo>
                  <a:lnTo>
                    <a:pt x="1505229" y="1686356"/>
                  </a:lnTo>
                  <a:lnTo>
                    <a:pt x="1689811" y="1686356"/>
                  </a:lnTo>
                  <a:lnTo>
                    <a:pt x="1689811" y="1683181"/>
                  </a:lnTo>
                  <a:lnTo>
                    <a:pt x="1505229" y="1683181"/>
                  </a:lnTo>
                  <a:lnTo>
                    <a:pt x="1505229" y="1499336"/>
                  </a:lnTo>
                  <a:lnTo>
                    <a:pt x="1689811" y="1499336"/>
                  </a:lnTo>
                  <a:lnTo>
                    <a:pt x="1689811" y="1496161"/>
                  </a:lnTo>
                  <a:lnTo>
                    <a:pt x="1505229" y="1496161"/>
                  </a:lnTo>
                  <a:lnTo>
                    <a:pt x="1505229" y="1312316"/>
                  </a:lnTo>
                  <a:lnTo>
                    <a:pt x="1689811" y="1312316"/>
                  </a:lnTo>
                  <a:lnTo>
                    <a:pt x="1689811" y="1309141"/>
                  </a:lnTo>
                  <a:lnTo>
                    <a:pt x="1505229" y="1309141"/>
                  </a:lnTo>
                  <a:lnTo>
                    <a:pt x="1505229" y="1125296"/>
                  </a:lnTo>
                  <a:lnTo>
                    <a:pt x="1689811" y="1125296"/>
                  </a:lnTo>
                  <a:lnTo>
                    <a:pt x="1689811" y="1122121"/>
                  </a:lnTo>
                  <a:lnTo>
                    <a:pt x="1505229" y="1122121"/>
                  </a:lnTo>
                  <a:lnTo>
                    <a:pt x="1505229" y="938276"/>
                  </a:lnTo>
                  <a:lnTo>
                    <a:pt x="1689811" y="938276"/>
                  </a:lnTo>
                  <a:lnTo>
                    <a:pt x="1689811" y="935101"/>
                  </a:lnTo>
                  <a:lnTo>
                    <a:pt x="1505229" y="935101"/>
                  </a:lnTo>
                  <a:lnTo>
                    <a:pt x="1505229" y="751255"/>
                  </a:lnTo>
                  <a:lnTo>
                    <a:pt x="1689811" y="751255"/>
                  </a:lnTo>
                  <a:lnTo>
                    <a:pt x="1689811" y="748080"/>
                  </a:lnTo>
                  <a:lnTo>
                    <a:pt x="1505229" y="748080"/>
                  </a:lnTo>
                  <a:lnTo>
                    <a:pt x="1505229" y="564235"/>
                  </a:lnTo>
                  <a:lnTo>
                    <a:pt x="1689811" y="564235"/>
                  </a:lnTo>
                  <a:lnTo>
                    <a:pt x="1689811" y="561060"/>
                  </a:lnTo>
                  <a:lnTo>
                    <a:pt x="1505229" y="561060"/>
                  </a:lnTo>
                  <a:lnTo>
                    <a:pt x="1505229" y="377215"/>
                  </a:lnTo>
                  <a:lnTo>
                    <a:pt x="1689811" y="377215"/>
                  </a:lnTo>
                  <a:lnTo>
                    <a:pt x="1689811" y="374040"/>
                  </a:lnTo>
                  <a:lnTo>
                    <a:pt x="1505229" y="374040"/>
                  </a:lnTo>
                  <a:lnTo>
                    <a:pt x="1505229" y="190195"/>
                  </a:lnTo>
                  <a:lnTo>
                    <a:pt x="1689811" y="190195"/>
                  </a:lnTo>
                  <a:lnTo>
                    <a:pt x="1689811" y="187020"/>
                  </a:lnTo>
                  <a:lnTo>
                    <a:pt x="1505229" y="187020"/>
                  </a:lnTo>
                  <a:lnTo>
                    <a:pt x="1505229" y="3175"/>
                  </a:lnTo>
                  <a:lnTo>
                    <a:pt x="1689811" y="3175"/>
                  </a:lnTo>
                  <a:lnTo>
                    <a:pt x="1689811" y="0"/>
                  </a:lnTo>
                  <a:lnTo>
                    <a:pt x="1505229" y="0"/>
                  </a:lnTo>
                  <a:lnTo>
                    <a:pt x="1502054" y="0"/>
                  </a:lnTo>
                  <a:lnTo>
                    <a:pt x="1502054" y="3175"/>
                  </a:lnTo>
                  <a:lnTo>
                    <a:pt x="1502054" y="2244242"/>
                  </a:lnTo>
                  <a:lnTo>
                    <a:pt x="1317472" y="2244242"/>
                  </a:lnTo>
                  <a:lnTo>
                    <a:pt x="1317472" y="2060397"/>
                  </a:lnTo>
                  <a:lnTo>
                    <a:pt x="1502054" y="2060397"/>
                  </a:lnTo>
                  <a:lnTo>
                    <a:pt x="1502054" y="2057222"/>
                  </a:lnTo>
                  <a:lnTo>
                    <a:pt x="1317472" y="2057222"/>
                  </a:lnTo>
                  <a:lnTo>
                    <a:pt x="1317472" y="1873377"/>
                  </a:lnTo>
                  <a:lnTo>
                    <a:pt x="1502054" y="1873377"/>
                  </a:lnTo>
                  <a:lnTo>
                    <a:pt x="1502054" y="1870202"/>
                  </a:lnTo>
                  <a:lnTo>
                    <a:pt x="1317472" y="1870202"/>
                  </a:lnTo>
                  <a:lnTo>
                    <a:pt x="1317472" y="1686356"/>
                  </a:lnTo>
                  <a:lnTo>
                    <a:pt x="1502054" y="1686356"/>
                  </a:lnTo>
                  <a:lnTo>
                    <a:pt x="1502054" y="1683181"/>
                  </a:lnTo>
                  <a:lnTo>
                    <a:pt x="1317472" y="1683181"/>
                  </a:lnTo>
                  <a:lnTo>
                    <a:pt x="1317472" y="1499336"/>
                  </a:lnTo>
                  <a:lnTo>
                    <a:pt x="1502054" y="1499336"/>
                  </a:lnTo>
                  <a:lnTo>
                    <a:pt x="1502054" y="1496161"/>
                  </a:lnTo>
                  <a:lnTo>
                    <a:pt x="1317472" y="1496161"/>
                  </a:lnTo>
                  <a:lnTo>
                    <a:pt x="1317472" y="1312316"/>
                  </a:lnTo>
                  <a:lnTo>
                    <a:pt x="1502054" y="1312316"/>
                  </a:lnTo>
                  <a:lnTo>
                    <a:pt x="1502054" y="1309141"/>
                  </a:lnTo>
                  <a:lnTo>
                    <a:pt x="1317472" y="1309141"/>
                  </a:lnTo>
                  <a:lnTo>
                    <a:pt x="1317472" y="1125296"/>
                  </a:lnTo>
                  <a:lnTo>
                    <a:pt x="1502054" y="1125296"/>
                  </a:lnTo>
                  <a:lnTo>
                    <a:pt x="1502054" y="1122121"/>
                  </a:lnTo>
                  <a:lnTo>
                    <a:pt x="1317472" y="1122121"/>
                  </a:lnTo>
                  <a:lnTo>
                    <a:pt x="1317472" y="938276"/>
                  </a:lnTo>
                  <a:lnTo>
                    <a:pt x="1502054" y="938276"/>
                  </a:lnTo>
                  <a:lnTo>
                    <a:pt x="1502054" y="935101"/>
                  </a:lnTo>
                  <a:lnTo>
                    <a:pt x="1317472" y="935101"/>
                  </a:lnTo>
                  <a:lnTo>
                    <a:pt x="1317472" y="751255"/>
                  </a:lnTo>
                  <a:lnTo>
                    <a:pt x="1502054" y="751255"/>
                  </a:lnTo>
                  <a:lnTo>
                    <a:pt x="1502054" y="748080"/>
                  </a:lnTo>
                  <a:lnTo>
                    <a:pt x="1317472" y="748080"/>
                  </a:lnTo>
                  <a:lnTo>
                    <a:pt x="1317472" y="564235"/>
                  </a:lnTo>
                  <a:lnTo>
                    <a:pt x="1502054" y="564235"/>
                  </a:lnTo>
                  <a:lnTo>
                    <a:pt x="1502054" y="561060"/>
                  </a:lnTo>
                  <a:lnTo>
                    <a:pt x="1317472" y="561060"/>
                  </a:lnTo>
                  <a:lnTo>
                    <a:pt x="1317472" y="377215"/>
                  </a:lnTo>
                  <a:lnTo>
                    <a:pt x="1502054" y="377215"/>
                  </a:lnTo>
                  <a:lnTo>
                    <a:pt x="1502054" y="374040"/>
                  </a:lnTo>
                  <a:lnTo>
                    <a:pt x="1317472" y="374040"/>
                  </a:lnTo>
                  <a:lnTo>
                    <a:pt x="1317472" y="190195"/>
                  </a:lnTo>
                  <a:lnTo>
                    <a:pt x="1502054" y="190195"/>
                  </a:lnTo>
                  <a:lnTo>
                    <a:pt x="1502054" y="187020"/>
                  </a:lnTo>
                  <a:lnTo>
                    <a:pt x="1317472" y="187020"/>
                  </a:lnTo>
                  <a:lnTo>
                    <a:pt x="1317472" y="3175"/>
                  </a:lnTo>
                  <a:lnTo>
                    <a:pt x="1502054" y="3175"/>
                  </a:lnTo>
                  <a:lnTo>
                    <a:pt x="1502054" y="0"/>
                  </a:lnTo>
                  <a:lnTo>
                    <a:pt x="1317472" y="0"/>
                  </a:lnTo>
                  <a:lnTo>
                    <a:pt x="1314297" y="0"/>
                  </a:lnTo>
                  <a:lnTo>
                    <a:pt x="1314297" y="3175"/>
                  </a:lnTo>
                  <a:lnTo>
                    <a:pt x="1314297" y="2244242"/>
                  </a:lnTo>
                  <a:lnTo>
                    <a:pt x="1129715" y="2244242"/>
                  </a:lnTo>
                  <a:lnTo>
                    <a:pt x="1129715" y="2060397"/>
                  </a:lnTo>
                  <a:lnTo>
                    <a:pt x="1314297" y="2060397"/>
                  </a:lnTo>
                  <a:lnTo>
                    <a:pt x="1314297" y="2057222"/>
                  </a:lnTo>
                  <a:lnTo>
                    <a:pt x="1129715" y="2057222"/>
                  </a:lnTo>
                  <a:lnTo>
                    <a:pt x="1129715" y="1873377"/>
                  </a:lnTo>
                  <a:lnTo>
                    <a:pt x="1314297" y="1873377"/>
                  </a:lnTo>
                  <a:lnTo>
                    <a:pt x="1314297" y="1870202"/>
                  </a:lnTo>
                  <a:lnTo>
                    <a:pt x="1129715" y="1870202"/>
                  </a:lnTo>
                  <a:lnTo>
                    <a:pt x="1129715" y="1686356"/>
                  </a:lnTo>
                  <a:lnTo>
                    <a:pt x="1314297" y="1686356"/>
                  </a:lnTo>
                  <a:lnTo>
                    <a:pt x="1314297" y="1683181"/>
                  </a:lnTo>
                  <a:lnTo>
                    <a:pt x="1129715" y="1683181"/>
                  </a:lnTo>
                  <a:lnTo>
                    <a:pt x="1129715" y="1499336"/>
                  </a:lnTo>
                  <a:lnTo>
                    <a:pt x="1314297" y="1499336"/>
                  </a:lnTo>
                  <a:lnTo>
                    <a:pt x="1314297" y="1496161"/>
                  </a:lnTo>
                  <a:lnTo>
                    <a:pt x="1129715" y="1496161"/>
                  </a:lnTo>
                  <a:lnTo>
                    <a:pt x="1129715" y="1312316"/>
                  </a:lnTo>
                  <a:lnTo>
                    <a:pt x="1314297" y="1312316"/>
                  </a:lnTo>
                  <a:lnTo>
                    <a:pt x="1314297" y="1309141"/>
                  </a:lnTo>
                  <a:lnTo>
                    <a:pt x="1129715" y="1309141"/>
                  </a:lnTo>
                  <a:lnTo>
                    <a:pt x="1129715" y="1125296"/>
                  </a:lnTo>
                  <a:lnTo>
                    <a:pt x="1314297" y="1125296"/>
                  </a:lnTo>
                  <a:lnTo>
                    <a:pt x="1314297" y="1122121"/>
                  </a:lnTo>
                  <a:lnTo>
                    <a:pt x="1129715" y="1122121"/>
                  </a:lnTo>
                  <a:lnTo>
                    <a:pt x="1129715" y="938276"/>
                  </a:lnTo>
                  <a:lnTo>
                    <a:pt x="1314297" y="938276"/>
                  </a:lnTo>
                  <a:lnTo>
                    <a:pt x="1314297" y="935101"/>
                  </a:lnTo>
                  <a:lnTo>
                    <a:pt x="1129715" y="935101"/>
                  </a:lnTo>
                  <a:lnTo>
                    <a:pt x="1129715" y="751255"/>
                  </a:lnTo>
                  <a:lnTo>
                    <a:pt x="1314297" y="751255"/>
                  </a:lnTo>
                  <a:lnTo>
                    <a:pt x="1314297" y="748080"/>
                  </a:lnTo>
                  <a:lnTo>
                    <a:pt x="1129715" y="748080"/>
                  </a:lnTo>
                  <a:lnTo>
                    <a:pt x="1129715" y="564235"/>
                  </a:lnTo>
                  <a:lnTo>
                    <a:pt x="1314297" y="564235"/>
                  </a:lnTo>
                  <a:lnTo>
                    <a:pt x="1314297" y="561060"/>
                  </a:lnTo>
                  <a:lnTo>
                    <a:pt x="1129715" y="561060"/>
                  </a:lnTo>
                  <a:lnTo>
                    <a:pt x="1129715" y="377215"/>
                  </a:lnTo>
                  <a:lnTo>
                    <a:pt x="1314297" y="377215"/>
                  </a:lnTo>
                  <a:lnTo>
                    <a:pt x="1314297" y="374040"/>
                  </a:lnTo>
                  <a:lnTo>
                    <a:pt x="1129715" y="374040"/>
                  </a:lnTo>
                  <a:lnTo>
                    <a:pt x="1129715" y="190195"/>
                  </a:lnTo>
                  <a:lnTo>
                    <a:pt x="1314297" y="190195"/>
                  </a:lnTo>
                  <a:lnTo>
                    <a:pt x="1314297" y="187020"/>
                  </a:lnTo>
                  <a:lnTo>
                    <a:pt x="1129715" y="187020"/>
                  </a:lnTo>
                  <a:lnTo>
                    <a:pt x="1129715" y="3175"/>
                  </a:lnTo>
                  <a:lnTo>
                    <a:pt x="1314297" y="3175"/>
                  </a:lnTo>
                  <a:lnTo>
                    <a:pt x="1314297" y="0"/>
                  </a:lnTo>
                  <a:lnTo>
                    <a:pt x="1129715" y="0"/>
                  </a:lnTo>
                  <a:lnTo>
                    <a:pt x="1126540" y="0"/>
                  </a:lnTo>
                  <a:lnTo>
                    <a:pt x="1126540" y="3175"/>
                  </a:lnTo>
                  <a:lnTo>
                    <a:pt x="1126540" y="2244242"/>
                  </a:lnTo>
                  <a:lnTo>
                    <a:pt x="941959" y="2244242"/>
                  </a:lnTo>
                  <a:lnTo>
                    <a:pt x="941959" y="2060397"/>
                  </a:lnTo>
                  <a:lnTo>
                    <a:pt x="1126540" y="2060397"/>
                  </a:lnTo>
                  <a:lnTo>
                    <a:pt x="1126540" y="2057222"/>
                  </a:lnTo>
                  <a:lnTo>
                    <a:pt x="941959" y="2057222"/>
                  </a:lnTo>
                  <a:lnTo>
                    <a:pt x="941959" y="1873377"/>
                  </a:lnTo>
                  <a:lnTo>
                    <a:pt x="1126540" y="1873377"/>
                  </a:lnTo>
                  <a:lnTo>
                    <a:pt x="1126540" y="1870202"/>
                  </a:lnTo>
                  <a:lnTo>
                    <a:pt x="941959" y="1870202"/>
                  </a:lnTo>
                  <a:lnTo>
                    <a:pt x="941959" y="1686356"/>
                  </a:lnTo>
                  <a:lnTo>
                    <a:pt x="1126540" y="1686356"/>
                  </a:lnTo>
                  <a:lnTo>
                    <a:pt x="1126540" y="1683181"/>
                  </a:lnTo>
                  <a:lnTo>
                    <a:pt x="941959" y="1683181"/>
                  </a:lnTo>
                  <a:lnTo>
                    <a:pt x="941959" y="1499336"/>
                  </a:lnTo>
                  <a:lnTo>
                    <a:pt x="1126540" y="1499336"/>
                  </a:lnTo>
                  <a:lnTo>
                    <a:pt x="1126540" y="1496161"/>
                  </a:lnTo>
                  <a:lnTo>
                    <a:pt x="941959" y="1496161"/>
                  </a:lnTo>
                  <a:lnTo>
                    <a:pt x="941959" y="1312316"/>
                  </a:lnTo>
                  <a:lnTo>
                    <a:pt x="1126540" y="1312316"/>
                  </a:lnTo>
                  <a:lnTo>
                    <a:pt x="1126540" y="1309141"/>
                  </a:lnTo>
                  <a:lnTo>
                    <a:pt x="941959" y="1309141"/>
                  </a:lnTo>
                  <a:lnTo>
                    <a:pt x="941959" y="1125296"/>
                  </a:lnTo>
                  <a:lnTo>
                    <a:pt x="1126540" y="1125296"/>
                  </a:lnTo>
                  <a:lnTo>
                    <a:pt x="1126540" y="1122121"/>
                  </a:lnTo>
                  <a:lnTo>
                    <a:pt x="941959" y="1122121"/>
                  </a:lnTo>
                  <a:lnTo>
                    <a:pt x="941959" y="938276"/>
                  </a:lnTo>
                  <a:lnTo>
                    <a:pt x="1126540" y="938276"/>
                  </a:lnTo>
                  <a:lnTo>
                    <a:pt x="1126540" y="935101"/>
                  </a:lnTo>
                  <a:lnTo>
                    <a:pt x="941959" y="935101"/>
                  </a:lnTo>
                  <a:lnTo>
                    <a:pt x="941959" y="751255"/>
                  </a:lnTo>
                  <a:lnTo>
                    <a:pt x="1126540" y="751255"/>
                  </a:lnTo>
                  <a:lnTo>
                    <a:pt x="1126540" y="748080"/>
                  </a:lnTo>
                  <a:lnTo>
                    <a:pt x="941959" y="748080"/>
                  </a:lnTo>
                  <a:lnTo>
                    <a:pt x="941959" y="564235"/>
                  </a:lnTo>
                  <a:lnTo>
                    <a:pt x="1126540" y="564235"/>
                  </a:lnTo>
                  <a:lnTo>
                    <a:pt x="1126540" y="561060"/>
                  </a:lnTo>
                  <a:lnTo>
                    <a:pt x="941959" y="561060"/>
                  </a:lnTo>
                  <a:lnTo>
                    <a:pt x="941959" y="377215"/>
                  </a:lnTo>
                  <a:lnTo>
                    <a:pt x="1126540" y="377215"/>
                  </a:lnTo>
                  <a:lnTo>
                    <a:pt x="1126540" y="374040"/>
                  </a:lnTo>
                  <a:lnTo>
                    <a:pt x="941959" y="374040"/>
                  </a:lnTo>
                  <a:lnTo>
                    <a:pt x="941959" y="190195"/>
                  </a:lnTo>
                  <a:lnTo>
                    <a:pt x="1126540" y="190195"/>
                  </a:lnTo>
                  <a:lnTo>
                    <a:pt x="1126540" y="187020"/>
                  </a:lnTo>
                  <a:lnTo>
                    <a:pt x="941959" y="187020"/>
                  </a:lnTo>
                  <a:lnTo>
                    <a:pt x="941959" y="3175"/>
                  </a:lnTo>
                  <a:lnTo>
                    <a:pt x="1126540" y="3175"/>
                  </a:lnTo>
                  <a:lnTo>
                    <a:pt x="1126540" y="0"/>
                  </a:lnTo>
                  <a:lnTo>
                    <a:pt x="941959" y="0"/>
                  </a:lnTo>
                  <a:lnTo>
                    <a:pt x="938784" y="0"/>
                  </a:lnTo>
                  <a:lnTo>
                    <a:pt x="938784" y="3175"/>
                  </a:lnTo>
                  <a:lnTo>
                    <a:pt x="938784" y="2244242"/>
                  </a:lnTo>
                  <a:lnTo>
                    <a:pt x="754202" y="2244242"/>
                  </a:lnTo>
                  <a:lnTo>
                    <a:pt x="754202" y="2060397"/>
                  </a:lnTo>
                  <a:lnTo>
                    <a:pt x="938784" y="2060397"/>
                  </a:lnTo>
                  <a:lnTo>
                    <a:pt x="938784" y="2057222"/>
                  </a:lnTo>
                  <a:lnTo>
                    <a:pt x="754202" y="2057222"/>
                  </a:lnTo>
                  <a:lnTo>
                    <a:pt x="754202" y="1873377"/>
                  </a:lnTo>
                  <a:lnTo>
                    <a:pt x="938784" y="1873377"/>
                  </a:lnTo>
                  <a:lnTo>
                    <a:pt x="938784" y="1870202"/>
                  </a:lnTo>
                  <a:lnTo>
                    <a:pt x="754202" y="1870202"/>
                  </a:lnTo>
                  <a:lnTo>
                    <a:pt x="754202" y="1686356"/>
                  </a:lnTo>
                  <a:lnTo>
                    <a:pt x="938784" y="1686356"/>
                  </a:lnTo>
                  <a:lnTo>
                    <a:pt x="938784" y="1683181"/>
                  </a:lnTo>
                  <a:lnTo>
                    <a:pt x="754202" y="1683181"/>
                  </a:lnTo>
                  <a:lnTo>
                    <a:pt x="754202" y="1499336"/>
                  </a:lnTo>
                  <a:lnTo>
                    <a:pt x="938784" y="1499336"/>
                  </a:lnTo>
                  <a:lnTo>
                    <a:pt x="938784" y="1496161"/>
                  </a:lnTo>
                  <a:lnTo>
                    <a:pt x="754202" y="1496161"/>
                  </a:lnTo>
                  <a:lnTo>
                    <a:pt x="754202" y="1312316"/>
                  </a:lnTo>
                  <a:lnTo>
                    <a:pt x="938784" y="1312316"/>
                  </a:lnTo>
                  <a:lnTo>
                    <a:pt x="938784" y="1309141"/>
                  </a:lnTo>
                  <a:lnTo>
                    <a:pt x="754202" y="1309141"/>
                  </a:lnTo>
                  <a:lnTo>
                    <a:pt x="754202" y="1125296"/>
                  </a:lnTo>
                  <a:lnTo>
                    <a:pt x="938784" y="1125296"/>
                  </a:lnTo>
                  <a:lnTo>
                    <a:pt x="938784" y="1122121"/>
                  </a:lnTo>
                  <a:lnTo>
                    <a:pt x="754202" y="1122121"/>
                  </a:lnTo>
                  <a:lnTo>
                    <a:pt x="754202" y="938276"/>
                  </a:lnTo>
                  <a:lnTo>
                    <a:pt x="938784" y="938276"/>
                  </a:lnTo>
                  <a:lnTo>
                    <a:pt x="938784" y="935101"/>
                  </a:lnTo>
                  <a:lnTo>
                    <a:pt x="754202" y="935101"/>
                  </a:lnTo>
                  <a:lnTo>
                    <a:pt x="754202" y="751255"/>
                  </a:lnTo>
                  <a:lnTo>
                    <a:pt x="938784" y="751255"/>
                  </a:lnTo>
                  <a:lnTo>
                    <a:pt x="938784" y="748080"/>
                  </a:lnTo>
                  <a:lnTo>
                    <a:pt x="754202" y="748080"/>
                  </a:lnTo>
                  <a:lnTo>
                    <a:pt x="754202" y="564235"/>
                  </a:lnTo>
                  <a:lnTo>
                    <a:pt x="938784" y="564235"/>
                  </a:lnTo>
                  <a:lnTo>
                    <a:pt x="938784" y="561060"/>
                  </a:lnTo>
                  <a:lnTo>
                    <a:pt x="754202" y="561060"/>
                  </a:lnTo>
                  <a:lnTo>
                    <a:pt x="754202" y="377215"/>
                  </a:lnTo>
                  <a:lnTo>
                    <a:pt x="938784" y="377215"/>
                  </a:lnTo>
                  <a:lnTo>
                    <a:pt x="938784" y="374040"/>
                  </a:lnTo>
                  <a:lnTo>
                    <a:pt x="754202" y="374040"/>
                  </a:lnTo>
                  <a:lnTo>
                    <a:pt x="754202" y="190195"/>
                  </a:lnTo>
                  <a:lnTo>
                    <a:pt x="938784" y="190195"/>
                  </a:lnTo>
                  <a:lnTo>
                    <a:pt x="938784" y="187020"/>
                  </a:lnTo>
                  <a:lnTo>
                    <a:pt x="754202" y="187020"/>
                  </a:lnTo>
                  <a:lnTo>
                    <a:pt x="754202" y="3175"/>
                  </a:lnTo>
                  <a:lnTo>
                    <a:pt x="938784" y="3175"/>
                  </a:lnTo>
                  <a:lnTo>
                    <a:pt x="938784" y="0"/>
                  </a:lnTo>
                  <a:lnTo>
                    <a:pt x="754202" y="0"/>
                  </a:lnTo>
                  <a:lnTo>
                    <a:pt x="751027" y="0"/>
                  </a:lnTo>
                  <a:lnTo>
                    <a:pt x="751027" y="3175"/>
                  </a:lnTo>
                  <a:lnTo>
                    <a:pt x="751027" y="2244242"/>
                  </a:lnTo>
                  <a:lnTo>
                    <a:pt x="566445" y="2244242"/>
                  </a:lnTo>
                  <a:lnTo>
                    <a:pt x="566445" y="2060397"/>
                  </a:lnTo>
                  <a:lnTo>
                    <a:pt x="751027" y="2060397"/>
                  </a:lnTo>
                  <a:lnTo>
                    <a:pt x="751027" y="2057222"/>
                  </a:lnTo>
                  <a:lnTo>
                    <a:pt x="566445" y="2057222"/>
                  </a:lnTo>
                  <a:lnTo>
                    <a:pt x="566445" y="1873377"/>
                  </a:lnTo>
                  <a:lnTo>
                    <a:pt x="751027" y="1873377"/>
                  </a:lnTo>
                  <a:lnTo>
                    <a:pt x="751027" y="1870202"/>
                  </a:lnTo>
                  <a:lnTo>
                    <a:pt x="566445" y="1870202"/>
                  </a:lnTo>
                  <a:lnTo>
                    <a:pt x="566445" y="1686356"/>
                  </a:lnTo>
                  <a:lnTo>
                    <a:pt x="751027" y="1686356"/>
                  </a:lnTo>
                  <a:lnTo>
                    <a:pt x="751027" y="1683181"/>
                  </a:lnTo>
                  <a:lnTo>
                    <a:pt x="566445" y="1683181"/>
                  </a:lnTo>
                  <a:lnTo>
                    <a:pt x="566445" y="1499336"/>
                  </a:lnTo>
                  <a:lnTo>
                    <a:pt x="751027" y="1499336"/>
                  </a:lnTo>
                  <a:lnTo>
                    <a:pt x="751027" y="1496161"/>
                  </a:lnTo>
                  <a:lnTo>
                    <a:pt x="566445" y="1496161"/>
                  </a:lnTo>
                  <a:lnTo>
                    <a:pt x="566445" y="1312316"/>
                  </a:lnTo>
                  <a:lnTo>
                    <a:pt x="751027" y="1312316"/>
                  </a:lnTo>
                  <a:lnTo>
                    <a:pt x="751027" y="1309141"/>
                  </a:lnTo>
                  <a:lnTo>
                    <a:pt x="566445" y="1309141"/>
                  </a:lnTo>
                  <a:lnTo>
                    <a:pt x="566445" y="1125296"/>
                  </a:lnTo>
                  <a:lnTo>
                    <a:pt x="751027" y="1125296"/>
                  </a:lnTo>
                  <a:lnTo>
                    <a:pt x="751027" y="1122121"/>
                  </a:lnTo>
                  <a:lnTo>
                    <a:pt x="566445" y="1122121"/>
                  </a:lnTo>
                  <a:lnTo>
                    <a:pt x="566445" y="938276"/>
                  </a:lnTo>
                  <a:lnTo>
                    <a:pt x="751027" y="938276"/>
                  </a:lnTo>
                  <a:lnTo>
                    <a:pt x="751027" y="935101"/>
                  </a:lnTo>
                  <a:lnTo>
                    <a:pt x="566445" y="935101"/>
                  </a:lnTo>
                  <a:lnTo>
                    <a:pt x="566445" y="751255"/>
                  </a:lnTo>
                  <a:lnTo>
                    <a:pt x="751027" y="751255"/>
                  </a:lnTo>
                  <a:lnTo>
                    <a:pt x="751027" y="748080"/>
                  </a:lnTo>
                  <a:lnTo>
                    <a:pt x="566445" y="748080"/>
                  </a:lnTo>
                  <a:lnTo>
                    <a:pt x="566445" y="564235"/>
                  </a:lnTo>
                  <a:lnTo>
                    <a:pt x="751027" y="564235"/>
                  </a:lnTo>
                  <a:lnTo>
                    <a:pt x="751027" y="561060"/>
                  </a:lnTo>
                  <a:lnTo>
                    <a:pt x="566445" y="561060"/>
                  </a:lnTo>
                  <a:lnTo>
                    <a:pt x="566445" y="377215"/>
                  </a:lnTo>
                  <a:lnTo>
                    <a:pt x="751027" y="377215"/>
                  </a:lnTo>
                  <a:lnTo>
                    <a:pt x="751027" y="374040"/>
                  </a:lnTo>
                  <a:lnTo>
                    <a:pt x="566445" y="374040"/>
                  </a:lnTo>
                  <a:lnTo>
                    <a:pt x="566445" y="190195"/>
                  </a:lnTo>
                  <a:lnTo>
                    <a:pt x="751027" y="190195"/>
                  </a:lnTo>
                  <a:lnTo>
                    <a:pt x="751027" y="187020"/>
                  </a:lnTo>
                  <a:lnTo>
                    <a:pt x="566445" y="187020"/>
                  </a:lnTo>
                  <a:lnTo>
                    <a:pt x="566445" y="3175"/>
                  </a:lnTo>
                  <a:lnTo>
                    <a:pt x="751027" y="3175"/>
                  </a:lnTo>
                  <a:lnTo>
                    <a:pt x="751027" y="0"/>
                  </a:lnTo>
                  <a:lnTo>
                    <a:pt x="566445" y="0"/>
                  </a:lnTo>
                  <a:lnTo>
                    <a:pt x="563270" y="0"/>
                  </a:lnTo>
                  <a:lnTo>
                    <a:pt x="563270" y="3175"/>
                  </a:lnTo>
                  <a:lnTo>
                    <a:pt x="563270" y="2244242"/>
                  </a:lnTo>
                  <a:lnTo>
                    <a:pt x="378688" y="2244242"/>
                  </a:lnTo>
                  <a:lnTo>
                    <a:pt x="378688" y="2060397"/>
                  </a:lnTo>
                  <a:lnTo>
                    <a:pt x="563270" y="2060397"/>
                  </a:lnTo>
                  <a:lnTo>
                    <a:pt x="563270" y="2057222"/>
                  </a:lnTo>
                  <a:lnTo>
                    <a:pt x="378688" y="2057222"/>
                  </a:lnTo>
                  <a:lnTo>
                    <a:pt x="378688" y="1873377"/>
                  </a:lnTo>
                  <a:lnTo>
                    <a:pt x="563270" y="1873377"/>
                  </a:lnTo>
                  <a:lnTo>
                    <a:pt x="563270" y="1870202"/>
                  </a:lnTo>
                  <a:lnTo>
                    <a:pt x="378688" y="1870202"/>
                  </a:lnTo>
                  <a:lnTo>
                    <a:pt x="378688" y="1686356"/>
                  </a:lnTo>
                  <a:lnTo>
                    <a:pt x="563270" y="1686356"/>
                  </a:lnTo>
                  <a:lnTo>
                    <a:pt x="563270" y="1683181"/>
                  </a:lnTo>
                  <a:lnTo>
                    <a:pt x="378688" y="1683181"/>
                  </a:lnTo>
                  <a:lnTo>
                    <a:pt x="378688" y="1499336"/>
                  </a:lnTo>
                  <a:lnTo>
                    <a:pt x="563270" y="1499336"/>
                  </a:lnTo>
                  <a:lnTo>
                    <a:pt x="563270" y="1496161"/>
                  </a:lnTo>
                  <a:lnTo>
                    <a:pt x="378688" y="1496161"/>
                  </a:lnTo>
                  <a:lnTo>
                    <a:pt x="378688" y="1312316"/>
                  </a:lnTo>
                  <a:lnTo>
                    <a:pt x="563270" y="1312316"/>
                  </a:lnTo>
                  <a:lnTo>
                    <a:pt x="563270" y="1309141"/>
                  </a:lnTo>
                  <a:lnTo>
                    <a:pt x="378688" y="1309141"/>
                  </a:lnTo>
                  <a:lnTo>
                    <a:pt x="378688" y="1125296"/>
                  </a:lnTo>
                  <a:lnTo>
                    <a:pt x="563270" y="1125296"/>
                  </a:lnTo>
                  <a:lnTo>
                    <a:pt x="563270" y="1122121"/>
                  </a:lnTo>
                  <a:lnTo>
                    <a:pt x="378688" y="1122121"/>
                  </a:lnTo>
                  <a:lnTo>
                    <a:pt x="378688" y="938276"/>
                  </a:lnTo>
                  <a:lnTo>
                    <a:pt x="563270" y="938276"/>
                  </a:lnTo>
                  <a:lnTo>
                    <a:pt x="563270" y="935101"/>
                  </a:lnTo>
                  <a:lnTo>
                    <a:pt x="378688" y="935101"/>
                  </a:lnTo>
                  <a:lnTo>
                    <a:pt x="378688" y="751255"/>
                  </a:lnTo>
                  <a:lnTo>
                    <a:pt x="563270" y="751255"/>
                  </a:lnTo>
                  <a:lnTo>
                    <a:pt x="563270" y="748080"/>
                  </a:lnTo>
                  <a:lnTo>
                    <a:pt x="378688" y="748080"/>
                  </a:lnTo>
                  <a:lnTo>
                    <a:pt x="378688" y="564235"/>
                  </a:lnTo>
                  <a:lnTo>
                    <a:pt x="563270" y="564235"/>
                  </a:lnTo>
                  <a:lnTo>
                    <a:pt x="563270" y="561060"/>
                  </a:lnTo>
                  <a:lnTo>
                    <a:pt x="378688" y="561060"/>
                  </a:lnTo>
                  <a:lnTo>
                    <a:pt x="378688" y="377215"/>
                  </a:lnTo>
                  <a:lnTo>
                    <a:pt x="563270" y="377215"/>
                  </a:lnTo>
                  <a:lnTo>
                    <a:pt x="563270" y="374040"/>
                  </a:lnTo>
                  <a:lnTo>
                    <a:pt x="378688" y="374040"/>
                  </a:lnTo>
                  <a:lnTo>
                    <a:pt x="378688" y="190195"/>
                  </a:lnTo>
                  <a:lnTo>
                    <a:pt x="563270" y="190195"/>
                  </a:lnTo>
                  <a:lnTo>
                    <a:pt x="563270" y="187020"/>
                  </a:lnTo>
                  <a:lnTo>
                    <a:pt x="378688" y="187020"/>
                  </a:lnTo>
                  <a:lnTo>
                    <a:pt x="378688" y="3175"/>
                  </a:lnTo>
                  <a:lnTo>
                    <a:pt x="563270" y="3175"/>
                  </a:lnTo>
                  <a:lnTo>
                    <a:pt x="563270" y="0"/>
                  </a:lnTo>
                  <a:lnTo>
                    <a:pt x="378688" y="0"/>
                  </a:lnTo>
                  <a:lnTo>
                    <a:pt x="375513" y="0"/>
                  </a:lnTo>
                  <a:lnTo>
                    <a:pt x="375513" y="3175"/>
                  </a:lnTo>
                  <a:lnTo>
                    <a:pt x="375513" y="2244242"/>
                  </a:lnTo>
                  <a:lnTo>
                    <a:pt x="190931" y="2244242"/>
                  </a:lnTo>
                  <a:lnTo>
                    <a:pt x="190931" y="2060397"/>
                  </a:lnTo>
                  <a:lnTo>
                    <a:pt x="375513" y="2060397"/>
                  </a:lnTo>
                  <a:lnTo>
                    <a:pt x="375513" y="2057222"/>
                  </a:lnTo>
                  <a:lnTo>
                    <a:pt x="190931" y="2057222"/>
                  </a:lnTo>
                  <a:lnTo>
                    <a:pt x="190931" y="1873377"/>
                  </a:lnTo>
                  <a:lnTo>
                    <a:pt x="375513" y="1873377"/>
                  </a:lnTo>
                  <a:lnTo>
                    <a:pt x="375513" y="1870202"/>
                  </a:lnTo>
                  <a:lnTo>
                    <a:pt x="190931" y="1870202"/>
                  </a:lnTo>
                  <a:lnTo>
                    <a:pt x="190931" y="1686356"/>
                  </a:lnTo>
                  <a:lnTo>
                    <a:pt x="375513" y="1686356"/>
                  </a:lnTo>
                  <a:lnTo>
                    <a:pt x="375513" y="1683181"/>
                  </a:lnTo>
                  <a:lnTo>
                    <a:pt x="190931" y="1683181"/>
                  </a:lnTo>
                  <a:lnTo>
                    <a:pt x="190931" y="1499336"/>
                  </a:lnTo>
                  <a:lnTo>
                    <a:pt x="375513" y="1499336"/>
                  </a:lnTo>
                  <a:lnTo>
                    <a:pt x="375513" y="1496161"/>
                  </a:lnTo>
                  <a:lnTo>
                    <a:pt x="190931" y="1496161"/>
                  </a:lnTo>
                  <a:lnTo>
                    <a:pt x="190931" y="1312316"/>
                  </a:lnTo>
                  <a:lnTo>
                    <a:pt x="375513" y="1312316"/>
                  </a:lnTo>
                  <a:lnTo>
                    <a:pt x="375513" y="1309141"/>
                  </a:lnTo>
                  <a:lnTo>
                    <a:pt x="190931" y="1309141"/>
                  </a:lnTo>
                  <a:lnTo>
                    <a:pt x="190931" y="1125296"/>
                  </a:lnTo>
                  <a:lnTo>
                    <a:pt x="375513" y="1125296"/>
                  </a:lnTo>
                  <a:lnTo>
                    <a:pt x="375513" y="1122121"/>
                  </a:lnTo>
                  <a:lnTo>
                    <a:pt x="190931" y="1122121"/>
                  </a:lnTo>
                  <a:lnTo>
                    <a:pt x="190931" y="938276"/>
                  </a:lnTo>
                  <a:lnTo>
                    <a:pt x="375513" y="938276"/>
                  </a:lnTo>
                  <a:lnTo>
                    <a:pt x="375513" y="935101"/>
                  </a:lnTo>
                  <a:lnTo>
                    <a:pt x="190931" y="935101"/>
                  </a:lnTo>
                  <a:lnTo>
                    <a:pt x="190931" y="751255"/>
                  </a:lnTo>
                  <a:lnTo>
                    <a:pt x="375513" y="751255"/>
                  </a:lnTo>
                  <a:lnTo>
                    <a:pt x="375513" y="748080"/>
                  </a:lnTo>
                  <a:lnTo>
                    <a:pt x="190931" y="748080"/>
                  </a:lnTo>
                  <a:lnTo>
                    <a:pt x="190931" y="564235"/>
                  </a:lnTo>
                  <a:lnTo>
                    <a:pt x="375513" y="564235"/>
                  </a:lnTo>
                  <a:lnTo>
                    <a:pt x="375513" y="561060"/>
                  </a:lnTo>
                  <a:lnTo>
                    <a:pt x="190931" y="561060"/>
                  </a:lnTo>
                  <a:lnTo>
                    <a:pt x="190931" y="377215"/>
                  </a:lnTo>
                  <a:lnTo>
                    <a:pt x="375513" y="377215"/>
                  </a:lnTo>
                  <a:lnTo>
                    <a:pt x="375513" y="374040"/>
                  </a:lnTo>
                  <a:lnTo>
                    <a:pt x="190931" y="374040"/>
                  </a:lnTo>
                  <a:lnTo>
                    <a:pt x="190931" y="190195"/>
                  </a:lnTo>
                  <a:lnTo>
                    <a:pt x="375513" y="190195"/>
                  </a:lnTo>
                  <a:lnTo>
                    <a:pt x="375513" y="187020"/>
                  </a:lnTo>
                  <a:lnTo>
                    <a:pt x="190931" y="187020"/>
                  </a:lnTo>
                  <a:lnTo>
                    <a:pt x="190931" y="3175"/>
                  </a:lnTo>
                  <a:lnTo>
                    <a:pt x="375513" y="3175"/>
                  </a:lnTo>
                  <a:lnTo>
                    <a:pt x="375513" y="0"/>
                  </a:lnTo>
                  <a:lnTo>
                    <a:pt x="190931" y="0"/>
                  </a:lnTo>
                  <a:lnTo>
                    <a:pt x="187756" y="0"/>
                  </a:lnTo>
                  <a:lnTo>
                    <a:pt x="187756" y="3175"/>
                  </a:lnTo>
                  <a:lnTo>
                    <a:pt x="187756" y="2244242"/>
                  </a:lnTo>
                  <a:lnTo>
                    <a:pt x="3175" y="2244242"/>
                  </a:lnTo>
                  <a:lnTo>
                    <a:pt x="3175" y="2060397"/>
                  </a:lnTo>
                  <a:lnTo>
                    <a:pt x="187756" y="2060397"/>
                  </a:lnTo>
                  <a:lnTo>
                    <a:pt x="187756" y="2057222"/>
                  </a:lnTo>
                  <a:lnTo>
                    <a:pt x="3175" y="2057222"/>
                  </a:lnTo>
                  <a:lnTo>
                    <a:pt x="3175" y="1873377"/>
                  </a:lnTo>
                  <a:lnTo>
                    <a:pt x="187756" y="1873377"/>
                  </a:lnTo>
                  <a:lnTo>
                    <a:pt x="187756" y="1870202"/>
                  </a:lnTo>
                  <a:lnTo>
                    <a:pt x="3175" y="1870202"/>
                  </a:lnTo>
                  <a:lnTo>
                    <a:pt x="3175" y="1686356"/>
                  </a:lnTo>
                  <a:lnTo>
                    <a:pt x="187756" y="1686356"/>
                  </a:lnTo>
                  <a:lnTo>
                    <a:pt x="187756" y="1683181"/>
                  </a:lnTo>
                  <a:lnTo>
                    <a:pt x="3175" y="1683181"/>
                  </a:lnTo>
                  <a:lnTo>
                    <a:pt x="3175" y="1499336"/>
                  </a:lnTo>
                  <a:lnTo>
                    <a:pt x="187756" y="1499336"/>
                  </a:lnTo>
                  <a:lnTo>
                    <a:pt x="187756" y="1496161"/>
                  </a:lnTo>
                  <a:lnTo>
                    <a:pt x="3175" y="1496161"/>
                  </a:lnTo>
                  <a:lnTo>
                    <a:pt x="3175" y="1312316"/>
                  </a:lnTo>
                  <a:lnTo>
                    <a:pt x="187756" y="1312316"/>
                  </a:lnTo>
                  <a:lnTo>
                    <a:pt x="187756" y="1309141"/>
                  </a:lnTo>
                  <a:lnTo>
                    <a:pt x="3175" y="1309141"/>
                  </a:lnTo>
                  <a:lnTo>
                    <a:pt x="3175" y="1125296"/>
                  </a:lnTo>
                  <a:lnTo>
                    <a:pt x="187756" y="1125296"/>
                  </a:lnTo>
                  <a:lnTo>
                    <a:pt x="187756" y="1122121"/>
                  </a:lnTo>
                  <a:lnTo>
                    <a:pt x="3175" y="1122121"/>
                  </a:lnTo>
                  <a:lnTo>
                    <a:pt x="3175" y="938276"/>
                  </a:lnTo>
                  <a:lnTo>
                    <a:pt x="187756" y="938276"/>
                  </a:lnTo>
                  <a:lnTo>
                    <a:pt x="187756" y="935101"/>
                  </a:lnTo>
                  <a:lnTo>
                    <a:pt x="3175" y="935101"/>
                  </a:lnTo>
                  <a:lnTo>
                    <a:pt x="3175" y="751255"/>
                  </a:lnTo>
                  <a:lnTo>
                    <a:pt x="187756" y="751255"/>
                  </a:lnTo>
                  <a:lnTo>
                    <a:pt x="187756" y="748080"/>
                  </a:lnTo>
                  <a:lnTo>
                    <a:pt x="3175" y="748080"/>
                  </a:lnTo>
                  <a:lnTo>
                    <a:pt x="3175" y="564235"/>
                  </a:lnTo>
                  <a:lnTo>
                    <a:pt x="187756" y="564235"/>
                  </a:lnTo>
                  <a:lnTo>
                    <a:pt x="187756" y="561060"/>
                  </a:lnTo>
                  <a:lnTo>
                    <a:pt x="3175" y="561060"/>
                  </a:lnTo>
                  <a:lnTo>
                    <a:pt x="3175" y="377215"/>
                  </a:lnTo>
                  <a:lnTo>
                    <a:pt x="187756" y="377215"/>
                  </a:lnTo>
                  <a:lnTo>
                    <a:pt x="187756" y="374040"/>
                  </a:lnTo>
                  <a:lnTo>
                    <a:pt x="3175" y="374040"/>
                  </a:lnTo>
                  <a:lnTo>
                    <a:pt x="3175" y="190195"/>
                  </a:lnTo>
                  <a:lnTo>
                    <a:pt x="187756" y="190195"/>
                  </a:lnTo>
                  <a:lnTo>
                    <a:pt x="187756" y="187020"/>
                  </a:lnTo>
                  <a:lnTo>
                    <a:pt x="3175" y="187020"/>
                  </a:lnTo>
                  <a:lnTo>
                    <a:pt x="3175" y="3175"/>
                  </a:lnTo>
                  <a:lnTo>
                    <a:pt x="187756" y="3175"/>
                  </a:lnTo>
                  <a:lnTo>
                    <a:pt x="187756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75"/>
                  </a:lnTo>
                  <a:lnTo>
                    <a:pt x="0" y="2247417"/>
                  </a:lnTo>
                  <a:lnTo>
                    <a:pt x="3175" y="2247417"/>
                  </a:lnTo>
                  <a:lnTo>
                    <a:pt x="2256256" y="2247417"/>
                  </a:lnTo>
                  <a:lnTo>
                    <a:pt x="2256256" y="2244242"/>
                  </a:lnTo>
                  <a:lnTo>
                    <a:pt x="2256256" y="3175"/>
                  </a:lnTo>
                  <a:lnTo>
                    <a:pt x="2256256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0143" y="2492690"/>
              <a:ext cx="2475627" cy="19811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677463" y="2571750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699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568239" y="2510789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8896" y="1354216"/>
              <a:ext cx="198120" cy="247506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767956" y="1481536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706997" y="1372323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20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20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561657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Combining</a:t>
            </a:r>
            <a:r>
              <a:rPr dirty="0" spc="20"/>
              <a:t> </a:t>
            </a:r>
            <a:r>
              <a:rPr dirty="0" spc="-10"/>
              <a:t>linear</a:t>
            </a:r>
            <a:r>
              <a:rPr dirty="0" spc="25"/>
              <a:t> </a:t>
            </a:r>
            <a:r>
              <a:rPr dirty="0" spc="-5"/>
              <a:t>transformations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575050" y="178435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1022507" y="1354216"/>
            <a:ext cx="2475865" cy="2475230"/>
            <a:chOff x="1022507" y="1354216"/>
            <a:chExt cx="2475865" cy="2475230"/>
          </a:xfrm>
        </p:grpSpPr>
        <p:sp>
          <p:nvSpPr>
            <p:cNvPr id="5" name="object 5"/>
            <p:cNvSpPr/>
            <p:nvPr/>
          </p:nvSpPr>
          <p:spPr>
            <a:xfrm>
              <a:off x="1141412" y="1458912"/>
              <a:ext cx="2256790" cy="2247900"/>
            </a:xfrm>
            <a:custGeom>
              <a:avLst/>
              <a:gdLst/>
              <a:ahLst/>
              <a:cxnLst/>
              <a:rect l="l" t="t" r="r" b="b"/>
              <a:pathLst>
                <a:path w="2256790" h="2247900">
                  <a:moveTo>
                    <a:pt x="2256256" y="0"/>
                  </a:moveTo>
                  <a:lnTo>
                    <a:pt x="2253081" y="0"/>
                  </a:lnTo>
                  <a:lnTo>
                    <a:pt x="2253081" y="3175"/>
                  </a:lnTo>
                  <a:lnTo>
                    <a:pt x="2253081" y="187020"/>
                  </a:lnTo>
                  <a:lnTo>
                    <a:pt x="2253081" y="2244242"/>
                  </a:lnTo>
                  <a:lnTo>
                    <a:pt x="2068499" y="2244242"/>
                  </a:lnTo>
                  <a:lnTo>
                    <a:pt x="2068499" y="2060397"/>
                  </a:lnTo>
                  <a:lnTo>
                    <a:pt x="2253081" y="2060397"/>
                  </a:lnTo>
                  <a:lnTo>
                    <a:pt x="2253081" y="2057222"/>
                  </a:lnTo>
                  <a:lnTo>
                    <a:pt x="2068499" y="2057222"/>
                  </a:lnTo>
                  <a:lnTo>
                    <a:pt x="2068499" y="1873377"/>
                  </a:lnTo>
                  <a:lnTo>
                    <a:pt x="2253081" y="1873377"/>
                  </a:lnTo>
                  <a:lnTo>
                    <a:pt x="2253081" y="1870202"/>
                  </a:lnTo>
                  <a:lnTo>
                    <a:pt x="2068499" y="1870202"/>
                  </a:lnTo>
                  <a:lnTo>
                    <a:pt x="2068499" y="1686356"/>
                  </a:lnTo>
                  <a:lnTo>
                    <a:pt x="2253081" y="1686356"/>
                  </a:lnTo>
                  <a:lnTo>
                    <a:pt x="2253081" y="1683181"/>
                  </a:lnTo>
                  <a:lnTo>
                    <a:pt x="2068499" y="1683181"/>
                  </a:lnTo>
                  <a:lnTo>
                    <a:pt x="2068499" y="1499336"/>
                  </a:lnTo>
                  <a:lnTo>
                    <a:pt x="2253081" y="1499336"/>
                  </a:lnTo>
                  <a:lnTo>
                    <a:pt x="2253081" y="1496161"/>
                  </a:lnTo>
                  <a:lnTo>
                    <a:pt x="2068499" y="1496161"/>
                  </a:lnTo>
                  <a:lnTo>
                    <a:pt x="2068499" y="1312316"/>
                  </a:lnTo>
                  <a:lnTo>
                    <a:pt x="2253081" y="1312316"/>
                  </a:lnTo>
                  <a:lnTo>
                    <a:pt x="2253081" y="1309141"/>
                  </a:lnTo>
                  <a:lnTo>
                    <a:pt x="2068499" y="1309141"/>
                  </a:lnTo>
                  <a:lnTo>
                    <a:pt x="2068499" y="1125296"/>
                  </a:lnTo>
                  <a:lnTo>
                    <a:pt x="2253081" y="1125296"/>
                  </a:lnTo>
                  <a:lnTo>
                    <a:pt x="2253081" y="1122121"/>
                  </a:lnTo>
                  <a:lnTo>
                    <a:pt x="2068499" y="1122121"/>
                  </a:lnTo>
                  <a:lnTo>
                    <a:pt x="2068499" y="938276"/>
                  </a:lnTo>
                  <a:lnTo>
                    <a:pt x="2253081" y="938276"/>
                  </a:lnTo>
                  <a:lnTo>
                    <a:pt x="2253081" y="935101"/>
                  </a:lnTo>
                  <a:lnTo>
                    <a:pt x="2068499" y="935101"/>
                  </a:lnTo>
                  <a:lnTo>
                    <a:pt x="2068499" y="751255"/>
                  </a:lnTo>
                  <a:lnTo>
                    <a:pt x="2253081" y="751255"/>
                  </a:lnTo>
                  <a:lnTo>
                    <a:pt x="2253081" y="748080"/>
                  </a:lnTo>
                  <a:lnTo>
                    <a:pt x="2068499" y="748080"/>
                  </a:lnTo>
                  <a:lnTo>
                    <a:pt x="2068499" y="564235"/>
                  </a:lnTo>
                  <a:lnTo>
                    <a:pt x="2253081" y="564235"/>
                  </a:lnTo>
                  <a:lnTo>
                    <a:pt x="2253081" y="561060"/>
                  </a:lnTo>
                  <a:lnTo>
                    <a:pt x="2068499" y="561060"/>
                  </a:lnTo>
                  <a:lnTo>
                    <a:pt x="2068499" y="377215"/>
                  </a:lnTo>
                  <a:lnTo>
                    <a:pt x="2253081" y="377215"/>
                  </a:lnTo>
                  <a:lnTo>
                    <a:pt x="2253081" y="374040"/>
                  </a:lnTo>
                  <a:lnTo>
                    <a:pt x="2068499" y="374040"/>
                  </a:lnTo>
                  <a:lnTo>
                    <a:pt x="2068499" y="190195"/>
                  </a:lnTo>
                  <a:lnTo>
                    <a:pt x="2253081" y="190195"/>
                  </a:lnTo>
                  <a:lnTo>
                    <a:pt x="2253081" y="187020"/>
                  </a:lnTo>
                  <a:lnTo>
                    <a:pt x="2068499" y="187020"/>
                  </a:lnTo>
                  <a:lnTo>
                    <a:pt x="2068499" y="3175"/>
                  </a:lnTo>
                  <a:lnTo>
                    <a:pt x="2253081" y="3175"/>
                  </a:lnTo>
                  <a:lnTo>
                    <a:pt x="2253081" y="0"/>
                  </a:lnTo>
                  <a:lnTo>
                    <a:pt x="2068499" y="0"/>
                  </a:lnTo>
                  <a:lnTo>
                    <a:pt x="2065324" y="0"/>
                  </a:lnTo>
                  <a:lnTo>
                    <a:pt x="2065324" y="3175"/>
                  </a:lnTo>
                  <a:lnTo>
                    <a:pt x="2065324" y="2244242"/>
                  </a:lnTo>
                  <a:lnTo>
                    <a:pt x="1880743" y="2244242"/>
                  </a:lnTo>
                  <a:lnTo>
                    <a:pt x="1880743" y="2060397"/>
                  </a:lnTo>
                  <a:lnTo>
                    <a:pt x="2065324" y="2060397"/>
                  </a:lnTo>
                  <a:lnTo>
                    <a:pt x="2065324" y="2057222"/>
                  </a:lnTo>
                  <a:lnTo>
                    <a:pt x="1880743" y="2057222"/>
                  </a:lnTo>
                  <a:lnTo>
                    <a:pt x="1880743" y="1873377"/>
                  </a:lnTo>
                  <a:lnTo>
                    <a:pt x="2065324" y="1873377"/>
                  </a:lnTo>
                  <a:lnTo>
                    <a:pt x="2065324" y="1870202"/>
                  </a:lnTo>
                  <a:lnTo>
                    <a:pt x="1880743" y="1870202"/>
                  </a:lnTo>
                  <a:lnTo>
                    <a:pt x="1880743" y="1686356"/>
                  </a:lnTo>
                  <a:lnTo>
                    <a:pt x="2065324" y="1686356"/>
                  </a:lnTo>
                  <a:lnTo>
                    <a:pt x="2065324" y="1683181"/>
                  </a:lnTo>
                  <a:lnTo>
                    <a:pt x="1880743" y="1683181"/>
                  </a:lnTo>
                  <a:lnTo>
                    <a:pt x="1880743" y="1499336"/>
                  </a:lnTo>
                  <a:lnTo>
                    <a:pt x="2065324" y="1499336"/>
                  </a:lnTo>
                  <a:lnTo>
                    <a:pt x="2065324" y="1496161"/>
                  </a:lnTo>
                  <a:lnTo>
                    <a:pt x="1880743" y="1496161"/>
                  </a:lnTo>
                  <a:lnTo>
                    <a:pt x="1880743" y="1312316"/>
                  </a:lnTo>
                  <a:lnTo>
                    <a:pt x="2065324" y="1312316"/>
                  </a:lnTo>
                  <a:lnTo>
                    <a:pt x="2065324" y="1309141"/>
                  </a:lnTo>
                  <a:lnTo>
                    <a:pt x="1880743" y="1309141"/>
                  </a:lnTo>
                  <a:lnTo>
                    <a:pt x="1880743" y="1125296"/>
                  </a:lnTo>
                  <a:lnTo>
                    <a:pt x="2065324" y="1125296"/>
                  </a:lnTo>
                  <a:lnTo>
                    <a:pt x="2065324" y="1122121"/>
                  </a:lnTo>
                  <a:lnTo>
                    <a:pt x="1880743" y="1122121"/>
                  </a:lnTo>
                  <a:lnTo>
                    <a:pt x="1880743" y="938276"/>
                  </a:lnTo>
                  <a:lnTo>
                    <a:pt x="2065324" y="938276"/>
                  </a:lnTo>
                  <a:lnTo>
                    <a:pt x="2065324" y="935101"/>
                  </a:lnTo>
                  <a:lnTo>
                    <a:pt x="1880743" y="935101"/>
                  </a:lnTo>
                  <a:lnTo>
                    <a:pt x="1880743" y="751255"/>
                  </a:lnTo>
                  <a:lnTo>
                    <a:pt x="2065324" y="751255"/>
                  </a:lnTo>
                  <a:lnTo>
                    <a:pt x="2065324" y="748080"/>
                  </a:lnTo>
                  <a:lnTo>
                    <a:pt x="1880743" y="748080"/>
                  </a:lnTo>
                  <a:lnTo>
                    <a:pt x="1880743" y="564235"/>
                  </a:lnTo>
                  <a:lnTo>
                    <a:pt x="2065324" y="564235"/>
                  </a:lnTo>
                  <a:lnTo>
                    <a:pt x="2065324" y="561060"/>
                  </a:lnTo>
                  <a:lnTo>
                    <a:pt x="1880743" y="561060"/>
                  </a:lnTo>
                  <a:lnTo>
                    <a:pt x="1880743" y="377215"/>
                  </a:lnTo>
                  <a:lnTo>
                    <a:pt x="2065324" y="377215"/>
                  </a:lnTo>
                  <a:lnTo>
                    <a:pt x="2065324" y="374040"/>
                  </a:lnTo>
                  <a:lnTo>
                    <a:pt x="1880743" y="374040"/>
                  </a:lnTo>
                  <a:lnTo>
                    <a:pt x="1880743" y="190195"/>
                  </a:lnTo>
                  <a:lnTo>
                    <a:pt x="2065324" y="190195"/>
                  </a:lnTo>
                  <a:lnTo>
                    <a:pt x="2065324" y="187020"/>
                  </a:lnTo>
                  <a:lnTo>
                    <a:pt x="1880743" y="187020"/>
                  </a:lnTo>
                  <a:lnTo>
                    <a:pt x="1880743" y="3175"/>
                  </a:lnTo>
                  <a:lnTo>
                    <a:pt x="2065324" y="3175"/>
                  </a:lnTo>
                  <a:lnTo>
                    <a:pt x="2065324" y="0"/>
                  </a:lnTo>
                  <a:lnTo>
                    <a:pt x="1880743" y="0"/>
                  </a:lnTo>
                  <a:lnTo>
                    <a:pt x="1877568" y="0"/>
                  </a:lnTo>
                  <a:lnTo>
                    <a:pt x="1877568" y="3175"/>
                  </a:lnTo>
                  <a:lnTo>
                    <a:pt x="1877568" y="2244242"/>
                  </a:lnTo>
                  <a:lnTo>
                    <a:pt x="1692986" y="2244242"/>
                  </a:lnTo>
                  <a:lnTo>
                    <a:pt x="1692986" y="2060397"/>
                  </a:lnTo>
                  <a:lnTo>
                    <a:pt x="1877568" y="2060397"/>
                  </a:lnTo>
                  <a:lnTo>
                    <a:pt x="1877568" y="2057222"/>
                  </a:lnTo>
                  <a:lnTo>
                    <a:pt x="1692986" y="2057222"/>
                  </a:lnTo>
                  <a:lnTo>
                    <a:pt x="1692986" y="1873377"/>
                  </a:lnTo>
                  <a:lnTo>
                    <a:pt x="1877568" y="1873377"/>
                  </a:lnTo>
                  <a:lnTo>
                    <a:pt x="1877568" y="1870202"/>
                  </a:lnTo>
                  <a:lnTo>
                    <a:pt x="1692986" y="1870202"/>
                  </a:lnTo>
                  <a:lnTo>
                    <a:pt x="1692986" y="1686356"/>
                  </a:lnTo>
                  <a:lnTo>
                    <a:pt x="1877568" y="1686356"/>
                  </a:lnTo>
                  <a:lnTo>
                    <a:pt x="1877568" y="1683181"/>
                  </a:lnTo>
                  <a:lnTo>
                    <a:pt x="1692986" y="1683181"/>
                  </a:lnTo>
                  <a:lnTo>
                    <a:pt x="1692986" y="1499336"/>
                  </a:lnTo>
                  <a:lnTo>
                    <a:pt x="1877568" y="1499336"/>
                  </a:lnTo>
                  <a:lnTo>
                    <a:pt x="1877568" y="1496161"/>
                  </a:lnTo>
                  <a:lnTo>
                    <a:pt x="1692986" y="1496161"/>
                  </a:lnTo>
                  <a:lnTo>
                    <a:pt x="1692986" y="1312316"/>
                  </a:lnTo>
                  <a:lnTo>
                    <a:pt x="1877568" y="1312316"/>
                  </a:lnTo>
                  <a:lnTo>
                    <a:pt x="1877568" y="1309141"/>
                  </a:lnTo>
                  <a:lnTo>
                    <a:pt x="1692986" y="1309141"/>
                  </a:lnTo>
                  <a:lnTo>
                    <a:pt x="1692986" y="1125296"/>
                  </a:lnTo>
                  <a:lnTo>
                    <a:pt x="1877568" y="1125296"/>
                  </a:lnTo>
                  <a:lnTo>
                    <a:pt x="1877568" y="1122121"/>
                  </a:lnTo>
                  <a:lnTo>
                    <a:pt x="1692986" y="1122121"/>
                  </a:lnTo>
                  <a:lnTo>
                    <a:pt x="1692986" y="938276"/>
                  </a:lnTo>
                  <a:lnTo>
                    <a:pt x="1877568" y="938276"/>
                  </a:lnTo>
                  <a:lnTo>
                    <a:pt x="1877568" y="935101"/>
                  </a:lnTo>
                  <a:lnTo>
                    <a:pt x="1692986" y="935101"/>
                  </a:lnTo>
                  <a:lnTo>
                    <a:pt x="1692986" y="751255"/>
                  </a:lnTo>
                  <a:lnTo>
                    <a:pt x="1877568" y="751255"/>
                  </a:lnTo>
                  <a:lnTo>
                    <a:pt x="1877568" y="748080"/>
                  </a:lnTo>
                  <a:lnTo>
                    <a:pt x="1692986" y="748080"/>
                  </a:lnTo>
                  <a:lnTo>
                    <a:pt x="1692986" y="564235"/>
                  </a:lnTo>
                  <a:lnTo>
                    <a:pt x="1877568" y="564235"/>
                  </a:lnTo>
                  <a:lnTo>
                    <a:pt x="1877568" y="561060"/>
                  </a:lnTo>
                  <a:lnTo>
                    <a:pt x="1692986" y="561060"/>
                  </a:lnTo>
                  <a:lnTo>
                    <a:pt x="1692986" y="377215"/>
                  </a:lnTo>
                  <a:lnTo>
                    <a:pt x="1877568" y="377215"/>
                  </a:lnTo>
                  <a:lnTo>
                    <a:pt x="1877568" y="374040"/>
                  </a:lnTo>
                  <a:lnTo>
                    <a:pt x="1692986" y="374040"/>
                  </a:lnTo>
                  <a:lnTo>
                    <a:pt x="1692986" y="190195"/>
                  </a:lnTo>
                  <a:lnTo>
                    <a:pt x="1877568" y="190195"/>
                  </a:lnTo>
                  <a:lnTo>
                    <a:pt x="1877568" y="187020"/>
                  </a:lnTo>
                  <a:lnTo>
                    <a:pt x="1692986" y="187020"/>
                  </a:lnTo>
                  <a:lnTo>
                    <a:pt x="1692986" y="3175"/>
                  </a:lnTo>
                  <a:lnTo>
                    <a:pt x="1877568" y="3175"/>
                  </a:lnTo>
                  <a:lnTo>
                    <a:pt x="1877568" y="0"/>
                  </a:lnTo>
                  <a:lnTo>
                    <a:pt x="1692986" y="0"/>
                  </a:lnTo>
                  <a:lnTo>
                    <a:pt x="1689811" y="0"/>
                  </a:lnTo>
                  <a:lnTo>
                    <a:pt x="1689811" y="3175"/>
                  </a:lnTo>
                  <a:lnTo>
                    <a:pt x="1689811" y="2244242"/>
                  </a:lnTo>
                  <a:lnTo>
                    <a:pt x="1505229" y="2244242"/>
                  </a:lnTo>
                  <a:lnTo>
                    <a:pt x="1505229" y="2060397"/>
                  </a:lnTo>
                  <a:lnTo>
                    <a:pt x="1689811" y="2060397"/>
                  </a:lnTo>
                  <a:lnTo>
                    <a:pt x="1689811" y="2057222"/>
                  </a:lnTo>
                  <a:lnTo>
                    <a:pt x="1505229" y="2057222"/>
                  </a:lnTo>
                  <a:lnTo>
                    <a:pt x="1505229" y="1873377"/>
                  </a:lnTo>
                  <a:lnTo>
                    <a:pt x="1689811" y="1873377"/>
                  </a:lnTo>
                  <a:lnTo>
                    <a:pt x="1689811" y="1870202"/>
                  </a:lnTo>
                  <a:lnTo>
                    <a:pt x="1505229" y="1870202"/>
                  </a:lnTo>
                  <a:lnTo>
                    <a:pt x="1505229" y="1686356"/>
                  </a:lnTo>
                  <a:lnTo>
                    <a:pt x="1689811" y="1686356"/>
                  </a:lnTo>
                  <a:lnTo>
                    <a:pt x="1689811" y="1683181"/>
                  </a:lnTo>
                  <a:lnTo>
                    <a:pt x="1505229" y="1683181"/>
                  </a:lnTo>
                  <a:lnTo>
                    <a:pt x="1505229" y="1499336"/>
                  </a:lnTo>
                  <a:lnTo>
                    <a:pt x="1689811" y="1499336"/>
                  </a:lnTo>
                  <a:lnTo>
                    <a:pt x="1689811" y="1496161"/>
                  </a:lnTo>
                  <a:lnTo>
                    <a:pt x="1505229" y="1496161"/>
                  </a:lnTo>
                  <a:lnTo>
                    <a:pt x="1505229" y="1312316"/>
                  </a:lnTo>
                  <a:lnTo>
                    <a:pt x="1689811" y="1312316"/>
                  </a:lnTo>
                  <a:lnTo>
                    <a:pt x="1689811" y="1309141"/>
                  </a:lnTo>
                  <a:lnTo>
                    <a:pt x="1505229" y="1309141"/>
                  </a:lnTo>
                  <a:lnTo>
                    <a:pt x="1505229" y="1125296"/>
                  </a:lnTo>
                  <a:lnTo>
                    <a:pt x="1689811" y="1125296"/>
                  </a:lnTo>
                  <a:lnTo>
                    <a:pt x="1689811" y="1122121"/>
                  </a:lnTo>
                  <a:lnTo>
                    <a:pt x="1505229" y="1122121"/>
                  </a:lnTo>
                  <a:lnTo>
                    <a:pt x="1505229" y="938276"/>
                  </a:lnTo>
                  <a:lnTo>
                    <a:pt x="1689811" y="938276"/>
                  </a:lnTo>
                  <a:lnTo>
                    <a:pt x="1689811" y="935101"/>
                  </a:lnTo>
                  <a:lnTo>
                    <a:pt x="1505229" y="935101"/>
                  </a:lnTo>
                  <a:lnTo>
                    <a:pt x="1505229" y="751255"/>
                  </a:lnTo>
                  <a:lnTo>
                    <a:pt x="1689811" y="751255"/>
                  </a:lnTo>
                  <a:lnTo>
                    <a:pt x="1689811" y="748080"/>
                  </a:lnTo>
                  <a:lnTo>
                    <a:pt x="1505229" y="748080"/>
                  </a:lnTo>
                  <a:lnTo>
                    <a:pt x="1505229" y="564235"/>
                  </a:lnTo>
                  <a:lnTo>
                    <a:pt x="1689811" y="564235"/>
                  </a:lnTo>
                  <a:lnTo>
                    <a:pt x="1689811" y="561060"/>
                  </a:lnTo>
                  <a:lnTo>
                    <a:pt x="1505229" y="561060"/>
                  </a:lnTo>
                  <a:lnTo>
                    <a:pt x="1505229" y="377215"/>
                  </a:lnTo>
                  <a:lnTo>
                    <a:pt x="1689811" y="377215"/>
                  </a:lnTo>
                  <a:lnTo>
                    <a:pt x="1689811" y="374040"/>
                  </a:lnTo>
                  <a:lnTo>
                    <a:pt x="1505229" y="374040"/>
                  </a:lnTo>
                  <a:lnTo>
                    <a:pt x="1505229" y="190195"/>
                  </a:lnTo>
                  <a:lnTo>
                    <a:pt x="1689811" y="190195"/>
                  </a:lnTo>
                  <a:lnTo>
                    <a:pt x="1689811" y="187020"/>
                  </a:lnTo>
                  <a:lnTo>
                    <a:pt x="1505229" y="187020"/>
                  </a:lnTo>
                  <a:lnTo>
                    <a:pt x="1505229" y="3175"/>
                  </a:lnTo>
                  <a:lnTo>
                    <a:pt x="1689811" y="3175"/>
                  </a:lnTo>
                  <a:lnTo>
                    <a:pt x="1689811" y="0"/>
                  </a:lnTo>
                  <a:lnTo>
                    <a:pt x="1505229" y="0"/>
                  </a:lnTo>
                  <a:lnTo>
                    <a:pt x="1502054" y="0"/>
                  </a:lnTo>
                  <a:lnTo>
                    <a:pt x="1502054" y="3175"/>
                  </a:lnTo>
                  <a:lnTo>
                    <a:pt x="1502054" y="2244242"/>
                  </a:lnTo>
                  <a:lnTo>
                    <a:pt x="1317472" y="2244242"/>
                  </a:lnTo>
                  <a:lnTo>
                    <a:pt x="1317472" y="2060397"/>
                  </a:lnTo>
                  <a:lnTo>
                    <a:pt x="1502054" y="2060397"/>
                  </a:lnTo>
                  <a:lnTo>
                    <a:pt x="1502054" y="2057222"/>
                  </a:lnTo>
                  <a:lnTo>
                    <a:pt x="1317472" y="2057222"/>
                  </a:lnTo>
                  <a:lnTo>
                    <a:pt x="1317472" y="1873377"/>
                  </a:lnTo>
                  <a:lnTo>
                    <a:pt x="1502054" y="1873377"/>
                  </a:lnTo>
                  <a:lnTo>
                    <a:pt x="1502054" y="1870202"/>
                  </a:lnTo>
                  <a:lnTo>
                    <a:pt x="1317472" y="1870202"/>
                  </a:lnTo>
                  <a:lnTo>
                    <a:pt x="1317472" y="1686356"/>
                  </a:lnTo>
                  <a:lnTo>
                    <a:pt x="1502054" y="1686356"/>
                  </a:lnTo>
                  <a:lnTo>
                    <a:pt x="1502054" y="1683181"/>
                  </a:lnTo>
                  <a:lnTo>
                    <a:pt x="1317472" y="1683181"/>
                  </a:lnTo>
                  <a:lnTo>
                    <a:pt x="1317472" y="1499336"/>
                  </a:lnTo>
                  <a:lnTo>
                    <a:pt x="1502054" y="1499336"/>
                  </a:lnTo>
                  <a:lnTo>
                    <a:pt x="1502054" y="1496161"/>
                  </a:lnTo>
                  <a:lnTo>
                    <a:pt x="1317472" y="1496161"/>
                  </a:lnTo>
                  <a:lnTo>
                    <a:pt x="1317472" y="1312316"/>
                  </a:lnTo>
                  <a:lnTo>
                    <a:pt x="1502054" y="1312316"/>
                  </a:lnTo>
                  <a:lnTo>
                    <a:pt x="1502054" y="1309141"/>
                  </a:lnTo>
                  <a:lnTo>
                    <a:pt x="1317472" y="1309141"/>
                  </a:lnTo>
                  <a:lnTo>
                    <a:pt x="1317472" y="1125296"/>
                  </a:lnTo>
                  <a:lnTo>
                    <a:pt x="1502054" y="1125296"/>
                  </a:lnTo>
                  <a:lnTo>
                    <a:pt x="1502054" y="1122121"/>
                  </a:lnTo>
                  <a:lnTo>
                    <a:pt x="1317472" y="1122121"/>
                  </a:lnTo>
                  <a:lnTo>
                    <a:pt x="1317472" y="938276"/>
                  </a:lnTo>
                  <a:lnTo>
                    <a:pt x="1502054" y="938276"/>
                  </a:lnTo>
                  <a:lnTo>
                    <a:pt x="1502054" y="935101"/>
                  </a:lnTo>
                  <a:lnTo>
                    <a:pt x="1317472" y="935101"/>
                  </a:lnTo>
                  <a:lnTo>
                    <a:pt x="1317472" y="751255"/>
                  </a:lnTo>
                  <a:lnTo>
                    <a:pt x="1502054" y="751255"/>
                  </a:lnTo>
                  <a:lnTo>
                    <a:pt x="1502054" y="748080"/>
                  </a:lnTo>
                  <a:lnTo>
                    <a:pt x="1317472" y="748080"/>
                  </a:lnTo>
                  <a:lnTo>
                    <a:pt x="1317472" y="564235"/>
                  </a:lnTo>
                  <a:lnTo>
                    <a:pt x="1502054" y="564235"/>
                  </a:lnTo>
                  <a:lnTo>
                    <a:pt x="1502054" y="561060"/>
                  </a:lnTo>
                  <a:lnTo>
                    <a:pt x="1317472" y="561060"/>
                  </a:lnTo>
                  <a:lnTo>
                    <a:pt x="1317472" y="377215"/>
                  </a:lnTo>
                  <a:lnTo>
                    <a:pt x="1502054" y="377215"/>
                  </a:lnTo>
                  <a:lnTo>
                    <a:pt x="1502054" y="374040"/>
                  </a:lnTo>
                  <a:lnTo>
                    <a:pt x="1317472" y="374040"/>
                  </a:lnTo>
                  <a:lnTo>
                    <a:pt x="1317472" y="190195"/>
                  </a:lnTo>
                  <a:lnTo>
                    <a:pt x="1502054" y="190195"/>
                  </a:lnTo>
                  <a:lnTo>
                    <a:pt x="1502054" y="187020"/>
                  </a:lnTo>
                  <a:lnTo>
                    <a:pt x="1317472" y="187020"/>
                  </a:lnTo>
                  <a:lnTo>
                    <a:pt x="1317472" y="3175"/>
                  </a:lnTo>
                  <a:lnTo>
                    <a:pt x="1502054" y="3175"/>
                  </a:lnTo>
                  <a:lnTo>
                    <a:pt x="1502054" y="0"/>
                  </a:lnTo>
                  <a:lnTo>
                    <a:pt x="1317472" y="0"/>
                  </a:lnTo>
                  <a:lnTo>
                    <a:pt x="1314297" y="0"/>
                  </a:lnTo>
                  <a:lnTo>
                    <a:pt x="1314297" y="3175"/>
                  </a:lnTo>
                  <a:lnTo>
                    <a:pt x="1314297" y="2244242"/>
                  </a:lnTo>
                  <a:lnTo>
                    <a:pt x="1129715" y="2244242"/>
                  </a:lnTo>
                  <a:lnTo>
                    <a:pt x="1129715" y="2060397"/>
                  </a:lnTo>
                  <a:lnTo>
                    <a:pt x="1314297" y="2060397"/>
                  </a:lnTo>
                  <a:lnTo>
                    <a:pt x="1314297" y="2057222"/>
                  </a:lnTo>
                  <a:lnTo>
                    <a:pt x="1129715" y="2057222"/>
                  </a:lnTo>
                  <a:lnTo>
                    <a:pt x="1129715" y="1873377"/>
                  </a:lnTo>
                  <a:lnTo>
                    <a:pt x="1314297" y="1873377"/>
                  </a:lnTo>
                  <a:lnTo>
                    <a:pt x="1314297" y="1870202"/>
                  </a:lnTo>
                  <a:lnTo>
                    <a:pt x="1129715" y="1870202"/>
                  </a:lnTo>
                  <a:lnTo>
                    <a:pt x="1129715" y="1686356"/>
                  </a:lnTo>
                  <a:lnTo>
                    <a:pt x="1314297" y="1686356"/>
                  </a:lnTo>
                  <a:lnTo>
                    <a:pt x="1314297" y="1683181"/>
                  </a:lnTo>
                  <a:lnTo>
                    <a:pt x="1129715" y="1683181"/>
                  </a:lnTo>
                  <a:lnTo>
                    <a:pt x="1129715" y="1499336"/>
                  </a:lnTo>
                  <a:lnTo>
                    <a:pt x="1314297" y="1499336"/>
                  </a:lnTo>
                  <a:lnTo>
                    <a:pt x="1314297" y="1496161"/>
                  </a:lnTo>
                  <a:lnTo>
                    <a:pt x="1129715" y="1496161"/>
                  </a:lnTo>
                  <a:lnTo>
                    <a:pt x="1129715" y="1312316"/>
                  </a:lnTo>
                  <a:lnTo>
                    <a:pt x="1314297" y="1312316"/>
                  </a:lnTo>
                  <a:lnTo>
                    <a:pt x="1314297" y="1309141"/>
                  </a:lnTo>
                  <a:lnTo>
                    <a:pt x="1129715" y="1309141"/>
                  </a:lnTo>
                  <a:lnTo>
                    <a:pt x="1129715" y="1125296"/>
                  </a:lnTo>
                  <a:lnTo>
                    <a:pt x="1314297" y="1125296"/>
                  </a:lnTo>
                  <a:lnTo>
                    <a:pt x="1314297" y="1122121"/>
                  </a:lnTo>
                  <a:lnTo>
                    <a:pt x="1129715" y="1122121"/>
                  </a:lnTo>
                  <a:lnTo>
                    <a:pt x="1129715" y="938276"/>
                  </a:lnTo>
                  <a:lnTo>
                    <a:pt x="1314297" y="938276"/>
                  </a:lnTo>
                  <a:lnTo>
                    <a:pt x="1314297" y="935101"/>
                  </a:lnTo>
                  <a:lnTo>
                    <a:pt x="1129715" y="935101"/>
                  </a:lnTo>
                  <a:lnTo>
                    <a:pt x="1129715" y="751255"/>
                  </a:lnTo>
                  <a:lnTo>
                    <a:pt x="1314297" y="751255"/>
                  </a:lnTo>
                  <a:lnTo>
                    <a:pt x="1314297" y="748080"/>
                  </a:lnTo>
                  <a:lnTo>
                    <a:pt x="1129715" y="748080"/>
                  </a:lnTo>
                  <a:lnTo>
                    <a:pt x="1129715" y="564235"/>
                  </a:lnTo>
                  <a:lnTo>
                    <a:pt x="1314297" y="564235"/>
                  </a:lnTo>
                  <a:lnTo>
                    <a:pt x="1314297" y="561060"/>
                  </a:lnTo>
                  <a:lnTo>
                    <a:pt x="1129715" y="561060"/>
                  </a:lnTo>
                  <a:lnTo>
                    <a:pt x="1129715" y="377215"/>
                  </a:lnTo>
                  <a:lnTo>
                    <a:pt x="1314297" y="377215"/>
                  </a:lnTo>
                  <a:lnTo>
                    <a:pt x="1314297" y="374040"/>
                  </a:lnTo>
                  <a:lnTo>
                    <a:pt x="1129715" y="374040"/>
                  </a:lnTo>
                  <a:lnTo>
                    <a:pt x="1129715" y="190195"/>
                  </a:lnTo>
                  <a:lnTo>
                    <a:pt x="1314297" y="190195"/>
                  </a:lnTo>
                  <a:lnTo>
                    <a:pt x="1314297" y="187020"/>
                  </a:lnTo>
                  <a:lnTo>
                    <a:pt x="1129715" y="187020"/>
                  </a:lnTo>
                  <a:lnTo>
                    <a:pt x="1129715" y="3175"/>
                  </a:lnTo>
                  <a:lnTo>
                    <a:pt x="1314297" y="3175"/>
                  </a:lnTo>
                  <a:lnTo>
                    <a:pt x="1314297" y="0"/>
                  </a:lnTo>
                  <a:lnTo>
                    <a:pt x="1129715" y="0"/>
                  </a:lnTo>
                  <a:lnTo>
                    <a:pt x="1126540" y="0"/>
                  </a:lnTo>
                  <a:lnTo>
                    <a:pt x="1126540" y="3175"/>
                  </a:lnTo>
                  <a:lnTo>
                    <a:pt x="1126540" y="2244242"/>
                  </a:lnTo>
                  <a:lnTo>
                    <a:pt x="941959" y="2244242"/>
                  </a:lnTo>
                  <a:lnTo>
                    <a:pt x="941959" y="2060397"/>
                  </a:lnTo>
                  <a:lnTo>
                    <a:pt x="1126540" y="2060397"/>
                  </a:lnTo>
                  <a:lnTo>
                    <a:pt x="1126540" y="2057222"/>
                  </a:lnTo>
                  <a:lnTo>
                    <a:pt x="941959" y="2057222"/>
                  </a:lnTo>
                  <a:lnTo>
                    <a:pt x="941959" y="1873377"/>
                  </a:lnTo>
                  <a:lnTo>
                    <a:pt x="1126540" y="1873377"/>
                  </a:lnTo>
                  <a:lnTo>
                    <a:pt x="1126540" y="1870202"/>
                  </a:lnTo>
                  <a:lnTo>
                    <a:pt x="941959" y="1870202"/>
                  </a:lnTo>
                  <a:lnTo>
                    <a:pt x="941959" y="1686356"/>
                  </a:lnTo>
                  <a:lnTo>
                    <a:pt x="1126540" y="1686356"/>
                  </a:lnTo>
                  <a:lnTo>
                    <a:pt x="1126540" y="1683181"/>
                  </a:lnTo>
                  <a:lnTo>
                    <a:pt x="941959" y="1683181"/>
                  </a:lnTo>
                  <a:lnTo>
                    <a:pt x="941959" y="1499336"/>
                  </a:lnTo>
                  <a:lnTo>
                    <a:pt x="1126540" y="1499336"/>
                  </a:lnTo>
                  <a:lnTo>
                    <a:pt x="1126540" y="1496161"/>
                  </a:lnTo>
                  <a:lnTo>
                    <a:pt x="941959" y="1496161"/>
                  </a:lnTo>
                  <a:lnTo>
                    <a:pt x="941959" y="1312316"/>
                  </a:lnTo>
                  <a:lnTo>
                    <a:pt x="1126540" y="1312316"/>
                  </a:lnTo>
                  <a:lnTo>
                    <a:pt x="1126540" y="1309141"/>
                  </a:lnTo>
                  <a:lnTo>
                    <a:pt x="941959" y="1309141"/>
                  </a:lnTo>
                  <a:lnTo>
                    <a:pt x="941959" y="1125296"/>
                  </a:lnTo>
                  <a:lnTo>
                    <a:pt x="1126540" y="1125296"/>
                  </a:lnTo>
                  <a:lnTo>
                    <a:pt x="1126540" y="1122121"/>
                  </a:lnTo>
                  <a:lnTo>
                    <a:pt x="941959" y="1122121"/>
                  </a:lnTo>
                  <a:lnTo>
                    <a:pt x="941959" y="938276"/>
                  </a:lnTo>
                  <a:lnTo>
                    <a:pt x="1126540" y="938276"/>
                  </a:lnTo>
                  <a:lnTo>
                    <a:pt x="1126540" y="935101"/>
                  </a:lnTo>
                  <a:lnTo>
                    <a:pt x="941959" y="935101"/>
                  </a:lnTo>
                  <a:lnTo>
                    <a:pt x="941959" y="751255"/>
                  </a:lnTo>
                  <a:lnTo>
                    <a:pt x="1126540" y="751255"/>
                  </a:lnTo>
                  <a:lnTo>
                    <a:pt x="1126540" y="748080"/>
                  </a:lnTo>
                  <a:lnTo>
                    <a:pt x="941959" y="748080"/>
                  </a:lnTo>
                  <a:lnTo>
                    <a:pt x="941959" y="564235"/>
                  </a:lnTo>
                  <a:lnTo>
                    <a:pt x="1126540" y="564235"/>
                  </a:lnTo>
                  <a:lnTo>
                    <a:pt x="1126540" y="561060"/>
                  </a:lnTo>
                  <a:lnTo>
                    <a:pt x="941959" y="561060"/>
                  </a:lnTo>
                  <a:lnTo>
                    <a:pt x="941959" y="377215"/>
                  </a:lnTo>
                  <a:lnTo>
                    <a:pt x="1126540" y="377215"/>
                  </a:lnTo>
                  <a:lnTo>
                    <a:pt x="1126540" y="374040"/>
                  </a:lnTo>
                  <a:lnTo>
                    <a:pt x="941959" y="374040"/>
                  </a:lnTo>
                  <a:lnTo>
                    <a:pt x="941959" y="190195"/>
                  </a:lnTo>
                  <a:lnTo>
                    <a:pt x="1126540" y="190195"/>
                  </a:lnTo>
                  <a:lnTo>
                    <a:pt x="1126540" y="187020"/>
                  </a:lnTo>
                  <a:lnTo>
                    <a:pt x="941959" y="187020"/>
                  </a:lnTo>
                  <a:lnTo>
                    <a:pt x="941959" y="3175"/>
                  </a:lnTo>
                  <a:lnTo>
                    <a:pt x="1126540" y="3175"/>
                  </a:lnTo>
                  <a:lnTo>
                    <a:pt x="1126540" y="0"/>
                  </a:lnTo>
                  <a:lnTo>
                    <a:pt x="941959" y="0"/>
                  </a:lnTo>
                  <a:lnTo>
                    <a:pt x="938784" y="0"/>
                  </a:lnTo>
                  <a:lnTo>
                    <a:pt x="938784" y="3175"/>
                  </a:lnTo>
                  <a:lnTo>
                    <a:pt x="938784" y="2244242"/>
                  </a:lnTo>
                  <a:lnTo>
                    <a:pt x="754202" y="2244242"/>
                  </a:lnTo>
                  <a:lnTo>
                    <a:pt x="754202" y="2060397"/>
                  </a:lnTo>
                  <a:lnTo>
                    <a:pt x="938784" y="2060397"/>
                  </a:lnTo>
                  <a:lnTo>
                    <a:pt x="938784" y="2057222"/>
                  </a:lnTo>
                  <a:lnTo>
                    <a:pt x="754202" y="2057222"/>
                  </a:lnTo>
                  <a:lnTo>
                    <a:pt x="754202" y="1873377"/>
                  </a:lnTo>
                  <a:lnTo>
                    <a:pt x="938784" y="1873377"/>
                  </a:lnTo>
                  <a:lnTo>
                    <a:pt x="938784" y="1870202"/>
                  </a:lnTo>
                  <a:lnTo>
                    <a:pt x="754202" y="1870202"/>
                  </a:lnTo>
                  <a:lnTo>
                    <a:pt x="754202" y="1686356"/>
                  </a:lnTo>
                  <a:lnTo>
                    <a:pt x="938784" y="1686356"/>
                  </a:lnTo>
                  <a:lnTo>
                    <a:pt x="938784" y="1683181"/>
                  </a:lnTo>
                  <a:lnTo>
                    <a:pt x="754202" y="1683181"/>
                  </a:lnTo>
                  <a:lnTo>
                    <a:pt x="754202" y="1499336"/>
                  </a:lnTo>
                  <a:lnTo>
                    <a:pt x="938784" y="1499336"/>
                  </a:lnTo>
                  <a:lnTo>
                    <a:pt x="938784" y="1496161"/>
                  </a:lnTo>
                  <a:lnTo>
                    <a:pt x="754202" y="1496161"/>
                  </a:lnTo>
                  <a:lnTo>
                    <a:pt x="754202" y="1312316"/>
                  </a:lnTo>
                  <a:lnTo>
                    <a:pt x="938784" y="1312316"/>
                  </a:lnTo>
                  <a:lnTo>
                    <a:pt x="938784" y="1309141"/>
                  </a:lnTo>
                  <a:lnTo>
                    <a:pt x="754202" y="1309141"/>
                  </a:lnTo>
                  <a:lnTo>
                    <a:pt x="754202" y="1125296"/>
                  </a:lnTo>
                  <a:lnTo>
                    <a:pt x="938784" y="1125296"/>
                  </a:lnTo>
                  <a:lnTo>
                    <a:pt x="938784" y="1122121"/>
                  </a:lnTo>
                  <a:lnTo>
                    <a:pt x="754202" y="1122121"/>
                  </a:lnTo>
                  <a:lnTo>
                    <a:pt x="754202" y="938276"/>
                  </a:lnTo>
                  <a:lnTo>
                    <a:pt x="938784" y="938276"/>
                  </a:lnTo>
                  <a:lnTo>
                    <a:pt x="938784" y="935101"/>
                  </a:lnTo>
                  <a:lnTo>
                    <a:pt x="754202" y="935101"/>
                  </a:lnTo>
                  <a:lnTo>
                    <a:pt x="754202" y="751255"/>
                  </a:lnTo>
                  <a:lnTo>
                    <a:pt x="938784" y="751255"/>
                  </a:lnTo>
                  <a:lnTo>
                    <a:pt x="938784" y="748080"/>
                  </a:lnTo>
                  <a:lnTo>
                    <a:pt x="754202" y="748080"/>
                  </a:lnTo>
                  <a:lnTo>
                    <a:pt x="754202" y="564235"/>
                  </a:lnTo>
                  <a:lnTo>
                    <a:pt x="938784" y="564235"/>
                  </a:lnTo>
                  <a:lnTo>
                    <a:pt x="938784" y="561060"/>
                  </a:lnTo>
                  <a:lnTo>
                    <a:pt x="754202" y="561060"/>
                  </a:lnTo>
                  <a:lnTo>
                    <a:pt x="754202" y="377215"/>
                  </a:lnTo>
                  <a:lnTo>
                    <a:pt x="938784" y="377215"/>
                  </a:lnTo>
                  <a:lnTo>
                    <a:pt x="938784" y="374040"/>
                  </a:lnTo>
                  <a:lnTo>
                    <a:pt x="754202" y="374040"/>
                  </a:lnTo>
                  <a:lnTo>
                    <a:pt x="754202" y="190195"/>
                  </a:lnTo>
                  <a:lnTo>
                    <a:pt x="938784" y="190195"/>
                  </a:lnTo>
                  <a:lnTo>
                    <a:pt x="938784" y="187020"/>
                  </a:lnTo>
                  <a:lnTo>
                    <a:pt x="754202" y="187020"/>
                  </a:lnTo>
                  <a:lnTo>
                    <a:pt x="754202" y="3175"/>
                  </a:lnTo>
                  <a:lnTo>
                    <a:pt x="938784" y="3175"/>
                  </a:lnTo>
                  <a:lnTo>
                    <a:pt x="938784" y="0"/>
                  </a:lnTo>
                  <a:lnTo>
                    <a:pt x="754202" y="0"/>
                  </a:lnTo>
                  <a:lnTo>
                    <a:pt x="751027" y="0"/>
                  </a:lnTo>
                  <a:lnTo>
                    <a:pt x="751027" y="3175"/>
                  </a:lnTo>
                  <a:lnTo>
                    <a:pt x="751027" y="2244242"/>
                  </a:lnTo>
                  <a:lnTo>
                    <a:pt x="566445" y="2244242"/>
                  </a:lnTo>
                  <a:lnTo>
                    <a:pt x="566445" y="2060397"/>
                  </a:lnTo>
                  <a:lnTo>
                    <a:pt x="751027" y="2060397"/>
                  </a:lnTo>
                  <a:lnTo>
                    <a:pt x="751027" y="2057222"/>
                  </a:lnTo>
                  <a:lnTo>
                    <a:pt x="566445" y="2057222"/>
                  </a:lnTo>
                  <a:lnTo>
                    <a:pt x="566445" y="1873377"/>
                  </a:lnTo>
                  <a:lnTo>
                    <a:pt x="751027" y="1873377"/>
                  </a:lnTo>
                  <a:lnTo>
                    <a:pt x="751027" y="1870202"/>
                  </a:lnTo>
                  <a:lnTo>
                    <a:pt x="566445" y="1870202"/>
                  </a:lnTo>
                  <a:lnTo>
                    <a:pt x="566445" y="1686356"/>
                  </a:lnTo>
                  <a:lnTo>
                    <a:pt x="751027" y="1686356"/>
                  </a:lnTo>
                  <a:lnTo>
                    <a:pt x="751027" y="1683181"/>
                  </a:lnTo>
                  <a:lnTo>
                    <a:pt x="566445" y="1683181"/>
                  </a:lnTo>
                  <a:lnTo>
                    <a:pt x="566445" y="1499336"/>
                  </a:lnTo>
                  <a:lnTo>
                    <a:pt x="751027" y="1499336"/>
                  </a:lnTo>
                  <a:lnTo>
                    <a:pt x="751027" y="1496161"/>
                  </a:lnTo>
                  <a:lnTo>
                    <a:pt x="566445" y="1496161"/>
                  </a:lnTo>
                  <a:lnTo>
                    <a:pt x="566445" y="1312316"/>
                  </a:lnTo>
                  <a:lnTo>
                    <a:pt x="751027" y="1312316"/>
                  </a:lnTo>
                  <a:lnTo>
                    <a:pt x="751027" y="1309141"/>
                  </a:lnTo>
                  <a:lnTo>
                    <a:pt x="566445" y="1309141"/>
                  </a:lnTo>
                  <a:lnTo>
                    <a:pt x="566445" y="1125296"/>
                  </a:lnTo>
                  <a:lnTo>
                    <a:pt x="751027" y="1125296"/>
                  </a:lnTo>
                  <a:lnTo>
                    <a:pt x="751027" y="1122121"/>
                  </a:lnTo>
                  <a:lnTo>
                    <a:pt x="566445" y="1122121"/>
                  </a:lnTo>
                  <a:lnTo>
                    <a:pt x="566445" y="938276"/>
                  </a:lnTo>
                  <a:lnTo>
                    <a:pt x="751027" y="938276"/>
                  </a:lnTo>
                  <a:lnTo>
                    <a:pt x="751027" y="935101"/>
                  </a:lnTo>
                  <a:lnTo>
                    <a:pt x="566445" y="935101"/>
                  </a:lnTo>
                  <a:lnTo>
                    <a:pt x="566445" y="751255"/>
                  </a:lnTo>
                  <a:lnTo>
                    <a:pt x="751027" y="751255"/>
                  </a:lnTo>
                  <a:lnTo>
                    <a:pt x="751027" y="748080"/>
                  </a:lnTo>
                  <a:lnTo>
                    <a:pt x="566445" y="748080"/>
                  </a:lnTo>
                  <a:lnTo>
                    <a:pt x="566445" y="564235"/>
                  </a:lnTo>
                  <a:lnTo>
                    <a:pt x="751027" y="564235"/>
                  </a:lnTo>
                  <a:lnTo>
                    <a:pt x="751027" y="561060"/>
                  </a:lnTo>
                  <a:lnTo>
                    <a:pt x="566445" y="561060"/>
                  </a:lnTo>
                  <a:lnTo>
                    <a:pt x="566445" y="377215"/>
                  </a:lnTo>
                  <a:lnTo>
                    <a:pt x="751027" y="377215"/>
                  </a:lnTo>
                  <a:lnTo>
                    <a:pt x="751027" y="374040"/>
                  </a:lnTo>
                  <a:lnTo>
                    <a:pt x="566445" y="374040"/>
                  </a:lnTo>
                  <a:lnTo>
                    <a:pt x="566445" y="190195"/>
                  </a:lnTo>
                  <a:lnTo>
                    <a:pt x="751027" y="190195"/>
                  </a:lnTo>
                  <a:lnTo>
                    <a:pt x="751027" y="187020"/>
                  </a:lnTo>
                  <a:lnTo>
                    <a:pt x="566445" y="187020"/>
                  </a:lnTo>
                  <a:lnTo>
                    <a:pt x="566445" y="3175"/>
                  </a:lnTo>
                  <a:lnTo>
                    <a:pt x="751027" y="3175"/>
                  </a:lnTo>
                  <a:lnTo>
                    <a:pt x="751027" y="0"/>
                  </a:lnTo>
                  <a:lnTo>
                    <a:pt x="566445" y="0"/>
                  </a:lnTo>
                  <a:lnTo>
                    <a:pt x="563270" y="0"/>
                  </a:lnTo>
                  <a:lnTo>
                    <a:pt x="563270" y="3175"/>
                  </a:lnTo>
                  <a:lnTo>
                    <a:pt x="563270" y="2244242"/>
                  </a:lnTo>
                  <a:lnTo>
                    <a:pt x="378688" y="2244242"/>
                  </a:lnTo>
                  <a:lnTo>
                    <a:pt x="378688" y="2060397"/>
                  </a:lnTo>
                  <a:lnTo>
                    <a:pt x="563270" y="2060397"/>
                  </a:lnTo>
                  <a:lnTo>
                    <a:pt x="563270" y="2057222"/>
                  </a:lnTo>
                  <a:lnTo>
                    <a:pt x="378688" y="2057222"/>
                  </a:lnTo>
                  <a:lnTo>
                    <a:pt x="378688" y="1873377"/>
                  </a:lnTo>
                  <a:lnTo>
                    <a:pt x="563270" y="1873377"/>
                  </a:lnTo>
                  <a:lnTo>
                    <a:pt x="563270" y="1870202"/>
                  </a:lnTo>
                  <a:lnTo>
                    <a:pt x="378688" y="1870202"/>
                  </a:lnTo>
                  <a:lnTo>
                    <a:pt x="378688" y="1686356"/>
                  </a:lnTo>
                  <a:lnTo>
                    <a:pt x="563270" y="1686356"/>
                  </a:lnTo>
                  <a:lnTo>
                    <a:pt x="563270" y="1683181"/>
                  </a:lnTo>
                  <a:lnTo>
                    <a:pt x="378688" y="1683181"/>
                  </a:lnTo>
                  <a:lnTo>
                    <a:pt x="378688" y="1499336"/>
                  </a:lnTo>
                  <a:lnTo>
                    <a:pt x="563270" y="1499336"/>
                  </a:lnTo>
                  <a:lnTo>
                    <a:pt x="563270" y="1496161"/>
                  </a:lnTo>
                  <a:lnTo>
                    <a:pt x="378688" y="1496161"/>
                  </a:lnTo>
                  <a:lnTo>
                    <a:pt x="378688" y="1312316"/>
                  </a:lnTo>
                  <a:lnTo>
                    <a:pt x="563270" y="1312316"/>
                  </a:lnTo>
                  <a:lnTo>
                    <a:pt x="563270" y="1309141"/>
                  </a:lnTo>
                  <a:lnTo>
                    <a:pt x="378688" y="1309141"/>
                  </a:lnTo>
                  <a:lnTo>
                    <a:pt x="378688" y="1125296"/>
                  </a:lnTo>
                  <a:lnTo>
                    <a:pt x="563270" y="1125296"/>
                  </a:lnTo>
                  <a:lnTo>
                    <a:pt x="563270" y="1122121"/>
                  </a:lnTo>
                  <a:lnTo>
                    <a:pt x="378688" y="1122121"/>
                  </a:lnTo>
                  <a:lnTo>
                    <a:pt x="378688" y="938276"/>
                  </a:lnTo>
                  <a:lnTo>
                    <a:pt x="563270" y="938276"/>
                  </a:lnTo>
                  <a:lnTo>
                    <a:pt x="563270" y="935101"/>
                  </a:lnTo>
                  <a:lnTo>
                    <a:pt x="378688" y="935101"/>
                  </a:lnTo>
                  <a:lnTo>
                    <a:pt x="378688" y="751255"/>
                  </a:lnTo>
                  <a:lnTo>
                    <a:pt x="563270" y="751255"/>
                  </a:lnTo>
                  <a:lnTo>
                    <a:pt x="563270" y="748080"/>
                  </a:lnTo>
                  <a:lnTo>
                    <a:pt x="378688" y="748080"/>
                  </a:lnTo>
                  <a:lnTo>
                    <a:pt x="378688" y="564235"/>
                  </a:lnTo>
                  <a:lnTo>
                    <a:pt x="563270" y="564235"/>
                  </a:lnTo>
                  <a:lnTo>
                    <a:pt x="563270" y="561060"/>
                  </a:lnTo>
                  <a:lnTo>
                    <a:pt x="378688" y="561060"/>
                  </a:lnTo>
                  <a:lnTo>
                    <a:pt x="378688" y="377215"/>
                  </a:lnTo>
                  <a:lnTo>
                    <a:pt x="563270" y="377215"/>
                  </a:lnTo>
                  <a:lnTo>
                    <a:pt x="563270" y="374040"/>
                  </a:lnTo>
                  <a:lnTo>
                    <a:pt x="378688" y="374040"/>
                  </a:lnTo>
                  <a:lnTo>
                    <a:pt x="378688" y="190195"/>
                  </a:lnTo>
                  <a:lnTo>
                    <a:pt x="563270" y="190195"/>
                  </a:lnTo>
                  <a:lnTo>
                    <a:pt x="563270" y="187020"/>
                  </a:lnTo>
                  <a:lnTo>
                    <a:pt x="378688" y="187020"/>
                  </a:lnTo>
                  <a:lnTo>
                    <a:pt x="378688" y="3175"/>
                  </a:lnTo>
                  <a:lnTo>
                    <a:pt x="563270" y="3175"/>
                  </a:lnTo>
                  <a:lnTo>
                    <a:pt x="563270" y="0"/>
                  </a:lnTo>
                  <a:lnTo>
                    <a:pt x="378688" y="0"/>
                  </a:lnTo>
                  <a:lnTo>
                    <a:pt x="375513" y="0"/>
                  </a:lnTo>
                  <a:lnTo>
                    <a:pt x="375513" y="3175"/>
                  </a:lnTo>
                  <a:lnTo>
                    <a:pt x="375513" y="2244242"/>
                  </a:lnTo>
                  <a:lnTo>
                    <a:pt x="190931" y="2244242"/>
                  </a:lnTo>
                  <a:lnTo>
                    <a:pt x="190931" y="2060397"/>
                  </a:lnTo>
                  <a:lnTo>
                    <a:pt x="375513" y="2060397"/>
                  </a:lnTo>
                  <a:lnTo>
                    <a:pt x="375513" y="2057222"/>
                  </a:lnTo>
                  <a:lnTo>
                    <a:pt x="190931" y="2057222"/>
                  </a:lnTo>
                  <a:lnTo>
                    <a:pt x="190931" y="1873377"/>
                  </a:lnTo>
                  <a:lnTo>
                    <a:pt x="375513" y="1873377"/>
                  </a:lnTo>
                  <a:lnTo>
                    <a:pt x="375513" y="1870202"/>
                  </a:lnTo>
                  <a:lnTo>
                    <a:pt x="190931" y="1870202"/>
                  </a:lnTo>
                  <a:lnTo>
                    <a:pt x="190931" y="1686356"/>
                  </a:lnTo>
                  <a:lnTo>
                    <a:pt x="375513" y="1686356"/>
                  </a:lnTo>
                  <a:lnTo>
                    <a:pt x="375513" y="1683181"/>
                  </a:lnTo>
                  <a:lnTo>
                    <a:pt x="190931" y="1683181"/>
                  </a:lnTo>
                  <a:lnTo>
                    <a:pt x="190931" y="1499336"/>
                  </a:lnTo>
                  <a:lnTo>
                    <a:pt x="375513" y="1499336"/>
                  </a:lnTo>
                  <a:lnTo>
                    <a:pt x="375513" y="1496161"/>
                  </a:lnTo>
                  <a:lnTo>
                    <a:pt x="190931" y="1496161"/>
                  </a:lnTo>
                  <a:lnTo>
                    <a:pt x="190931" y="1312316"/>
                  </a:lnTo>
                  <a:lnTo>
                    <a:pt x="375513" y="1312316"/>
                  </a:lnTo>
                  <a:lnTo>
                    <a:pt x="375513" y="1309141"/>
                  </a:lnTo>
                  <a:lnTo>
                    <a:pt x="190931" y="1309141"/>
                  </a:lnTo>
                  <a:lnTo>
                    <a:pt x="190931" y="1125296"/>
                  </a:lnTo>
                  <a:lnTo>
                    <a:pt x="375513" y="1125296"/>
                  </a:lnTo>
                  <a:lnTo>
                    <a:pt x="375513" y="1122121"/>
                  </a:lnTo>
                  <a:lnTo>
                    <a:pt x="190931" y="1122121"/>
                  </a:lnTo>
                  <a:lnTo>
                    <a:pt x="190931" y="938276"/>
                  </a:lnTo>
                  <a:lnTo>
                    <a:pt x="375513" y="938276"/>
                  </a:lnTo>
                  <a:lnTo>
                    <a:pt x="375513" y="935101"/>
                  </a:lnTo>
                  <a:lnTo>
                    <a:pt x="190931" y="935101"/>
                  </a:lnTo>
                  <a:lnTo>
                    <a:pt x="190931" y="751255"/>
                  </a:lnTo>
                  <a:lnTo>
                    <a:pt x="375513" y="751255"/>
                  </a:lnTo>
                  <a:lnTo>
                    <a:pt x="375513" y="748080"/>
                  </a:lnTo>
                  <a:lnTo>
                    <a:pt x="190931" y="748080"/>
                  </a:lnTo>
                  <a:lnTo>
                    <a:pt x="190931" y="564235"/>
                  </a:lnTo>
                  <a:lnTo>
                    <a:pt x="375513" y="564235"/>
                  </a:lnTo>
                  <a:lnTo>
                    <a:pt x="375513" y="561060"/>
                  </a:lnTo>
                  <a:lnTo>
                    <a:pt x="190931" y="561060"/>
                  </a:lnTo>
                  <a:lnTo>
                    <a:pt x="190931" y="377215"/>
                  </a:lnTo>
                  <a:lnTo>
                    <a:pt x="375513" y="377215"/>
                  </a:lnTo>
                  <a:lnTo>
                    <a:pt x="375513" y="374040"/>
                  </a:lnTo>
                  <a:lnTo>
                    <a:pt x="190931" y="374040"/>
                  </a:lnTo>
                  <a:lnTo>
                    <a:pt x="190931" y="190195"/>
                  </a:lnTo>
                  <a:lnTo>
                    <a:pt x="375513" y="190195"/>
                  </a:lnTo>
                  <a:lnTo>
                    <a:pt x="375513" y="187020"/>
                  </a:lnTo>
                  <a:lnTo>
                    <a:pt x="190931" y="187020"/>
                  </a:lnTo>
                  <a:lnTo>
                    <a:pt x="190931" y="3175"/>
                  </a:lnTo>
                  <a:lnTo>
                    <a:pt x="375513" y="3175"/>
                  </a:lnTo>
                  <a:lnTo>
                    <a:pt x="375513" y="0"/>
                  </a:lnTo>
                  <a:lnTo>
                    <a:pt x="190931" y="0"/>
                  </a:lnTo>
                  <a:lnTo>
                    <a:pt x="187756" y="0"/>
                  </a:lnTo>
                  <a:lnTo>
                    <a:pt x="187756" y="3175"/>
                  </a:lnTo>
                  <a:lnTo>
                    <a:pt x="187756" y="2244242"/>
                  </a:lnTo>
                  <a:lnTo>
                    <a:pt x="3175" y="2244242"/>
                  </a:lnTo>
                  <a:lnTo>
                    <a:pt x="3175" y="2060397"/>
                  </a:lnTo>
                  <a:lnTo>
                    <a:pt x="187756" y="2060397"/>
                  </a:lnTo>
                  <a:lnTo>
                    <a:pt x="187756" y="2057222"/>
                  </a:lnTo>
                  <a:lnTo>
                    <a:pt x="3175" y="2057222"/>
                  </a:lnTo>
                  <a:lnTo>
                    <a:pt x="3175" y="1873377"/>
                  </a:lnTo>
                  <a:lnTo>
                    <a:pt x="187756" y="1873377"/>
                  </a:lnTo>
                  <a:lnTo>
                    <a:pt x="187756" y="1870202"/>
                  </a:lnTo>
                  <a:lnTo>
                    <a:pt x="3175" y="1870202"/>
                  </a:lnTo>
                  <a:lnTo>
                    <a:pt x="3175" y="1686356"/>
                  </a:lnTo>
                  <a:lnTo>
                    <a:pt x="187756" y="1686356"/>
                  </a:lnTo>
                  <a:lnTo>
                    <a:pt x="187756" y="1683181"/>
                  </a:lnTo>
                  <a:lnTo>
                    <a:pt x="3175" y="1683181"/>
                  </a:lnTo>
                  <a:lnTo>
                    <a:pt x="3175" y="1499336"/>
                  </a:lnTo>
                  <a:lnTo>
                    <a:pt x="187756" y="1499336"/>
                  </a:lnTo>
                  <a:lnTo>
                    <a:pt x="187756" y="1496161"/>
                  </a:lnTo>
                  <a:lnTo>
                    <a:pt x="3175" y="1496161"/>
                  </a:lnTo>
                  <a:lnTo>
                    <a:pt x="3175" y="1312316"/>
                  </a:lnTo>
                  <a:lnTo>
                    <a:pt x="187756" y="1312316"/>
                  </a:lnTo>
                  <a:lnTo>
                    <a:pt x="187756" y="1309141"/>
                  </a:lnTo>
                  <a:lnTo>
                    <a:pt x="3175" y="1309141"/>
                  </a:lnTo>
                  <a:lnTo>
                    <a:pt x="3175" y="1125296"/>
                  </a:lnTo>
                  <a:lnTo>
                    <a:pt x="187756" y="1125296"/>
                  </a:lnTo>
                  <a:lnTo>
                    <a:pt x="187756" y="1122121"/>
                  </a:lnTo>
                  <a:lnTo>
                    <a:pt x="3175" y="1122121"/>
                  </a:lnTo>
                  <a:lnTo>
                    <a:pt x="3175" y="938276"/>
                  </a:lnTo>
                  <a:lnTo>
                    <a:pt x="187756" y="938276"/>
                  </a:lnTo>
                  <a:lnTo>
                    <a:pt x="187756" y="935101"/>
                  </a:lnTo>
                  <a:lnTo>
                    <a:pt x="3175" y="935101"/>
                  </a:lnTo>
                  <a:lnTo>
                    <a:pt x="3175" y="751255"/>
                  </a:lnTo>
                  <a:lnTo>
                    <a:pt x="187756" y="751255"/>
                  </a:lnTo>
                  <a:lnTo>
                    <a:pt x="187756" y="748080"/>
                  </a:lnTo>
                  <a:lnTo>
                    <a:pt x="3175" y="748080"/>
                  </a:lnTo>
                  <a:lnTo>
                    <a:pt x="3175" y="564235"/>
                  </a:lnTo>
                  <a:lnTo>
                    <a:pt x="187756" y="564235"/>
                  </a:lnTo>
                  <a:lnTo>
                    <a:pt x="187756" y="561060"/>
                  </a:lnTo>
                  <a:lnTo>
                    <a:pt x="3175" y="561060"/>
                  </a:lnTo>
                  <a:lnTo>
                    <a:pt x="3175" y="377215"/>
                  </a:lnTo>
                  <a:lnTo>
                    <a:pt x="187756" y="377215"/>
                  </a:lnTo>
                  <a:lnTo>
                    <a:pt x="187756" y="374040"/>
                  </a:lnTo>
                  <a:lnTo>
                    <a:pt x="3175" y="374040"/>
                  </a:lnTo>
                  <a:lnTo>
                    <a:pt x="3175" y="190195"/>
                  </a:lnTo>
                  <a:lnTo>
                    <a:pt x="187756" y="190195"/>
                  </a:lnTo>
                  <a:lnTo>
                    <a:pt x="187756" y="187020"/>
                  </a:lnTo>
                  <a:lnTo>
                    <a:pt x="3175" y="187020"/>
                  </a:lnTo>
                  <a:lnTo>
                    <a:pt x="3175" y="3175"/>
                  </a:lnTo>
                  <a:lnTo>
                    <a:pt x="187756" y="3175"/>
                  </a:lnTo>
                  <a:lnTo>
                    <a:pt x="187756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75"/>
                  </a:lnTo>
                  <a:lnTo>
                    <a:pt x="0" y="2247417"/>
                  </a:lnTo>
                  <a:lnTo>
                    <a:pt x="3175" y="2247417"/>
                  </a:lnTo>
                  <a:lnTo>
                    <a:pt x="2256256" y="2247417"/>
                  </a:lnTo>
                  <a:lnTo>
                    <a:pt x="2256256" y="2244242"/>
                  </a:lnTo>
                  <a:lnTo>
                    <a:pt x="2256256" y="3175"/>
                  </a:lnTo>
                  <a:lnTo>
                    <a:pt x="2256256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2507" y="2492690"/>
              <a:ext cx="2475627" cy="1981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69827" y="2571750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700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60602" y="2510789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1260" y="1354216"/>
              <a:ext cx="198120" cy="247506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260320" y="1481536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199360" y="1372323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19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19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5530143" y="1354216"/>
            <a:ext cx="2475865" cy="2475230"/>
            <a:chOff x="5530143" y="1354216"/>
            <a:chExt cx="2475865" cy="2475230"/>
          </a:xfrm>
        </p:grpSpPr>
        <p:sp>
          <p:nvSpPr>
            <p:cNvPr id="13" name="object 13"/>
            <p:cNvSpPr/>
            <p:nvPr/>
          </p:nvSpPr>
          <p:spPr>
            <a:xfrm>
              <a:off x="5649912" y="1458912"/>
              <a:ext cx="2256790" cy="2247900"/>
            </a:xfrm>
            <a:custGeom>
              <a:avLst/>
              <a:gdLst/>
              <a:ahLst/>
              <a:cxnLst/>
              <a:rect l="l" t="t" r="r" b="b"/>
              <a:pathLst>
                <a:path w="2256790" h="2247900">
                  <a:moveTo>
                    <a:pt x="2256256" y="0"/>
                  </a:moveTo>
                  <a:lnTo>
                    <a:pt x="2253081" y="0"/>
                  </a:lnTo>
                  <a:lnTo>
                    <a:pt x="2253081" y="3175"/>
                  </a:lnTo>
                  <a:lnTo>
                    <a:pt x="2253081" y="187020"/>
                  </a:lnTo>
                  <a:lnTo>
                    <a:pt x="2253081" y="2244242"/>
                  </a:lnTo>
                  <a:lnTo>
                    <a:pt x="2068499" y="2244242"/>
                  </a:lnTo>
                  <a:lnTo>
                    <a:pt x="2068499" y="2060397"/>
                  </a:lnTo>
                  <a:lnTo>
                    <a:pt x="2253081" y="2060397"/>
                  </a:lnTo>
                  <a:lnTo>
                    <a:pt x="2253081" y="2057222"/>
                  </a:lnTo>
                  <a:lnTo>
                    <a:pt x="2068499" y="2057222"/>
                  </a:lnTo>
                  <a:lnTo>
                    <a:pt x="2068499" y="1873377"/>
                  </a:lnTo>
                  <a:lnTo>
                    <a:pt x="2253081" y="1873377"/>
                  </a:lnTo>
                  <a:lnTo>
                    <a:pt x="2253081" y="1870202"/>
                  </a:lnTo>
                  <a:lnTo>
                    <a:pt x="2068499" y="1870202"/>
                  </a:lnTo>
                  <a:lnTo>
                    <a:pt x="2068499" y="1686356"/>
                  </a:lnTo>
                  <a:lnTo>
                    <a:pt x="2253081" y="1686356"/>
                  </a:lnTo>
                  <a:lnTo>
                    <a:pt x="2253081" y="1683181"/>
                  </a:lnTo>
                  <a:lnTo>
                    <a:pt x="2068499" y="1683181"/>
                  </a:lnTo>
                  <a:lnTo>
                    <a:pt x="2068499" y="1499336"/>
                  </a:lnTo>
                  <a:lnTo>
                    <a:pt x="2253081" y="1499336"/>
                  </a:lnTo>
                  <a:lnTo>
                    <a:pt x="2253081" y="1496161"/>
                  </a:lnTo>
                  <a:lnTo>
                    <a:pt x="2068499" y="1496161"/>
                  </a:lnTo>
                  <a:lnTo>
                    <a:pt x="2068499" y="1312316"/>
                  </a:lnTo>
                  <a:lnTo>
                    <a:pt x="2253081" y="1312316"/>
                  </a:lnTo>
                  <a:lnTo>
                    <a:pt x="2253081" y="1309141"/>
                  </a:lnTo>
                  <a:lnTo>
                    <a:pt x="2068499" y="1309141"/>
                  </a:lnTo>
                  <a:lnTo>
                    <a:pt x="2068499" y="1125296"/>
                  </a:lnTo>
                  <a:lnTo>
                    <a:pt x="2253081" y="1125296"/>
                  </a:lnTo>
                  <a:lnTo>
                    <a:pt x="2253081" y="1122121"/>
                  </a:lnTo>
                  <a:lnTo>
                    <a:pt x="2068499" y="1122121"/>
                  </a:lnTo>
                  <a:lnTo>
                    <a:pt x="2068499" y="938276"/>
                  </a:lnTo>
                  <a:lnTo>
                    <a:pt x="2253081" y="938276"/>
                  </a:lnTo>
                  <a:lnTo>
                    <a:pt x="2253081" y="935101"/>
                  </a:lnTo>
                  <a:lnTo>
                    <a:pt x="2068499" y="935101"/>
                  </a:lnTo>
                  <a:lnTo>
                    <a:pt x="2068499" y="751255"/>
                  </a:lnTo>
                  <a:lnTo>
                    <a:pt x="2253081" y="751255"/>
                  </a:lnTo>
                  <a:lnTo>
                    <a:pt x="2253081" y="748080"/>
                  </a:lnTo>
                  <a:lnTo>
                    <a:pt x="2068499" y="748080"/>
                  </a:lnTo>
                  <a:lnTo>
                    <a:pt x="2068499" y="564235"/>
                  </a:lnTo>
                  <a:lnTo>
                    <a:pt x="2253081" y="564235"/>
                  </a:lnTo>
                  <a:lnTo>
                    <a:pt x="2253081" y="561060"/>
                  </a:lnTo>
                  <a:lnTo>
                    <a:pt x="2068499" y="561060"/>
                  </a:lnTo>
                  <a:lnTo>
                    <a:pt x="2068499" y="377215"/>
                  </a:lnTo>
                  <a:lnTo>
                    <a:pt x="2253081" y="377215"/>
                  </a:lnTo>
                  <a:lnTo>
                    <a:pt x="2253081" y="374040"/>
                  </a:lnTo>
                  <a:lnTo>
                    <a:pt x="2068499" y="374040"/>
                  </a:lnTo>
                  <a:lnTo>
                    <a:pt x="2068499" y="190195"/>
                  </a:lnTo>
                  <a:lnTo>
                    <a:pt x="2253081" y="190195"/>
                  </a:lnTo>
                  <a:lnTo>
                    <a:pt x="2253081" y="187020"/>
                  </a:lnTo>
                  <a:lnTo>
                    <a:pt x="2068499" y="187020"/>
                  </a:lnTo>
                  <a:lnTo>
                    <a:pt x="2068499" y="3175"/>
                  </a:lnTo>
                  <a:lnTo>
                    <a:pt x="2253081" y="3175"/>
                  </a:lnTo>
                  <a:lnTo>
                    <a:pt x="2253081" y="0"/>
                  </a:lnTo>
                  <a:lnTo>
                    <a:pt x="2068499" y="0"/>
                  </a:lnTo>
                  <a:lnTo>
                    <a:pt x="2065324" y="0"/>
                  </a:lnTo>
                  <a:lnTo>
                    <a:pt x="2065324" y="3175"/>
                  </a:lnTo>
                  <a:lnTo>
                    <a:pt x="2065324" y="2244242"/>
                  </a:lnTo>
                  <a:lnTo>
                    <a:pt x="1880743" y="2244242"/>
                  </a:lnTo>
                  <a:lnTo>
                    <a:pt x="1880743" y="2060397"/>
                  </a:lnTo>
                  <a:lnTo>
                    <a:pt x="2065324" y="2060397"/>
                  </a:lnTo>
                  <a:lnTo>
                    <a:pt x="2065324" y="2057222"/>
                  </a:lnTo>
                  <a:lnTo>
                    <a:pt x="1880743" y="2057222"/>
                  </a:lnTo>
                  <a:lnTo>
                    <a:pt x="1880743" y="1873377"/>
                  </a:lnTo>
                  <a:lnTo>
                    <a:pt x="2065324" y="1873377"/>
                  </a:lnTo>
                  <a:lnTo>
                    <a:pt x="2065324" y="1870202"/>
                  </a:lnTo>
                  <a:lnTo>
                    <a:pt x="1880743" y="1870202"/>
                  </a:lnTo>
                  <a:lnTo>
                    <a:pt x="1880743" y="1686356"/>
                  </a:lnTo>
                  <a:lnTo>
                    <a:pt x="2065324" y="1686356"/>
                  </a:lnTo>
                  <a:lnTo>
                    <a:pt x="2065324" y="1683181"/>
                  </a:lnTo>
                  <a:lnTo>
                    <a:pt x="1880743" y="1683181"/>
                  </a:lnTo>
                  <a:lnTo>
                    <a:pt x="1880743" y="1499336"/>
                  </a:lnTo>
                  <a:lnTo>
                    <a:pt x="2065324" y="1499336"/>
                  </a:lnTo>
                  <a:lnTo>
                    <a:pt x="2065324" y="1496161"/>
                  </a:lnTo>
                  <a:lnTo>
                    <a:pt x="1880743" y="1496161"/>
                  </a:lnTo>
                  <a:lnTo>
                    <a:pt x="1880743" y="1312316"/>
                  </a:lnTo>
                  <a:lnTo>
                    <a:pt x="2065324" y="1312316"/>
                  </a:lnTo>
                  <a:lnTo>
                    <a:pt x="2065324" y="1309141"/>
                  </a:lnTo>
                  <a:lnTo>
                    <a:pt x="1880743" y="1309141"/>
                  </a:lnTo>
                  <a:lnTo>
                    <a:pt x="1880743" y="1125296"/>
                  </a:lnTo>
                  <a:lnTo>
                    <a:pt x="2065324" y="1125296"/>
                  </a:lnTo>
                  <a:lnTo>
                    <a:pt x="2065324" y="1122121"/>
                  </a:lnTo>
                  <a:lnTo>
                    <a:pt x="1880743" y="1122121"/>
                  </a:lnTo>
                  <a:lnTo>
                    <a:pt x="1880743" y="938276"/>
                  </a:lnTo>
                  <a:lnTo>
                    <a:pt x="2065324" y="938276"/>
                  </a:lnTo>
                  <a:lnTo>
                    <a:pt x="2065324" y="935101"/>
                  </a:lnTo>
                  <a:lnTo>
                    <a:pt x="1880743" y="935101"/>
                  </a:lnTo>
                  <a:lnTo>
                    <a:pt x="1880743" y="751255"/>
                  </a:lnTo>
                  <a:lnTo>
                    <a:pt x="2065324" y="751255"/>
                  </a:lnTo>
                  <a:lnTo>
                    <a:pt x="2065324" y="748080"/>
                  </a:lnTo>
                  <a:lnTo>
                    <a:pt x="1880743" y="748080"/>
                  </a:lnTo>
                  <a:lnTo>
                    <a:pt x="1880743" y="564235"/>
                  </a:lnTo>
                  <a:lnTo>
                    <a:pt x="2065324" y="564235"/>
                  </a:lnTo>
                  <a:lnTo>
                    <a:pt x="2065324" y="561060"/>
                  </a:lnTo>
                  <a:lnTo>
                    <a:pt x="1880743" y="561060"/>
                  </a:lnTo>
                  <a:lnTo>
                    <a:pt x="1880743" y="377215"/>
                  </a:lnTo>
                  <a:lnTo>
                    <a:pt x="2065324" y="377215"/>
                  </a:lnTo>
                  <a:lnTo>
                    <a:pt x="2065324" y="374040"/>
                  </a:lnTo>
                  <a:lnTo>
                    <a:pt x="1880743" y="374040"/>
                  </a:lnTo>
                  <a:lnTo>
                    <a:pt x="1880743" y="190195"/>
                  </a:lnTo>
                  <a:lnTo>
                    <a:pt x="2065324" y="190195"/>
                  </a:lnTo>
                  <a:lnTo>
                    <a:pt x="2065324" y="187020"/>
                  </a:lnTo>
                  <a:lnTo>
                    <a:pt x="1880743" y="187020"/>
                  </a:lnTo>
                  <a:lnTo>
                    <a:pt x="1880743" y="3175"/>
                  </a:lnTo>
                  <a:lnTo>
                    <a:pt x="2065324" y="3175"/>
                  </a:lnTo>
                  <a:lnTo>
                    <a:pt x="2065324" y="0"/>
                  </a:lnTo>
                  <a:lnTo>
                    <a:pt x="1880743" y="0"/>
                  </a:lnTo>
                  <a:lnTo>
                    <a:pt x="1877568" y="0"/>
                  </a:lnTo>
                  <a:lnTo>
                    <a:pt x="1877568" y="3175"/>
                  </a:lnTo>
                  <a:lnTo>
                    <a:pt x="1877568" y="2244242"/>
                  </a:lnTo>
                  <a:lnTo>
                    <a:pt x="1692986" y="2244242"/>
                  </a:lnTo>
                  <a:lnTo>
                    <a:pt x="1692986" y="2060397"/>
                  </a:lnTo>
                  <a:lnTo>
                    <a:pt x="1877568" y="2060397"/>
                  </a:lnTo>
                  <a:lnTo>
                    <a:pt x="1877568" y="2057222"/>
                  </a:lnTo>
                  <a:lnTo>
                    <a:pt x="1692986" y="2057222"/>
                  </a:lnTo>
                  <a:lnTo>
                    <a:pt x="1692986" y="1873377"/>
                  </a:lnTo>
                  <a:lnTo>
                    <a:pt x="1877568" y="1873377"/>
                  </a:lnTo>
                  <a:lnTo>
                    <a:pt x="1877568" y="1870202"/>
                  </a:lnTo>
                  <a:lnTo>
                    <a:pt x="1692986" y="1870202"/>
                  </a:lnTo>
                  <a:lnTo>
                    <a:pt x="1692986" y="1686356"/>
                  </a:lnTo>
                  <a:lnTo>
                    <a:pt x="1877568" y="1686356"/>
                  </a:lnTo>
                  <a:lnTo>
                    <a:pt x="1877568" y="1683181"/>
                  </a:lnTo>
                  <a:lnTo>
                    <a:pt x="1692986" y="1683181"/>
                  </a:lnTo>
                  <a:lnTo>
                    <a:pt x="1692986" y="1499336"/>
                  </a:lnTo>
                  <a:lnTo>
                    <a:pt x="1877568" y="1499336"/>
                  </a:lnTo>
                  <a:lnTo>
                    <a:pt x="1877568" y="1496161"/>
                  </a:lnTo>
                  <a:lnTo>
                    <a:pt x="1692986" y="1496161"/>
                  </a:lnTo>
                  <a:lnTo>
                    <a:pt x="1692986" y="1312316"/>
                  </a:lnTo>
                  <a:lnTo>
                    <a:pt x="1877568" y="1312316"/>
                  </a:lnTo>
                  <a:lnTo>
                    <a:pt x="1877568" y="1309141"/>
                  </a:lnTo>
                  <a:lnTo>
                    <a:pt x="1692986" y="1309141"/>
                  </a:lnTo>
                  <a:lnTo>
                    <a:pt x="1692986" y="1125296"/>
                  </a:lnTo>
                  <a:lnTo>
                    <a:pt x="1877568" y="1125296"/>
                  </a:lnTo>
                  <a:lnTo>
                    <a:pt x="1877568" y="1122121"/>
                  </a:lnTo>
                  <a:lnTo>
                    <a:pt x="1692986" y="1122121"/>
                  </a:lnTo>
                  <a:lnTo>
                    <a:pt x="1692986" y="938276"/>
                  </a:lnTo>
                  <a:lnTo>
                    <a:pt x="1877568" y="938276"/>
                  </a:lnTo>
                  <a:lnTo>
                    <a:pt x="1877568" y="935101"/>
                  </a:lnTo>
                  <a:lnTo>
                    <a:pt x="1692986" y="935101"/>
                  </a:lnTo>
                  <a:lnTo>
                    <a:pt x="1692986" y="751255"/>
                  </a:lnTo>
                  <a:lnTo>
                    <a:pt x="1877568" y="751255"/>
                  </a:lnTo>
                  <a:lnTo>
                    <a:pt x="1877568" y="748080"/>
                  </a:lnTo>
                  <a:lnTo>
                    <a:pt x="1692986" y="748080"/>
                  </a:lnTo>
                  <a:lnTo>
                    <a:pt x="1692986" y="564235"/>
                  </a:lnTo>
                  <a:lnTo>
                    <a:pt x="1877568" y="564235"/>
                  </a:lnTo>
                  <a:lnTo>
                    <a:pt x="1877568" y="561060"/>
                  </a:lnTo>
                  <a:lnTo>
                    <a:pt x="1692986" y="561060"/>
                  </a:lnTo>
                  <a:lnTo>
                    <a:pt x="1692986" y="377215"/>
                  </a:lnTo>
                  <a:lnTo>
                    <a:pt x="1877568" y="377215"/>
                  </a:lnTo>
                  <a:lnTo>
                    <a:pt x="1877568" y="374040"/>
                  </a:lnTo>
                  <a:lnTo>
                    <a:pt x="1692986" y="374040"/>
                  </a:lnTo>
                  <a:lnTo>
                    <a:pt x="1692986" y="190195"/>
                  </a:lnTo>
                  <a:lnTo>
                    <a:pt x="1877568" y="190195"/>
                  </a:lnTo>
                  <a:lnTo>
                    <a:pt x="1877568" y="187020"/>
                  </a:lnTo>
                  <a:lnTo>
                    <a:pt x="1692986" y="187020"/>
                  </a:lnTo>
                  <a:lnTo>
                    <a:pt x="1692986" y="3175"/>
                  </a:lnTo>
                  <a:lnTo>
                    <a:pt x="1877568" y="3175"/>
                  </a:lnTo>
                  <a:lnTo>
                    <a:pt x="1877568" y="0"/>
                  </a:lnTo>
                  <a:lnTo>
                    <a:pt x="1692986" y="0"/>
                  </a:lnTo>
                  <a:lnTo>
                    <a:pt x="1689811" y="0"/>
                  </a:lnTo>
                  <a:lnTo>
                    <a:pt x="1689811" y="3175"/>
                  </a:lnTo>
                  <a:lnTo>
                    <a:pt x="1689811" y="2244242"/>
                  </a:lnTo>
                  <a:lnTo>
                    <a:pt x="1505229" y="2244242"/>
                  </a:lnTo>
                  <a:lnTo>
                    <a:pt x="1505229" y="2060397"/>
                  </a:lnTo>
                  <a:lnTo>
                    <a:pt x="1689811" y="2060397"/>
                  </a:lnTo>
                  <a:lnTo>
                    <a:pt x="1689811" y="2057222"/>
                  </a:lnTo>
                  <a:lnTo>
                    <a:pt x="1505229" y="2057222"/>
                  </a:lnTo>
                  <a:lnTo>
                    <a:pt x="1505229" y="1873377"/>
                  </a:lnTo>
                  <a:lnTo>
                    <a:pt x="1689811" y="1873377"/>
                  </a:lnTo>
                  <a:lnTo>
                    <a:pt x="1689811" y="1870202"/>
                  </a:lnTo>
                  <a:lnTo>
                    <a:pt x="1505229" y="1870202"/>
                  </a:lnTo>
                  <a:lnTo>
                    <a:pt x="1505229" y="1686356"/>
                  </a:lnTo>
                  <a:lnTo>
                    <a:pt x="1689811" y="1686356"/>
                  </a:lnTo>
                  <a:lnTo>
                    <a:pt x="1689811" y="1683181"/>
                  </a:lnTo>
                  <a:lnTo>
                    <a:pt x="1505229" y="1683181"/>
                  </a:lnTo>
                  <a:lnTo>
                    <a:pt x="1505229" y="1499336"/>
                  </a:lnTo>
                  <a:lnTo>
                    <a:pt x="1689811" y="1499336"/>
                  </a:lnTo>
                  <a:lnTo>
                    <a:pt x="1689811" y="1496161"/>
                  </a:lnTo>
                  <a:lnTo>
                    <a:pt x="1505229" y="1496161"/>
                  </a:lnTo>
                  <a:lnTo>
                    <a:pt x="1505229" y="1312316"/>
                  </a:lnTo>
                  <a:lnTo>
                    <a:pt x="1689811" y="1312316"/>
                  </a:lnTo>
                  <a:lnTo>
                    <a:pt x="1689811" y="1309141"/>
                  </a:lnTo>
                  <a:lnTo>
                    <a:pt x="1505229" y="1309141"/>
                  </a:lnTo>
                  <a:lnTo>
                    <a:pt x="1505229" y="1125296"/>
                  </a:lnTo>
                  <a:lnTo>
                    <a:pt x="1689811" y="1125296"/>
                  </a:lnTo>
                  <a:lnTo>
                    <a:pt x="1689811" y="1122121"/>
                  </a:lnTo>
                  <a:lnTo>
                    <a:pt x="1505229" y="1122121"/>
                  </a:lnTo>
                  <a:lnTo>
                    <a:pt x="1505229" y="938276"/>
                  </a:lnTo>
                  <a:lnTo>
                    <a:pt x="1689811" y="938276"/>
                  </a:lnTo>
                  <a:lnTo>
                    <a:pt x="1689811" y="935101"/>
                  </a:lnTo>
                  <a:lnTo>
                    <a:pt x="1505229" y="935101"/>
                  </a:lnTo>
                  <a:lnTo>
                    <a:pt x="1505229" y="751255"/>
                  </a:lnTo>
                  <a:lnTo>
                    <a:pt x="1689811" y="751255"/>
                  </a:lnTo>
                  <a:lnTo>
                    <a:pt x="1689811" y="748080"/>
                  </a:lnTo>
                  <a:lnTo>
                    <a:pt x="1505229" y="748080"/>
                  </a:lnTo>
                  <a:lnTo>
                    <a:pt x="1505229" y="564235"/>
                  </a:lnTo>
                  <a:lnTo>
                    <a:pt x="1689811" y="564235"/>
                  </a:lnTo>
                  <a:lnTo>
                    <a:pt x="1689811" y="561060"/>
                  </a:lnTo>
                  <a:lnTo>
                    <a:pt x="1505229" y="561060"/>
                  </a:lnTo>
                  <a:lnTo>
                    <a:pt x="1505229" y="377215"/>
                  </a:lnTo>
                  <a:lnTo>
                    <a:pt x="1689811" y="377215"/>
                  </a:lnTo>
                  <a:lnTo>
                    <a:pt x="1689811" y="374040"/>
                  </a:lnTo>
                  <a:lnTo>
                    <a:pt x="1505229" y="374040"/>
                  </a:lnTo>
                  <a:lnTo>
                    <a:pt x="1505229" y="190195"/>
                  </a:lnTo>
                  <a:lnTo>
                    <a:pt x="1689811" y="190195"/>
                  </a:lnTo>
                  <a:lnTo>
                    <a:pt x="1689811" y="187020"/>
                  </a:lnTo>
                  <a:lnTo>
                    <a:pt x="1505229" y="187020"/>
                  </a:lnTo>
                  <a:lnTo>
                    <a:pt x="1505229" y="3175"/>
                  </a:lnTo>
                  <a:lnTo>
                    <a:pt x="1689811" y="3175"/>
                  </a:lnTo>
                  <a:lnTo>
                    <a:pt x="1689811" y="0"/>
                  </a:lnTo>
                  <a:lnTo>
                    <a:pt x="1505229" y="0"/>
                  </a:lnTo>
                  <a:lnTo>
                    <a:pt x="1502054" y="0"/>
                  </a:lnTo>
                  <a:lnTo>
                    <a:pt x="1502054" y="3175"/>
                  </a:lnTo>
                  <a:lnTo>
                    <a:pt x="1502054" y="2244242"/>
                  </a:lnTo>
                  <a:lnTo>
                    <a:pt x="1317472" y="2244242"/>
                  </a:lnTo>
                  <a:lnTo>
                    <a:pt x="1317472" y="2060397"/>
                  </a:lnTo>
                  <a:lnTo>
                    <a:pt x="1502054" y="2060397"/>
                  </a:lnTo>
                  <a:lnTo>
                    <a:pt x="1502054" y="2057222"/>
                  </a:lnTo>
                  <a:lnTo>
                    <a:pt x="1317472" y="2057222"/>
                  </a:lnTo>
                  <a:lnTo>
                    <a:pt x="1317472" y="1873377"/>
                  </a:lnTo>
                  <a:lnTo>
                    <a:pt x="1502054" y="1873377"/>
                  </a:lnTo>
                  <a:lnTo>
                    <a:pt x="1502054" y="1870202"/>
                  </a:lnTo>
                  <a:lnTo>
                    <a:pt x="1317472" y="1870202"/>
                  </a:lnTo>
                  <a:lnTo>
                    <a:pt x="1317472" y="1686356"/>
                  </a:lnTo>
                  <a:lnTo>
                    <a:pt x="1502054" y="1686356"/>
                  </a:lnTo>
                  <a:lnTo>
                    <a:pt x="1502054" y="1683181"/>
                  </a:lnTo>
                  <a:lnTo>
                    <a:pt x="1317472" y="1683181"/>
                  </a:lnTo>
                  <a:lnTo>
                    <a:pt x="1317472" y="1499336"/>
                  </a:lnTo>
                  <a:lnTo>
                    <a:pt x="1502054" y="1499336"/>
                  </a:lnTo>
                  <a:lnTo>
                    <a:pt x="1502054" y="1496161"/>
                  </a:lnTo>
                  <a:lnTo>
                    <a:pt x="1317472" y="1496161"/>
                  </a:lnTo>
                  <a:lnTo>
                    <a:pt x="1317472" y="1312316"/>
                  </a:lnTo>
                  <a:lnTo>
                    <a:pt x="1502054" y="1312316"/>
                  </a:lnTo>
                  <a:lnTo>
                    <a:pt x="1502054" y="1309141"/>
                  </a:lnTo>
                  <a:lnTo>
                    <a:pt x="1317472" y="1309141"/>
                  </a:lnTo>
                  <a:lnTo>
                    <a:pt x="1317472" y="1125296"/>
                  </a:lnTo>
                  <a:lnTo>
                    <a:pt x="1502054" y="1125296"/>
                  </a:lnTo>
                  <a:lnTo>
                    <a:pt x="1502054" y="1122121"/>
                  </a:lnTo>
                  <a:lnTo>
                    <a:pt x="1317472" y="1122121"/>
                  </a:lnTo>
                  <a:lnTo>
                    <a:pt x="1317472" y="938276"/>
                  </a:lnTo>
                  <a:lnTo>
                    <a:pt x="1502054" y="938276"/>
                  </a:lnTo>
                  <a:lnTo>
                    <a:pt x="1502054" y="935101"/>
                  </a:lnTo>
                  <a:lnTo>
                    <a:pt x="1317472" y="935101"/>
                  </a:lnTo>
                  <a:lnTo>
                    <a:pt x="1317472" y="751255"/>
                  </a:lnTo>
                  <a:lnTo>
                    <a:pt x="1502054" y="751255"/>
                  </a:lnTo>
                  <a:lnTo>
                    <a:pt x="1502054" y="748080"/>
                  </a:lnTo>
                  <a:lnTo>
                    <a:pt x="1317472" y="748080"/>
                  </a:lnTo>
                  <a:lnTo>
                    <a:pt x="1317472" y="564235"/>
                  </a:lnTo>
                  <a:lnTo>
                    <a:pt x="1502054" y="564235"/>
                  </a:lnTo>
                  <a:lnTo>
                    <a:pt x="1502054" y="561060"/>
                  </a:lnTo>
                  <a:lnTo>
                    <a:pt x="1317472" y="561060"/>
                  </a:lnTo>
                  <a:lnTo>
                    <a:pt x="1317472" y="377215"/>
                  </a:lnTo>
                  <a:lnTo>
                    <a:pt x="1502054" y="377215"/>
                  </a:lnTo>
                  <a:lnTo>
                    <a:pt x="1502054" y="374040"/>
                  </a:lnTo>
                  <a:lnTo>
                    <a:pt x="1317472" y="374040"/>
                  </a:lnTo>
                  <a:lnTo>
                    <a:pt x="1317472" y="190195"/>
                  </a:lnTo>
                  <a:lnTo>
                    <a:pt x="1502054" y="190195"/>
                  </a:lnTo>
                  <a:lnTo>
                    <a:pt x="1502054" y="187020"/>
                  </a:lnTo>
                  <a:lnTo>
                    <a:pt x="1317472" y="187020"/>
                  </a:lnTo>
                  <a:lnTo>
                    <a:pt x="1317472" y="3175"/>
                  </a:lnTo>
                  <a:lnTo>
                    <a:pt x="1502054" y="3175"/>
                  </a:lnTo>
                  <a:lnTo>
                    <a:pt x="1502054" y="0"/>
                  </a:lnTo>
                  <a:lnTo>
                    <a:pt x="1317472" y="0"/>
                  </a:lnTo>
                  <a:lnTo>
                    <a:pt x="1314297" y="0"/>
                  </a:lnTo>
                  <a:lnTo>
                    <a:pt x="1314297" y="3175"/>
                  </a:lnTo>
                  <a:lnTo>
                    <a:pt x="1314297" y="2244242"/>
                  </a:lnTo>
                  <a:lnTo>
                    <a:pt x="1129715" y="2244242"/>
                  </a:lnTo>
                  <a:lnTo>
                    <a:pt x="1129715" y="2060397"/>
                  </a:lnTo>
                  <a:lnTo>
                    <a:pt x="1314297" y="2060397"/>
                  </a:lnTo>
                  <a:lnTo>
                    <a:pt x="1314297" y="2057222"/>
                  </a:lnTo>
                  <a:lnTo>
                    <a:pt x="1129715" y="2057222"/>
                  </a:lnTo>
                  <a:lnTo>
                    <a:pt x="1129715" y="1873377"/>
                  </a:lnTo>
                  <a:lnTo>
                    <a:pt x="1314297" y="1873377"/>
                  </a:lnTo>
                  <a:lnTo>
                    <a:pt x="1314297" y="1870202"/>
                  </a:lnTo>
                  <a:lnTo>
                    <a:pt x="1129715" y="1870202"/>
                  </a:lnTo>
                  <a:lnTo>
                    <a:pt x="1129715" y="1686356"/>
                  </a:lnTo>
                  <a:lnTo>
                    <a:pt x="1314297" y="1686356"/>
                  </a:lnTo>
                  <a:lnTo>
                    <a:pt x="1314297" y="1683181"/>
                  </a:lnTo>
                  <a:lnTo>
                    <a:pt x="1129715" y="1683181"/>
                  </a:lnTo>
                  <a:lnTo>
                    <a:pt x="1129715" y="1499336"/>
                  </a:lnTo>
                  <a:lnTo>
                    <a:pt x="1314297" y="1499336"/>
                  </a:lnTo>
                  <a:lnTo>
                    <a:pt x="1314297" y="1496161"/>
                  </a:lnTo>
                  <a:lnTo>
                    <a:pt x="1129715" y="1496161"/>
                  </a:lnTo>
                  <a:lnTo>
                    <a:pt x="1129715" y="1312316"/>
                  </a:lnTo>
                  <a:lnTo>
                    <a:pt x="1314297" y="1312316"/>
                  </a:lnTo>
                  <a:lnTo>
                    <a:pt x="1314297" y="1309141"/>
                  </a:lnTo>
                  <a:lnTo>
                    <a:pt x="1129715" y="1309141"/>
                  </a:lnTo>
                  <a:lnTo>
                    <a:pt x="1129715" y="1125296"/>
                  </a:lnTo>
                  <a:lnTo>
                    <a:pt x="1314297" y="1125296"/>
                  </a:lnTo>
                  <a:lnTo>
                    <a:pt x="1314297" y="1122121"/>
                  </a:lnTo>
                  <a:lnTo>
                    <a:pt x="1129715" y="1122121"/>
                  </a:lnTo>
                  <a:lnTo>
                    <a:pt x="1129715" y="938276"/>
                  </a:lnTo>
                  <a:lnTo>
                    <a:pt x="1314297" y="938276"/>
                  </a:lnTo>
                  <a:lnTo>
                    <a:pt x="1314297" y="935101"/>
                  </a:lnTo>
                  <a:lnTo>
                    <a:pt x="1129715" y="935101"/>
                  </a:lnTo>
                  <a:lnTo>
                    <a:pt x="1129715" y="751255"/>
                  </a:lnTo>
                  <a:lnTo>
                    <a:pt x="1314297" y="751255"/>
                  </a:lnTo>
                  <a:lnTo>
                    <a:pt x="1314297" y="748080"/>
                  </a:lnTo>
                  <a:lnTo>
                    <a:pt x="1129715" y="748080"/>
                  </a:lnTo>
                  <a:lnTo>
                    <a:pt x="1129715" y="564235"/>
                  </a:lnTo>
                  <a:lnTo>
                    <a:pt x="1314297" y="564235"/>
                  </a:lnTo>
                  <a:lnTo>
                    <a:pt x="1314297" y="561060"/>
                  </a:lnTo>
                  <a:lnTo>
                    <a:pt x="1129715" y="561060"/>
                  </a:lnTo>
                  <a:lnTo>
                    <a:pt x="1129715" y="377215"/>
                  </a:lnTo>
                  <a:lnTo>
                    <a:pt x="1314297" y="377215"/>
                  </a:lnTo>
                  <a:lnTo>
                    <a:pt x="1314297" y="374040"/>
                  </a:lnTo>
                  <a:lnTo>
                    <a:pt x="1129715" y="374040"/>
                  </a:lnTo>
                  <a:lnTo>
                    <a:pt x="1129715" y="190195"/>
                  </a:lnTo>
                  <a:lnTo>
                    <a:pt x="1314297" y="190195"/>
                  </a:lnTo>
                  <a:lnTo>
                    <a:pt x="1314297" y="187020"/>
                  </a:lnTo>
                  <a:lnTo>
                    <a:pt x="1129715" y="187020"/>
                  </a:lnTo>
                  <a:lnTo>
                    <a:pt x="1129715" y="3175"/>
                  </a:lnTo>
                  <a:lnTo>
                    <a:pt x="1314297" y="3175"/>
                  </a:lnTo>
                  <a:lnTo>
                    <a:pt x="1314297" y="0"/>
                  </a:lnTo>
                  <a:lnTo>
                    <a:pt x="1129715" y="0"/>
                  </a:lnTo>
                  <a:lnTo>
                    <a:pt x="1126540" y="0"/>
                  </a:lnTo>
                  <a:lnTo>
                    <a:pt x="1126540" y="3175"/>
                  </a:lnTo>
                  <a:lnTo>
                    <a:pt x="1126540" y="2244242"/>
                  </a:lnTo>
                  <a:lnTo>
                    <a:pt x="941959" y="2244242"/>
                  </a:lnTo>
                  <a:lnTo>
                    <a:pt x="941959" y="2060397"/>
                  </a:lnTo>
                  <a:lnTo>
                    <a:pt x="1126540" y="2060397"/>
                  </a:lnTo>
                  <a:lnTo>
                    <a:pt x="1126540" y="2057222"/>
                  </a:lnTo>
                  <a:lnTo>
                    <a:pt x="941959" y="2057222"/>
                  </a:lnTo>
                  <a:lnTo>
                    <a:pt x="941959" y="1873377"/>
                  </a:lnTo>
                  <a:lnTo>
                    <a:pt x="1126540" y="1873377"/>
                  </a:lnTo>
                  <a:lnTo>
                    <a:pt x="1126540" y="1870202"/>
                  </a:lnTo>
                  <a:lnTo>
                    <a:pt x="941959" y="1870202"/>
                  </a:lnTo>
                  <a:lnTo>
                    <a:pt x="941959" y="1686356"/>
                  </a:lnTo>
                  <a:lnTo>
                    <a:pt x="1126540" y="1686356"/>
                  </a:lnTo>
                  <a:lnTo>
                    <a:pt x="1126540" y="1683181"/>
                  </a:lnTo>
                  <a:lnTo>
                    <a:pt x="941959" y="1683181"/>
                  </a:lnTo>
                  <a:lnTo>
                    <a:pt x="941959" y="1499336"/>
                  </a:lnTo>
                  <a:lnTo>
                    <a:pt x="1126540" y="1499336"/>
                  </a:lnTo>
                  <a:lnTo>
                    <a:pt x="1126540" y="1496161"/>
                  </a:lnTo>
                  <a:lnTo>
                    <a:pt x="941959" y="1496161"/>
                  </a:lnTo>
                  <a:lnTo>
                    <a:pt x="941959" y="1312316"/>
                  </a:lnTo>
                  <a:lnTo>
                    <a:pt x="1126540" y="1312316"/>
                  </a:lnTo>
                  <a:lnTo>
                    <a:pt x="1126540" y="1309141"/>
                  </a:lnTo>
                  <a:lnTo>
                    <a:pt x="941959" y="1309141"/>
                  </a:lnTo>
                  <a:lnTo>
                    <a:pt x="941959" y="1125296"/>
                  </a:lnTo>
                  <a:lnTo>
                    <a:pt x="1126540" y="1125296"/>
                  </a:lnTo>
                  <a:lnTo>
                    <a:pt x="1126540" y="1122121"/>
                  </a:lnTo>
                  <a:lnTo>
                    <a:pt x="941959" y="1122121"/>
                  </a:lnTo>
                  <a:lnTo>
                    <a:pt x="941959" y="938276"/>
                  </a:lnTo>
                  <a:lnTo>
                    <a:pt x="1126540" y="938276"/>
                  </a:lnTo>
                  <a:lnTo>
                    <a:pt x="1126540" y="935101"/>
                  </a:lnTo>
                  <a:lnTo>
                    <a:pt x="941959" y="935101"/>
                  </a:lnTo>
                  <a:lnTo>
                    <a:pt x="941959" y="751255"/>
                  </a:lnTo>
                  <a:lnTo>
                    <a:pt x="1126540" y="751255"/>
                  </a:lnTo>
                  <a:lnTo>
                    <a:pt x="1126540" y="748080"/>
                  </a:lnTo>
                  <a:lnTo>
                    <a:pt x="941959" y="748080"/>
                  </a:lnTo>
                  <a:lnTo>
                    <a:pt x="941959" y="564235"/>
                  </a:lnTo>
                  <a:lnTo>
                    <a:pt x="1126540" y="564235"/>
                  </a:lnTo>
                  <a:lnTo>
                    <a:pt x="1126540" y="561060"/>
                  </a:lnTo>
                  <a:lnTo>
                    <a:pt x="941959" y="561060"/>
                  </a:lnTo>
                  <a:lnTo>
                    <a:pt x="941959" y="377215"/>
                  </a:lnTo>
                  <a:lnTo>
                    <a:pt x="1126540" y="377215"/>
                  </a:lnTo>
                  <a:lnTo>
                    <a:pt x="1126540" y="374040"/>
                  </a:lnTo>
                  <a:lnTo>
                    <a:pt x="941959" y="374040"/>
                  </a:lnTo>
                  <a:lnTo>
                    <a:pt x="941959" y="190195"/>
                  </a:lnTo>
                  <a:lnTo>
                    <a:pt x="1126540" y="190195"/>
                  </a:lnTo>
                  <a:lnTo>
                    <a:pt x="1126540" y="187020"/>
                  </a:lnTo>
                  <a:lnTo>
                    <a:pt x="941959" y="187020"/>
                  </a:lnTo>
                  <a:lnTo>
                    <a:pt x="941959" y="3175"/>
                  </a:lnTo>
                  <a:lnTo>
                    <a:pt x="1126540" y="3175"/>
                  </a:lnTo>
                  <a:lnTo>
                    <a:pt x="1126540" y="0"/>
                  </a:lnTo>
                  <a:lnTo>
                    <a:pt x="941959" y="0"/>
                  </a:lnTo>
                  <a:lnTo>
                    <a:pt x="938784" y="0"/>
                  </a:lnTo>
                  <a:lnTo>
                    <a:pt x="938784" y="3175"/>
                  </a:lnTo>
                  <a:lnTo>
                    <a:pt x="938784" y="2244242"/>
                  </a:lnTo>
                  <a:lnTo>
                    <a:pt x="754202" y="2244242"/>
                  </a:lnTo>
                  <a:lnTo>
                    <a:pt x="754202" y="2060397"/>
                  </a:lnTo>
                  <a:lnTo>
                    <a:pt x="938784" y="2060397"/>
                  </a:lnTo>
                  <a:lnTo>
                    <a:pt x="938784" y="2057222"/>
                  </a:lnTo>
                  <a:lnTo>
                    <a:pt x="754202" y="2057222"/>
                  </a:lnTo>
                  <a:lnTo>
                    <a:pt x="754202" y="1873377"/>
                  </a:lnTo>
                  <a:lnTo>
                    <a:pt x="938784" y="1873377"/>
                  </a:lnTo>
                  <a:lnTo>
                    <a:pt x="938784" y="1870202"/>
                  </a:lnTo>
                  <a:lnTo>
                    <a:pt x="754202" y="1870202"/>
                  </a:lnTo>
                  <a:lnTo>
                    <a:pt x="754202" y="1686356"/>
                  </a:lnTo>
                  <a:lnTo>
                    <a:pt x="938784" y="1686356"/>
                  </a:lnTo>
                  <a:lnTo>
                    <a:pt x="938784" y="1683181"/>
                  </a:lnTo>
                  <a:lnTo>
                    <a:pt x="754202" y="1683181"/>
                  </a:lnTo>
                  <a:lnTo>
                    <a:pt x="754202" y="1499336"/>
                  </a:lnTo>
                  <a:lnTo>
                    <a:pt x="938784" y="1499336"/>
                  </a:lnTo>
                  <a:lnTo>
                    <a:pt x="938784" y="1496161"/>
                  </a:lnTo>
                  <a:lnTo>
                    <a:pt x="754202" y="1496161"/>
                  </a:lnTo>
                  <a:lnTo>
                    <a:pt x="754202" y="1312316"/>
                  </a:lnTo>
                  <a:lnTo>
                    <a:pt x="938784" y="1312316"/>
                  </a:lnTo>
                  <a:lnTo>
                    <a:pt x="938784" y="1309141"/>
                  </a:lnTo>
                  <a:lnTo>
                    <a:pt x="754202" y="1309141"/>
                  </a:lnTo>
                  <a:lnTo>
                    <a:pt x="754202" y="1125296"/>
                  </a:lnTo>
                  <a:lnTo>
                    <a:pt x="938784" y="1125296"/>
                  </a:lnTo>
                  <a:lnTo>
                    <a:pt x="938784" y="1122121"/>
                  </a:lnTo>
                  <a:lnTo>
                    <a:pt x="754202" y="1122121"/>
                  </a:lnTo>
                  <a:lnTo>
                    <a:pt x="754202" y="938276"/>
                  </a:lnTo>
                  <a:lnTo>
                    <a:pt x="938784" y="938276"/>
                  </a:lnTo>
                  <a:lnTo>
                    <a:pt x="938784" y="935101"/>
                  </a:lnTo>
                  <a:lnTo>
                    <a:pt x="754202" y="935101"/>
                  </a:lnTo>
                  <a:lnTo>
                    <a:pt x="754202" y="751255"/>
                  </a:lnTo>
                  <a:lnTo>
                    <a:pt x="938784" y="751255"/>
                  </a:lnTo>
                  <a:lnTo>
                    <a:pt x="938784" y="748080"/>
                  </a:lnTo>
                  <a:lnTo>
                    <a:pt x="754202" y="748080"/>
                  </a:lnTo>
                  <a:lnTo>
                    <a:pt x="754202" y="564235"/>
                  </a:lnTo>
                  <a:lnTo>
                    <a:pt x="938784" y="564235"/>
                  </a:lnTo>
                  <a:lnTo>
                    <a:pt x="938784" y="561060"/>
                  </a:lnTo>
                  <a:lnTo>
                    <a:pt x="754202" y="561060"/>
                  </a:lnTo>
                  <a:lnTo>
                    <a:pt x="754202" y="377215"/>
                  </a:lnTo>
                  <a:lnTo>
                    <a:pt x="938784" y="377215"/>
                  </a:lnTo>
                  <a:lnTo>
                    <a:pt x="938784" y="374040"/>
                  </a:lnTo>
                  <a:lnTo>
                    <a:pt x="754202" y="374040"/>
                  </a:lnTo>
                  <a:lnTo>
                    <a:pt x="754202" y="190195"/>
                  </a:lnTo>
                  <a:lnTo>
                    <a:pt x="938784" y="190195"/>
                  </a:lnTo>
                  <a:lnTo>
                    <a:pt x="938784" y="187020"/>
                  </a:lnTo>
                  <a:lnTo>
                    <a:pt x="754202" y="187020"/>
                  </a:lnTo>
                  <a:lnTo>
                    <a:pt x="754202" y="3175"/>
                  </a:lnTo>
                  <a:lnTo>
                    <a:pt x="938784" y="3175"/>
                  </a:lnTo>
                  <a:lnTo>
                    <a:pt x="938784" y="0"/>
                  </a:lnTo>
                  <a:lnTo>
                    <a:pt x="754202" y="0"/>
                  </a:lnTo>
                  <a:lnTo>
                    <a:pt x="751027" y="0"/>
                  </a:lnTo>
                  <a:lnTo>
                    <a:pt x="751027" y="3175"/>
                  </a:lnTo>
                  <a:lnTo>
                    <a:pt x="751027" y="2244242"/>
                  </a:lnTo>
                  <a:lnTo>
                    <a:pt x="566445" y="2244242"/>
                  </a:lnTo>
                  <a:lnTo>
                    <a:pt x="566445" y="2060397"/>
                  </a:lnTo>
                  <a:lnTo>
                    <a:pt x="751027" y="2060397"/>
                  </a:lnTo>
                  <a:lnTo>
                    <a:pt x="751027" y="2057222"/>
                  </a:lnTo>
                  <a:lnTo>
                    <a:pt x="566445" y="2057222"/>
                  </a:lnTo>
                  <a:lnTo>
                    <a:pt x="566445" y="1873377"/>
                  </a:lnTo>
                  <a:lnTo>
                    <a:pt x="751027" y="1873377"/>
                  </a:lnTo>
                  <a:lnTo>
                    <a:pt x="751027" y="1870202"/>
                  </a:lnTo>
                  <a:lnTo>
                    <a:pt x="566445" y="1870202"/>
                  </a:lnTo>
                  <a:lnTo>
                    <a:pt x="566445" y="1686356"/>
                  </a:lnTo>
                  <a:lnTo>
                    <a:pt x="751027" y="1686356"/>
                  </a:lnTo>
                  <a:lnTo>
                    <a:pt x="751027" y="1683181"/>
                  </a:lnTo>
                  <a:lnTo>
                    <a:pt x="566445" y="1683181"/>
                  </a:lnTo>
                  <a:lnTo>
                    <a:pt x="566445" y="1499336"/>
                  </a:lnTo>
                  <a:lnTo>
                    <a:pt x="751027" y="1499336"/>
                  </a:lnTo>
                  <a:lnTo>
                    <a:pt x="751027" y="1496161"/>
                  </a:lnTo>
                  <a:lnTo>
                    <a:pt x="566445" y="1496161"/>
                  </a:lnTo>
                  <a:lnTo>
                    <a:pt x="566445" y="1312316"/>
                  </a:lnTo>
                  <a:lnTo>
                    <a:pt x="751027" y="1312316"/>
                  </a:lnTo>
                  <a:lnTo>
                    <a:pt x="751027" y="1309141"/>
                  </a:lnTo>
                  <a:lnTo>
                    <a:pt x="566445" y="1309141"/>
                  </a:lnTo>
                  <a:lnTo>
                    <a:pt x="566445" y="1125296"/>
                  </a:lnTo>
                  <a:lnTo>
                    <a:pt x="751027" y="1125296"/>
                  </a:lnTo>
                  <a:lnTo>
                    <a:pt x="751027" y="1122121"/>
                  </a:lnTo>
                  <a:lnTo>
                    <a:pt x="566445" y="1122121"/>
                  </a:lnTo>
                  <a:lnTo>
                    <a:pt x="566445" y="938276"/>
                  </a:lnTo>
                  <a:lnTo>
                    <a:pt x="751027" y="938276"/>
                  </a:lnTo>
                  <a:lnTo>
                    <a:pt x="751027" y="935101"/>
                  </a:lnTo>
                  <a:lnTo>
                    <a:pt x="566445" y="935101"/>
                  </a:lnTo>
                  <a:lnTo>
                    <a:pt x="566445" y="751255"/>
                  </a:lnTo>
                  <a:lnTo>
                    <a:pt x="751027" y="751255"/>
                  </a:lnTo>
                  <a:lnTo>
                    <a:pt x="751027" y="748080"/>
                  </a:lnTo>
                  <a:lnTo>
                    <a:pt x="566445" y="748080"/>
                  </a:lnTo>
                  <a:lnTo>
                    <a:pt x="566445" y="564235"/>
                  </a:lnTo>
                  <a:lnTo>
                    <a:pt x="751027" y="564235"/>
                  </a:lnTo>
                  <a:lnTo>
                    <a:pt x="751027" y="561060"/>
                  </a:lnTo>
                  <a:lnTo>
                    <a:pt x="566445" y="561060"/>
                  </a:lnTo>
                  <a:lnTo>
                    <a:pt x="566445" y="377215"/>
                  </a:lnTo>
                  <a:lnTo>
                    <a:pt x="751027" y="377215"/>
                  </a:lnTo>
                  <a:lnTo>
                    <a:pt x="751027" y="374040"/>
                  </a:lnTo>
                  <a:lnTo>
                    <a:pt x="566445" y="374040"/>
                  </a:lnTo>
                  <a:lnTo>
                    <a:pt x="566445" y="190195"/>
                  </a:lnTo>
                  <a:lnTo>
                    <a:pt x="751027" y="190195"/>
                  </a:lnTo>
                  <a:lnTo>
                    <a:pt x="751027" y="187020"/>
                  </a:lnTo>
                  <a:lnTo>
                    <a:pt x="566445" y="187020"/>
                  </a:lnTo>
                  <a:lnTo>
                    <a:pt x="566445" y="3175"/>
                  </a:lnTo>
                  <a:lnTo>
                    <a:pt x="751027" y="3175"/>
                  </a:lnTo>
                  <a:lnTo>
                    <a:pt x="751027" y="0"/>
                  </a:lnTo>
                  <a:lnTo>
                    <a:pt x="566445" y="0"/>
                  </a:lnTo>
                  <a:lnTo>
                    <a:pt x="563270" y="0"/>
                  </a:lnTo>
                  <a:lnTo>
                    <a:pt x="563270" y="3175"/>
                  </a:lnTo>
                  <a:lnTo>
                    <a:pt x="563270" y="2244242"/>
                  </a:lnTo>
                  <a:lnTo>
                    <a:pt x="378688" y="2244242"/>
                  </a:lnTo>
                  <a:lnTo>
                    <a:pt x="378688" y="2060397"/>
                  </a:lnTo>
                  <a:lnTo>
                    <a:pt x="563270" y="2060397"/>
                  </a:lnTo>
                  <a:lnTo>
                    <a:pt x="563270" y="2057222"/>
                  </a:lnTo>
                  <a:lnTo>
                    <a:pt x="378688" y="2057222"/>
                  </a:lnTo>
                  <a:lnTo>
                    <a:pt x="378688" y="1873377"/>
                  </a:lnTo>
                  <a:lnTo>
                    <a:pt x="563270" y="1873377"/>
                  </a:lnTo>
                  <a:lnTo>
                    <a:pt x="563270" y="1870202"/>
                  </a:lnTo>
                  <a:lnTo>
                    <a:pt x="378688" y="1870202"/>
                  </a:lnTo>
                  <a:lnTo>
                    <a:pt x="378688" y="1686356"/>
                  </a:lnTo>
                  <a:lnTo>
                    <a:pt x="563270" y="1686356"/>
                  </a:lnTo>
                  <a:lnTo>
                    <a:pt x="563270" y="1683181"/>
                  </a:lnTo>
                  <a:lnTo>
                    <a:pt x="378688" y="1683181"/>
                  </a:lnTo>
                  <a:lnTo>
                    <a:pt x="378688" y="1499336"/>
                  </a:lnTo>
                  <a:lnTo>
                    <a:pt x="563270" y="1499336"/>
                  </a:lnTo>
                  <a:lnTo>
                    <a:pt x="563270" y="1496161"/>
                  </a:lnTo>
                  <a:lnTo>
                    <a:pt x="378688" y="1496161"/>
                  </a:lnTo>
                  <a:lnTo>
                    <a:pt x="378688" y="1312316"/>
                  </a:lnTo>
                  <a:lnTo>
                    <a:pt x="563270" y="1312316"/>
                  </a:lnTo>
                  <a:lnTo>
                    <a:pt x="563270" y="1309141"/>
                  </a:lnTo>
                  <a:lnTo>
                    <a:pt x="378688" y="1309141"/>
                  </a:lnTo>
                  <a:lnTo>
                    <a:pt x="378688" y="1125296"/>
                  </a:lnTo>
                  <a:lnTo>
                    <a:pt x="563270" y="1125296"/>
                  </a:lnTo>
                  <a:lnTo>
                    <a:pt x="563270" y="1122121"/>
                  </a:lnTo>
                  <a:lnTo>
                    <a:pt x="378688" y="1122121"/>
                  </a:lnTo>
                  <a:lnTo>
                    <a:pt x="378688" y="938276"/>
                  </a:lnTo>
                  <a:lnTo>
                    <a:pt x="563270" y="938276"/>
                  </a:lnTo>
                  <a:lnTo>
                    <a:pt x="563270" y="935101"/>
                  </a:lnTo>
                  <a:lnTo>
                    <a:pt x="378688" y="935101"/>
                  </a:lnTo>
                  <a:lnTo>
                    <a:pt x="378688" y="751255"/>
                  </a:lnTo>
                  <a:lnTo>
                    <a:pt x="563270" y="751255"/>
                  </a:lnTo>
                  <a:lnTo>
                    <a:pt x="563270" y="748080"/>
                  </a:lnTo>
                  <a:lnTo>
                    <a:pt x="378688" y="748080"/>
                  </a:lnTo>
                  <a:lnTo>
                    <a:pt x="378688" y="564235"/>
                  </a:lnTo>
                  <a:lnTo>
                    <a:pt x="563270" y="564235"/>
                  </a:lnTo>
                  <a:lnTo>
                    <a:pt x="563270" y="561060"/>
                  </a:lnTo>
                  <a:lnTo>
                    <a:pt x="378688" y="561060"/>
                  </a:lnTo>
                  <a:lnTo>
                    <a:pt x="378688" y="377215"/>
                  </a:lnTo>
                  <a:lnTo>
                    <a:pt x="563270" y="377215"/>
                  </a:lnTo>
                  <a:lnTo>
                    <a:pt x="563270" y="374040"/>
                  </a:lnTo>
                  <a:lnTo>
                    <a:pt x="378688" y="374040"/>
                  </a:lnTo>
                  <a:lnTo>
                    <a:pt x="378688" y="190195"/>
                  </a:lnTo>
                  <a:lnTo>
                    <a:pt x="563270" y="190195"/>
                  </a:lnTo>
                  <a:lnTo>
                    <a:pt x="563270" y="187020"/>
                  </a:lnTo>
                  <a:lnTo>
                    <a:pt x="378688" y="187020"/>
                  </a:lnTo>
                  <a:lnTo>
                    <a:pt x="378688" y="3175"/>
                  </a:lnTo>
                  <a:lnTo>
                    <a:pt x="563270" y="3175"/>
                  </a:lnTo>
                  <a:lnTo>
                    <a:pt x="563270" y="0"/>
                  </a:lnTo>
                  <a:lnTo>
                    <a:pt x="378688" y="0"/>
                  </a:lnTo>
                  <a:lnTo>
                    <a:pt x="375513" y="0"/>
                  </a:lnTo>
                  <a:lnTo>
                    <a:pt x="375513" y="3175"/>
                  </a:lnTo>
                  <a:lnTo>
                    <a:pt x="375513" y="2244242"/>
                  </a:lnTo>
                  <a:lnTo>
                    <a:pt x="190931" y="2244242"/>
                  </a:lnTo>
                  <a:lnTo>
                    <a:pt x="190931" y="2060397"/>
                  </a:lnTo>
                  <a:lnTo>
                    <a:pt x="375513" y="2060397"/>
                  </a:lnTo>
                  <a:lnTo>
                    <a:pt x="375513" y="2057222"/>
                  </a:lnTo>
                  <a:lnTo>
                    <a:pt x="190931" y="2057222"/>
                  </a:lnTo>
                  <a:lnTo>
                    <a:pt x="190931" y="1873377"/>
                  </a:lnTo>
                  <a:lnTo>
                    <a:pt x="375513" y="1873377"/>
                  </a:lnTo>
                  <a:lnTo>
                    <a:pt x="375513" y="1870202"/>
                  </a:lnTo>
                  <a:lnTo>
                    <a:pt x="190931" y="1870202"/>
                  </a:lnTo>
                  <a:lnTo>
                    <a:pt x="190931" y="1686356"/>
                  </a:lnTo>
                  <a:lnTo>
                    <a:pt x="375513" y="1686356"/>
                  </a:lnTo>
                  <a:lnTo>
                    <a:pt x="375513" y="1683181"/>
                  </a:lnTo>
                  <a:lnTo>
                    <a:pt x="190931" y="1683181"/>
                  </a:lnTo>
                  <a:lnTo>
                    <a:pt x="190931" y="1499336"/>
                  </a:lnTo>
                  <a:lnTo>
                    <a:pt x="375513" y="1499336"/>
                  </a:lnTo>
                  <a:lnTo>
                    <a:pt x="375513" y="1496161"/>
                  </a:lnTo>
                  <a:lnTo>
                    <a:pt x="190931" y="1496161"/>
                  </a:lnTo>
                  <a:lnTo>
                    <a:pt x="190931" y="1312316"/>
                  </a:lnTo>
                  <a:lnTo>
                    <a:pt x="375513" y="1312316"/>
                  </a:lnTo>
                  <a:lnTo>
                    <a:pt x="375513" y="1309141"/>
                  </a:lnTo>
                  <a:lnTo>
                    <a:pt x="190931" y="1309141"/>
                  </a:lnTo>
                  <a:lnTo>
                    <a:pt x="190931" y="1125296"/>
                  </a:lnTo>
                  <a:lnTo>
                    <a:pt x="375513" y="1125296"/>
                  </a:lnTo>
                  <a:lnTo>
                    <a:pt x="375513" y="1122121"/>
                  </a:lnTo>
                  <a:lnTo>
                    <a:pt x="190931" y="1122121"/>
                  </a:lnTo>
                  <a:lnTo>
                    <a:pt x="190931" y="938276"/>
                  </a:lnTo>
                  <a:lnTo>
                    <a:pt x="375513" y="938276"/>
                  </a:lnTo>
                  <a:lnTo>
                    <a:pt x="375513" y="935101"/>
                  </a:lnTo>
                  <a:lnTo>
                    <a:pt x="190931" y="935101"/>
                  </a:lnTo>
                  <a:lnTo>
                    <a:pt x="190931" y="751255"/>
                  </a:lnTo>
                  <a:lnTo>
                    <a:pt x="375513" y="751255"/>
                  </a:lnTo>
                  <a:lnTo>
                    <a:pt x="375513" y="748080"/>
                  </a:lnTo>
                  <a:lnTo>
                    <a:pt x="190931" y="748080"/>
                  </a:lnTo>
                  <a:lnTo>
                    <a:pt x="190931" y="564235"/>
                  </a:lnTo>
                  <a:lnTo>
                    <a:pt x="375513" y="564235"/>
                  </a:lnTo>
                  <a:lnTo>
                    <a:pt x="375513" y="561060"/>
                  </a:lnTo>
                  <a:lnTo>
                    <a:pt x="190931" y="561060"/>
                  </a:lnTo>
                  <a:lnTo>
                    <a:pt x="190931" y="377215"/>
                  </a:lnTo>
                  <a:lnTo>
                    <a:pt x="375513" y="377215"/>
                  </a:lnTo>
                  <a:lnTo>
                    <a:pt x="375513" y="374040"/>
                  </a:lnTo>
                  <a:lnTo>
                    <a:pt x="190931" y="374040"/>
                  </a:lnTo>
                  <a:lnTo>
                    <a:pt x="190931" y="190195"/>
                  </a:lnTo>
                  <a:lnTo>
                    <a:pt x="375513" y="190195"/>
                  </a:lnTo>
                  <a:lnTo>
                    <a:pt x="375513" y="187020"/>
                  </a:lnTo>
                  <a:lnTo>
                    <a:pt x="190931" y="187020"/>
                  </a:lnTo>
                  <a:lnTo>
                    <a:pt x="190931" y="3175"/>
                  </a:lnTo>
                  <a:lnTo>
                    <a:pt x="375513" y="3175"/>
                  </a:lnTo>
                  <a:lnTo>
                    <a:pt x="375513" y="0"/>
                  </a:lnTo>
                  <a:lnTo>
                    <a:pt x="190931" y="0"/>
                  </a:lnTo>
                  <a:lnTo>
                    <a:pt x="187756" y="0"/>
                  </a:lnTo>
                  <a:lnTo>
                    <a:pt x="187756" y="3175"/>
                  </a:lnTo>
                  <a:lnTo>
                    <a:pt x="187756" y="2244242"/>
                  </a:lnTo>
                  <a:lnTo>
                    <a:pt x="3175" y="2244242"/>
                  </a:lnTo>
                  <a:lnTo>
                    <a:pt x="3175" y="2060397"/>
                  </a:lnTo>
                  <a:lnTo>
                    <a:pt x="187756" y="2060397"/>
                  </a:lnTo>
                  <a:lnTo>
                    <a:pt x="187756" y="2057222"/>
                  </a:lnTo>
                  <a:lnTo>
                    <a:pt x="3175" y="2057222"/>
                  </a:lnTo>
                  <a:lnTo>
                    <a:pt x="3175" y="1873377"/>
                  </a:lnTo>
                  <a:lnTo>
                    <a:pt x="187756" y="1873377"/>
                  </a:lnTo>
                  <a:lnTo>
                    <a:pt x="187756" y="1870202"/>
                  </a:lnTo>
                  <a:lnTo>
                    <a:pt x="3175" y="1870202"/>
                  </a:lnTo>
                  <a:lnTo>
                    <a:pt x="3175" y="1686356"/>
                  </a:lnTo>
                  <a:lnTo>
                    <a:pt x="187756" y="1686356"/>
                  </a:lnTo>
                  <a:lnTo>
                    <a:pt x="187756" y="1683181"/>
                  </a:lnTo>
                  <a:lnTo>
                    <a:pt x="3175" y="1683181"/>
                  </a:lnTo>
                  <a:lnTo>
                    <a:pt x="3175" y="1499336"/>
                  </a:lnTo>
                  <a:lnTo>
                    <a:pt x="187756" y="1499336"/>
                  </a:lnTo>
                  <a:lnTo>
                    <a:pt x="187756" y="1496161"/>
                  </a:lnTo>
                  <a:lnTo>
                    <a:pt x="3175" y="1496161"/>
                  </a:lnTo>
                  <a:lnTo>
                    <a:pt x="3175" y="1312316"/>
                  </a:lnTo>
                  <a:lnTo>
                    <a:pt x="187756" y="1312316"/>
                  </a:lnTo>
                  <a:lnTo>
                    <a:pt x="187756" y="1309141"/>
                  </a:lnTo>
                  <a:lnTo>
                    <a:pt x="3175" y="1309141"/>
                  </a:lnTo>
                  <a:lnTo>
                    <a:pt x="3175" y="1125296"/>
                  </a:lnTo>
                  <a:lnTo>
                    <a:pt x="187756" y="1125296"/>
                  </a:lnTo>
                  <a:lnTo>
                    <a:pt x="187756" y="1122121"/>
                  </a:lnTo>
                  <a:lnTo>
                    <a:pt x="3175" y="1122121"/>
                  </a:lnTo>
                  <a:lnTo>
                    <a:pt x="3175" y="938276"/>
                  </a:lnTo>
                  <a:lnTo>
                    <a:pt x="187756" y="938276"/>
                  </a:lnTo>
                  <a:lnTo>
                    <a:pt x="187756" y="935101"/>
                  </a:lnTo>
                  <a:lnTo>
                    <a:pt x="3175" y="935101"/>
                  </a:lnTo>
                  <a:lnTo>
                    <a:pt x="3175" y="751255"/>
                  </a:lnTo>
                  <a:lnTo>
                    <a:pt x="187756" y="751255"/>
                  </a:lnTo>
                  <a:lnTo>
                    <a:pt x="187756" y="748080"/>
                  </a:lnTo>
                  <a:lnTo>
                    <a:pt x="3175" y="748080"/>
                  </a:lnTo>
                  <a:lnTo>
                    <a:pt x="3175" y="564235"/>
                  </a:lnTo>
                  <a:lnTo>
                    <a:pt x="187756" y="564235"/>
                  </a:lnTo>
                  <a:lnTo>
                    <a:pt x="187756" y="561060"/>
                  </a:lnTo>
                  <a:lnTo>
                    <a:pt x="3175" y="561060"/>
                  </a:lnTo>
                  <a:lnTo>
                    <a:pt x="3175" y="377215"/>
                  </a:lnTo>
                  <a:lnTo>
                    <a:pt x="187756" y="377215"/>
                  </a:lnTo>
                  <a:lnTo>
                    <a:pt x="187756" y="374040"/>
                  </a:lnTo>
                  <a:lnTo>
                    <a:pt x="3175" y="374040"/>
                  </a:lnTo>
                  <a:lnTo>
                    <a:pt x="3175" y="190195"/>
                  </a:lnTo>
                  <a:lnTo>
                    <a:pt x="187756" y="190195"/>
                  </a:lnTo>
                  <a:lnTo>
                    <a:pt x="187756" y="187020"/>
                  </a:lnTo>
                  <a:lnTo>
                    <a:pt x="3175" y="187020"/>
                  </a:lnTo>
                  <a:lnTo>
                    <a:pt x="3175" y="3175"/>
                  </a:lnTo>
                  <a:lnTo>
                    <a:pt x="187756" y="3175"/>
                  </a:lnTo>
                  <a:lnTo>
                    <a:pt x="187756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75"/>
                  </a:lnTo>
                  <a:lnTo>
                    <a:pt x="0" y="2247417"/>
                  </a:lnTo>
                  <a:lnTo>
                    <a:pt x="3175" y="2247417"/>
                  </a:lnTo>
                  <a:lnTo>
                    <a:pt x="2256256" y="2247417"/>
                  </a:lnTo>
                  <a:lnTo>
                    <a:pt x="2256256" y="2244242"/>
                  </a:lnTo>
                  <a:lnTo>
                    <a:pt x="2256256" y="3175"/>
                  </a:lnTo>
                  <a:lnTo>
                    <a:pt x="2256256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0143" y="2492690"/>
              <a:ext cx="2475627" cy="19811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677463" y="2571750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699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568239" y="2510789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8896" y="1354216"/>
              <a:ext cx="198120" cy="247506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767956" y="1481536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706997" y="1372323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20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20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561657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Combining</a:t>
            </a:r>
            <a:r>
              <a:rPr dirty="0" spc="20"/>
              <a:t> </a:t>
            </a:r>
            <a:r>
              <a:rPr dirty="0" spc="-10"/>
              <a:t>linear</a:t>
            </a:r>
            <a:r>
              <a:rPr dirty="0" spc="25"/>
              <a:t> </a:t>
            </a:r>
            <a:r>
              <a:rPr dirty="0" spc="-5"/>
              <a:t>transformations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22507" y="1354216"/>
            <a:ext cx="2475865" cy="2475230"/>
            <a:chOff x="1022507" y="1354216"/>
            <a:chExt cx="2475865" cy="2475230"/>
          </a:xfrm>
        </p:grpSpPr>
        <p:sp>
          <p:nvSpPr>
            <p:cNvPr id="4" name="object 4"/>
            <p:cNvSpPr/>
            <p:nvPr/>
          </p:nvSpPr>
          <p:spPr>
            <a:xfrm>
              <a:off x="1141412" y="1458912"/>
              <a:ext cx="2256790" cy="2247900"/>
            </a:xfrm>
            <a:custGeom>
              <a:avLst/>
              <a:gdLst/>
              <a:ahLst/>
              <a:cxnLst/>
              <a:rect l="l" t="t" r="r" b="b"/>
              <a:pathLst>
                <a:path w="2256790" h="2247900">
                  <a:moveTo>
                    <a:pt x="2256256" y="0"/>
                  </a:moveTo>
                  <a:lnTo>
                    <a:pt x="2253081" y="0"/>
                  </a:lnTo>
                  <a:lnTo>
                    <a:pt x="2253081" y="3175"/>
                  </a:lnTo>
                  <a:lnTo>
                    <a:pt x="2253081" y="187020"/>
                  </a:lnTo>
                  <a:lnTo>
                    <a:pt x="2253081" y="2244242"/>
                  </a:lnTo>
                  <a:lnTo>
                    <a:pt x="2068499" y="2244242"/>
                  </a:lnTo>
                  <a:lnTo>
                    <a:pt x="2068499" y="2060397"/>
                  </a:lnTo>
                  <a:lnTo>
                    <a:pt x="2253081" y="2060397"/>
                  </a:lnTo>
                  <a:lnTo>
                    <a:pt x="2253081" y="2057222"/>
                  </a:lnTo>
                  <a:lnTo>
                    <a:pt x="2068499" y="2057222"/>
                  </a:lnTo>
                  <a:lnTo>
                    <a:pt x="2068499" y="1873377"/>
                  </a:lnTo>
                  <a:lnTo>
                    <a:pt x="2253081" y="1873377"/>
                  </a:lnTo>
                  <a:lnTo>
                    <a:pt x="2253081" y="1870202"/>
                  </a:lnTo>
                  <a:lnTo>
                    <a:pt x="2068499" y="1870202"/>
                  </a:lnTo>
                  <a:lnTo>
                    <a:pt x="2068499" y="1686356"/>
                  </a:lnTo>
                  <a:lnTo>
                    <a:pt x="2253081" y="1686356"/>
                  </a:lnTo>
                  <a:lnTo>
                    <a:pt x="2253081" y="1683181"/>
                  </a:lnTo>
                  <a:lnTo>
                    <a:pt x="2068499" y="1683181"/>
                  </a:lnTo>
                  <a:lnTo>
                    <a:pt x="2068499" y="1499336"/>
                  </a:lnTo>
                  <a:lnTo>
                    <a:pt x="2253081" y="1499336"/>
                  </a:lnTo>
                  <a:lnTo>
                    <a:pt x="2253081" y="1496161"/>
                  </a:lnTo>
                  <a:lnTo>
                    <a:pt x="2068499" y="1496161"/>
                  </a:lnTo>
                  <a:lnTo>
                    <a:pt x="2068499" y="1312316"/>
                  </a:lnTo>
                  <a:lnTo>
                    <a:pt x="2253081" y="1312316"/>
                  </a:lnTo>
                  <a:lnTo>
                    <a:pt x="2253081" y="1309141"/>
                  </a:lnTo>
                  <a:lnTo>
                    <a:pt x="2068499" y="1309141"/>
                  </a:lnTo>
                  <a:lnTo>
                    <a:pt x="2068499" y="1125296"/>
                  </a:lnTo>
                  <a:lnTo>
                    <a:pt x="2253081" y="1125296"/>
                  </a:lnTo>
                  <a:lnTo>
                    <a:pt x="2253081" y="1122121"/>
                  </a:lnTo>
                  <a:lnTo>
                    <a:pt x="2068499" y="1122121"/>
                  </a:lnTo>
                  <a:lnTo>
                    <a:pt x="2068499" y="938276"/>
                  </a:lnTo>
                  <a:lnTo>
                    <a:pt x="2253081" y="938276"/>
                  </a:lnTo>
                  <a:lnTo>
                    <a:pt x="2253081" y="935101"/>
                  </a:lnTo>
                  <a:lnTo>
                    <a:pt x="2068499" y="935101"/>
                  </a:lnTo>
                  <a:lnTo>
                    <a:pt x="2068499" y="751255"/>
                  </a:lnTo>
                  <a:lnTo>
                    <a:pt x="2253081" y="751255"/>
                  </a:lnTo>
                  <a:lnTo>
                    <a:pt x="2253081" y="748080"/>
                  </a:lnTo>
                  <a:lnTo>
                    <a:pt x="2068499" y="748080"/>
                  </a:lnTo>
                  <a:lnTo>
                    <a:pt x="2068499" y="564235"/>
                  </a:lnTo>
                  <a:lnTo>
                    <a:pt x="2253081" y="564235"/>
                  </a:lnTo>
                  <a:lnTo>
                    <a:pt x="2253081" y="561060"/>
                  </a:lnTo>
                  <a:lnTo>
                    <a:pt x="2068499" y="561060"/>
                  </a:lnTo>
                  <a:lnTo>
                    <a:pt x="2068499" y="377215"/>
                  </a:lnTo>
                  <a:lnTo>
                    <a:pt x="2253081" y="377215"/>
                  </a:lnTo>
                  <a:lnTo>
                    <a:pt x="2253081" y="374040"/>
                  </a:lnTo>
                  <a:lnTo>
                    <a:pt x="2068499" y="374040"/>
                  </a:lnTo>
                  <a:lnTo>
                    <a:pt x="2068499" y="190195"/>
                  </a:lnTo>
                  <a:lnTo>
                    <a:pt x="2253081" y="190195"/>
                  </a:lnTo>
                  <a:lnTo>
                    <a:pt x="2253081" y="187020"/>
                  </a:lnTo>
                  <a:lnTo>
                    <a:pt x="2068499" y="187020"/>
                  </a:lnTo>
                  <a:lnTo>
                    <a:pt x="2068499" y="3175"/>
                  </a:lnTo>
                  <a:lnTo>
                    <a:pt x="2253081" y="3175"/>
                  </a:lnTo>
                  <a:lnTo>
                    <a:pt x="2253081" y="0"/>
                  </a:lnTo>
                  <a:lnTo>
                    <a:pt x="2068499" y="0"/>
                  </a:lnTo>
                  <a:lnTo>
                    <a:pt x="2065324" y="0"/>
                  </a:lnTo>
                  <a:lnTo>
                    <a:pt x="2065324" y="3175"/>
                  </a:lnTo>
                  <a:lnTo>
                    <a:pt x="2065324" y="2244242"/>
                  </a:lnTo>
                  <a:lnTo>
                    <a:pt x="1880743" y="2244242"/>
                  </a:lnTo>
                  <a:lnTo>
                    <a:pt x="1880743" y="2060397"/>
                  </a:lnTo>
                  <a:lnTo>
                    <a:pt x="2065324" y="2060397"/>
                  </a:lnTo>
                  <a:lnTo>
                    <a:pt x="2065324" y="2057222"/>
                  </a:lnTo>
                  <a:lnTo>
                    <a:pt x="1880743" y="2057222"/>
                  </a:lnTo>
                  <a:lnTo>
                    <a:pt x="1880743" y="1873377"/>
                  </a:lnTo>
                  <a:lnTo>
                    <a:pt x="2065324" y="1873377"/>
                  </a:lnTo>
                  <a:lnTo>
                    <a:pt x="2065324" y="1870202"/>
                  </a:lnTo>
                  <a:lnTo>
                    <a:pt x="1880743" y="1870202"/>
                  </a:lnTo>
                  <a:lnTo>
                    <a:pt x="1880743" y="1686356"/>
                  </a:lnTo>
                  <a:lnTo>
                    <a:pt x="2065324" y="1686356"/>
                  </a:lnTo>
                  <a:lnTo>
                    <a:pt x="2065324" y="1683181"/>
                  </a:lnTo>
                  <a:lnTo>
                    <a:pt x="1880743" y="1683181"/>
                  </a:lnTo>
                  <a:lnTo>
                    <a:pt x="1880743" y="1499336"/>
                  </a:lnTo>
                  <a:lnTo>
                    <a:pt x="2065324" y="1499336"/>
                  </a:lnTo>
                  <a:lnTo>
                    <a:pt x="2065324" y="1496161"/>
                  </a:lnTo>
                  <a:lnTo>
                    <a:pt x="1880743" y="1496161"/>
                  </a:lnTo>
                  <a:lnTo>
                    <a:pt x="1880743" y="1312316"/>
                  </a:lnTo>
                  <a:lnTo>
                    <a:pt x="2065324" y="1312316"/>
                  </a:lnTo>
                  <a:lnTo>
                    <a:pt x="2065324" y="1309141"/>
                  </a:lnTo>
                  <a:lnTo>
                    <a:pt x="1880743" y="1309141"/>
                  </a:lnTo>
                  <a:lnTo>
                    <a:pt x="1880743" y="1125296"/>
                  </a:lnTo>
                  <a:lnTo>
                    <a:pt x="2065324" y="1125296"/>
                  </a:lnTo>
                  <a:lnTo>
                    <a:pt x="2065324" y="1122121"/>
                  </a:lnTo>
                  <a:lnTo>
                    <a:pt x="1880743" y="1122121"/>
                  </a:lnTo>
                  <a:lnTo>
                    <a:pt x="1880743" y="938276"/>
                  </a:lnTo>
                  <a:lnTo>
                    <a:pt x="2065324" y="938276"/>
                  </a:lnTo>
                  <a:lnTo>
                    <a:pt x="2065324" y="935101"/>
                  </a:lnTo>
                  <a:lnTo>
                    <a:pt x="1880743" y="935101"/>
                  </a:lnTo>
                  <a:lnTo>
                    <a:pt x="1880743" y="751255"/>
                  </a:lnTo>
                  <a:lnTo>
                    <a:pt x="2065324" y="751255"/>
                  </a:lnTo>
                  <a:lnTo>
                    <a:pt x="2065324" y="748080"/>
                  </a:lnTo>
                  <a:lnTo>
                    <a:pt x="1880743" y="748080"/>
                  </a:lnTo>
                  <a:lnTo>
                    <a:pt x="1880743" y="564235"/>
                  </a:lnTo>
                  <a:lnTo>
                    <a:pt x="2065324" y="564235"/>
                  </a:lnTo>
                  <a:lnTo>
                    <a:pt x="2065324" y="561060"/>
                  </a:lnTo>
                  <a:lnTo>
                    <a:pt x="1880743" y="561060"/>
                  </a:lnTo>
                  <a:lnTo>
                    <a:pt x="1880743" y="377215"/>
                  </a:lnTo>
                  <a:lnTo>
                    <a:pt x="2065324" y="377215"/>
                  </a:lnTo>
                  <a:lnTo>
                    <a:pt x="2065324" y="374040"/>
                  </a:lnTo>
                  <a:lnTo>
                    <a:pt x="1880743" y="374040"/>
                  </a:lnTo>
                  <a:lnTo>
                    <a:pt x="1880743" y="190195"/>
                  </a:lnTo>
                  <a:lnTo>
                    <a:pt x="2065324" y="190195"/>
                  </a:lnTo>
                  <a:lnTo>
                    <a:pt x="2065324" y="187020"/>
                  </a:lnTo>
                  <a:lnTo>
                    <a:pt x="1880743" y="187020"/>
                  </a:lnTo>
                  <a:lnTo>
                    <a:pt x="1880743" y="3175"/>
                  </a:lnTo>
                  <a:lnTo>
                    <a:pt x="2065324" y="3175"/>
                  </a:lnTo>
                  <a:lnTo>
                    <a:pt x="2065324" y="0"/>
                  </a:lnTo>
                  <a:lnTo>
                    <a:pt x="1880743" y="0"/>
                  </a:lnTo>
                  <a:lnTo>
                    <a:pt x="1877568" y="0"/>
                  </a:lnTo>
                  <a:lnTo>
                    <a:pt x="1877568" y="3175"/>
                  </a:lnTo>
                  <a:lnTo>
                    <a:pt x="1877568" y="2244242"/>
                  </a:lnTo>
                  <a:lnTo>
                    <a:pt x="1692986" y="2244242"/>
                  </a:lnTo>
                  <a:lnTo>
                    <a:pt x="1692986" y="2060397"/>
                  </a:lnTo>
                  <a:lnTo>
                    <a:pt x="1877568" y="2060397"/>
                  </a:lnTo>
                  <a:lnTo>
                    <a:pt x="1877568" y="2057222"/>
                  </a:lnTo>
                  <a:lnTo>
                    <a:pt x="1692986" y="2057222"/>
                  </a:lnTo>
                  <a:lnTo>
                    <a:pt x="1692986" y="1873377"/>
                  </a:lnTo>
                  <a:lnTo>
                    <a:pt x="1877568" y="1873377"/>
                  </a:lnTo>
                  <a:lnTo>
                    <a:pt x="1877568" y="1870202"/>
                  </a:lnTo>
                  <a:lnTo>
                    <a:pt x="1692986" y="1870202"/>
                  </a:lnTo>
                  <a:lnTo>
                    <a:pt x="1692986" y="1686356"/>
                  </a:lnTo>
                  <a:lnTo>
                    <a:pt x="1877568" y="1686356"/>
                  </a:lnTo>
                  <a:lnTo>
                    <a:pt x="1877568" y="1683181"/>
                  </a:lnTo>
                  <a:lnTo>
                    <a:pt x="1692986" y="1683181"/>
                  </a:lnTo>
                  <a:lnTo>
                    <a:pt x="1692986" y="1499336"/>
                  </a:lnTo>
                  <a:lnTo>
                    <a:pt x="1877568" y="1499336"/>
                  </a:lnTo>
                  <a:lnTo>
                    <a:pt x="1877568" y="1496161"/>
                  </a:lnTo>
                  <a:lnTo>
                    <a:pt x="1692986" y="1496161"/>
                  </a:lnTo>
                  <a:lnTo>
                    <a:pt x="1692986" y="1312316"/>
                  </a:lnTo>
                  <a:lnTo>
                    <a:pt x="1877568" y="1312316"/>
                  </a:lnTo>
                  <a:lnTo>
                    <a:pt x="1877568" y="1309141"/>
                  </a:lnTo>
                  <a:lnTo>
                    <a:pt x="1692986" y="1309141"/>
                  </a:lnTo>
                  <a:lnTo>
                    <a:pt x="1692986" y="1125296"/>
                  </a:lnTo>
                  <a:lnTo>
                    <a:pt x="1877568" y="1125296"/>
                  </a:lnTo>
                  <a:lnTo>
                    <a:pt x="1877568" y="1122121"/>
                  </a:lnTo>
                  <a:lnTo>
                    <a:pt x="1692986" y="1122121"/>
                  </a:lnTo>
                  <a:lnTo>
                    <a:pt x="1692986" y="938276"/>
                  </a:lnTo>
                  <a:lnTo>
                    <a:pt x="1877568" y="938276"/>
                  </a:lnTo>
                  <a:lnTo>
                    <a:pt x="1877568" y="935101"/>
                  </a:lnTo>
                  <a:lnTo>
                    <a:pt x="1692986" y="935101"/>
                  </a:lnTo>
                  <a:lnTo>
                    <a:pt x="1692986" y="751255"/>
                  </a:lnTo>
                  <a:lnTo>
                    <a:pt x="1877568" y="751255"/>
                  </a:lnTo>
                  <a:lnTo>
                    <a:pt x="1877568" y="748080"/>
                  </a:lnTo>
                  <a:lnTo>
                    <a:pt x="1692986" y="748080"/>
                  </a:lnTo>
                  <a:lnTo>
                    <a:pt x="1692986" y="564235"/>
                  </a:lnTo>
                  <a:lnTo>
                    <a:pt x="1877568" y="564235"/>
                  </a:lnTo>
                  <a:lnTo>
                    <a:pt x="1877568" y="561060"/>
                  </a:lnTo>
                  <a:lnTo>
                    <a:pt x="1692986" y="561060"/>
                  </a:lnTo>
                  <a:lnTo>
                    <a:pt x="1692986" y="377215"/>
                  </a:lnTo>
                  <a:lnTo>
                    <a:pt x="1877568" y="377215"/>
                  </a:lnTo>
                  <a:lnTo>
                    <a:pt x="1877568" y="374040"/>
                  </a:lnTo>
                  <a:lnTo>
                    <a:pt x="1692986" y="374040"/>
                  </a:lnTo>
                  <a:lnTo>
                    <a:pt x="1692986" y="190195"/>
                  </a:lnTo>
                  <a:lnTo>
                    <a:pt x="1877568" y="190195"/>
                  </a:lnTo>
                  <a:lnTo>
                    <a:pt x="1877568" y="187020"/>
                  </a:lnTo>
                  <a:lnTo>
                    <a:pt x="1692986" y="187020"/>
                  </a:lnTo>
                  <a:lnTo>
                    <a:pt x="1692986" y="3175"/>
                  </a:lnTo>
                  <a:lnTo>
                    <a:pt x="1877568" y="3175"/>
                  </a:lnTo>
                  <a:lnTo>
                    <a:pt x="1877568" y="0"/>
                  </a:lnTo>
                  <a:lnTo>
                    <a:pt x="1692986" y="0"/>
                  </a:lnTo>
                  <a:lnTo>
                    <a:pt x="1689811" y="0"/>
                  </a:lnTo>
                  <a:lnTo>
                    <a:pt x="1689811" y="3175"/>
                  </a:lnTo>
                  <a:lnTo>
                    <a:pt x="1689811" y="2244242"/>
                  </a:lnTo>
                  <a:lnTo>
                    <a:pt x="1505229" y="2244242"/>
                  </a:lnTo>
                  <a:lnTo>
                    <a:pt x="1505229" y="2060397"/>
                  </a:lnTo>
                  <a:lnTo>
                    <a:pt x="1689811" y="2060397"/>
                  </a:lnTo>
                  <a:lnTo>
                    <a:pt x="1689811" y="2057222"/>
                  </a:lnTo>
                  <a:lnTo>
                    <a:pt x="1505229" y="2057222"/>
                  </a:lnTo>
                  <a:lnTo>
                    <a:pt x="1505229" y="1873377"/>
                  </a:lnTo>
                  <a:lnTo>
                    <a:pt x="1689811" y="1873377"/>
                  </a:lnTo>
                  <a:lnTo>
                    <a:pt x="1689811" y="1870202"/>
                  </a:lnTo>
                  <a:lnTo>
                    <a:pt x="1505229" y="1870202"/>
                  </a:lnTo>
                  <a:lnTo>
                    <a:pt x="1505229" y="1686356"/>
                  </a:lnTo>
                  <a:lnTo>
                    <a:pt x="1689811" y="1686356"/>
                  </a:lnTo>
                  <a:lnTo>
                    <a:pt x="1689811" y="1683181"/>
                  </a:lnTo>
                  <a:lnTo>
                    <a:pt x="1505229" y="1683181"/>
                  </a:lnTo>
                  <a:lnTo>
                    <a:pt x="1505229" y="1499336"/>
                  </a:lnTo>
                  <a:lnTo>
                    <a:pt x="1689811" y="1499336"/>
                  </a:lnTo>
                  <a:lnTo>
                    <a:pt x="1689811" y="1496161"/>
                  </a:lnTo>
                  <a:lnTo>
                    <a:pt x="1505229" y="1496161"/>
                  </a:lnTo>
                  <a:lnTo>
                    <a:pt x="1505229" y="1312316"/>
                  </a:lnTo>
                  <a:lnTo>
                    <a:pt x="1689811" y="1312316"/>
                  </a:lnTo>
                  <a:lnTo>
                    <a:pt x="1689811" y="1309141"/>
                  </a:lnTo>
                  <a:lnTo>
                    <a:pt x="1505229" y="1309141"/>
                  </a:lnTo>
                  <a:lnTo>
                    <a:pt x="1505229" y="1125296"/>
                  </a:lnTo>
                  <a:lnTo>
                    <a:pt x="1689811" y="1125296"/>
                  </a:lnTo>
                  <a:lnTo>
                    <a:pt x="1689811" y="1122121"/>
                  </a:lnTo>
                  <a:lnTo>
                    <a:pt x="1505229" y="1122121"/>
                  </a:lnTo>
                  <a:lnTo>
                    <a:pt x="1505229" y="938276"/>
                  </a:lnTo>
                  <a:lnTo>
                    <a:pt x="1689811" y="938276"/>
                  </a:lnTo>
                  <a:lnTo>
                    <a:pt x="1689811" y="935101"/>
                  </a:lnTo>
                  <a:lnTo>
                    <a:pt x="1505229" y="935101"/>
                  </a:lnTo>
                  <a:lnTo>
                    <a:pt x="1505229" y="751255"/>
                  </a:lnTo>
                  <a:lnTo>
                    <a:pt x="1689811" y="751255"/>
                  </a:lnTo>
                  <a:lnTo>
                    <a:pt x="1689811" y="748080"/>
                  </a:lnTo>
                  <a:lnTo>
                    <a:pt x="1505229" y="748080"/>
                  </a:lnTo>
                  <a:lnTo>
                    <a:pt x="1505229" y="564235"/>
                  </a:lnTo>
                  <a:lnTo>
                    <a:pt x="1689811" y="564235"/>
                  </a:lnTo>
                  <a:lnTo>
                    <a:pt x="1689811" y="561060"/>
                  </a:lnTo>
                  <a:lnTo>
                    <a:pt x="1505229" y="561060"/>
                  </a:lnTo>
                  <a:lnTo>
                    <a:pt x="1505229" y="377215"/>
                  </a:lnTo>
                  <a:lnTo>
                    <a:pt x="1689811" y="377215"/>
                  </a:lnTo>
                  <a:lnTo>
                    <a:pt x="1689811" y="374040"/>
                  </a:lnTo>
                  <a:lnTo>
                    <a:pt x="1505229" y="374040"/>
                  </a:lnTo>
                  <a:lnTo>
                    <a:pt x="1505229" y="190195"/>
                  </a:lnTo>
                  <a:lnTo>
                    <a:pt x="1689811" y="190195"/>
                  </a:lnTo>
                  <a:lnTo>
                    <a:pt x="1689811" y="187020"/>
                  </a:lnTo>
                  <a:lnTo>
                    <a:pt x="1505229" y="187020"/>
                  </a:lnTo>
                  <a:lnTo>
                    <a:pt x="1505229" y="3175"/>
                  </a:lnTo>
                  <a:lnTo>
                    <a:pt x="1689811" y="3175"/>
                  </a:lnTo>
                  <a:lnTo>
                    <a:pt x="1689811" y="0"/>
                  </a:lnTo>
                  <a:lnTo>
                    <a:pt x="1505229" y="0"/>
                  </a:lnTo>
                  <a:lnTo>
                    <a:pt x="1502054" y="0"/>
                  </a:lnTo>
                  <a:lnTo>
                    <a:pt x="1502054" y="3175"/>
                  </a:lnTo>
                  <a:lnTo>
                    <a:pt x="1502054" y="2244242"/>
                  </a:lnTo>
                  <a:lnTo>
                    <a:pt x="1317472" y="2244242"/>
                  </a:lnTo>
                  <a:lnTo>
                    <a:pt x="1317472" y="2060397"/>
                  </a:lnTo>
                  <a:lnTo>
                    <a:pt x="1502054" y="2060397"/>
                  </a:lnTo>
                  <a:lnTo>
                    <a:pt x="1502054" y="2057222"/>
                  </a:lnTo>
                  <a:lnTo>
                    <a:pt x="1317472" y="2057222"/>
                  </a:lnTo>
                  <a:lnTo>
                    <a:pt x="1317472" y="1873377"/>
                  </a:lnTo>
                  <a:lnTo>
                    <a:pt x="1502054" y="1873377"/>
                  </a:lnTo>
                  <a:lnTo>
                    <a:pt x="1502054" y="1870202"/>
                  </a:lnTo>
                  <a:lnTo>
                    <a:pt x="1317472" y="1870202"/>
                  </a:lnTo>
                  <a:lnTo>
                    <a:pt x="1317472" y="1686356"/>
                  </a:lnTo>
                  <a:lnTo>
                    <a:pt x="1502054" y="1686356"/>
                  </a:lnTo>
                  <a:lnTo>
                    <a:pt x="1502054" y="1683181"/>
                  </a:lnTo>
                  <a:lnTo>
                    <a:pt x="1317472" y="1683181"/>
                  </a:lnTo>
                  <a:lnTo>
                    <a:pt x="1317472" y="1499336"/>
                  </a:lnTo>
                  <a:lnTo>
                    <a:pt x="1502054" y="1499336"/>
                  </a:lnTo>
                  <a:lnTo>
                    <a:pt x="1502054" y="1496161"/>
                  </a:lnTo>
                  <a:lnTo>
                    <a:pt x="1317472" y="1496161"/>
                  </a:lnTo>
                  <a:lnTo>
                    <a:pt x="1317472" y="1312316"/>
                  </a:lnTo>
                  <a:lnTo>
                    <a:pt x="1502054" y="1312316"/>
                  </a:lnTo>
                  <a:lnTo>
                    <a:pt x="1502054" y="1309141"/>
                  </a:lnTo>
                  <a:lnTo>
                    <a:pt x="1317472" y="1309141"/>
                  </a:lnTo>
                  <a:lnTo>
                    <a:pt x="1317472" y="1125296"/>
                  </a:lnTo>
                  <a:lnTo>
                    <a:pt x="1502054" y="1125296"/>
                  </a:lnTo>
                  <a:lnTo>
                    <a:pt x="1502054" y="1122121"/>
                  </a:lnTo>
                  <a:lnTo>
                    <a:pt x="1317472" y="1122121"/>
                  </a:lnTo>
                  <a:lnTo>
                    <a:pt x="1317472" y="938276"/>
                  </a:lnTo>
                  <a:lnTo>
                    <a:pt x="1502054" y="938276"/>
                  </a:lnTo>
                  <a:lnTo>
                    <a:pt x="1502054" y="935101"/>
                  </a:lnTo>
                  <a:lnTo>
                    <a:pt x="1317472" y="935101"/>
                  </a:lnTo>
                  <a:lnTo>
                    <a:pt x="1317472" y="751255"/>
                  </a:lnTo>
                  <a:lnTo>
                    <a:pt x="1502054" y="751255"/>
                  </a:lnTo>
                  <a:lnTo>
                    <a:pt x="1502054" y="748080"/>
                  </a:lnTo>
                  <a:lnTo>
                    <a:pt x="1317472" y="748080"/>
                  </a:lnTo>
                  <a:lnTo>
                    <a:pt x="1317472" y="564235"/>
                  </a:lnTo>
                  <a:lnTo>
                    <a:pt x="1502054" y="564235"/>
                  </a:lnTo>
                  <a:lnTo>
                    <a:pt x="1502054" y="561060"/>
                  </a:lnTo>
                  <a:lnTo>
                    <a:pt x="1317472" y="561060"/>
                  </a:lnTo>
                  <a:lnTo>
                    <a:pt x="1317472" y="377215"/>
                  </a:lnTo>
                  <a:lnTo>
                    <a:pt x="1502054" y="377215"/>
                  </a:lnTo>
                  <a:lnTo>
                    <a:pt x="1502054" y="374040"/>
                  </a:lnTo>
                  <a:lnTo>
                    <a:pt x="1317472" y="374040"/>
                  </a:lnTo>
                  <a:lnTo>
                    <a:pt x="1317472" y="190195"/>
                  </a:lnTo>
                  <a:lnTo>
                    <a:pt x="1502054" y="190195"/>
                  </a:lnTo>
                  <a:lnTo>
                    <a:pt x="1502054" y="187020"/>
                  </a:lnTo>
                  <a:lnTo>
                    <a:pt x="1317472" y="187020"/>
                  </a:lnTo>
                  <a:lnTo>
                    <a:pt x="1317472" y="3175"/>
                  </a:lnTo>
                  <a:lnTo>
                    <a:pt x="1502054" y="3175"/>
                  </a:lnTo>
                  <a:lnTo>
                    <a:pt x="1502054" y="0"/>
                  </a:lnTo>
                  <a:lnTo>
                    <a:pt x="1317472" y="0"/>
                  </a:lnTo>
                  <a:lnTo>
                    <a:pt x="1314297" y="0"/>
                  </a:lnTo>
                  <a:lnTo>
                    <a:pt x="1314297" y="3175"/>
                  </a:lnTo>
                  <a:lnTo>
                    <a:pt x="1314297" y="2244242"/>
                  </a:lnTo>
                  <a:lnTo>
                    <a:pt x="1129715" y="2244242"/>
                  </a:lnTo>
                  <a:lnTo>
                    <a:pt x="1129715" y="2060397"/>
                  </a:lnTo>
                  <a:lnTo>
                    <a:pt x="1314297" y="2060397"/>
                  </a:lnTo>
                  <a:lnTo>
                    <a:pt x="1314297" y="2057222"/>
                  </a:lnTo>
                  <a:lnTo>
                    <a:pt x="1129715" y="2057222"/>
                  </a:lnTo>
                  <a:lnTo>
                    <a:pt x="1129715" y="1873377"/>
                  </a:lnTo>
                  <a:lnTo>
                    <a:pt x="1314297" y="1873377"/>
                  </a:lnTo>
                  <a:lnTo>
                    <a:pt x="1314297" y="1870202"/>
                  </a:lnTo>
                  <a:lnTo>
                    <a:pt x="1129715" y="1870202"/>
                  </a:lnTo>
                  <a:lnTo>
                    <a:pt x="1129715" y="1686356"/>
                  </a:lnTo>
                  <a:lnTo>
                    <a:pt x="1314297" y="1686356"/>
                  </a:lnTo>
                  <a:lnTo>
                    <a:pt x="1314297" y="1683181"/>
                  </a:lnTo>
                  <a:lnTo>
                    <a:pt x="1129715" y="1683181"/>
                  </a:lnTo>
                  <a:lnTo>
                    <a:pt x="1129715" y="1499336"/>
                  </a:lnTo>
                  <a:lnTo>
                    <a:pt x="1314297" y="1499336"/>
                  </a:lnTo>
                  <a:lnTo>
                    <a:pt x="1314297" y="1496161"/>
                  </a:lnTo>
                  <a:lnTo>
                    <a:pt x="1129715" y="1496161"/>
                  </a:lnTo>
                  <a:lnTo>
                    <a:pt x="1129715" y="1312316"/>
                  </a:lnTo>
                  <a:lnTo>
                    <a:pt x="1314297" y="1312316"/>
                  </a:lnTo>
                  <a:lnTo>
                    <a:pt x="1314297" y="1309141"/>
                  </a:lnTo>
                  <a:lnTo>
                    <a:pt x="1129715" y="1309141"/>
                  </a:lnTo>
                  <a:lnTo>
                    <a:pt x="1129715" y="1125296"/>
                  </a:lnTo>
                  <a:lnTo>
                    <a:pt x="1314297" y="1125296"/>
                  </a:lnTo>
                  <a:lnTo>
                    <a:pt x="1314297" y="1122121"/>
                  </a:lnTo>
                  <a:lnTo>
                    <a:pt x="1129715" y="1122121"/>
                  </a:lnTo>
                  <a:lnTo>
                    <a:pt x="1129715" y="938276"/>
                  </a:lnTo>
                  <a:lnTo>
                    <a:pt x="1314297" y="938276"/>
                  </a:lnTo>
                  <a:lnTo>
                    <a:pt x="1314297" y="935101"/>
                  </a:lnTo>
                  <a:lnTo>
                    <a:pt x="1129715" y="935101"/>
                  </a:lnTo>
                  <a:lnTo>
                    <a:pt x="1129715" y="751255"/>
                  </a:lnTo>
                  <a:lnTo>
                    <a:pt x="1314297" y="751255"/>
                  </a:lnTo>
                  <a:lnTo>
                    <a:pt x="1314297" y="748080"/>
                  </a:lnTo>
                  <a:lnTo>
                    <a:pt x="1129715" y="748080"/>
                  </a:lnTo>
                  <a:lnTo>
                    <a:pt x="1129715" y="564235"/>
                  </a:lnTo>
                  <a:lnTo>
                    <a:pt x="1314297" y="564235"/>
                  </a:lnTo>
                  <a:lnTo>
                    <a:pt x="1314297" y="561060"/>
                  </a:lnTo>
                  <a:lnTo>
                    <a:pt x="1129715" y="561060"/>
                  </a:lnTo>
                  <a:lnTo>
                    <a:pt x="1129715" y="377215"/>
                  </a:lnTo>
                  <a:lnTo>
                    <a:pt x="1314297" y="377215"/>
                  </a:lnTo>
                  <a:lnTo>
                    <a:pt x="1314297" y="374040"/>
                  </a:lnTo>
                  <a:lnTo>
                    <a:pt x="1129715" y="374040"/>
                  </a:lnTo>
                  <a:lnTo>
                    <a:pt x="1129715" y="190195"/>
                  </a:lnTo>
                  <a:lnTo>
                    <a:pt x="1314297" y="190195"/>
                  </a:lnTo>
                  <a:lnTo>
                    <a:pt x="1314297" y="187020"/>
                  </a:lnTo>
                  <a:lnTo>
                    <a:pt x="1129715" y="187020"/>
                  </a:lnTo>
                  <a:lnTo>
                    <a:pt x="1129715" y="3175"/>
                  </a:lnTo>
                  <a:lnTo>
                    <a:pt x="1314297" y="3175"/>
                  </a:lnTo>
                  <a:lnTo>
                    <a:pt x="1314297" y="0"/>
                  </a:lnTo>
                  <a:lnTo>
                    <a:pt x="1129715" y="0"/>
                  </a:lnTo>
                  <a:lnTo>
                    <a:pt x="1126540" y="0"/>
                  </a:lnTo>
                  <a:lnTo>
                    <a:pt x="1126540" y="3175"/>
                  </a:lnTo>
                  <a:lnTo>
                    <a:pt x="1126540" y="2244242"/>
                  </a:lnTo>
                  <a:lnTo>
                    <a:pt x="941959" y="2244242"/>
                  </a:lnTo>
                  <a:lnTo>
                    <a:pt x="941959" y="2060397"/>
                  </a:lnTo>
                  <a:lnTo>
                    <a:pt x="1126540" y="2060397"/>
                  </a:lnTo>
                  <a:lnTo>
                    <a:pt x="1126540" y="2057222"/>
                  </a:lnTo>
                  <a:lnTo>
                    <a:pt x="941959" y="2057222"/>
                  </a:lnTo>
                  <a:lnTo>
                    <a:pt x="941959" y="1873377"/>
                  </a:lnTo>
                  <a:lnTo>
                    <a:pt x="1126540" y="1873377"/>
                  </a:lnTo>
                  <a:lnTo>
                    <a:pt x="1126540" y="1870202"/>
                  </a:lnTo>
                  <a:lnTo>
                    <a:pt x="941959" y="1870202"/>
                  </a:lnTo>
                  <a:lnTo>
                    <a:pt x="941959" y="1686356"/>
                  </a:lnTo>
                  <a:lnTo>
                    <a:pt x="1126540" y="1686356"/>
                  </a:lnTo>
                  <a:lnTo>
                    <a:pt x="1126540" y="1683181"/>
                  </a:lnTo>
                  <a:lnTo>
                    <a:pt x="941959" y="1683181"/>
                  </a:lnTo>
                  <a:lnTo>
                    <a:pt x="941959" y="1499336"/>
                  </a:lnTo>
                  <a:lnTo>
                    <a:pt x="1126540" y="1499336"/>
                  </a:lnTo>
                  <a:lnTo>
                    <a:pt x="1126540" y="1496161"/>
                  </a:lnTo>
                  <a:lnTo>
                    <a:pt x="941959" y="1496161"/>
                  </a:lnTo>
                  <a:lnTo>
                    <a:pt x="941959" y="1312316"/>
                  </a:lnTo>
                  <a:lnTo>
                    <a:pt x="1126540" y="1312316"/>
                  </a:lnTo>
                  <a:lnTo>
                    <a:pt x="1126540" y="1309141"/>
                  </a:lnTo>
                  <a:lnTo>
                    <a:pt x="941959" y="1309141"/>
                  </a:lnTo>
                  <a:lnTo>
                    <a:pt x="941959" y="1125296"/>
                  </a:lnTo>
                  <a:lnTo>
                    <a:pt x="1126540" y="1125296"/>
                  </a:lnTo>
                  <a:lnTo>
                    <a:pt x="1126540" y="1122121"/>
                  </a:lnTo>
                  <a:lnTo>
                    <a:pt x="941959" y="1122121"/>
                  </a:lnTo>
                  <a:lnTo>
                    <a:pt x="941959" y="938276"/>
                  </a:lnTo>
                  <a:lnTo>
                    <a:pt x="1126540" y="938276"/>
                  </a:lnTo>
                  <a:lnTo>
                    <a:pt x="1126540" y="935101"/>
                  </a:lnTo>
                  <a:lnTo>
                    <a:pt x="941959" y="935101"/>
                  </a:lnTo>
                  <a:lnTo>
                    <a:pt x="941959" y="751255"/>
                  </a:lnTo>
                  <a:lnTo>
                    <a:pt x="1126540" y="751255"/>
                  </a:lnTo>
                  <a:lnTo>
                    <a:pt x="1126540" y="748080"/>
                  </a:lnTo>
                  <a:lnTo>
                    <a:pt x="941959" y="748080"/>
                  </a:lnTo>
                  <a:lnTo>
                    <a:pt x="941959" y="564235"/>
                  </a:lnTo>
                  <a:lnTo>
                    <a:pt x="1126540" y="564235"/>
                  </a:lnTo>
                  <a:lnTo>
                    <a:pt x="1126540" y="561060"/>
                  </a:lnTo>
                  <a:lnTo>
                    <a:pt x="941959" y="561060"/>
                  </a:lnTo>
                  <a:lnTo>
                    <a:pt x="941959" y="377215"/>
                  </a:lnTo>
                  <a:lnTo>
                    <a:pt x="1126540" y="377215"/>
                  </a:lnTo>
                  <a:lnTo>
                    <a:pt x="1126540" y="374040"/>
                  </a:lnTo>
                  <a:lnTo>
                    <a:pt x="941959" y="374040"/>
                  </a:lnTo>
                  <a:lnTo>
                    <a:pt x="941959" y="190195"/>
                  </a:lnTo>
                  <a:lnTo>
                    <a:pt x="1126540" y="190195"/>
                  </a:lnTo>
                  <a:lnTo>
                    <a:pt x="1126540" y="187020"/>
                  </a:lnTo>
                  <a:lnTo>
                    <a:pt x="941959" y="187020"/>
                  </a:lnTo>
                  <a:lnTo>
                    <a:pt x="941959" y="3175"/>
                  </a:lnTo>
                  <a:lnTo>
                    <a:pt x="1126540" y="3175"/>
                  </a:lnTo>
                  <a:lnTo>
                    <a:pt x="1126540" y="0"/>
                  </a:lnTo>
                  <a:lnTo>
                    <a:pt x="941959" y="0"/>
                  </a:lnTo>
                  <a:lnTo>
                    <a:pt x="938784" y="0"/>
                  </a:lnTo>
                  <a:lnTo>
                    <a:pt x="938784" y="3175"/>
                  </a:lnTo>
                  <a:lnTo>
                    <a:pt x="938784" y="2244242"/>
                  </a:lnTo>
                  <a:lnTo>
                    <a:pt x="754202" y="2244242"/>
                  </a:lnTo>
                  <a:lnTo>
                    <a:pt x="754202" y="2060397"/>
                  </a:lnTo>
                  <a:lnTo>
                    <a:pt x="938784" y="2060397"/>
                  </a:lnTo>
                  <a:lnTo>
                    <a:pt x="938784" y="2057222"/>
                  </a:lnTo>
                  <a:lnTo>
                    <a:pt x="754202" y="2057222"/>
                  </a:lnTo>
                  <a:lnTo>
                    <a:pt x="754202" y="1873377"/>
                  </a:lnTo>
                  <a:lnTo>
                    <a:pt x="938784" y="1873377"/>
                  </a:lnTo>
                  <a:lnTo>
                    <a:pt x="938784" y="1870202"/>
                  </a:lnTo>
                  <a:lnTo>
                    <a:pt x="754202" y="1870202"/>
                  </a:lnTo>
                  <a:lnTo>
                    <a:pt x="754202" y="1686356"/>
                  </a:lnTo>
                  <a:lnTo>
                    <a:pt x="938784" y="1686356"/>
                  </a:lnTo>
                  <a:lnTo>
                    <a:pt x="938784" y="1683181"/>
                  </a:lnTo>
                  <a:lnTo>
                    <a:pt x="754202" y="1683181"/>
                  </a:lnTo>
                  <a:lnTo>
                    <a:pt x="754202" y="1499336"/>
                  </a:lnTo>
                  <a:lnTo>
                    <a:pt x="938784" y="1499336"/>
                  </a:lnTo>
                  <a:lnTo>
                    <a:pt x="938784" y="1496161"/>
                  </a:lnTo>
                  <a:lnTo>
                    <a:pt x="754202" y="1496161"/>
                  </a:lnTo>
                  <a:lnTo>
                    <a:pt x="754202" y="1312316"/>
                  </a:lnTo>
                  <a:lnTo>
                    <a:pt x="938784" y="1312316"/>
                  </a:lnTo>
                  <a:lnTo>
                    <a:pt x="938784" y="1309141"/>
                  </a:lnTo>
                  <a:lnTo>
                    <a:pt x="754202" y="1309141"/>
                  </a:lnTo>
                  <a:lnTo>
                    <a:pt x="754202" y="1125296"/>
                  </a:lnTo>
                  <a:lnTo>
                    <a:pt x="938784" y="1125296"/>
                  </a:lnTo>
                  <a:lnTo>
                    <a:pt x="938784" y="1122121"/>
                  </a:lnTo>
                  <a:lnTo>
                    <a:pt x="754202" y="1122121"/>
                  </a:lnTo>
                  <a:lnTo>
                    <a:pt x="754202" y="938276"/>
                  </a:lnTo>
                  <a:lnTo>
                    <a:pt x="938784" y="938276"/>
                  </a:lnTo>
                  <a:lnTo>
                    <a:pt x="938784" y="935101"/>
                  </a:lnTo>
                  <a:lnTo>
                    <a:pt x="754202" y="935101"/>
                  </a:lnTo>
                  <a:lnTo>
                    <a:pt x="754202" y="751255"/>
                  </a:lnTo>
                  <a:lnTo>
                    <a:pt x="938784" y="751255"/>
                  </a:lnTo>
                  <a:lnTo>
                    <a:pt x="938784" y="748080"/>
                  </a:lnTo>
                  <a:lnTo>
                    <a:pt x="754202" y="748080"/>
                  </a:lnTo>
                  <a:lnTo>
                    <a:pt x="754202" y="564235"/>
                  </a:lnTo>
                  <a:lnTo>
                    <a:pt x="938784" y="564235"/>
                  </a:lnTo>
                  <a:lnTo>
                    <a:pt x="938784" y="561060"/>
                  </a:lnTo>
                  <a:lnTo>
                    <a:pt x="754202" y="561060"/>
                  </a:lnTo>
                  <a:lnTo>
                    <a:pt x="754202" y="377215"/>
                  </a:lnTo>
                  <a:lnTo>
                    <a:pt x="938784" y="377215"/>
                  </a:lnTo>
                  <a:lnTo>
                    <a:pt x="938784" y="374040"/>
                  </a:lnTo>
                  <a:lnTo>
                    <a:pt x="754202" y="374040"/>
                  </a:lnTo>
                  <a:lnTo>
                    <a:pt x="754202" y="190195"/>
                  </a:lnTo>
                  <a:lnTo>
                    <a:pt x="938784" y="190195"/>
                  </a:lnTo>
                  <a:lnTo>
                    <a:pt x="938784" y="187020"/>
                  </a:lnTo>
                  <a:lnTo>
                    <a:pt x="754202" y="187020"/>
                  </a:lnTo>
                  <a:lnTo>
                    <a:pt x="754202" y="3175"/>
                  </a:lnTo>
                  <a:lnTo>
                    <a:pt x="938784" y="3175"/>
                  </a:lnTo>
                  <a:lnTo>
                    <a:pt x="938784" y="0"/>
                  </a:lnTo>
                  <a:lnTo>
                    <a:pt x="754202" y="0"/>
                  </a:lnTo>
                  <a:lnTo>
                    <a:pt x="751027" y="0"/>
                  </a:lnTo>
                  <a:lnTo>
                    <a:pt x="751027" y="3175"/>
                  </a:lnTo>
                  <a:lnTo>
                    <a:pt x="751027" y="2244242"/>
                  </a:lnTo>
                  <a:lnTo>
                    <a:pt x="566445" y="2244242"/>
                  </a:lnTo>
                  <a:lnTo>
                    <a:pt x="566445" y="2060397"/>
                  </a:lnTo>
                  <a:lnTo>
                    <a:pt x="751027" y="2060397"/>
                  </a:lnTo>
                  <a:lnTo>
                    <a:pt x="751027" y="2057222"/>
                  </a:lnTo>
                  <a:lnTo>
                    <a:pt x="566445" y="2057222"/>
                  </a:lnTo>
                  <a:lnTo>
                    <a:pt x="566445" y="1873377"/>
                  </a:lnTo>
                  <a:lnTo>
                    <a:pt x="751027" y="1873377"/>
                  </a:lnTo>
                  <a:lnTo>
                    <a:pt x="751027" y="1870202"/>
                  </a:lnTo>
                  <a:lnTo>
                    <a:pt x="566445" y="1870202"/>
                  </a:lnTo>
                  <a:lnTo>
                    <a:pt x="566445" y="1686356"/>
                  </a:lnTo>
                  <a:lnTo>
                    <a:pt x="751027" y="1686356"/>
                  </a:lnTo>
                  <a:lnTo>
                    <a:pt x="751027" y="1683181"/>
                  </a:lnTo>
                  <a:lnTo>
                    <a:pt x="566445" y="1683181"/>
                  </a:lnTo>
                  <a:lnTo>
                    <a:pt x="566445" y="1499336"/>
                  </a:lnTo>
                  <a:lnTo>
                    <a:pt x="751027" y="1499336"/>
                  </a:lnTo>
                  <a:lnTo>
                    <a:pt x="751027" y="1496161"/>
                  </a:lnTo>
                  <a:lnTo>
                    <a:pt x="566445" y="1496161"/>
                  </a:lnTo>
                  <a:lnTo>
                    <a:pt x="566445" y="1312316"/>
                  </a:lnTo>
                  <a:lnTo>
                    <a:pt x="751027" y="1312316"/>
                  </a:lnTo>
                  <a:lnTo>
                    <a:pt x="751027" y="1309141"/>
                  </a:lnTo>
                  <a:lnTo>
                    <a:pt x="566445" y="1309141"/>
                  </a:lnTo>
                  <a:lnTo>
                    <a:pt x="566445" y="1125296"/>
                  </a:lnTo>
                  <a:lnTo>
                    <a:pt x="751027" y="1125296"/>
                  </a:lnTo>
                  <a:lnTo>
                    <a:pt x="751027" y="1122121"/>
                  </a:lnTo>
                  <a:lnTo>
                    <a:pt x="566445" y="1122121"/>
                  </a:lnTo>
                  <a:lnTo>
                    <a:pt x="566445" y="938276"/>
                  </a:lnTo>
                  <a:lnTo>
                    <a:pt x="751027" y="938276"/>
                  </a:lnTo>
                  <a:lnTo>
                    <a:pt x="751027" y="935101"/>
                  </a:lnTo>
                  <a:lnTo>
                    <a:pt x="566445" y="935101"/>
                  </a:lnTo>
                  <a:lnTo>
                    <a:pt x="566445" y="751255"/>
                  </a:lnTo>
                  <a:lnTo>
                    <a:pt x="751027" y="751255"/>
                  </a:lnTo>
                  <a:lnTo>
                    <a:pt x="751027" y="748080"/>
                  </a:lnTo>
                  <a:lnTo>
                    <a:pt x="566445" y="748080"/>
                  </a:lnTo>
                  <a:lnTo>
                    <a:pt x="566445" y="564235"/>
                  </a:lnTo>
                  <a:lnTo>
                    <a:pt x="751027" y="564235"/>
                  </a:lnTo>
                  <a:lnTo>
                    <a:pt x="751027" y="561060"/>
                  </a:lnTo>
                  <a:lnTo>
                    <a:pt x="566445" y="561060"/>
                  </a:lnTo>
                  <a:lnTo>
                    <a:pt x="566445" y="377215"/>
                  </a:lnTo>
                  <a:lnTo>
                    <a:pt x="751027" y="377215"/>
                  </a:lnTo>
                  <a:lnTo>
                    <a:pt x="751027" y="374040"/>
                  </a:lnTo>
                  <a:lnTo>
                    <a:pt x="566445" y="374040"/>
                  </a:lnTo>
                  <a:lnTo>
                    <a:pt x="566445" y="190195"/>
                  </a:lnTo>
                  <a:lnTo>
                    <a:pt x="751027" y="190195"/>
                  </a:lnTo>
                  <a:lnTo>
                    <a:pt x="751027" y="187020"/>
                  </a:lnTo>
                  <a:lnTo>
                    <a:pt x="566445" y="187020"/>
                  </a:lnTo>
                  <a:lnTo>
                    <a:pt x="566445" y="3175"/>
                  </a:lnTo>
                  <a:lnTo>
                    <a:pt x="751027" y="3175"/>
                  </a:lnTo>
                  <a:lnTo>
                    <a:pt x="751027" y="0"/>
                  </a:lnTo>
                  <a:lnTo>
                    <a:pt x="566445" y="0"/>
                  </a:lnTo>
                  <a:lnTo>
                    <a:pt x="563270" y="0"/>
                  </a:lnTo>
                  <a:lnTo>
                    <a:pt x="563270" y="3175"/>
                  </a:lnTo>
                  <a:lnTo>
                    <a:pt x="563270" y="2244242"/>
                  </a:lnTo>
                  <a:lnTo>
                    <a:pt x="378688" y="2244242"/>
                  </a:lnTo>
                  <a:lnTo>
                    <a:pt x="378688" y="2060397"/>
                  </a:lnTo>
                  <a:lnTo>
                    <a:pt x="563270" y="2060397"/>
                  </a:lnTo>
                  <a:lnTo>
                    <a:pt x="563270" y="2057222"/>
                  </a:lnTo>
                  <a:lnTo>
                    <a:pt x="378688" y="2057222"/>
                  </a:lnTo>
                  <a:lnTo>
                    <a:pt x="378688" y="1873377"/>
                  </a:lnTo>
                  <a:lnTo>
                    <a:pt x="563270" y="1873377"/>
                  </a:lnTo>
                  <a:lnTo>
                    <a:pt x="563270" y="1870202"/>
                  </a:lnTo>
                  <a:lnTo>
                    <a:pt x="378688" y="1870202"/>
                  </a:lnTo>
                  <a:lnTo>
                    <a:pt x="378688" y="1686356"/>
                  </a:lnTo>
                  <a:lnTo>
                    <a:pt x="563270" y="1686356"/>
                  </a:lnTo>
                  <a:lnTo>
                    <a:pt x="563270" y="1683181"/>
                  </a:lnTo>
                  <a:lnTo>
                    <a:pt x="378688" y="1683181"/>
                  </a:lnTo>
                  <a:lnTo>
                    <a:pt x="378688" y="1499336"/>
                  </a:lnTo>
                  <a:lnTo>
                    <a:pt x="563270" y="1499336"/>
                  </a:lnTo>
                  <a:lnTo>
                    <a:pt x="563270" y="1496161"/>
                  </a:lnTo>
                  <a:lnTo>
                    <a:pt x="378688" y="1496161"/>
                  </a:lnTo>
                  <a:lnTo>
                    <a:pt x="378688" y="1312316"/>
                  </a:lnTo>
                  <a:lnTo>
                    <a:pt x="563270" y="1312316"/>
                  </a:lnTo>
                  <a:lnTo>
                    <a:pt x="563270" y="1309141"/>
                  </a:lnTo>
                  <a:lnTo>
                    <a:pt x="378688" y="1309141"/>
                  </a:lnTo>
                  <a:lnTo>
                    <a:pt x="378688" y="1125296"/>
                  </a:lnTo>
                  <a:lnTo>
                    <a:pt x="563270" y="1125296"/>
                  </a:lnTo>
                  <a:lnTo>
                    <a:pt x="563270" y="1122121"/>
                  </a:lnTo>
                  <a:lnTo>
                    <a:pt x="378688" y="1122121"/>
                  </a:lnTo>
                  <a:lnTo>
                    <a:pt x="378688" y="938276"/>
                  </a:lnTo>
                  <a:lnTo>
                    <a:pt x="563270" y="938276"/>
                  </a:lnTo>
                  <a:lnTo>
                    <a:pt x="563270" y="935101"/>
                  </a:lnTo>
                  <a:lnTo>
                    <a:pt x="378688" y="935101"/>
                  </a:lnTo>
                  <a:lnTo>
                    <a:pt x="378688" y="751255"/>
                  </a:lnTo>
                  <a:lnTo>
                    <a:pt x="563270" y="751255"/>
                  </a:lnTo>
                  <a:lnTo>
                    <a:pt x="563270" y="748080"/>
                  </a:lnTo>
                  <a:lnTo>
                    <a:pt x="378688" y="748080"/>
                  </a:lnTo>
                  <a:lnTo>
                    <a:pt x="378688" y="564235"/>
                  </a:lnTo>
                  <a:lnTo>
                    <a:pt x="563270" y="564235"/>
                  </a:lnTo>
                  <a:lnTo>
                    <a:pt x="563270" y="561060"/>
                  </a:lnTo>
                  <a:lnTo>
                    <a:pt x="378688" y="561060"/>
                  </a:lnTo>
                  <a:lnTo>
                    <a:pt x="378688" y="377215"/>
                  </a:lnTo>
                  <a:lnTo>
                    <a:pt x="563270" y="377215"/>
                  </a:lnTo>
                  <a:lnTo>
                    <a:pt x="563270" y="374040"/>
                  </a:lnTo>
                  <a:lnTo>
                    <a:pt x="378688" y="374040"/>
                  </a:lnTo>
                  <a:lnTo>
                    <a:pt x="378688" y="190195"/>
                  </a:lnTo>
                  <a:lnTo>
                    <a:pt x="563270" y="190195"/>
                  </a:lnTo>
                  <a:lnTo>
                    <a:pt x="563270" y="187020"/>
                  </a:lnTo>
                  <a:lnTo>
                    <a:pt x="378688" y="187020"/>
                  </a:lnTo>
                  <a:lnTo>
                    <a:pt x="378688" y="3175"/>
                  </a:lnTo>
                  <a:lnTo>
                    <a:pt x="563270" y="3175"/>
                  </a:lnTo>
                  <a:lnTo>
                    <a:pt x="563270" y="0"/>
                  </a:lnTo>
                  <a:lnTo>
                    <a:pt x="378688" y="0"/>
                  </a:lnTo>
                  <a:lnTo>
                    <a:pt x="375513" y="0"/>
                  </a:lnTo>
                  <a:lnTo>
                    <a:pt x="375513" y="3175"/>
                  </a:lnTo>
                  <a:lnTo>
                    <a:pt x="375513" y="2244242"/>
                  </a:lnTo>
                  <a:lnTo>
                    <a:pt x="190931" y="2244242"/>
                  </a:lnTo>
                  <a:lnTo>
                    <a:pt x="190931" y="2060397"/>
                  </a:lnTo>
                  <a:lnTo>
                    <a:pt x="375513" y="2060397"/>
                  </a:lnTo>
                  <a:lnTo>
                    <a:pt x="375513" y="2057222"/>
                  </a:lnTo>
                  <a:lnTo>
                    <a:pt x="190931" y="2057222"/>
                  </a:lnTo>
                  <a:lnTo>
                    <a:pt x="190931" y="1873377"/>
                  </a:lnTo>
                  <a:lnTo>
                    <a:pt x="375513" y="1873377"/>
                  </a:lnTo>
                  <a:lnTo>
                    <a:pt x="375513" y="1870202"/>
                  </a:lnTo>
                  <a:lnTo>
                    <a:pt x="190931" y="1870202"/>
                  </a:lnTo>
                  <a:lnTo>
                    <a:pt x="190931" y="1686356"/>
                  </a:lnTo>
                  <a:lnTo>
                    <a:pt x="375513" y="1686356"/>
                  </a:lnTo>
                  <a:lnTo>
                    <a:pt x="375513" y="1683181"/>
                  </a:lnTo>
                  <a:lnTo>
                    <a:pt x="190931" y="1683181"/>
                  </a:lnTo>
                  <a:lnTo>
                    <a:pt x="190931" y="1499336"/>
                  </a:lnTo>
                  <a:lnTo>
                    <a:pt x="375513" y="1499336"/>
                  </a:lnTo>
                  <a:lnTo>
                    <a:pt x="375513" y="1496161"/>
                  </a:lnTo>
                  <a:lnTo>
                    <a:pt x="190931" y="1496161"/>
                  </a:lnTo>
                  <a:lnTo>
                    <a:pt x="190931" y="1312316"/>
                  </a:lnTo>
                  <a:lnTo>
                    <a:pt x="375513" y="1312316"/>
                  </a:lnTo>
                  <a:lnTo>
                    <a:pt x="375513" y="1309141"/>
                  </a:lnTo>
                  <a:lnTo>
                    <a:pt x="190931" y="1309141"/>
                  </a:lnTo>
                  <a:lnTo>
                    <a:pt x="190931" y="1125296"/>
                  </a:lnTo>
                  <a:lnTo>
                    <a:pt x="375513" y="1125296"/>
                  </a:lnTo>
                  <a:lnTo>
                    <a:pt x="375513" y="1122121"/>
                  </a:lnTo>
                  <a:lnTo>
                    <a:pt x="190931" y="1122121"/>
                  </a:lnTo>
                  <a:lnTo>
                    <a:pt x="190931" y="938276"/>
                  </a:lnTo>
                  <a:lnTo>
                    <a:pt x="375513" y="938276"/>
                  </a:lnTo>
                  <a:lnTo>
                    <a:pt x="375513" y="935101"/>
                  </a:lnTo>
                  <a:lnTo>
                    <a:pt x="190931" y="935101"/>
                  </a:lnTo>
                  <a:lnTo>
                    <a:pt x="190931" y="751255"/>
                  </a:lnTo>
                  <a:lnTo>
                    <a:pt x="375513" y="751255"/>
                  </a:lnTo>
                  <a:lnTo>
                    <a:pt x="375513" y="748080"/>
                  </a:lnTo>
                  <a:lnTo>
                    <a:pt x="190931" y="748080"/>
                  </a:lnTo>
                  <a:lnTo>
                    <a:pt x="190931" y="564235"/>
                  </a:lnTo>
                  <a:lnTo>
                    <a:pt x="375513" y="564235"/>
                  </a:lnTo>
                  <a:lnTo>
                    <a:pt x="375513" y="561060"/>
                  </a:lnTo>
                  <a:lnTo>
                    <a:pt x="190931" y="561060"/>
                  </a:lnTo>
                  <a:lnTo>
                    <a:pt x="190931" y="377215"/>
                  </a:lnTo>
                  <a:lnTo>
                    <a:pt x="375513" y="377215"/>
                  </a:lnTo>
                  <a:lnTo>
                    <a:pt x="375513" y="374040"/>
                  </a:lnTo>
                  <a:lnTo>
                    <a:pt x="190931" y="374040"/>
                  </a:lnTo>
                  <a:lnTo>
                    <a:pt x="190931" y="190195"/>
                  </a:lnTo>
                  <a:lnTo>
                    <a:pt x="375513" y="190195"/>
                  </a:lnTo>
                  <a:lnTo>
                    <a:pt x="375513" y="187020"/>
                  </a:lnTo>
                  <a:lnTo>
                    <a:pt x="190931" y="187020"/>
                  </a:lnTo>
                  <a:lnTo>
                    <a:pt x="190931" y="3175"/>
                  </a:lnTo>
                  <a:lnTo>
                    <a:pt x="375513" y="3175"/>
                  </a:lnTo>
                  <a:lnTo>
                    <a:pt x="375513" y="0"/>
                  </a:lnTo>
                  <a:lnTo>
                    <a:pt x="190931" y="0"/>
                  </a:lnTo>
                  <a:lnTo>
                    <a:pt x="187756" y="0"/>
                  </a:lnTo>
                  <a:lnTo>
                    <a:pt x="187756" y="3175"/>
                  </a:lnTo>
                  <a:lnTo>
                    <a:pt x="187756" y="2244242"/>
                  </a:lnTo>
                  <a:lnTo>
                    <a:pt x="3175" y="2244242"/>
                  </a:lnTo>
                  <a:lnTo>
                    <a:pt x="3175" y="2060397"/>
                  </a:lnTo>
                  <a:lnTo>
                    <a:pt x="187756" y="2060397"/>
                  </a:lnTo>
                  <a:lnTo>
                    <a:pt x="187756" y="2057222"/>
                  </a:lnTo>
                  <a:lnTo>
                    <a:pt x="3175" y="2057222"/>
                  </a:lnTo>
                  <a:lnTo>
                    <a:pt x="3175" y="1873377"/>
                  </a:lnTo>
                  <a:lnTo>
                    <a:pt x="187756" y="1873377"/>
                  </a:lnTo>
                  <a:lnTo>
                    <a:pt x="187756" y="1870202"/>
                  </a:lnTo>
                  <a:lnTo>
                    <a:pt x="3175" y="1870202"/>
                  </a:lnTo>
                  <a:lnTo>
                    <a:pt x="3175" y="1686356"/>
                  </a:lnTo>
                  <a:lnTo>
                    <a:pt x="187756" y="1686356"/>
                  </a:lnTo>
                  <a:lnTo>
                    <a:pt x="187756" y="1683181"/>
                  </a:lnTo>
                  <a:lnTo>
                    <a:pt x="3175" y="1683181"/>
                  </a:lnTo>
                  <a:lnTo>
                    <a:pt x="3175" y="1499336"/>
                  </a:lnTo>
                  <a:lnTo>
                    <a:pt x="187756" y="1499336"/>
                  </a:lnTo>
                  <a:lnTo>
                    <a:pt x="187756" y="1496161"/>
                  </a:lnTo>
                  <a:lnTo>
                    <a:pt x="3175" y="1496161"/>
                  </a:lnTo>
                  <a:lnTo>
                    <a:pt x="3175" y="1312316"/>
                  </a:lnTo>
                  <a:lnTo>
                    <a:pt x="187756" y="1312316"/>
                  </a:lnTo>
                  <a:lnTo>
                    <a:pt x="187756" y="1309141"/>
                  </a:lnTo>
                  <a:lnTo>
                    <a:pt x="3175" y="1309141"/>
                  </a:lnTo>
                  <a:lnTo>
                    <a:pt x="3175" y="1125296"/>
                  </a:lnTo>
                  <a:lnTo>
                    <a:pt x="187756" y="1125296"/>
                  </a:lnTo>
                  <a:lnTo>
                    <a:pt x="187756" y="1122121"/>
                  </a:lnTo>
                  <a:lnTo>
                    <a:pt x="3175" y="1122121"/>
                  </a:lnTo>
                  <a:lnTo>
                    <a:pt x="3175" y="938276"/>
                  </a:lnTo>
                  <a:lnTo>
                    <a:pt x="187756" y="938276"/>
                  </a:lnTo>
                  <a:lnTo>
                    <a:pt x="187756" y="935101"/>
                  </a:lnTo>
                  <a:lnTo>
                    <a:pt x="3175" y="935101"/>
                  </a:lnTo>
                  <a:lnTo>
                    <a:pt x="3175" y="751255"/>
                  </a:lnTo>
                  <a:lnTo>
                    <a:pt x="187756" y="751255"/>
                  </a:lnTo>
                  <a:lnTo>
                    <a:pt x="187756" y="748080"/>
                  </a:lnTo>
                  <a:lnTo>
                    <a:pt x="3175" y="748080"/>
                  </a:lnTo>
                  <a:lnTo>
                    <a:pt x="3175" y="564235"/>
                  </a:lnTo>
                  <a:lnTo>
                    <a:pt x="187756" y="564235"/>
                  </a:lnTo>
                  <a:lnTo>
                    <a:pt x="187756" y="561060"/>
                  </a:lnTo>
                  <a:lnTo>
                    <a:pt x="3175" y="561060"/>
                  </a:lnTo>
                  <a:lnTo>
                    <a:pt x="3175" y="377215"/>
                  </a:lnTo>
                  <a:lnTo>
                    <a:pt x="187756" y="377215"/>
                  </a:lnTo>
                  <a:lnTo>
                    <a:pt x="187756" y="374040"/>
                  </a:lnTo>
                  <a:lnTo>
                    <a:pt x="3175" y="374040"/>
                  </a:lnTo>
                  <a:lnTo>
                    <a:pt x="3175" y="190195"/>
                  </a:lnTo>
                  <a:lnTo>
                    <a:pt x="187756" y="190195"/>
                  </a:lnTo>
                  <a:lnTo>
                    <a:pt x="187756" y="187020"/>
                  </a:lnTo>
                  <a:lnTo>
                    <a:pt x="3175" y="187020"/>
                  </a:lnTo>
                  <a:lnTo>
                    <a:pt x="3175" y="3175"/>
                  </a:lnTo>
                  <a:lnTo>
                    <a:pt x="187756" y="3175"/>
                  </a:lnTo>
                  <a:lnTo>
                    <a:pt x="187756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75"/>
                  </a:lnTo>
                  <a:lnTo>
                    <a:pt x="0" y="2247417"/>
                  </a:lnTo>
                  <a:lnTo>
                    <a:pt x="3175" y="2247417"/>
                  </a:lnTo>
                  <a:lnTo>
                    <a:pt x="2256256" y="2247417"/>
                  </a:lnTo>
                  <a:lnTo>
                    <a:pt x="2256256" y="2244242"/>
                  </a:lnTo>
                  <a:lnTo>
                    <a:pt x="2256256" y="3175"/>
                  </a:lnTo>
                  <a:lnTo>
                    <a:pt x="2256256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2507" y="2492690"/>
              <a:ext cx="2475627" cy="1981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69827" y="2571750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700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60602" y="2510789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1260" y="1354216"/>
              <a:ext cx="198120" cy="24750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260320" y="1481536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199360" y="1372323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19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19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5530143" y="1354216"/>
            <a:ext cx="2475865" cy="2475230"/>
            <a:chOff x="5530143" y="1354216"/>
            <a:chExt cx="2475865" cy="2475230"/>
          </a:xfrm>
        </p:grpSpPr>
        <p:sp>
          <p:nvSpPr>
            <p:cNvPr id="12" name="object 12"/>
            <p:cNvSpPr/>
            <p:nvPr/>
          </p:nvSpPr>
          <p:spPr>
            <a:xfrm>
              <a:off x="5649912" y="1458912"/>
              <a:ext cx="2256790" cy="2247900"/>
            </a:xfrm>
            <a:custGeom>
              <a:avLst/>
              <a:gdLst/>
              <a:ahLst/>
              <a:cxnLst/>
              <a:rect l="l" t="t" r="r" b="b"/>
              <a:pathLst>
                <a:path w="2256790" h="2247900">
                  <a:moveTo>
                    <a:pt x="2256256" y="0"/>
                  </a:moveTo>
                  <a:lnTo>
                    <a:pt x="2253081" y="0"/>
                  </a:lnTo>
                  <a:lnTo>
                    <a:pt x="2253081" y="3175"/>
                  </a:lnTo>
                  <a:lnTo>
                    <a:pt x="2253081" y="187020"/>
                  </a:lnTo>
                  <a:lnTo>
                    <a:pt x="2253081" y="2244242"/>
                  </a:lnTo>
                  <a:lnTo>
                    <a:pt x="2068499" y="2244242"/>
                  </a:lnTo>
                  <a:lnTo>
                    <a:pt x="2068499" y="2060397"/>
                  </a:lnTo>
                  <a:lnTo>
                    <a:pt x="2253081" y="2060397"/>
                  </a:lnTo>
                  <a:lnTo>
                    <a:pt x="2253081" y="2057222"/>
                  </a:lnTo>
                  <a:lnTo>
                    <a:pt x="2068499" y="2057222"/>
                  </a:lnTo>
                  <a:lnTo>
                    <a:pt x="2068499" y="1873377"/>
                  </a:lnTo>
                  <a:lnTo>
                    <a:pt x="2253081" y="1873377"/>
                  </a:lnTo>
                  <a:lnTo>
                    <a:pt x="2253081" y="1870202"/>
                  </a:lnTo>
                  <a:lnTo>
                    <a:pt x="2068499" y="1870202"/>
                  </a:lnTo>
                  <a:lnTo>
                    <a:pt x="2068499" y="1686356"/>
                  </a:lnTo>
                  <a:lnTo>
                    <a:pt x="2253081" y="1686356"/>
                  </a:lnTo>
                  <a:lnTo>
                    <a:pt x="2253081" y="1683181"/>
                  </a:lnTo>
                  <a:lnTo>
                    <a:pt x="2068499" y="1683181"/>
                  </a:lnTo>
                  <a:lnTo>
                    <a:pt x="2068499" y="1499336"/>
                  </a:lnTo>
                  <a:lnTo>
                    <a:pt x="2253081" y="1499336"/>
                  </a:lnTo>
                  <a:lnTo>
                    <a:pt x="2253081" y="1496161"/>
                  </a:lnTo>
                  <a:lnTo>
                    <a:pt x="2068499" y="1496161"/>
                  </a:lnTo>
                  <a:lnTo>
                    <a:pt x="2068499" y="1312316"/>
                  </a:lnTo>
                  <a:lnTo>
                    <a:pt x="2253081" y="1312316"/>
                  </a:lnTo>
                  <a:lnTo>
                    <a:pt x="2253081" y="1309141"/>
                  </a:lnTo>
                  <a:lnTo>
                    <a:pt x="2068499" y="1309141"/>
                  </a:lnTo>
                  <a:lnTo>
                    <a:pt x="2068499" y="1125296"/>
                  </a:lnTo>
                  <a:lnTo>
                    <a:pt x="2253081" y="1125296"/>
                  </a:lnTo>
                  <a:lnTo>
                    <a:pt x="2253081" y="1122121"/>
                  </a:lnTo>
                  <a:lnTo>
                    <a:pt x="2068499" y="1122121"/>
                  </a:lnTo>
                  <a:lnTo>
                    <a:pt x="2068499" y="938276"/>
                  </a:lnTo>
                  <a:lnTo>
                    <a:pt x="2253081" y="938276"/>
                  </a:lnTo>
                  <a:lnTo>
                    <a:pt x="2253081" y="935101"/>
                  </a:lnTo>
                  <a:lnTo>
                    <a:pt x="2068499" y="935101"/>
                  </a:lnTo>
                  <a:lnTo>
                    <a:pt x="2068499" y="751255"/>
                  </a:lnTo>
                  <a:lnTo>
                    <a:pt x="2253081" y="751255"/>
                  </a:lnTo>
                  <a:lnTo>
                    <a:pt x="2253081" y="748080"/>
                  </a:lnTo>
                  <a:lnTo>
                    <a:pt x="2068499" y="748080"/>
                  </a:lnTo>
                  <a:lnTo>
                    <a:pt x="2068499" y="564235"/>
                  </a:lnTo>
                  <a:lnTo>
                    <a:pt x="2253081" y="564235"/>
                  </a:lnTo>
                  <a:lnTo>
                    <a:pt x="2253081" y="561060"/>
                  </a:lnTo>
                  <a:lnTo>
                    <a:pt x="2068499" y="561060"/>
                  </a:lnTo>
                  <a:lnTo>
                    <a:pt x="2068499" y="377215"/>
                  </a:lnTo>
                  <a:lnTo>
                    <a:pt x="2253081" y="377215"/>
                  </a:lnTo>
                  <a:lnTo>
                    <a:pt x="2253081" y="374040"/>
                  </a:lnTo>
                  <a:lnTo>
                    <a:pt x="2068499" y="374040"/>
                  </a:lnTo>
                  <a:lnTo>
                    <a:pt x="2068499" y="190195"/>
                  </a:lnTo>
                  <a:lnTo>
                    <a:pt x="2253081" y="190195"/>
                  </a:lnTo>
                  <a:lnTo>
                    <a:pt x="2253081" y="187020"/>
                  </a:lnTo>
                  <a:lnTo>
                    <a:pt x="2068499" y="187020"/>
                  </a:lnTo>
                  <a:lnTo>
                    <a:pt x="2068499" y="3175"/>
                  </a:lnTo>
                  <a:lnTo>
                    <a:pt x="2253081" y="3175"/>
                  </a:lnTo>
                  <a:lnTo>
                    <a:pt x="2253081" y="0"/>
                  </a:lnTo>
                  <a:lnTo>
                    <a:pt x="2068499" y="0"/>
                  </a:lnTo>
                  <a:lnTo>
                    <a:pt x="2065324" y="0"/>
                  </a:lnTo>
                  <a:lnTo>
                    <a:pt x="2065324" y="3175"/>
                  </a:lnTo>
                  <a:lnTo>
                    <a:pt x="2065324" y="2244242"/>
                  </a:lnTo>
                  <a:lnTo>
                    <a:pt x="1880743" y="2244242"/>
                  </a:lnTo>
                  <a:lnTo>
                    <a:pt x="1880743" y="2060397"/>
                  </a:lnTo>
                  <a:lnTo>
                    <a:pt x="2065324" y="2060397"/>
                  </a:lnTo>
                  <a:lnTo>
                    <a:pt x="2065324" y="2057222"/>
                  </a:lnTo>
                  <a:lnTo>
                    <a:pt x="1880743" y="2057222"/>
                  </a:lnTo>
                  <a:lnTo>
                    <a:pt x="1880743" y="1873377"/>
                  </a:lnTo>
                  <a:lnTo>
                    <a:pt x="2065324" y="1873377"/>
                  </a:lnTo>
                  <a:lnTo>
                    <a:pt x="2065324" y="1870202"/>
                  </a:lnTo>
                  <a:lnTo>
                    <a:pt x="1880743" y="1870202"/>
                  </a:lnTo>
                  <a:lnTo>
                    <a:pt x="1880743" y="1686356"/>
                  </a:lnTo>
                  <a:lnTo>
                    <a:pt x="2065324" y="1686356"/>
                  </a:lnTo>
                  <a:lnTo>
                    <a:pt x="2065324" y="1683181"/>
                  </a:lnTo>
                  <a:lnTo>
                    <a:pt x="1880743" y="1683181"/>
                  </a:lnTo>
                  <a:lnTo>
                    <a:pt x="1880743" y="1499336"/>
                  </a:lnTo>
                  <a:lnTo>
                    <a:pt x="2065324" y="1499336"/>
                  </a:lnTo>
                  <a:lnTo>
                    <a:pt x="2065324" y="1496161"/>
                  </a:lnTo>
                  <a:lnTo>
                    <a:pt x="1880743" y="1496161"/>
                  </a:lnTo>
                  <a:lnTo>
                    <a:pt x="1880743" y="1312316"/>
                  </a:lnTo>
                  <a:lnTo>
                    <a:pt x="2065324" y="1312316"/>
                  </a:lnTo>
                  <a:lnTo>
                    <a:pt x="2065324" y="1309141"/>
                  </a:lnTo>
                  <a:lnTo>
                    <a:pt x="1880743" y="1309141"/>
                  </a:lnTo>
                  <a:lnTo>
                    <a:pt x="1880743" y="1125296"/>
                  </a:lnTo>
                  <a:lnTo>
                    <a:pt x="2065324" y="1125296"/>
                  </a:lnTo>
                  <a:lnTo>
                    <a:pt x="2065324" y="1122121"/>
                  </a:lnTo>
                  <a:lnTo>
                    <a:pt x="1880743" y="1122121"/>
                  </a:lnTo>
                  <a:lnTo>
                    <a:pt x="1880743" y="938276"/>
                  </a:lnTo>
                  <a:lnTo>
                    <a:pt x="2065324" y="938276"/>
                  </a:lnTo>
                  <a:lnTo>
                    <a:pt x="2065324" y="935101"/>
                  </a:lnTo>
                  <a:lnTo>
                    <a:pt x="1880743" y="935101"/>
                  </a:lnTo>
                  <a:lnTo>
                    <a:pt x="1880743" y="751255"/>
                  </a:lnTo>
                  <a:lnTo>
                    <a:pt x="2065324" y="751255"/>
                  </a:lnTo>
                  <a:lnTo>
                    <a:pt x="2065324" y="748080"/>
                  </a:lnTo>
                  <a:lnTo>
                    <a:pt x="1880743" y="748080"/>
                  </a:lnTo>
                  <a:lnTo>
                    <a:pt x="1880743" y="564235"/>
                  </a:lnTo>
                  <a:lnTo>
                    <a:pt x="2065324" y="564235"/>
                  </a:lnTo>
                  <a:lnTo>
                    <a:pt x="2065324" y="561060"/>
                  </a:lnTo>
                  <a:lnTo>
                    <a:pt x="1880743" y="561060"/>
                  </a:lnTo>
                  <a:lnTo>
                    <a:pt x="1880743" y="377215"/>
                  </a:lnTo>
                  <a:lnTo>
                    <a:pt x="2065324" y="377215"/>
                  </a:lnTo>
                  <a:lnTo>
                    <a:pt x="2065324" y="374040"/>
                  </a:lnTo>
                  <a:lnTo>
                    <a:pt x="1880743" y="374040"/>
                  </a:lnTo>
                  <a:lnTo>
                    <a:pt x="1880743" y="190195"/>
                  </a:lnTo>
                  <a:lnTo>
                    <a:pt x="2065324" y="190195"/>
                  </a:lnTo>
                  <a:lnTo>
                    <a:pt x="2065324" y="187020"/>
                  </a:lnTo>
                  <a:lnTo>
                    <a:pt x="1880743" y="187020"/>
                  </a:lnTo>
                  <a:lnTo>
                    <a:pt x="1880743" y="3175"/>
                  </a:lnTo>
                  <a:lnTo>
                    <a:pt x="2065324" y="3175"/>
                  </a:lnTo>
                  <a:lnTo>
                    <a:pt x="2065324" y="0"/>
                  </a:lnTo>
                  <a:lnTo>
                    <a:pt x="1880743" y="0"/>
                  </a:lnTo>
                  <a:lnTo>
                    <a:pt x="1877568" y="0"/>
                  </a:lnTo>
                  <a:lnTo>
                    <a:pt x="1877568" y="3175"/>
                  </a:lnTo>
                  <a:lnTo>
                    <a:pt x="1877568" y="2244242"/>
                  </a:lnTo>
                  <a:lnTo>
                    <a:pt x="1692986" y="2244242"/>
                  </a:lnTo>
                  <a:lnTo>
                    <a:pt x="1692986" y="2060397"/>
                  </a:lnTo>
                  <a:lnTo>
                    <a:pt x="1877568" y="2060397"/>
                  </a:lnTo>
                  <a:lnTo>
                    <a:pt x="1877568" y="2057222"/>
                  </a:lnTo>
                  <a:lnTo>
                    <a:pt x="1692986" y="2057222"/>
                  </a:lnTo>
                  <a:lnTo>
                    <a:pt x="1692986" y="1873377"/>
                  </a:lnTo>
                  <a:lnTo>
                    <a:pt x="1877568" y="1873377"/>
                  </a:lnTo>
                  <a:lnTo>
                    <a:pt x="1877568" y="1870202"/>
                  </a:lnTo>
                  <a:lnTo>
                    <a:pt x="1692986" y="1870202"/>
                  </a:lnTo>
                  <a:lnTo>
                    <a:pt x="1692986" y="1686356"/>
                  </a:lnTo>
                  <a:lnTo>
                    <a:pt x="1877568" y="1686356"/>
                  </a:lnTo>
                  <a:lnTo>
                    <a:pt x="1877568" y="1683181"/>
                  </a:lnTo>
                  <a:lnTo>
                    <a:pt x="1692986" y="1683181"/>
                  </a:lnTo>
                  <a:lnTo>
                    <a:pt x="1692986" y="1499336"/>
                  </a:lnTo>
                  <a:lnTo>
                    <a:pt x="1877568" y="1499336"/>
                  </a:lnTo>
                  <a:lnTo>
                    <a:pt x="1877568" y="1496161"/>
                  </a:lnTo>
                  <a:lnTo>
                    <a:pt x="1692986" y="1496161"/>
                  </a:lnTo>
                  <a:lnTo>
                    <a:pt x="1692986" y="1312316"/>
                  </a:lnTo>
                  <a:lnTo>
                    <a:pt x="1877568" y="1312316"/>
                  </a:lnTo>
                  <a:lnTo>
                    <a:pt x="1877568" y="1309141"/>
                  </a:lnTo>
                  <a:lnTo>
                    <a:pt x="1692986" y="1309141"/>
                  </a:lnTo>
                  <a:lnTo>
                    <a:pt x="1692986" y="1125296"/>
                  </a:lnTo>
                  <a:lnTo>
                    <a:pt x="1877568" y="1125296"/>
                  </a:lnTo>
                  <a:lnTo>
                    <a:pt x="1877568" y="1122121"/>
                  </a:lnTo>
                  <a:lnTo>
                    <a:pt x="1692986" y="1122121"/>
                  </a:lnTo>
                  <a:lnTo>
                    <a:pt x="1692986" y="938276"/>
                  </a:lnTo>
                  <a:lnTo>
                    <a:pt x="1877568" y="938276"/>
                  </a:lnTo>
                  <a:lnTo>
                    <a:pt x="1877568" y="935101"/>
                  </a:lnTo>
                  <a:lnTo>
                    <a:pt x="1692986" y="935101"/>
                  </a:lnTo>
                  <a:lnTo>
                    <a:pt x="1692986" y="751255"/>
                  </a:lnTo>
                  <a:lnTo>
                    <a:pt x="1877568" y="751255"/>
                  </a:lnTo>
                  <a:lnTo>
                    <a:pt x="1877568" y="748080"/>
                  </a:lnTo>
                  <a:lnTo>
                    <a:pt x="1692986" y="748080"/>
                  </a:lnTo>
                  <a:lnTo>
                    <a:pt x="1692986" y="564235"/>
                  </a:lnTo>
                  <a:lnTo>
                    <a:pt x="1877568" y="564235"/>
                  </a:lnTo>
                  <a:lnTo>
                    <a:pt x="1877568" y="561060"/>
                  </a:lnTo>
                  <a:lnTo>
                    <a:pt x="1692986" y="561060"/>
                  </a:lnTo>
                  <a:lnTo>
                    <a:pt x="1692986" y="377215"/>
                  </a:lnTo>
                  <a:lnTo>
                    <a:pt x="1877568" y="377215"/>
                  </a:lnTo>
                  <a:lnTo>
                    <a:pt x="1877568" y="374040"/>
                  </a:lnTo>
                  <a:lnTo>
                    <a:pt x="1692986" y="374040"/>
                  </a:lnTo>
                  <a:lnTo>
                    <a:pt x="1692986" y="190195"/>
                  </a:lnTo>
                  <a:lnTo>
                    <a:pt x="1877568" y="190195"/>
                  </a:lnTo>
                  <a:lnTo>
                    <a:pt x="1877568" y="187020"/>
                  </a:lnTo>
                  <a:lnTo>
                    <a:pt x="1692986" y="187020"/>
                  </a:lnTo>
                  <a:lnTo>
                    <a:pt x="1692986" y="3175"/>
                  </a:lnTo>
                  <a:lnTo>
                    <a:pt x="1877568" y="3175"/>
                  </a:lnTo>
                  <a:lnTo>
                    <a:pt x="1877568" y="0"/>
                  </a:lnTo>
                  <a:lnTo>
                    <a:pt x="1692986" y="0"/>
                  </a:lnTo>
                  <a:lnTo>
                    <a:pt x="1689811" y="0"/>
                  </a:lnTo>
                  <a:lnTo>
                    <a:pt x="1689811" y="3175"/>
                  </a:lnTo>
                  <a:lnTo>
                    <a:pt x="1689811" y="2244242"/>
                  </a:lnTo>
                  <a:lnTo>
                    <a:pt x="1505229" y="2244242"/>
                  </a:lnTo>
                  <a:lnTo>
                    <a:pt x="1505229" y="2060397"/>
                  </a:lnTo>
                  <a:lnTo>
                    <a:pt x="1689811" y="2060397"/>
                  </a:lnTo>
                  <a:lnTo>
                    <a:pt x="1689811" y="2057222"/>
                  </a:lnTo>
                  <a:lnTo>
                    <a:pt x="1505229" y="2057222"/>
                  </a:lnTo>
                  <a:lnTo>
                    <a:pt x="1505229" y="1873377"/>
                  </a:lnTo>
                  <a:lnTo>
                    <a:pt x="1689811" y="1873377"/>
                  </a:lnTo>
                  <a:lnTo>
                    <a:pt x="1689811" y="1870202"/>
                  </a:lnTo>
                  <a:lnTo>
                    <a:pt x="1505229" y="1870202"/>
                  </a:lnTo>
                  <a:lnTo>
                    <a:pt x="1505229" y="1686356"/>
                  </a:lnTo>
                  <a:lnTo>
                    <a:pt x="1689811" y="1686356"/>
                  </a:lnTo>
                  <a:lnTo>
                    <a:pt x="1689811" y="1683181"/>
                  </a:lnTo>
                  <a:lnTo>
                    <a:pt x="1505229" y="1683181"/>
                  </a:lnTo>
                  <a:lnTo>
                    <a:pt x="1505229" y="1499336"/>
                  </a:lnTo>
                  <a:lnTo>
                    <a:pt x="1689811" y="1499336"/>
                  </a:lnTo>
                  <a:lnTo>
                    <a:pt x="1689811" y="1496161"/>
                  </a:lnTo>
                  <a:lnTo>
                    <a:pt x="1505229" y="1496161"/>
                  </a:lnTo>
                  <a:lnTo>
                    <a:pt x="1505229" y="1312316"/>
                  </a:lnTo>
                  <a:lnTo>
                    <a:pt x="1689811" y="1312316"/>
                  </a:lnTo>
                  <a:lnTo>
                    <a:pt x="1689811" y="1309141"/>
                  </a:lnTo>
                  <a:lnTo>
                    <a:pt x="1505229" y="1309141"/>
                  </a:lnTo>
                  <a:lnTo>
                    <a:pt x="1505229" y="1125296"/>
                  </a:lnTo>
                  <a:lnTo>
                    <a:pt x="1689811" y="1125296"/>
                  </a:lnTo>
                  <a:lnTo>
                    <a:pt x="1689811" y="1122121"/>
                  </a:lnTo>
                  <a:lnTo>
                    <a:pt x="1505229" y="1122121"/>
                  </a:lnTo>
                  <a:lnTo>
                    <a:pt x="1505229" y="938276"/>
                  </a:lnTo>
                  <a:lnTo>
                    <a:pt x="1689811" y="938276"/>
                  </a:lnTo>
                  <a:lnTo>
                    <a:pt x="1689811" y="935101"/>
                  </a:lnTo>
                  <a:lnTo>
                    <a:pt x="1505229" y="935101"/>
                  </a:lnTo>
                  <a:lnTo>
                    <a:pt x="1505229" y="751255"/>
                  </a:lnTo>
                  <a:lnTo>
                    <a:pt x="1689811" y="751255"/>
                  </a:lnTo>
                  <a:lnTo>
                    <a:pt x="1689811" y="748080"/>
                  </a:lnTo>
                  <a:lnTo>
                    <a:pt x="1505229" y="748080"/>
                  </a:lnTo>
                  <a:lnTo>
                    <a:pt x="1505229" y="564235"/>
                  </a:lnTo>
                  <a:lnTo>
                    <a:pt x="1689811" y="564235"/>
                  </a:lnTo>
                  <a:lnTo>
                    <a:pt x="1689811" y="561060"/>
                  </a:lnTo>
                  <a:lnTo>
                    <a:pt x="1505229" y="561060"/>
                  </a:lnTo>
                  <a:lnTo>
                    <a:pt x="1505229" y="377215"/>
                  </a:lnTo>
                  <a:lnTo>
                    <a:pt x="1689811" y="377215"/>
                  </a:lnTo>
                  <a:lnTo>
                    <a:pt x="1689811" y="374040"/>
                  </a:lnTo>
                  <a:lnTo>
                    <a:pt x="1505229" y="374040"/>
                  </a:lnTo>
                  <a:lnTo>
                    <a:pt x="1505229" y="190195"/>
                  </a:lnTo>
                  <a:lnTo>
                    <a:pt x="1689811" y="190195"/>
                  </a:lnTo>
                  <a:lnTo>
                    <a:pt x="1689811" y="187020"/>
                  </a:lnTo>
                  <a:lnTo>
                    <a:pt x="1505229" y="187020"/>
                  </a:lnTo>
                  <a:lnTo>
                    <a:pt x="1505229" y="3175"/>
                  </a:lnTo>
                  <a:lnTo>
                    <a:pt x="1689811" y="3175"/>
                  </a:lnTo>
                  <a:lnTo>
                    <a:pt x="1689811" y="0"/>
                  </a:lnTo>
                  <a:lnTo>
                    <a:pt x="1505229" y="0"/>
                  </a:lnTo>
                  <a:lnTo>
                    <a:pt x="1502054" y="0"/>
                  </a:lnTo>
                  <a:lnTo>
                    <a:pt x="1502054" y="3175"/>
                  </a:lnTo>
                  <a:lnTo>
                    <a:pt x="1502054" y="2244242"/>
                  </a:lnTo>
                  <a:lnTo>
                    <a:pt x="1317472" y="2244242"/>
                  </a:lnTo>
                  <a:lnTo>
                    <a:pt x="1317472" y="2060397"/>
                  </a:lnTo>
                  <a:lnTo>
                    <a:pt x="1502054" y="2060397"/>
                  </a:lnTo>
                  <a:lnTo>
                    <a:pt x="1502054" y="2057222"/>
                  </a:lnTo>
                  <a:lnTo>
                    <a:pt x="1317472" y="2057222"/>
                  </a:lnTo>
                  <a:lnTo>
                    <a:pt x="1317472" y="1873377"/>
                  </a:lnTo>
                  <a:lnTo>
                    <a:pt x="1502054" y="1873377"/>
                  </a:lnTo>
                  <a:lnTo>
                    <a:pt x="1502054" y="1870202"/>
                  </a:lnTo>
                  <a:lnTo>
                    <a:pt x="1317472" y="1870202"/>
                  </a:lnTo>
                  <a:lnTo>
                    <a:pt x="1317472" y="1686356"/>
                  </a:lnTo>
                  <a:lnTo>
                    <a:pt x="1502054" y="1686356"/>
                  </a:lnTo>
                  <a:lnTo>
                    <a:pt x="1502054" y="1683181"/>
                  </a:lnTo>
                  <a:lnTo>
                    <a:pt x="1317472" y="1683181"/>
                  </a:lnTo>
                  <a:lnTo>
                    <a:pt x="1317472" y="1499336"/>
                  </a:lnTo>
                  <a:lnTo>
                    <a:pt x="1502054" y="1499336"/>
                  </a:lnTo>
                  <a:lnTo>
                    <a:pt x="1502054" y="1496161"/>
                  </a:lnTo>
                  <a:lnTo>
                    <a:pt x="1317472" y="1496161"/>
                  </a:lnTo>
                  <a:lnTo>
                    <a:pt x="1317472" y="1312316"/>
                  </a:lnTo>
                  <a:lnTo>
                    <a:pt x="1502054" y="1312316"/>
                  </a:lnTo>
                  <a:lnTo>
                    <a:pt x="1502054" y="1309141"/>
                  </a:lnTo>
                  <a:lnTo>
                    <a:pt x="1317472" y="1309141"/>
                  </a:lnTo>
                  <a:lnTo>
                    <a:pt x="1317472" y="1125296"/>
                  </a:lnTo>
                  <a:lnTo>
                    <a:pt x="1502054" y="1125296"/>
                  </a:lnTo>
                  <a:lnTo>
                    <a:pt x="1502054" y="1122121"/>
                  </a:lnTo>
                  <a:lnTo>
                    <a:pt x="1317472" y="1122121"/>
                  </a:lnTo>
                  <a:lnTo>
                    <a:pt x="1317472" y="938276"/>
                  </a:lnTo>
                  <a:lnTo>
                    <a:pt x="1502054" y="938276"/>
                  </a:lnTo>
                  <a:lnTo>
                    <a:pt x="1502054" y="935101"/>
                  </a:lnTo>
                  <a:lnTo>
                    <a:pt x="1317472" y="935101"/>
                  </a:lnTo>
                  <a:lnTo>
                    <a:pt x="1317472" y="751255"/>
                  </a:lnTo>
                  <a:lnTo>
                    <a:pt x="1502054" y="751255"/>
                  </a:lnTo>
                  <a:lnTo>
                    <a:pt x="1502054" y="748080"/>
                  </a:lnTo>
                  <a:lnTo>
                    <a:pt x="1317472" y="748080"/>
                  </a:lnTo>
                  <a:lnTo>
                    <a:pt x="1317472" y="564235"/>
                  </a:lnTo>
                  <a:lnTo>
                    <a:pt x="1502054" y="564235"/>
                  </a:lnTo>
                  <a:lnTo>
                    <a:pt x="1502054" y="561060"/>
                  </a:lnTo>
                  <a:lnTo>
                    <a:pt x="1317472" y="561060"/>
                  </a:lnTo>
                  <a:lnTo>
                    <a:pt x="1317472" y="377215"/>
                  </a:lnTo>
                  <a:lnTo>
                    <a:pt x="1502054" y="377215"/>
                  </a:lnTo>
                  <a:lnTo>
                    <a:pt x="1502054" y="374040"/>
                  </a:lnTo>
                  <a:lnTo>
                    <a:pt x="1317472" y="374040"/>
                  </a:lnTo>
                  <a:lnTo>
                    <a:pt x="1317472" y="190195"/>
                  </a:lnTo>
                  <a:lnTo>
                    <a:pt x="1502054" y="190195"/>
                  </a:lnTo>
                  <a:lnTo>
                    <a:pt x="1502054" y="187020"/>
                  </a:lnTo>
                  <a:lnTo>
                    <a:pt x="1317472" y="187020"/>
                  </a:lnTo>
                  <a:lnTo>
                    <a:pt x="1317472" y="3175"/>
                  </a:lnTo>
                  <a:lnTo>
                    <a:pt x="1502054" y="3175"/>
                  </a:lnTo>
                  <a:lnTo>
                    <a:pt x="1502054" y="0"/>
                  </a:lnTo>
                  <a:lnTo>
                    <a:pt x="1317472" y="0"/>
                  </a:lnTo>
                  <a:lnTo>
                    <a:pt x="1314297" y="0"/>
                  </a:lnTo>
                  <a:lnTo>
                    <a:pt x="1314297" y="3175"/>
                  </a:lnTo>
                  <a:lnTo>
                    <a:pt x="1314297" y="2244242"/>
                  </a:lnTo>
                  <a:lnTo>
                    <a:pt x="1129715" y="2244242"/>
                  </a:lnTo>
                  <a:lnTo>
                    <a:pt x="1129715" y="2060397"/>
                  </a:lnTo>
                  <a:lnTo>
                    <a:pt x="1314297" y="2060397"/>
                  </a:lnTo>
                  <a:lnTo>
                    <a:pt x="1314297" y="2057222"/>
                  </a:lnTo>
                  <a:lnTo>
                    <a:pt x="1129715" y="2057222"/>
                  </a:lnTo>
                  <a:lnTo>
                    <a:pt x="1129715" y="1873377"/>
                  </a:lnTo>
                  <a:lnTo>
                    <a:pt x="1314297" y="1873377"/>
                  </a:lnTo>
                  <a:lnTo>
                    <a:pt x="1314297" y="1870202"/>
                  </a:lnTo>
                  <a:lnTo>
                    <a:pt x="1129715" y="1870202"/>
                  </a:lnTo>
                  <a:lnTo>
                    <a:pt x="1129715" y="1686356"/>
                  </a:lnTo>
                  <a:lnTo>
                    <a:pt x="1314297" y="1686356"/>
                  </a:lnTo>
                  <a:lnTo>
                    <a:pt x="1314297" y="1683181"/>
                  </a:lnTo>
                  <a:lnTo>
                    <a:pt x="1129715" y="1683181"/>
                  </a:lnTo>
                  <a:lnTo>
                    <a:pt x="1129715" y="1499336"/>
                  </a:lnTo>
                  <a:lnTo>
                    <a:pt x="1314297" y="1499336"/>
                  </a:lnTo>
                  <a:lnTo>
                    <a:pt x="1314297" y="1496161"/>
                  </a:lnTo>
                  <a:lnTo>
                    <a:pt x="1129715" y="1496161"/>
                  </a:lnTo>
                  <a:lnTo>
                    <a:pt x="1129715" y="1312316"/>
                  </a:lnTo>
                  <a:lnTo>
                    <a:pt x="1314297" y="1312316"/>
                  </a:lnTo>
                  <a:lnTo>
                    <a:pt x="1314297" y="1309141"/>
                  </a:lnTo>
                  <a:lnTo>
                    <a:pt x="1129715" y="1309141"/>
                  </a:lnTo>
                  <a:lnTo>
                    <a:pt x="1129715" y="1125296"/>
                  </a:lnTo>
                  <a:lnTo>
                    <a:pt x="1314297" y="1125296"/>
                  </a:lnTo>
                  <a:lnTo>
                    <a:pt x="1314297" y="1122121"/>
                  </a:lnTo>
                  <a:lnTo>
                    <a:pt x="1129715" y="1122121"/>
                  </a:lnTo>
                  <a:lnTo>
                    <a:pt x="1129715" y="938276"/>
                  </a:lnTo>
                  <a:lnTo>
                    <a:pt x="1314297" y="938276"/>
                  </a:lnTo>
                  <a:lnTo>
                    <a:pt x="1314297" y="935101"/>
                  </a:lnTo>
                  <a:lnTo>
                    <a:pt x="1129715" y="935101"/>
                  </a:lnTo>
                  <a:lnTo>
                    <a:pt x="1129715" y="751255"/>
                  </a:lnTo>
                  <a:lnTo>
                    <a:pt x="1314297" y="751255"/>
                  </a:lnTo>
                  <a:lnTo>
                    <a:pt x="1314297" y="748080"/>
                  </a:lnTo>
                  <a:lnTo>
                    <a:pt x="1129715" y="748080"/>
                  </a:lnTo>
                  <a:lnTo>
                    <a:pt x="1129715" y="564235"/>
                  </a:lnTo>
                  <a:lnTo>
                    <a:pt x="1314297" y="564235"/>
                  </a:lnTo>
                  <a:lnTo>
                    <a:pt x="1314297" y="561060"/>
                  </a:lnTo>
                  <a:lnTo>
                    <a:pt x="1129715" y="561060"/>
                  </a:lnTo>
                  <a:lnTo>
                    <a:pt x="1129715" y="377215"/>
                  </a:lnTo>
                  <a:lnTo>
                    <a:pt x="1314297" y="377215"/>
                  </a:lnTo>
                  <a:lnTo>
                    <a:pt x="1314297" y="374040"/>
                  </a:lnTo>
                  <a:lnTo>
                    <a:pt x="1129715" y="374040"/>
                  </a:lnTo>
                  <a:lnTo>
                    <a:pt x="1129715" y="190195"/>
                  </a:lnTo>
                  <a:lnTo>
                    <a:pt x="1314297" y="190195"/>
                  </a:lnTo>
                  <a:lnTo>
                    <a:pt x="1314297" y="187020"/>
                  </a:lnTo>
                  <a:lnTo>
                    <a:pt x="1129715" y="187020"/>
                  </a:lnTo>
                  <a:lnTo>
                    <a:pt x="1129715" y="3175"/>
                  </a:lnTo>
                  <a:lnTo>
                    <a:pt x="1314297" y="3175"/>
                  </a:lnTo>
                  <a:lnTo>
                    <a:pt x="1314297" y="0"/>
                  </a:lnTo>
                  <a:lnTo>
                    <a:pt x="1129715" y="0"/>
                  </a:lnTo>
                  <a:lnTo>
                    <a:pt x="1126540" y="0"/>
                  </a:lnTo>
                  <a:lnTo>
                    <a:pt x="1126540" y="3175"/>
                  </a:lnTo>
                  <a:lnTo>
                    <a:pt x="1126540" y="2244242"/>
                  </a:lnTo>
                  <a:lnTo>
                    <a:pt x="941959" y="2244242"/>
                  </a:lnTo>
                  <a:lnTo>
                    <a:pt x="941959" y="2060397"/>
                  </a:lnTo>
                  <a:lnTo>
                    <a:pt x="1126540" y="2060397"/>
                  </a:lnTo>
                  <a:lnTo>
                    <a:pt x="1126540" y="2057222"/>
                  </a:lnTo>
                  <a:lnTo>
                    <a:pt x="941959" y="2057222"/>
                  </a:lnTo>
                  <a:lnTo>
                    <a:pt x="941959" y="1873377"/>
                  </a:lnTo>
                  <a:lnTo>
                    <a:pt x="1126540" y="1873377"/>
                  </a:lnTo>
                  <a:lnTo>
                    <a:pt x="1126540" y="1870202"/>
                  </a:lnTo>
                  <a:lnTo>
                    <a:pt x="941959" y="1870202"/>
                  </a:lnTo>
                  <a:lnTo>
                    <a:pt x="941959" y="1686356"/>
                  </a:lnTo>
                  <a:lnTo>
                    <a:pt x="1126540" y="1686356"/>
                  </a:lnTo>
                  <a:lnTo>
                    <a:pt x="1126540" y="1683181"/>
                  </a:lnTo>
                  <a:lnTo>
                    <a:pt x="941959" y="1683181"/>
                  </a:lnTo>
                  <a:lnTo>
                    <a:pt x="941959" y="1499336"/>
                  </a:lnTo>
                  <a:lnTo>
                    <a:pt x="1126540" y="1499336"/>
                  </a:lnTo>
                  <a:lnTo>
                    <a:pt x="1126540" y="1496161"/>
                  </a:lnTo>
                  <a:lnTo>
                    <a:pt x="941959" y="1496161"/>
                  </a:lnTo>
                  <a:lnTo>
                    <a:pt x="941959" y="1312316"/>
                  </a:lnTo>
                  <a:lnTo>
                    <a:pt x="1126540" y="1312316"/>
                  </a:lnTo>
                  <a:lnTo>
                    <a:pt x="1126540" y="1309141"/>
                  </a:lnTo>
                  <a:lnTo>
                    <a:pt x="941959" y="1309141"/>
                  </a:lnTo>
                  <a:lnTo>
                    <a:pt x="941959" y="1125296"/>
                  </a:lnTo>
                  <a:lnTo>
                    <a:pt x="1126540" y="1125296"/>
                  </a:lnTo>
                  <a:lnTo>
                    <a:pt x="1126540" y="1122121"/>
                  </a:lnTo>
                  <a:lnTo>
                    <a:pt x="941959" y="1122121"/>
                  </a:lnTo>
                  <a:lnTo>
                    <a:pt x="941959" y="938276"/>
                  </a:lnTo>
                  <a:lnTo>
                    <a:pt x="1126540" y="938276"/>
                  </a:lnTo>
                  <a:lnTo>
                    <a:pt x="1126540" y="935101"/>
                  </a:lnTo>
                  <a:lnTo>
                    <a:pt x="941959" y="935101"/>
                  </a:lnTo>
                  <a:lnTo>
                    <a:pt x="941959" y="751255"/>
                  </a:lnTo>
                  <a:lnTo>
                    <a:pt x="1126540" y="751255"/>
                  </a:lnTo>
                  <a:lnTo>
                    <a:pt x="1126540" y="748080"/>
                  </a:lnTo>
                  <a:lnTo>
                    <a:pt x="941959" y="748080"/>
                  </a:lnTo>
                  <a:lnTo>
                    <a:pt x="941959" y="564235"/>
                  </a:lnTo>
                  <a:lnTo>
                    <a:pt x="1126540" y="564235"/>
                  </a:lnTo>
                  <a:lnTo>
                    <a:pt x="1126540" y="561060"/>
                  </a:lnTo>
                  <a:lnTo>
                    <a:pt x="941959" y="561060"/>
                  </a:lnTo>
                  <a:lnTo>
                    <a:pt x="941959" y="377215"/>
                  </a:lnTo>
                  <a:lnTo>
                    <a:pt x="1126540" y="377215"/>
                  </a:lnTo>
                  <a:lnTo>
                    <a:pt x="1126540" y="374040"/>
                  </a:lnTo>
                  <a:lnTo>
                    <a:pt x="941959" y="374040"/>
                  </a:lnTo>
                  <a:lnTo>
                    <a:pt x="941959" y="190195"/>
                  </a:lnTo>
                  <a:lnTo>
                    <a:pt x="1126540" y="190195"/>
                  </a:lnTo>
                  <a:lnTo>
                    <a:pt x="1126540" y="187020"/>
                  </a:lnTo>
                  <a:lnTo>
                    <a:pt x="941959" y="187020"/>
                  </a:lnTo>
                  <a:lnTo>
                    <a:pt x="941959" y="3175"/>
                  </a:lnTo>
                  <a:lnTo>
                    <a:pt x="1126540" y="3175"/>
                  </a:lnTo>
                  <a:lnTo>
                    <a:pt x="1126540" y="0"/>
                  </a:lnTo>
                  <a:lnTo>
                    <a:pt x="941959" y="0"/>
                  </a:lnTo>
                  <a:lnTo>
                    <a:pt x="938784" y="0"/>
                  </a:lnTo>
                  <a:lnTo>
                    <a:pt x="938784" y="3175"/>
                  </a:lnTo>
                  <a:lnTo>
                    <a:pt x="938784" y="2244242"/>
                  </a:lnTo>
                  <a:lnTo>
                    <a:pt x="754202" y="2244242"/>
                  </a:lnTo>
                  <a:lnTo>
                    <a:pt x="754202" y="2060397"/>
                  </a:lnTo>
                  <a:lnTo>
                    <a:pt x="938784" y="2060397"/>
                  </a:lnTo>
                  <a:lnTo>
                    <a:pt x="938784" y="2057222"/>
                  </a:lnTo>
                  <a:lnTo>
                    <a:pt x="754202" y="2057222"/>
                  </a:lnTo>
                  <a:lnTo>
                    <a:pt x="754202" y="1873377"/>
                  </a:lnTo>
                  <a:lnTo>
                    <a:pt x="938784" y="1873377"/>
                  </a:lnTo>
                  <a:lnTo>
                    <a:pt x="938784" y="1870202"/>
                  </a:lnTo>
                  <a:lnTo>
                    <a:pt x="754202" y="1870202"/>
                  </a:lnTo>
                  <a:lnTo>
                    <a:pt x="754202" y="1686356"/>
                  </a:lnTo>
                  <a:lnTo>
                    <a:pt x="938784" y="1686356"/>
                  </a:lnTo>
                  <a:lnTo>
                    <a:pt x="938784" y="1683181"/>
                  </a:lnTo>
                  <a:lnTo>
                    <a:pt x="754202" y="1683181"/>
                  </a:lnTo>
                  <a:lnTo>
                    <a:pt x="754202" y="1499336"/>
                  </a:lnTo>
                  <a:lnTo>
                    <a:pt x="938784" y="1499336"/>
                  </a:lnTo>
                  <a:lnTo>
                    <a:pt x="938784" y="1496161"/>
                  </a:lnTo>
                  <a:lnTo>
                    <a:pt x="754202" y="1496161"/>
                  </a:lnTo>
                  <a:lnTo>
                    <a:pt x="754202" y="1312316"/>
                  </a:lnTo>
                  <a:lnTo>
                    <a:pt x="938784" y="1312316"/>
                  </a:lnTo>
                  <a:lnTo>
                    <a:pt x="938784" y="1309141"/>
                  </a:lnTo>
                  <a:lnTo>
                    <a:pt x="754202" y="1309141"/>
                  </a:lnTo>
                  <a:lnTo>
                    <a:pt x="754202" y="1125296"/>
                  </a:lnTo>
                  <a:lnTo>
                    <a:pt x="938784" y="1125296"/>
                  </a:lnTo>
                  <a:lnTo>
                    <a:pt x="938784" y="1122121"/>
                  </a:lnTo>
                  <a:lnTo>
                    <a:pt x="754202" y="1122121"/>
                  </a:lnTo>
                  <a:lnTo>
                    <a:pt x="754202" y="938276"/>
                  </a:lnTo>
                  <a:lnTo>
                    <a:pt x="938784" y="938276"/>
                  </a:lnTo>
                  <a:lnTo>
                    <a:pt x="938784" y="935101"/>
                  </a:lnTo>
                  <a:lnTo>
                    <a:pt x="754202" y="935101"/>
                  </a:lnTo>
                  <a:lnTo>
                    <a:pt x="754202" y="751255"/>
                  </a:lnTo>
                  <a:lnTo>
                    <a:pt x="938784" y="751255"/>
                  </a:lnTo>
                  <a:lnTo>
                    <a:pt x="938784" y="748080"/>
                  </a:lnTo>
                  <a:lnTo>
                    <a:pt x="754202" y="748080"/>
                  </a:lnTo>
                  <a:lnTo>
                    <a:pt x="754202" y="564235"/>
                  </a:lnTo>
                  <a:lnTo>
                    <a:pt x="938784" y="564235"/>
                  </a:lnTo>
                  <a:lnTo>
                    <a:pt x="938784" y="561060"/>
                  </a:lnTo>
                  <a:lnTo>
                    <a:pt x="754202" y="561060"/>
                  </a:lnTo>
                  <a:lnTo>
                    <a:pt x="754202" y="377215"/>
                  </a:lnTo>
                  <a:lnTo>
                    <a:pt x="938784" y="377215"/>
                  </a:lnTo>
                  <a:lnTo>
                    <a:pt x="938784" y="374040"/>
                  </a:lnTo>
                  <a:lnTo>
                    <a:pt x="754202" y="374040"/>
                  </a:lnTo>
                  <a:lnTo>
                    <a:pt x="754202" y="190195"/>
                  </a:lnTo>
                  <a:lnTo>
                    <a:pt x="938784" y="190195"/>
                  </a:lnTo>
                  <a:lnTo>
                    <a:pt x="938784" y="187020"/>
                  </a:lnTo>
                  <a:lnTo>
                    <a:pt x="754202" y="187020"/>
                  </a:lnTo>
                  <a:lnTo>
                    <a:pt x="754202" y="3175"/>
                  </a:lnTo>
                  <a:lnTo>
                    <a:pt x="938784" y="3175"/>
                  </a:lnTo>
                  <a:lnTo>
                    <a:pt x="938784" y="0"/>
                  </a:lnTo>
                  <a:lnTo>
                    <a:pt x="754202" y="0"/>
                  </a:lnTo>
                  <a:lnTo>
                    <a:pt x="751027" y="0"/>
                  </a:lnTo>
                  <a:lnTo>
                    <a:pt x="751027" y="3175"/>
                  </a:lnTo>
                  <a:lnTo>
                    <a:pt x="751027" y="2244242"/>
                  </a:lnTo>
                  <a:lnTo>
                    <a:pt x="566445" y="2244242"/>
                  </a:lnTo>
                  <a:lnTo>
                    <a:pt x="566445" y="2060397"/>
                  </a:lnTo>
                  <a:lnTo>
                    <a:pt x="751027" y="2060397"/>
                  </a:lnTo>
                  <a:lnTo>
                    <a:pt x="751027" y="2057222"/>
                  </a:lnTo>
                  <a:lnTo>
                    <a:pt x="566445" y="2057222"/>
                  </a:lnTo>
                  <a:lnTo>
                    <a:pt x="566445" y="1873377"/>
                  </a:lnTo>
                  <a:lnTo>
                    <a:pt x="751027" y="1873377"/>
                  </a:lnTo>
                  <a:lnTo>
                    <a:pt x="751027" y="1870202"/>
                  </a:lnTo>
                  <a:lnTo>
                    <a:pt x="566445" y="1870202"/>
                  </a:lnTo>
                  <a:lnTo>
                    <a:pt x="566445" y="1686356"/>
                  </a:lnTo>
                  <a:lnTo>
                    <a:pt x="751027" y="1686356"/>
                  </a:lnTo>
                  <a:lnTo>
                    <a:pt x="751027" y="1683181"/>
                  </a:lnTo>
                  <a:lnTo>
                    <a:pt x="566445" y="1683181"/>
                  </a:lnTo>
                  <a:lnTo>
                    <a:pt x="566445" y="1499336"/>
                  </a:lnTo>
                  <a:lnTo>
                    <a:pt x="751027" y="1499336"/>
                  </a:lnTo>
                  <a:lnTo>
                    <a:pt x="751027" y="1496161"/>
                  </a:lnTo>
                  <a:lnTo>
                    <a:pt x="566445" y="1496161"/>
                  </a:lnTo>
                  <a:lnTo>
                    <a:pt x="566445" y="1312316"/>
                  </a:lnTo>
                  <a:lnTo>
                    <a:pt x="751027" y="1312316"/>
                  </a:lnTo>
                  <a:lnTo>
                    <a:pt x="751027" y="1309141"/>
                  </a:lnTo>
                  <a:lnTo>
                    <a:pt x="566445" y="1309141"/>
                  </a:lnTo>
                  <a:lnTo>
                    <a:pt x="566445" y="1125296"/>
                  </a:lnTo>
                  <a:lnTo>
                    <a:pt x="751027" y="1125296"/>
                  </a:lnTo>
                  <a:lnTo>
                    <a:pt x="751027" y="1122121"/>
                  </a:lnTo>
                  <a:lnTo>
                    <a:pt x="566445" y="1122121"/>
                  </a:lnTo>
                  <a:lnTo>
                    <a:pt x="566445" y="938276"/>
                  </a:lnTo>
                  <a:lnTo>
                    <a:pt x="751027" y="938276"/>
                  </a:lnTo>
                  <a:lnTo>
                    <a:pt x="751027" y="935101"/>
                  </a:lnTo>
                  <a:lnTo>
                    <a:pt x="566445" y="935101"/>
                  </a:lnTo>
                  <a:lnTo>
                    <a:pt x="566445" y="751255"/>
                  </a:lnTo>
                  <a:lnTo>
                    <a:pt x="751027" y="751255"/>
                  </a:lnTo>
                  <a:lnTo>
                    <a:pt x="751027" y="748080"/>
                  </a:lnTo>
                  <a:lnTo>
                    <a:pt x="566445" y="748080"/>
                  </a:lnTo>
                  <a:lnTo>
                    <a:pt x="566445" y="564235"/>
                  </a:lnTo>
                  <a:lnTo>
                    <a:pt x="751027" y="564235"/>
                  </a:lnTo>
                  <a:lnTo>
                    <a:pt x="751027" y="561060"/>
                  </a:lnTo>
                  <a:lnTo>
                    <a:pt x="566445" y="561060"/>
                  </a:lnTo>
                  <a:lnTo>
                    <a:pt x="566445" y="377215"/>
                  </a:lnTo>
                  <a:lnTo>
                    <a:pt x="751027" y="377215"/>
                  </a:lnTo>
                  <a:lnTo>
                    <a:pt x="751027" y="374040"/>
                  </a:lnTo>
                  <a:lnTo>
                    <a:pt x="566445" y="374040"/>
                  </a:lnTo>
                  <a:lnTo>
                    <a:pt x="566445" y="190195"/>
                  </a:lnTo>
                  <a:lnTo>
                    <a:pt x="751027" y="190195"/>
                  </a:lnTo>
                  <a:lnTo>
                    <a:pt x="751027" y="187020"/>
                  </a:lnTo>
                  <a:lnTo>
                    <a:pt x="566445" y="187020"/>
                  </a:lnTo>
                  <a:lnTo>
                    <a:pt x="566445" y="3175"/>
                  </a:lnTo>
                  <a:lnTo>
                    <a:pt x="751027" y="3175"/>
                  </a:lnTo>
                  <a:lnTo>
                    <a:pt x="751027" y="0"/>
                  </a:lnTo>
                  <a:lnTo>
                    <a:pt x="566445" y="0"/>
                  </a:lnTo>
                  <a:lnTo>
                    <a:pt x="563270" y="0"/>
                  </a:lnTo>
                  <a:lnTo>
                    <a:pt x="563270" y="3175"/>
                  </a:lnTo>
                  <a:lnTo>
                    <a:pt x="563270" y="2244242"/>
                  </a:lnTo>
                  <a:lnTo>
                    <a:pt x="378688" y="2244242"/>
                  </a:lnTo>
                  <a:lnTo>
                    <a:pt x="378688" y="2060397"/>
                  </a:lnTo>
                  <a:lnTo>
                    <a:pt x="563270" y="2060397"/>
                  </a:lnTo>
                  <a:lnTo>
                    <a:pt x="563270" y="2057222"/>
                  </a:lnTo>
                  <a:lnTo>
                    <a:pt x="378688" y="2057222"/>
                  </a:lnTo>
                  <a:lnTo>
                    <a:pt x="378688" y="1873377"/>
                  </a:lnTo>
                  <a:lnTo>
                    <a:pt x="563270" y="1873377"/>
                  </a:lnTo>
                  <a:lnTo>
                    <a:pt x="563270" y="1870202"/>
                  </a:lnTo>
                  <a:lnTo>
                    <a:pt x="378688" y="1870202"/>
                  </a:lnTo>
                  <a:lnTo>
                    <a:pt x="378688" y="1686356"/>
                  </a:lnTo>
                  <a:lnTo>
                    <a:pt x="563270" y="1686356"/>
                  </a:lnTo>
                  <a:lnTo>
                    <a:pt x="563270" y="1683181"/>
                  </a:lnTo>
                  <a:lnTo>
                    <a:pt x="378688" y="1683181"/>
                  </a:lnTo>
                  <a:lnTo>
                    <a:pt x="378688" y="1499336"/>
                  </a:lnTo>
                  <a:lnTo>
                    <a:pt x="563270" y="1499336"/>
                  </a:lnTo>
                  <a:lnTo>
                    <a:pt x="563270" y="1496161"/>
                  </a:lnTo>
                  <a:lnTo>
                    <a:pt x="378688" y="1496161"/>
                  </a:lnTo>
                  <a:lnTo>
                    <a:pt x="378688" y="1312316"/>
                  </a:lnTo>
                  <a:lnTo>
                    <a:pt x="563270" y="1312316"/>
                  </a:lnTo>
                  <a:lnTo>
                    <a:pt x="563270" y="1309141"/>
                  </a:lnTo>
                  <a:lnTo>
                    <a:pt x="378688" y="1309141"/>
                  </a:lnTo>
                  <a:lnTo>
                    <a:pt x="378688" y="1125296"/>
                  </a:lnTo>
                  <a:lnTo>
                    <a:pt x="563270" y="1125296"/>
                  </a:lnTo>
                  <a:lnTo>
                    <a:pt x="563270" y="1122121"/>
                  </a:lnTo>
                  <a:lnTo>
                    <a:pt x="378688" y="1122121"/>
                  </a:lnTo>
                  <a:lnTo>
                    <a:pt x="378688" y="938276"/>
                  </a:lnTo>
                  <a:lnTo>
                    <a:pt x="563270" y="938276"/>
                  </a:lnTo>
                  <a:lnTo>
                    <a:pt x="563270" y="935101"/>
                  </a:lnTo>
                  <a:lnTo>
                    <a:pt x="378688" y="935101"/>
                  </a:lnTo>
                  <a:lnTo>
                    <a:pt x="378688" y="751255"/>
                  </a:lnTo>
                  <a:lnTo>
                    <a:pt x="563270" y="751255"/>
                  </a:lnTo>
                  <a:lnTo>
                    <a:pt x="563270" y="748080"/>
                  </a:lnTo>
                  <a:lnTo>
                    <a:pt x="378688" y="748080"/>
                  </a:lnTo>
                  <a:lnTo>
                    <a:pt x="378688" y="564235"/>
                  </a:lnTo>
                  <a:lnTo>
                    <a:pt x="563270" y="564235"/>
                  </a:lnTo>
                  <a:lnTo>
                    <a:pt x="563270" y="561060"/>
                  </a:lnTo>
                  <a:lnTo>
                    <a:pt x="378688" y="561060"/>
                  </a:lnTo>
                  <a:lnTo>
                    <a:pt x="378688" y="377215"/>
                  </a:lnTo>
                  <a:lnTo>
                    <a:pt x="563270" y="377215"/>
                  </a:lnTo>
                  <a:lnTo>
                    <a:pt x="563270" y="374040"/>
                  </a:lnTo>
                  <a:lnTo>
                    <a:pt x="378688" y="374040"/>
                  </a:lnTo>
                  <a:lnTo>
                    <a:pt x="378688" y="190195"/>
                  </a:lnTo>
                  <a:lnTo>
                    <a:pt x="563270" y="190195"/>
                  </a:lnTo>
                  <a:lnTo>
                    <a:pt x="563270" y="187020"/>
                  </a:lnTo>
                  <a:lnTo>
                    <a:pt x="378688" y="187020"/>
                  </a:lnTo>
                  <a:lnTo>
                    <a:pt x="378688" y="3175"/>
                  </a:lnTo>
                  <a:lnTo>
                    <a:pt x="563270" y="3175"/>
                  </a:lnTo>
                  <a:lnTo>
                    <a:pt x="563270" y="0"/>
                  </a:lnTo>
                  <a:lnTo>
                    <a:pt x="378688" y="0"/>
                  </a:lnTo>
                  <a:lnTo>
                    <a:pt x="375513" y="0"/>
                  </a:lnTo>
                  <a:lnTo>
                    <a:pt x="375513" y="3175"/>
                  </a:lnTo>
                  <a:lnTo>
                    <a:pt x="375513" y="2244242"/>
                  </a:lnTo>
                  <a:lnTo>
                    <a:pt x="190931" y="2244242"/>
                  </a:lnTo>
                  <a:lnTo>
                    <a:pt x="190931" y="2060397"/>
                  </a:lnTo>
                  <a:lnTo>
                    <a:pt x="375513" y="2060397"/>
                  </a:lnTo>
                  <a:lnTo>
                    <a:pt x="375513" y="2057222"/>
                  </a:lnTo>
                  <a:lnTo>
                    <a:pt x="190931" y="2057222"/>
                  </a:lnTo>
                  <a:lnTo>
                    <a:pt x="190931" y="1873377"/>
                  </a:lnTo>
                  <a:lnTo>
                    <a:pt x="375513" y="1873377"/>
                  </a:lnTo>
                  <a:lnTo>
                    <a:pt x="375513" y="1870202"/>
                  </a:lnTo>
                  <a:lnTo>
                    <a:pt x="190931" y="1870202"/>
                  </a:lnTo>
                  <a:lnTo>
                    <a:pt x="190931" y="1686356"/>
                  </a:lnTo>
                  <a:lnTo>
                    <a:pt x="375513" y="1686356"/>
                  </a:lnTo>
                  <a:lnTo>
                    <a:pt x="375513" y="1683181"/>
                  </a:lnTo>
                  <a:lnTo>
                    <a:pt x="190931" y="1683181"/>
                  </a:lnTo>
                  <a:lnTo>
                    <a:pt x="190931" y="1499336"/>
                  </a:lnTo>
                  <a:lnTo>
                    <a:pt x="375513" y="1499336"/>
                  </a:lnTo>
                  <a:lnTo>
                    <a:pt x="375513" y="1496161"/>
                  </a:lnTo>
                  <a:lnTo>
                    <a:pt x="190931" y="1496161"/>
                  </a:lnTo>
                  <a:lnTo>
                    <a:pt x="190931" y="1312316"/>
                  </a:lnTo>
                  <a:lnTo>
                    <a:pt x="375513" y="1312316"/>
                  </a:lnTo>
                  <a:lnTo>
                    <a:pt x="375513" y="1309141"/>
                  </a:lnTo>
                  <a:lnTo>
                    <a:pt x="190931" y="1309141"/>
                  </a:lnTo>
                  <a:lnTo>
                    <a:pt x="190931" y="1125296"/>
                  </a:lnTo>
                  <a:lnTo>
                    <a:pt x="375513" y="1125296"/>
                  </a:lnTo>
                  <a:lnTo>
                    <a:pt x="375513" y="1122121"/>
                  </a:lnTo>
                  <a:lnTo>
                    <a:pt x="190931" y="1122121"/>
                  </a:lnTo>
                  <a:lnTo>
                    <a:pt x="190931" y="938276"/>
                  </a:lnTo>
                  <a:lnTo>
                    <a:pt x="375513" y="938276"/>
                  </a:lnTo>
                  <a:lnTo>
                    <a:pt x="375513" y="935101"/>
                  </a:lnTo>
                  <a:lnTo>
                    <a:pt x="190931" y="935101"/>
                  </a:lnTo>
                  <a:lnTo>
                    <a:pt x="190931" y="751255"/>
                  </a:lnTo>
                  <a:lnTo>
                    <a:pt x="375513" y="751255"/>
                  </a:lnTo>
                  <a:lnTo>
                    <a:pt x="375513" y="748080"/>
                  </a:lnTo>
                  <a:lnTo>
                    <a:pt x="190931" y="748080"/>
                  </a:lnTo>
                  <a:lnTo>
                    <a:pt x="190931" y="564235"/>
                  </a:lnTo>
                  <a:lnTo>
                    <a:pt x="375513" y="564235"/>
                  </a:lnTo>
                  <a:lnTo>
                    <a:pt x="375513" y="561060"/>
                  </a:lnTo>
                  <a:lnTo>
                    <a:pt x="190931" y="561060"/>
                  </a:lnTo>
                  <a:lnTo>
                    <a:pt x="190931" y="377215"/>
                  </a:lnTo>
                  <a:lnTo>
                    <a:pt x="375513" y="377215"/>
                  </a:lnTo>
                  <a:lnTo>
                    <a:pt x="375513" y="374040"/>
                  </a:lnTo>
                  <a:lnTo>
                    <a:pt x="190931" y="374040"/>
                  </a:lnTo>
                  <a:lnTo>
                    <a:pt x="190931" y="190195"/>
                  </a:lnTo>
                  <a:lnTo>
                    <a:pt x="375513" y="190195"/>
                  </a:lnTo>
                  <a:lnTo>
                    <a:pt x="375513" y="187020"/>
                  </a:lnTo>
                  <a:lnTo>
                    <a:pt x="190931" y="187020"/>
                  </a:lnTo>
                  <a:lnTo>
                    <a:pt x="190931" y="3175"/>
                  </a:lnTo>
                  <a:lnTo>
                    <a:pt x="375513" y="3175"/>
                  </a:lnTo>
                  <a:lnTo>
                    <a:pt x="375513" y="0"/>
                  </a:lnTo>
                  <a:lnTo>
                    <a:pt x="190931" y="0"/>
                  </a:lnTo>
                  <a:lnTo>
                    <a:pt x="187756" y="0"/>
                  </a:lnTo>
                  <a:lnTo>
                    <a:pt x="187756" y="3175"/>
                  </a:lnTo>
                  <a:lnTo>
                    <a:pt x="187756" y="2244242"/>
                  </a:lnTo>
                  <a:lnTo>
                    <a:pt x="3175" y="2244242"/>
                  </a:lnTo>
                  <a:lnTo>
                    <a:pt x="3175" y="2060397"/>
                  </a:lnTo>
                  <a:lnTo>
                    <a:pt x="187756" y="2060397"/>
                  </a:lnTo>
                  <a:lnTo>
                    <a:pt x="187756" y="2057222"/>
                  </a:lnTo>
                  <a:lnTo>
                    <a:pt x="3175" y="2057222"/>
                  </a:lnTo>
                  <a:lnTo>
                    <a:pt x="3175" y="1873377"/>
                  </a:lnTo>
                  <a:lnTo>
                    <a:pt x="187756" y="1873377"/>
                  </a:lnTo>
                  <a:lnTo>
                    <a:pt x="187756" y="1870202"/>
                  </a:lnTo>
                  <a:lnTo>
                    <a:pt x="3175" y="1870202"/>
                  </a:lnTo>
                  <a:lnTo>
                    <a:pt x="3175" y="1686356"/>
                  </a:lnTo>
                  <a:lnTo>
                    <a:pt x="187756" y="1686356"/>
                  </a:lnTo>
                  <a:lnTo>
                    <a:pt x="187756" y="1683181"/>
                  </a:lnTo>
                  <a:lnTo>
                    <a:pt x="3175" y="1683181"/>
                  </a:lnTo>
                  <a:lnTo>
                    <a:pt x="3175" y="1499336"/>
                  </a:lnTo>
                  <a:lnTo>
                    <a:pt x="187756" y="1499336"/>
                  </a:lnTo>
                  <a:lnTo>
                    <a:pt x="187756" y="1496161"/>
                  </a:lnTo>
                  <a:lnTo>
                    <a:pt x="3175" y="1496161"/>
                  </a:lnTo>
                  <a:lnTo>
                    <a:pt x="3175" y="1312316"/>
                  </a:lnTo>
                  <a:lnTo>
                    <a:pt x="187756" y="1312316"/>
                  </a:lnTo>
                  <a:lnTo>
                    <a:pt x="187756" y="1309141"/>
                  </a:lnTo>
                  <a:lnTo>
                    <a:pt x="3175" y="1309141"/>
                  </a:lnTo>
                  <a:lnTo>
                    <a:pt x="3175" y="1125296"/>
                  </a:lnTo>
                  <a:lnTo>
                    <a:pt x="187756" y="1125296"/>
                  </a:lnTo>
                  <a:lnTo>
                    <a:pt x="187756" y="1122121"/>
                  </a:lnTo>
                  <a:lnTo>
                    <a:pt x="3175" y="1122121"/>
                  </a:lnTo>
                  <a:lnTo>
                    <a:pt x="3175" y="938276"/>
                  </a:lnTo>
                  <a:lnTo>
                    <a:pt x="187756" y="938276"/>
                  </a:lnTo>
                  <a:lnTo>
                    <a:pt x="187756" y="935101"/>
                  </a:lnTo>
                  <a:lnTo>
                    <a:pt x="3175" y="935101"/>
                  </a:lnTo>
                  <a:lnTo>
                    <a:pt x="3175" y="751255"/>
                  </a:lnTo>
                  <a:lnTo>
                    <a:pt x="187756" y="751255"/>
                  </a:lnTo>
                  <a:lnTo>
                    <a:pt x="187756" y="748080"/>
                  </a:lnTo>
                  <a:lnTo>
                    <a:pt x="3175" y="748080"/>
                  </a:lnTo>
                  <a:lnTo>
                    <a:pt x="3175" y="564235"/>
                  </a:lnTo>
                  <a:lnTo>
                    <a:pt x="187756" y="564235"/>
                  </a:lnTo>
                  <a:lnTo>
                    <a:pt x="187756" y="561060"/>
                  </a:lnTo>
                  <a:lnTo>
                    <a:pt x="3175" y="561060"/>
                  </a:lnTo>
                  <a:lnTo>
                    <a:pt x="3175" y="377215"/>
                  </a:lnTo>
                  <a:lnTo>
                    <a:pt x="187756" y="377215"/>
                  </a:lnTo>
                  <a:lnTo>
                    <a:pt x="187756" y="374040"/>
                  </a:lnTo>
                  <a:lnTo>
                    <a:pt x="3175" y="374040"/>
                  </a:lnTo>
                  <a:lnTo>
                    <a:pt x="3175" y="190195"/>
                  </a:lnTo>
                  <a:lnTo>
                    <a:pt x="187756" y="190195"/>
                  </a:lnTo>
                  <a:lnTo>
                    <a:pt x="187756" y="187020"/>
                  </a:lnTo>
                  <a:lnTo>
                    <a:pt x="3175" y="187020"/>
                  </a:lnTo>
                  <a:lnTo>
                    <a:pt x="3175" y="3175"/>
                  </a:lnTo>
                  <a:lnTo>
                    <a:pt x="187756" y="3175"/>
                  </a:lnTo>
                  <a:lnTo>
                    <a:pt x="187756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75"/>
                  </a:lnTo>
                  <a:lnTo>
                    <a:pt x="0" y="2247417"/>
                  </a:lnTo>
                  <a:lnTo>
                    <a:pt x="3175" y="2247417"/>
                  </a:lnTo>
                  <a:lnTo>
                    <a:pt x="2256256" y="2247417"/>
                  </a:lnTo>
                  <a:lnTo>
                    <a:pt x="2256256" y="2244242"/>
                  </a:lnTo>
                  <a:lnTo>
                    <a:pt x="2256256" y="3175"/>
                  </a:lnTo>
                  <a:lnTo>
                    <a:pt x="2256256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0143" y="2492690"/>
              <a:ext cx="2475627" cy="19811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677463" y="2571750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699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568239" y="2510789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8896" y="1354216"/>
              <a:ext cx="198120" cy="247506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767956" y="1481536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706997" y="1372323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20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20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4835239" y="1938394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3575050" y="1784350"/>
          <a:ext cx="123380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6400"/>
                <a:gridCol w="406399"/>
              </a:tblGrid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sp>
        <p:nvSpPr>
          <p:cNvPr id="21" name="object 21"/>
          <p:cNvSpPr txBox="1"/>
          <p:nvPr/>
        </p:nvSpPr>
        <p:spPr>
          <a:xfrm>
            <a:off x="5010191" y="1797050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010191" y="2065476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587" y="0"/>
            <a:ext cx="9147175" cy="5146675"/>
          </a:xfrm>
          <a:custGeom>
            <a:avLst/>
            <a:gdLst/>
            <a:ahLst/>
            <a:cxnLst/>
            <a:rect l="l" t="t" r="r" b="b"/>
            <a:pathLst>
              <a:path w="9147175" h="5146675">
                <a:moveTo>
                  <a:pt x="0" y="5146675"/>
                </a:moveTo>
                <a:lnTo>
                  <a:pt x="9147175" y="5146675"/>
                </a:lnTo>
                <a:lnTo>
                  <a:pt x="9147175" y="0"/>
                </a:lnTo>
                <a:lnTo>
                  <a:pt x="0" y="0"/>
                </a:lnTo>
                <a:lnTo>
                  <a:pt x="0" y="514667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2693670" cy="5143500"/>
            <a:chOff x="0" y="0"/>
            <a:chExt cx="2693670" cy="5143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693237" cy="51435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812" y="1615912"/>
              <a:ext cx="1911676" cy="1911676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3096365" y="2335260"/>
            <a:ext cx="5787390" cy="0"/>
          </a:xfrm>
          <a:custGeom>
            <a:avLst/>
            <a:gdLst/>
            <a:ahLst/>
            <a:cxnLst/>
            <a:rect l="l" t="t" r="r" b="b"/>
            <a:pathLst>
              <a:path w="5787390" h="0">
                <a:moveTo>
                  <a:pt x="0" y="0"/>
                </a:moveTo>
                <a:lnTo>
                  <a:pt x="5787021" y="0"/>
                </a:lnTo>
              </a:path>
            </a:pathLst>
          </a:custGeom>
          <a:ln w="25400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15340" y="1603914"/>
            <a:ext cx="4104640" cy="436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>
                <a:solidFill>
                  <a:srgbClr val="0070EA"/>
                </a:solidFill>
              </a:rPr>
              <a:t>Math</a:t>
            </a:r>
            <a:r>
              <a:rPr dirty="0" sz="2700" spc="10">
                <a:solidFill>
                  <a:srgbClr val="0070EA"/>
                </a:solidFill>
              </a:rPr>
              <a:t> </a:t>
            </a:r>
            <a:r>
              <a:rPr dirty="0" sz="2700">
                <a:solidFill>
                  <a:srgbClr val="0070EA"/>
                </a:solidFill>
              </a:rPr>
              <a:t>for</a:t>
            </a:r>
            <a:r>
              <a:rPr dirty="0" sz="2700" spc="10">
                <a:solidFill>
                  <a:srgbClr val="0070EA"/>
                </a:solidFill>
              </a:rPr>
              <a:t> </a:t>
            </a:r>
            <a:r>
              <a:rPr dirty="0" sz="2700" spc="-5">
                <a:solidFill>
                  <a:srgbClr val="0070EA"/>
                </a:solidFill>
              </a:rPr>
              <a:t>Machine</a:t>
            </a:r>
            <a:r>
              <a:rPr dirty="0" sz="2700" spc="15">
                <a:solidFill>
                  <a:srgbClr val="0070EA"/>
                </a:solidFill>
              </a:rPr>
              <a:t> </a:t>
            </a:r>
            <a:r>
              <a:rPr dirty="0" sz="2700" spc="-10">
                <a:solidFill>
                  <a:srgbClr val="0070EA"/>
                </a:solidFill>
              </a:rPr>
              <a:t>Learning</a:t>
            </a:r>
            <a:endParaRPr sz="2700"/>
          </a:p>
        </p:txBody>
      </p:sp>
      <p:sp>
        <p:nvSpPr>
          <p:cNvPr id="8" name="object 8"/>
          <p:cNvSpPr txBox="1"/>
          <p:nvPr/>
        </p:nvSpPr>
        <p:spPr>
          <a:xfrm>
            <a:off x="3730118" y="2403601"/>
            <a:ext cx="4274820" cy="23120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3000" b="1">
                <a:solidFill>
                  <a:srgbClr val="595959"/>
                </a:solidFill>
                <a:latin typeface="Arial"/>
                <a:cs typeface="Arial"/>
              </a:rPr>
              <a:t>Linear</a:t>
            </a:r>
            <a:r>
              <a:rPr dirty="0" sz="3000" spc="-2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3000" spc="-5" b="1">
                <a:solidFill>
                  <a:srgbClr val="595959"/>
                </a:solidFill>
                <a:latin typeface="Arial"/>
                <a:cs typeface="Arial"/>
              </a:rPr>
              <a:t>algebra</a:t>
            </a:r>
            <a:r>
              <a:rPr dirty="0" sz="3000" spc="-2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595959"/>
                </a:solidFill>
                <a:latin typeface="Arial"/>
                <a:cs typeface="Arial"/>
              </a:rPr>
              <a:t>-</a:t>
            </a:r>
            <a:r>
              <a:rPr dirty="0" sz="3000" spc="-20" b="1">
                <a:solidFill>
                  <a:srgbClr val="595959"/>
                </a:solidFill>
                <a:latin typeface="Arial"/>
                <a:cs typeface="Arial"/>
              </a:rPr>
              <a:t> Week </a:t>
            </a:r>
            <a:r>
              <a:rPr dirty="0" sz="3000" b="1">
                <a:solidFill>
                  <a:srgbClr val="595959"/>
                </a:solidFill>
                <a:latin typeface="Arial"/>
                <a:cs typeface="Arial"/>
              </a:rPr>
              <a:t>3</a:t>
            </a:r>
            <a:endParaRPr sz="3000">
              <a:latin typeface="Arial"/>
              <a:cs typeface="Arial"/>
            </a:endParaRPr>
          </a:p>
          <a:p>
            <a:pPr algn="ctr" marL="1546225" marR="1538605">
              <a:lnSpc>
                <a:spcPct val="117200"/>
              </a:lnSpc>
              <a:spcBef>
                <a:spcPts val="1745"/>
              </a:spcBef>
            </a:pPr>
            <a:r>
              <a:rPr dirty="0" sz="1800" spc="-20">
                <a:solidFill>
                  <a:srgbClr val="595959"/>
                </a:solidFill>
                <a:latin typeface="Microsoft Sans Serif"/>
                <a:cs typeface="Microsoft Sans Serif"/>
              </a:rPr>
              <a:t>Vectors </a:t>
            </a:r>
            <a:r>
              <a:rPr dirty="0" sz="1800" spc="-1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Matrices </a:t>
            </a:r>
            <a:r>
              <a:rPr dirty="0" sz="180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Dot</a:t>
            </a:r>
            <a:r>
              <a:rPr dirty="0" sz="1800" spc="-6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product</a:t>
            </a:r>
            <a:endParaRPr sz="1800">
              <a:latin typeface="Microsoft Sans Serif"/>
              <a:cs typeface="Microsoft Sans Serif"/>
            </a:endParaRPr>
          </a:p>
          <a:p>
            <a:pPr algn="ctr" marL="1000125" marR="991869" indent="-635">
              <a:lnSpc>
                <a:spcPct val="117200"/>
              </a:lnSpc>
            </a:pP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Matrix</a:t>
            </a:r>
            <a:r>
              <a:rPr dirty="0" sz="1800" spc="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multiplication </a:t>
            </a:r>
            <a:r>
              <a:rPr dirty="0" sz="180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595959"/>
                </a:solidFill>
                <a:latin typeface="Microsoft Sans Serif"/>
                <a:cs typeface="Microsoft Sans Serif"/>
              </a:rPr>
              <a:t>Linear</a:t>
            </a:r>
            <a:r>
              <a:rPr dirty="0" sz="1800" spc="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transformations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45769" y="3532464"/>
            <a:ext cx="568960" cy="518795"/>
            <a:chOff x="1945769" y="3532464"/>
            <a:chExt cx="568960" cy="5187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45769" y="3532464"/>
              <a:ext cx="568648" cy="51860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90219" y="3553914"/>
              <a:ext cx="480059" cy="429895"/>
            </a:xfrm>
            <a:custGeom>
              <a:avLst/>
              <a:gdLst/>
              <a:ahLst/>
              <a:cxnLst/>
              <a:rect l="l" t="t" r="r" b="b"/>
              <a:pathLst>
                <a:path w="480060" h="429895">
                  <a:moveTo>
                    <a:pt x="403340" y="237491"/>
                  </a:moveTo>
                  <a:lnTo>
                    <a:pt x="75328" y="237491"/>
                  </a:lnTo>
                  <a:lnTo>
                    <a:pt x="75328" y="429702"/>
                  </a:lnTo>
                  <a:lnTo>
                    <a:pt x="196270" y="429702"/>
                  </a:lnTo>
                  <a:lnTo>
                    <a:pt x="196270" y="274913"/>
                  </a:lnTo>
                  <a:lnTo>
                    <a:pt x="403340" y="274913"/>
                  </a:lnTo>
                  <a:lnTo>
                    <a:pt x="403340" y="237491"/>
                  </a:lnTo>
                  <a:close/>
                </a:path>
                <a:path w="480060" h="429895">
                  <a:moveTo>
                    <a:pt x="403340" y="274913"/>
                  </a:moveTo>
                  <a:lnTo>
                    <a:pt x="281951" y="274913"/>
                  </a:lnTo>
                  <a:lnTo>
                    <a:pt x="281951" y="429702"/>
                  </a:lnTo>
                  <a:lnTo>
                    <a:pt x="403340" y="429702"/>
                  </a:lnTo>
                  <a:lnTo>
                    <a:pt x="403340" y="274913"/>
                  </a:lnTo>
                  <a:close/>
                </a:path>
                <a:path w="480060" h="429895">
                  <a:moveTo>
                    <a:pt x="239873" y="0"/>
                  </a:moveTo>
                  <a:lnTo>
                    <a:pt x="0" y="237491"/>
                  </a:lnTo>
                  <a:lnTo>
                    <a:pt x="479748" y="237491"/>
                  </a:lnTo>
                  <a:lnTo>
                    <a:pt x="403340" y="161827"/>
                  </a:lnTo>
                  <a:lnTo>
                    <a:pt x="403340" y="119043"/>
                  </a:lnTo>
                  <a:lnTo>
                    <a:pt x="360221" y="119043"/>
                  </a:lnTo>
                  <a:lnTo>
                    <a:pt x="239873" y="0"/>
                  </a:lnTo>
                  <a:close/>
                </a:path>
                <a:path w="480060" h="429895">
                  <a:moveTo>
                    <a:pt x="403340" y="70672"/>
                  </a:moveTo>
                  <a:lnTo>
                    <a:pt x="360221" y="70672"/>
                  </a:lnTo>
                  <a:lnTo>
                    <a:pt x="360221" y="119043"/>
                  </a:lnTo>
                  <a:lnTo>
                    <a:pt x="403340" y="119043"/>
                  </a:lnTo>
                  <a:lnTo>
                    <a:pt x="403340" y="70672"/>
                  </a:lnTo>
                  <a:close/>
                </a:path>
              </a:pathLst>
            </a:custGeom>
            <a:solidFill>
              <a:srgbClr val="A1C2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990219" y="3553914"/>
              <a:ext cx="480059" cy="429895"/>
            </a:xfrm>
            <a:custGeom>
              <a:avLst/>
              <a:gdLst/>
              <a:ahLst/>
              <a:cxnLst/>
              <a:rect l="l" t="t" r="r" b="b"/>
              <a:pathLst>
                <a:path w="480060" h="429895">
                  <a:moveTo>
                    <a:pt x="239874" y="0"/>
                  </a:moveTo>
                  <a:lnTo>
                    <a:pt x="0" y="237491"/>
                  </a:lnTo>
                  <a:lnTo>
                    <a:pt x="75328" y="237491"/>
                  </a:lnTo>
                  <a:lnTo>
                    <a:pt x="75328" y="429703"/>
                  </a:lnTo>
                  <a:lnTo>
                    <a:pt x="196271" y="429703"/>
                  </a:lnTo>
                  <a:lnTo>
                    <a:pt x="196271" y="274913"/>
                  </a:lnTo>
                  <a:lnTo>
                    <a:pt x="281951" y="274913"/>
                  </a:lnTo>
                  <a:lnTo>
                    <a:pt x="281951" y="429703"/>
                  </a:lnTo>
                  <a:lnTo>
                    <a:pt x="403340" y="429703"/>
                  </a:lnTo>
                  <a:lnTo>
                    <a:pt x="403340" y="237491"/>
                  </a:lnTo>
                  <a:lnTo>
                    <a:pt x="479748" y="237491"/>
                  </a:lnTo>
                  <a:lnTo>
                    <a:pt x="403340" y="161827"/>
                  </a:lnTo>
                  <a:lnTo>
                    <a:pt x="403340" y="70673"/>
                  </a:lnTo>
                  <a:lnTo>
                    <a:pt x="360221" y="70673"/>
                  </a:lnTo>
                  <a:lnTo>
                    <a:pt x="360221" y="119043"/>
                  </a:lnTo>
                  <a:lnTo>
                    <a:pt x="239874" y="0"/>
                  </a:lnTo>
                  <a:close/>
                </a:path>
              </a:pathLst>
            </a:custGeom>
            <a:ln w="12700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243214" y="1481252"/>
            <a:ext cx="4188460" cy="3213735"/>
            <a:chOff x="2243214" y="1481252"/>
            <a:chExt cx="4188460" cy="321373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5954" y="1481252"/>
              <a:ext cx="731587" cy="61330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710404" y="1502703"/>
              <a:ext cx="643255" cy="524510"/>
            </a:xfrm>
            <a:custGeom>
              <a:avLst/>
              <a:gdLst/>
              <a:ahLst/>
              <a:cxnLst/>
              <a:rect l="l" t="t" r="r" b="b"/>
              <a:pathLst>
                <a:path w="643254" h="524510">
                  <a:moveTo>
                    <a:pt x="578051" y="116221"/>
                  </a:moveTo>
                  <a:lnTo>
                    <a:pt x="64684" y="116221"/>
                  </a:lnTo>
                  <a:lnTo>
                    <a:pt x="0" y="236509"/>
                  </a:lnTo>
                  <a:lnTo>
                    <a:pt x="1852" y="245653"/>
                  </a:lnTo>
                  <a:lnTo>
                    <a:pt x="6901" y="253118"/>
                  </a:lnTo>
                  <a:lnTo>
                    <a:pt x="14383" y="258149"/>
                  </a:lnTo>
                  <a:lnTo>
                    <a:pt x="23534" y="259994"/>
                  </a:lnTo>
                  <a:lnTo>
                    <a:pt x="31505" y="258608"/>
                  </a:lnTo>
                  <a:lnTo>
                    <a:pt x="38295" y="254771"/>
                  </a:lnTo>
                  <a:lnTo>
                    <a:pt x="43425" y="248966"/>
                  </a:lnTo>
                  <a:lnTo>
                    <a:pt x="46418" y="241678"/>
                  </a:lnTo>
                  <a:lnTo>
                    <a:pt x="641643" y="241678"/>
                  </a:lnTo>
                  <a:lnTo>
                    <a:pt x="642686" y="236509"/>
                  </a:lnTo>
                  <a:lnTo>
                    <a:pt x="578051" y="116221"/>
                  </a:lnTo>
                  <a:close/>
                </a:path>
                <a:path w="643254" h="524510">
                  <a:moveTo>
                    <a:pt x="92235" y="241678"/>
                  </a:moveTo>
                  <a:lnTo>
                    <a:pt x="46418" y="241678"/>
                  </a:lnTo>
                  <a:lnTo>
                    <a:pt x="49418" y="248966"/>
                  </a:lnTo>
                  <a:lnTo>
                    <a:pt x="54566" y="254771"/>
                  </a:lnTo>
                  <a:lnTo>
                    <a:pt x="61373" y="258608"/>
                  </a:lnTo>
                  <a:lnTo>
                    <a:pt x="69352" y="259994"/>
                  </a:lnTo>
                  <a:lnTo>
                    <a:pt x="77322" y="258608"/>
                  </a:lnTo>
                  <a:lnTo>
                    <a:pt x="84111" y="254771"/>
                  </a:lnTo>
                  <a:lnTo>
                    <a:pt x="89241" y="248966"/>
                  </a:lnTo>
                  <a:lnTo>
                    <a:pt x="92235" y="241678"/>
                  </a:lnTo>
                  <a:close/>
                </a:path>
                <a:path w="643254" h="524510">
                  <a:moveTo>
                    <a:pt x="138051" y="241678"/>
                  </a:moveTo>
                  <a:lnTo>
                    <a:pt x="92235" y="241678"/>
                  </a:lnTo>
                  <a:lnTo>
                    <a:pt x="95235" y="248966"/>
                  </a:lnTo>
                  <a:lnTo>
                    <a:pt x="100382" y="254771"/>
                  </a:lnTo>
                  <a:lnTo>
                    <a:pt x="107189" y="258608"/>
                  </a:lnTo>
                  <a:lnTo>
                    <a:pt x="115168" y="259994"/>
                  </a:lnTo>
                  <a:lnTo>
                    <a:pt x="123138" y="258608"/>
                  </a:lnTo>
                  <a:lnTo>
                    <a:pt x="129928" y="254771"/>
                  </a:lnTo>
                  <a:lnTo>
                    <a:pt x="135058" y="248966"/>
                  </a:lnTo>
                  <a:lnTo>
                    <a:pt x="138051" y="241678"/>
                  </a:lnTo>
                  <a:close/>
                </a:path>
                <a:path w="643254" h="524510">
                  <a:moveTo>
                    <a:pt x="183868" y="241678"/>
                  </a:moveTo>
                  <a:lnTo>
                    <a:pt x="138051" y="241678"/>
                  </a:lnTo>
                  <a:lnTo>
                    <a:pt x="141051" y="248966"/>
                  </a:lnTo>
                  <a:lnTo>
                    <a:pt x="146199" y="254771"/>
                  </a:lnTo>
                  <a:lnTo>
                    <a:pt x="153006" y="258608"/>
                  </a:lnTo>
                  <a:lnTo>
                    <a:pt x="160985" y="259994"/>
                  </a:lnTo>
                  <a:lnTo>
                    <a:pt x="168955" y="258608"/>
                  </a:lnTo>
                  <a:lnTo>
                    <a:pt x="175745" y="254771"/>
                  </a:lnTo>
                  <a:lnTo>
                    <a:pt x="180875" y="248966"/>
                  </a:lnTo>
                  <a:lnTo>
                    <a:pt x="183868" y="241678"/>
                  </a:lnTo>
                  <a:close/>
                </a:path>
                <a:path w="643254" h="524510">
                  <a:moveTo>
                    <a:pt x="229735" y="241678"/>
                  </a:moveTo>
                  <a:lnTo>
                    <a:pt x="183868" y="241678"/>
                  </a:lnTo>
                  <a:lnTo>
                    <a:pt x="186868" y="248966"/>
                  </a:lnTo>
                  <a:lnTo>
                    <a:pt x="192015" y="254771"/>
                  </a:lnTo>
                  <a:lnTo>
                    <a:pt x="198822" y="258608"/>
                  </a:lnTo>
                  <a:lnTo>
                    <a:pt x="206801" y="259994"/>
                  </a:lnTo>
                  <a:lnTo>
                    <a:pt x="214780" y="258608"/>
                  </a:lnTo>
                  <a:lnTo>
                    <a:pt x="221587" y="254771"/>
                  </a:lnTo>
                  <a:lnTo>
                    <a:pt x="226734" y="248966"/>
                  </a:lnTo>
                  <a:lnTo>
                    <a:pt x="229735" y="241678"/>
                  </a:lnTo>
                  <a:close/>
                </a:path>
                <a:path w="643254" h="524510">
                  <a:moveTo>
                    <a:pt x="275551" y="241678"/>
                  </a:moveTo>
                  <a:lnTo>
                    <a:pt x="229735" y="241678"/>
                  </a:lnTo>
                  <a:lnTo>
                    <a:pt x="232727" y="248966"/>
                  </a:lnTo>
                  <a:lnTo>
                    <a:pt x="237857" y="254771"/>
                  </a:lnTo>
                  <a:lnTo>
                    <a:pt x="244647" y="258608"/>
                  </a:lnTo>
                  <a:lnTo>
                    <a:pt x="252618" y="259994"/>
                  </a:lnTo>
                  <a:lnTo>
                    <a:pt x="260596" y="258608"/>
                  </a:lnTo>
                  <a:lnTo>
                    <a:pt x="267403" y="254771"/>
                  </a:lnTo>
                  <a:lnTo>
                    <a:pt x="272551" y="248966"/>
                  </a:lnTo>
                  <a:lnTo>
                    <a:pt x="275551" y="241678"/>
                  </a:lnTo>
                  <a:close/>
                </a:path>
                <a:path w="643254" h="524510">
                  <a:moveTo>
                    <a:pt x="321368" y="241678"/>
                  </a:moveTo>
                  <a:lnTo>
                    <a:pt x="275551" y="241678"/>
                  </a:lnTo>
                  <a:lnTo>
                    <a:pt x="278544" y="248966"/>
                  </a:lnTo>
                  <a:lnTo>
                    <a:pt x="283674" y="254771"/>
                  </a:lnTo>
                  <a:lnTo>
                    <a:pt x="290463" y="258608"/>
                  </a:lnTo>
                  <a:lnTo>
                    <a:pt x="298434" y="259994"/>
                  </a:lnTo>
                  <a:lnTo>
                    <a:pt x="306413" y="258608"/>
                  </a:lnTo>
                  <a:lnTo>
                    <a:pt x="313220" y="254771"/>
                  </a:lnTo>
                  <a:lnTo>
                    <a:pt x="318367" y="248966"/>
                  </a:lnTo>
                  <a:lnTo>
                    <a:pt x="321368" y="241678"/>
                  </a:lnTo>
                  <a:close/>
                </a:path>
                <a:path w="643254" h="524510">
                  <a:moveTo>
                    <a:pt x="367184" y="241678"/>
                  </a:moveTo>
                  <a:lnTo>
                    <a:pt x="321368" y="241678"/>
                  </a:lnTo>
                  <a:lnTo>
                    <a:pt x="324360" y="248966"/>
                  </a:lnTo>
                  <a:lnTo>
                    <a:pt x="329490" y="254771"/>
                  </a:lnTo>
                  <a:lnTo>
                    <a:pt x="336280" y="258608"/>
                  </a:lnTo>
                  <a:lnTo>
                    <a:pt x="344251" y="259994"/>
                  </a:lnTo>
                  <a:lnTo>
                    <a:pt x="352229" y="258608"/>
                  </a:lnTo>
                  <a:lnTo>
                    <a:pt x="359036" y="254771"/>
                  </a:lnTo>
                  <a:lnTo>
                    <a:pt x="364184" y="248966"/>
                  </a:lnTo>
                  <a:lnTo>
                    <a:pt x="367184" y="241678"/>
                  </a:lnTo>
                  <a:close/>
                </a:path>
                <a:path w="643254" h="524510">
                  <a:moveTo>
                    <a:pt x="413001" y="241678"/>
                  </a:moveTo>
                  <a:lnTo>
                    <a:pt x="367184" y="241678"/>
                  </a:lnTo>
                  <a:lnTo>
                    <a:pt x="370177" y="248966"/>
                  </a:lnTo>
                  <a:lnTo>
                    <a:pt x="375307" y="254771"/>
                  </a:lnTo>
                  <a:lnTo>
                    <a:pt x="382096" y="258608"/>
                  </a:lnTo>
                  <a:lnTo>
                    <a:pt x="390067" y="259994"/>
                  </a:lnTo>
                  <a:lnTo>
                    <a:pt x="398047" y="258608"/>
                  </a:lnTo>
                  <a:lnTo>
                    <a:pt x="404854" y="254771"/>
                  </a:lnTo>
                  <a:lnTo>
                    <a:pt x="410001" y="248966"/>
                  </a:lnTo>
                  <a:lnTo>
                    <a:pt x="413001" y="241678"/>
                  </a:lnTo>
                  <a:close/>
                </a:path>
                <a:path w="643254" h="524510">
                  <a:moveTo>
                    <a:pt x="458817" y="241678"/>
                  </a:moveTo>
                  <a:lnTo>
                    <a:pt x="413001" y="241678"/>
                  </a:lnTo>
                  <a:lnTo>
                    <a:pt x="415993" y="248966"/>
                  </a:lnTo>
                  <a:lnTo>
                    <a:pt x="421123" y="254771"/>
                  </a:lnTo>
                  <a:lnTo>
                    <a:pt x="427913" y="258608"/>
                  </a:lnTo>
                  <a:lnTo>
                    <a:pt x="435884" y="259994"/>
                  </a:lnTo>
                  <a:lnTo>
                    <a:pt x="443862" y="258608"/>
                  </a:lnTo>
                  <a:lnTo>
                    <a:pt x="450669" y="254771"/>
                  </a:lnTo>
                  <a:lnTo>
                    <a:pt x="455817" y="248966"/>
                  </a:lnTo>
                  <a:lnTo>
                    <a:pt x="458817" y="241678"/>
                  </a:lnTo>
                  <a:close/>
                </a:path>
                <a:path w="643254" h="524510">
                  <a:moveTo>
                    <a:pt x="504634" y="241678"/>
                  </a:moveTo>
                  <a:lnTo>
                    <a:pt x="458817" y="241678"/>
                  </a:lnTo>
                  <a:lnTo>
                    <a:pt x="461818" y="248966"/>
                  </a:lnTo>
                  <a:lnTo>
                    <a:pt x="466965" y="254771"/>
                  </a:lnTo>
                  <a:lnTo>
                    <a:pt x="473772" y="258608"/>
                  </a:lnTo>
                  <a:lnTo>
                    <a:pt x="481751" y="259994"/>
                  </a:lnTo>
                  <a:lnTo>
                    <a:pt x="489721" y="258608"/>
                  </a:lnTo>
                  <a:lnTo>
                    <a:pt x="496511" y="254771"/>
                  </a:lnTo>
                  <a:lnTo>
                    <a:pt x="501641" y="248966"/>
                  </a:lnTo>
                  <a:lnTo>
                    <a:pt x="504634" y="241678"/>
                  </a:lnTo>
                  <a:close/>
                </a:path>
                <a:path w="643254" h="524510">
                  <a:moveTo>
                    <a:pt x="550451" y="241678"/>
                  </a:moveTo>
                  <a:lnTo>
                    <a:pt x="504634" y="241678"/>
                  </a:lnTo>
                  <a:lnTo>
                    <a:pt x="507634" y="248966"/>
                  </a:lnTo>
                  <a:lnTo>
                    <a:pt x="512782" y="254771"/>
                  </a:lnTo>
                  <a:lnTo>
                    <a:pt x="519589" y="258608"/>
                  </a:lnTo>
                  <a:lnTo>
                    <a:pt x="527568" y="259994"/>
                  </a:lnTo>
                  <a:lnTo>
                    <a:pt x="535538" y="258608"/>
                  </a:lnTo>
                  <a:lnTo>
                    <a:pt x="542327" y="254771"/>
                  </a:lnTo>
                  <a:lnTo>
                    <a:pt x="547457" y="248966"/>
                  </a:lnTo>
                  <a:lnTo>
                    <a:pt x="550451" y="241678"/>
                  </a:lnTo>
                  <a:close/>
                </a:path>
                <a:path w="643254" h="524510">
                  <a:moveTo>
                    <a:pt x="596267" y="241678"/>
                  </a:moveTo>
                  <a:lnTo>
                    <a:pt x="550451" y="241678"/>
                  </a:lnTo>
                  <a:lnTo>
                    <a:pt x="553451" y="248966"/>
                  </a:lnTo>
                  <a:lnTo>
                    <a:pt x="558598" y="254771"/>
                  </a:lnTo>
                  <a:lnTo>
                    <a:pt x="565405" y="258608"/>
                  </a:lnTo>
                  <a:lnTo>
                    <a:pt x="573384" y="259994"/>
                  </a:lnTo>
                  <a:lnTo>
                    <a:pt x="581356" y="258608"/>
                  </a:lnTo>
                  <a:lnTo>
                    <a:pt x="588145" y="254771"/>
                  </a:lnTo>
                  <a:lnTo>
                    <a:pt x="593275" y="248966"/>
                  </a:lnTo>
                  <a:lnTo>
                    <a:pt x="596267" y="241678"/>
                  </a:lnTo>
                  <a:close/>
                </a:path>
                <a:path w="643254" h="524510">
                  <a:moveTo>
                    <a:pt x="641643" y="241678"/>
                  </a:moveTo>
                  <a:lnTo>
                    <a:pt x="596267" y="241678"/>
                  </a:lnTo>
                  <a:lnTo>
                    <a:pt x="599267" y="248966"/>
                  </a:lnTo>
                  <a:lnTo>
                    <a:pt x="604415" y="254771"/>
                  </a:lnTo>
                  <a:lnTo>
                    <a:pt x="611222" y="258608"/>
                  </a:lnTo>
                  <a:lnTo>
                    <a:pt x="619201" y="259994"/>
                  </a:lnTo>
                  <a:lnTo>
                    <a:pt x="628345" y="258149"/>
                  </a:lnTo>
                  <a:lnTo>
                    <a:pt x="635809" y="253118"/>
                  </a:lnTo>
                  <a:lnTo>
                    <a:pt x="640841" y="245653"/>
                  </a:lnTo>
                  <a:lnTo>
                    <a:pt x="641643" y="241678"/>
                  </a:lnTo>
                  <a:close/>
                </a:path>
                <a:path w="643254" h="524510">
                  <a:moveTo>
                    <a:pt x="234351" y="88069"/>
                  </a:moveTo>
                  <a:lnTo>
                    <a:pt x="209913" y="88069"/>
                  </a:lnTo>
                  <a:lnTo>
                    <a:pt x="209913" y="116221"/>
                  </a:lnTo>
                  <a:lnTo>
                    <a:pt x="234351" y="116221"/>
                  </a:lnTo>
                  <a:lnTo>
                    <a:pt x="234351" y="88069"/>
                  </a:lnTo>
                  <a:close/>
                </a:path>
                <a:path w="643254" h="524510">
                  <a:moveTo>
                    <a:pt x="432772" y="88069"/>
                  </a:moveTo>
                  <a:lnTo>
                    <a:pt x="408334" y="88069"/>
                  </a:lnTo>
                  <a:lnTo>
                    <a:pt x="408334" y="116221"/>
                  </a:lnTo>
                  <a:lnTo>
                    <a:pt x="432772" y="116221"/>
                  </a:lnTo>
                  <a:lnTo>
                    <a:pt x="432772" y="88069"/>
                  </a:lnTo>
                  <a:close/>
                </a:path>
                <a:path w="643254" h="524510">
                  <a:moveTo>
                    <a:pt x="467098" y="0"/>
                  </a:moveTo>
                  <a:lnTo>
                    <a:pt x="175587" y="0"/>
                  </a:lnTo>
                  <a:lnTo>
                    <a:pt x="175587" y="88069"/>
                  </a:lnTo>
                  <a:lnTo>
                    <a:pt x="467098" y="88069"/>
                  </a:lnTo>
                  <a:lnTo>
                    <a:pt x="467098" y="0"/>
                  </a:lnTo>
                  <a:close/>
                </a:path>
                <a:path w="643254" h="524510">
                  <a:moveTo>
                    <a:pt x="606304" y="285587"/>
                  </a:moveTo>
                  <a:lnTo>
                    <a:pt x="36432" y="285587"/>
                  </a:lnTo>
                  <a:lnTo>
                    <a:pt x="36432" y="463585"/>
                  </a:lnTo>
                  <a:lnTo>
                    <a:pt x="282174" y="463585"/>
                  </a:lnTo>
                  <a:lnTo>
                    <a:pt x="282174" y="395787"/>
                  </a:lnTo>
                  <a:lnTo>
                    <a:pt x="70556" y="395787"/>
                  </a:lnTo>
                  <a:lnTo>
                    <a:pt x="70556" y="318457"/>
                  </a:lnTo>
                  <a:lnTo>
                    <a:pt x="606304" y="318457"/>
                  </a:lnTo>
                  <a:lnTo>
                    <a:pt x="606304" y="285587"/>
                  </a:lnTo>
                  <a:close/>
                </a:path>
                <a:path w="643254" h="524510">
                  <a:moveTo>
                    <a:pt x="388010" y="318457"/>
                  </a:moveTo>
                  <a:lnTo>
                    <a:pt x="360509" y="318457"/>
                  </a:lnTo>
                  <a:lnTo>
                    <a:pt x="360509" y="463585"/>
                  </a:lnTo>
                  <a:lnTo>
                    <a:pt x="606304" y="463585"/>
                  </a:lnTo>
                  <a:lnTo>
                    <a:pt x="606304" y="395787"/>
                  </a:lnTo>
                  <a:lnTo>
                    <a:pt x="388010" y="395787"/>
                  </a:lnTo>
                  <a:lnTo>
                    <a:pt x="388010" y="318457"/>
                  </a:lnTo>
                  <a:close/>
                </a:path>
                <a:path w="643254" h="524510">
                  <a:moveTo>
                    <a:pt x="350022" y="374561"/>
                  </a:moveTo>
                  <a:lnTo>
                    <a:pt x="335318" y="374561"/>
                  </a:lnTo>
                  <a:lnTo>
                    <a:pt x="335318" y="417015"/>
                  </a:lnTo>
                  <a:lnTo>
                    <a:pt x="350022" y="417015"/>
                  </a:lnTo>
                  <a:lnTo>
                    <a:pt x="350022" y="374561"/>
                  </a:lnTo>
                  <a:close/>
                </a:path>
                <a:path w="643254" h="524510">
                  <a:moveTo>
                    <a:pt x="176390" y="318457"/>
                  </a:moveTo>
                  <a:lnTo>
                    <a:pt x="148890" y="318457"/>
                  </a:lnTo>
                  <a:lnTo>
                    <a:pt x="148890" y="395787"/>
                  </a:lnTo>
                  <a:lnTo>
                    <a:pt x="176390" y="395787"/>
                  </a:lnTo>
                  <a:lnTo>
                    <a:pt x="176390" y="318457"/>
                  </a:lnTo>
                  <a:close/>
                </a:path>
                <a:path w="643254" h="524510">
                  <a:moveTo>
                    <a:pt x="282174" y="318457"/>
                  </a:moveTo>
                  <a:lnTo>
                    <a:pt x="254725" y="318457"/>
                  </a:lnTo>
                  <a:lnTo>
                    <a:pt x="254725" y="395787"/>
                  </a:lnTo>
                  <a:lnTo>
                    <a:pt x="282174" y="395787"/>
                  </a:lnTo>
                  <a:lnTo>
                    <a:pt x="282174" y="318457"/>
                  </a:lnTo>
                  <a:close/>
                </a:path>
                <a:path w="643254" h="524510">
                  <a:moveTo>
                    <a:pt x="493844" y="318457"/>
                  </a:moveTo>
                  <a:lnTo>
                    <a:pt x="466345" y="318457"/>
                  </a:lnTo>
                  <a:lnTo>
                    <a:pt x="466345" y="395787"/>
                  </a:lnTo>
                  <a:lnTo>
                    <a:pt x="493844" y="395787"/>
                  </a:lnTo>
                  <a:lnTo>
                    <a:pt x="493844" y="318457"/>
                  </a:lnTo>
                  <a:close/>
                </a:path>
                <a:path w="643254" h="524510">
                  <a:moveTo>
                    <a:pt x="606304" y="318457"/>
                  </a:moveTo>
                  <a:lnTo>
                    <a:pt x="572179" y="318457"/>
                  </a:lnTo>
                  <a:lnTo>
                    <a:pt x="572179" y="395787"/>
                  </a:lnTo>
                  <a:lnTo>
                    <a:pt x="606304" y="395787"/>
                  </a:lnTo>
                  <a:lnTo>
                    <a:pt x="606304" y="318457"/>
                  </a:lnTo>
                  <a:close/>
                </a:path>
                <a:path w="643254" h="524510">
                  <a:moveTo>
                    <a:pt x="642134" y="492591"/>
                  </a:moveTo>
                  <a:lnTo>
                    <a:pt x="551" y="492591"/>
                  </a:lnTo>
                  <a:lnTo>
                    <a:pt x="551" y="524405"/>
                  </a:lnTo>
                  <a:lnTo>
                    <a:pt x="642134" y="524405"/>
                  </a:lnTo>
                  <a:lnTo>
                    <a:pt x="642134" y="492591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710404" y="1502703"/>
              <a:ext cx="643255" cy="524510"/>
            </a:xfrm>
            <a:custGeom>
              <a:avLst/>
              <a:gdLst/>
              <a:ahLst/>
              <a:cxnLst/>
              <a:rect l="l" t="t" r="r" b="b"/>
              <a:pathLst>
                <a:path w="643254" h="524510">
                  <a:moveTo>
                    <a:pt x="175588" y="0"/>
                  </a:moveTo>
                  <a:lnTo>
                    <a:pt x="175588" y="88070"/>
                  </a:lnTo>
                  <a:lnTo>
                    <a:pt x="209913" y="88070"/>
                  </a:lnTo>
                  <a:lnTo>
                    <a:pt x="209913" y="116222"/>
                  </a:lnTo>
                  <a:lnTo>
                    <a:pt x="64685" y="116222"/>
                  </a:lnTo>
                  <a:lnTo>
                    <a:pt x="0" y="236509"/>
                  </a:lnTo>
                  <a:lnTo>
                    <a:pt x="1852" y="245654"/>
                  </a:lnTo>
                  <a:lnTo>
                    <a:pt x="6901" y="253119"/>
                  </a:lnTo>
                  <a:lnTo>
                    <a:pt x="14383" y="258150"/>
                  </a:lnTo>
                  <a:lnTo>
                    <a:pt x="23535" y="259995"/>
                  </a:lnTo>
                  <a:lnTo>
                    <a:pt x="31506" y="258608"/>
                  </a:lnTo>
                  <a:lnTo>
                    <a:pt x="38296" y="254771"/>
                  </a:lnTo>
                  <a:lnTo>
                    <a:pt x="43426" y="248967"/>
                  </a:lnTo>
                  <a:lnTo>
                    <a:pt x="46418" y="241678"/>
                  </a:lnTo>
                  <a:lnTo>
                    <a:pt x="49419" y="248967"/>
                  </a:lnTo>
                  <a:lnTo>
                    <a:pt x="54566" y="254771"/>
                  </a:lnTo>
                  <a:lnTo>
                    <a:pt x="61373" y="258608"/>
                  </a:lnTo>
                  <a:lnTo>
                    <a:pt x="69352" y="259995"/>
                  </a:lnTo>
                  <a:lnTo>
                    <a:pt x="77322" y="258608"/>
                  </a:lnTo>
                  <a:lnTo>
                    <a:pt x="84112" y="254771"/>
                  </a:lnTo>
                  <a:lnTo>
                    <a:pt x="89242" y="248967"/>
                  </a:lnTo>
                  <a:lnTo>
                    <a:pt x="92235" y="241678"/>
                  </a:lnTo>
                  <a:lnTo>
                    <a:pt x="95235" y="248967"/>
                  </a:lnTo>
                  <a:lnTo>
                    <a:pt x="100383" y="254771"/>
                  </a:lnTo>
                  <a:lnTo>
                    <a:pt x="107190" y="258608"/>
                  </a:lnTo>
                  <a:lnTo>
                    <a:pt x="115168" y="259995"/>
                  </a:lnTo>
                  <a:lnTo>
                    <a:pt x="123139" y="258608"/>
                  </a:lnTo>
                  <a:lnTo>
                    <a:pt x="129929" y="254771"/>
                  </a:lnTo>
                  <a:lnTo>
                    <a:pt x="135059" y="248967"/>
                  </a:lnTo>
                  <a:lnTo>
                    <a:pt x="138052" y="241678"/>
                  </a:lnTo>
                  <a:lnTo>
                    <a:pt x="141052" y="248967"/>
                  </a:lnTo>
                  <a:lnTo>
                    <a:pt x="146200" y="254771"/>
                  </a:lnTo>
                  <a:lnTo>
                    <a:pt x="153006" y="258608"/>
                  </a:lnTo>
                  <a:lnTo>
                    <a:pt x="160985" y="259995"/>
                  </a:lnTo>
                  <a:lnTo>
                    <a:pt x="168956" y="258608"/>
                  </a:lnTo>
                  <a:lnTo>
                    <a:pt x="175745" y="254771"/>
                  </a:lnTo>
                  <a:lnTo>
                    <a:pt x="180875" y="248967"/>
                  </a:lnTo>
                  <a:lnTo>
                    <a:pt x="183868" y="241678"/>
                  </a:lnTo>
                  <a:lnTo>
                    <a:pt x="186869" y="248967"/>
                  </a:lnTo>
                  <a:lnTo>
                    <a:pt x="192016" y="254771"/>
                  </a:lnTo>
                  <a:lnTo>
                    <a:pt x="198823" y="258608"/>
                  </a:lnTo>
                  <a:lnTo>
                    <a:pt x="206801" y="259995"/>
                  </a:lnTo>
                  <a:lnTo>
                    <a:pt x="214781" y="258608"/>
                  </a:lnTo>
                  <a:lnTo>
                    <a:pt x="221587" y="254771"/>
                  </a:lnTo>
                  <a:lnTo>
                    <a:pt x="226735" y="248967"/>
                  </a:lnTo>
                  <a:lnTo>
                    <a:pt x="229735" y="241678"/>
                  </a:lnTo>
                  <a:lnTo>
                    <a:pt x="232728" y="248967"/>
                  </a:lnTo>
                  <a:lnTo>
                    <a:pt x="237858" y="254771"/>
                  </a:lnTo>
                  <a:lnTo>
                    <a:pt x="244647" y="258608"/>
                  </a:lnTo>
                  <a:lnTo>
                    <a:pt x="252618" y="259995"/>
                  </a:lnTo>
                  <a:lnTo>
                    <a:pt x="260597" y="258608"/>
                  </a:lnTo>
                  <a:lnTo>
                    <a:pt x="267403" y="254771"/>
                  </a:lnTo>
                  <a:lnTo>
                    <a:pt x="272551" y="248967"/>
                  </a:lnTo>
                  <a:lnTo>
                    <a:pt x="275552" y="241678"/>
                  </a:lnTo>
                  <a:lnTo>
                    <a:pt x="278544" y="248967"/>
                  </a:lnTo>
                  <a:lnTo>
                    <a:pt x="283674" y="254771"/>
                  </a:lnTo>
                  <a:lnTo>
                    <a:pt x="290464" y="258608"/>
                  </a:lnTo>
                  <a:lnTo>
                    <a:pt x="298435" y="259995"/>
                  </a:lnTo>
                  <a:lnTo>
                    <a:pt x="306413" y="258608"/>
                  </a:lnTo>
                  <a:lnTo>
                    <a:pt x="313220" y="254771"/>
                  </a:lnTo>
                  <a:lnTo>
                    <a:pt x="318368" y="248967"/>
                  </a:lnTo>
                  <a:lnTo>
                    <a:pt x="321368" y="241678"/>
                  </a:lnTo>
                  <a:lnTo>
                    <a:pt x="324361" y="248967"/>
                  </a:lnTo>
                  <a:lnTo>
                    <a:pt x="329491" y="254771"/>
                  </a:lnTo>
                  <a:lnTo>
                    <a:pt x="336281" y="258608"/>
                  </a:lnTo>
                  <a:lnTo>
                    <a:pt x="344251" y="259995"/>
                  </a:lnTo>
                  <a:lnTo>
                    <a:pt x="352230" y="258608"/>
                  </a:lnTo>
                  <a:lnTo>
                    <a:pt x="359037" y="254771"/>
                  </a:lnTo>
                  <a:lnTo>
                    <a:pt x="364184" y="248967"/>
                  </a:lnTo>
                  <a:lnTo>
                    <a:pt x="367185" y="241678"/>
                  </a:lnTo>
                  <a:lnTo>
                    <a:pt x="370177" y="248967"/>
                  </a:lnTo>
                  <a:lnTo>
                    <a:pt x="375308" y="254771"/>
                  </a:lnTo>
                  <a:lnTo>
                    <a:pt x="382097" y="258608"/>
                  </a:lnTo>
                  <a:lnTo>
                    <a:pt x="390068" y="259995"/>
                  </a:lnTo>
                  <a:lnTo>
                    <a:pt x="398047" y="258608"/>
                  </a:lnTo>
                  <a:lnTo>
                    <a:pt x="404854" y="254771"/>
                  </a:lnTo>
                  <a:lnTo>
                    <a:pt x="410001" y="248967"/>
                  </a:lnTo>
                  <a:lnTo>
                    <a:pt x="413001" y="241678"/>
                  </a:lnTo>
                  <a:lnTo>
                    <a:pt x="415994" y="248967"/>
                  </a:lnTo>
                  <a:lnTo>
                    <a:pt x="421124" y="254771"/>
                  </a:lnTo>
                  <a:lnTo>
                    <a:pt x="427914" y="258608"/>
                  </a:lnTo>
                  <a:lnTo>
                    <a:pt x="435884" y="259995"/>
                  </a:lnTo>
                  <a:lnTo>
                    <a:pt x="443863" y="258608"/>
                  </a:lnTo>
                  <a:lnTo>
                    <a:pt x="450670" y="254771"/>
                  </a:lnTo>
                  <a:lnTo>
                    <a:pt x="455817" y="248967"/>
                  </a:lnTo>
                  <a:lnTo>
                    <a:pt x="458818" y="241678"/>
                  </a:lnTo>
                  <a:lnTo>
                    <a:pt x="461818" y="248967"/>
                  </a:lnTo>
                  <a:lnTo>
                    <a:pt x="466966" y="254771"/>
                  </a:lnTo>
                  <a:lnTo>
                    <a:pt x="473773" y="258608"/>
                  </a:lnTo>
                  <a:lnTo>
                    <a:pt x="481751" y="259995"/>
                  </a:lnTo>
                  <a:lnTo>
                    <a:pt x="489722" y="258608"/>
                  </a:lnTo>
                  <a:lnTo>
                    <a:pt x="496512" y="254771"/>
                  </a:lnTo>
                  <a:lnTo>
                    <a:pt x="501642" y="248967"/>
                  </a:lnTo>
                  <a:lnTo>
                    <a:pt x="504635" y="241678"/>
                  </a:lnTo>
                  <a:lnTo>
                    <a:pt x="507635" y="248967"/>
                  </a:lnTo>
                  <a:lnTo>
                    <a:pt x="512783" y="254771"/>
                  </a:lnTo>
                  <a:lnTo>
                    <a:pt x="519589" y="258608"/>
                  </a:lnTo>
                  <a:lnTo>
                    <a:pt x="527568" y="259995"/>
                  </a:lnTo>
                  <a:lnTo>
                    <a:pt x="535539" y="258608"/>
                  </a:lnTo>
                  <a:lnTo>
                    <a:pt x="542328" y="254771"/>
                  </a:lnTo>
                  <a:lnTo>
                    <a:pt x="547458" y="248967"/>
                  </a:lnTo>
                  <a:lnTo>
                    <a:pt x="550451" y="241678"/>
                  </a:lnTo>
                  <a:lnTo>
                    <a:pt x="553452" y="248967"/>
                  </a:lnTo>
                  <a:lnTo>
                    <a:pt x="558599" y="254771"/>
                  </a:lnTo>
                  <a:lnTo>
                    <a:pt x="565406" y="258608"/>
                  </a:lnTo>
                  <a:lnTo>
                    <a:pt x="573385" y="259995"/>
                  </a:lnTo>
                  <a:lnTo>
                    <a:pt x="581356" y="258608"/>
                  </a:lnTo>
                  <a:lnTo>
                    <a:pt x="588145" y="254771"/>
                  </a:lnTo>
                  <a:lnTo>
                    <a:pt x="593275" y="248967"/>
                  </a:lnTo>
                  <a:lnTo>
                    <a:pt x="596268" y="241678"/>
                  </a:lnTo>
                  <a:lnTo>
                    <a:pt x="599268" y="248967"/>
                  </a:lnTo>
                  <a:lnTo>
                    <a:pt x="604416" y="254771"/>
                  </a:lnTo>
                  <a:lnTo>
                    <a:pt x="611223" y="258608"/>
                  </a:lnTo>
                  <a:lnTo>
                    <a:pt x="619201" y="259995"/>
                  </a:lnTo>
                  <a:lnTo>
                    <a:pt x="628345" y="258150"/>
                  </a:lnTo>
                  <a:lnTo>
                    <a:pt x="635810" y="253119"/>
                  </a:lnTo>
                  <a:lnTo>
                    <a:pt x="640842" y="245654"/>
                  </a:lnTo>
                  <a:lnTo>
                    <a:pt x="642687" y="236509"/>
                  </a:lnTo>
                  <a:lnTo>
                    <a:pt x="578051" y="116222"/>
                  </a:lnTo>
                  <a:lnTo>
                    <a:pt x="432773" y="116222"/>
                  </a:lnTo>
                  <a:lnTo>
                    <a:pt x="432773" y="88070"/>
                  </a:lnTo>
                  <a:lnTo>
                    <a:pt x="467098" y="88070"/>
                  </a:lnTo>
                  <a:lnTo>
                    <a:pt x="467098" y="0"/>
                  </a:lnTo>
                  <a:lnTo>
                    <a:pt x="175588" y="0"/>
                  </a:lnTo>
                  <a:close/>
                </a:path>
                <a:path w="643254" h="524510">
                  <a:moveTo>
                    <a:pt x="234352" y="88070"/>
                  </a:moveTo>
                  <a:lnTo>
                    <a:pt x="408334" y="88070"/>
                  </a:lnTo>
                  <a:lnTo>
                    <a:pt x="408334" y="116222"/>
                  </a:lnTo>
                  <a:lnTo>
                    <a:pt x="234352" y="116222"/>
                  </a:lnTo>
                  <a:lnTo>
                    <a:pt x="234352" y="88070"/>
                  </a:lnTo>
                  <a:close/>
                </a:path>
                <a:path w="643254" h="524510">
                  <a:moveTo>
                    <a:pt x="36432" y="285588"/>
                  </a:moveTo>
                  <a:lnTo>
                    <a:pt x="36432" y="463585"/>
                  </a:lnTo>
                  <a:lnTo>
                    <a:pt x="282176" y="463585"/>
                  </a:lnTo>
                  <a:lnTo>
                    <a:pt x="282176" y="318457"/>
                  </a:lnTo>
                  <a:lnTo>
                    <a:pt x="360510" y="318457"/>
                  </a:lnTo>
                  <a:lnTo>
                    <a:pt x="360510" y="463585"/>
                  </a:lnTo>
                  <a:lnTo>
                    <a:pt x="606304" y="463585"/>
                  </a:lnTo>
                  <a:lnTo>
                    <a:pt x="606304" y="285588"/>
                  </a:lnTo>
                  <a:lnTo>
                    <a:pt x="36432" y="285588"/>
                  </a:lnTo>
                  <a:close/>
                </a:path>
                <a:path w="643254" h="524510">
                  <a:moveTo>
                    <a:pt x="70556" y="318457"/>
                  </a:moveTo>
                  <a:lnTo>
                    <a:pt x="148891" y="318457"/>
                  </a:lnTo>
                  <a:lnTo>
                    <a:pt x="148891" y="395789"/>
                  </a:lnTo>
                  <a:lnTo>
                    <a:pt x="70556" y="395789"/>
                  </a:lnTo>
                  <a:lnTo>
                    <a:pt x="70556" y="318457"/>
                  </a:lnTo>
                  <a:close/>
                </a:path>
                <a:path w="643254" h="524510">
                  <a:moveTo>
                    <a:pt x="176391" y="318457"/>
                  </a:moveTo>
                  <a:lnTo>
                    <a:pt x="254726" y="318457"/>
                  </a:lnTo>
                  <a:lnTo>
                    <a:pt x="254726" y="395789"/>
                  </a:lnTo>
                  <a:lnTo>
                    <a:pt x="176391" y="395789"/>
                  </a:lnTo>
                  <a:lnTo>
                    <a:pt x="176391" y="318457"/>
                  </a:lnTo>
                  <a:close/>
                </a:path>
                <a:path w="643254" h="524510">
                  <a:moveTo>
                    <a:pt x="388010" y="318457"/>
                  </a:moveTo>
                  <a:lnTo>
                    <a:pt x="466345" y="318457"/>
                  </a:lnTo>
                  <a:lnTo>
                    <a:pt x="466345" y="395789"/>
                  </a:lnTo>
                  <a:lnTo>
                    <a:pt x="388010" y="395789"/>
                  </a:lnTo>
                  <a:lnTo>
                    <a:pt x="388010" y="318457"/>
                  </a:lnTo>
                  <a:close/>
                </a:path>
                <a:path w="643254" h="524510">
                  <a:moveTo>
                    <a:pt x="493845" y="318457"/>
                  </a:moveTo>
                  <a:lnTo>
                    <a:pt x="572180" y="318457"/>
                  </a:lnTo>
                  <a:lnTo>
                    <a:pt x="572180" y="395789"/>
                  </a:lnTo>
                  <a:lnTo>
                    <a:pt x="493845" y="395789"/>
                  </a:lnTo>
                  <a:lnTo>
                    <a:pt x="493845" y="318457"/>
                  </a:lnTo>
                  <a:close/>
                </a:path>
                <a:path w="643254" h="524510">
                  <a:moveTo>
                    <a:pt x="335319" y="374561"/>
                  </a:moveTo>
                  <a:lnTo>
                    <a:pt x="335319" y="417016"/>
                  </a:lnTo>
                  <a:lnTo>
                    <a:pt x="350022" y="417016"/>
                  </a:lnTo>
                  <a:lnTo>
                    <a:pt x="350022" y="374561"/>
                  </a:lnTo>
                  <a:lnTo>
                    <a:pt x="335319" y="374561"/>
                  </a:lnTo>
                  <a:close/>
                </a:path>
                <a:path w="643254" h="524510">
                  <a:moveTo>
                    <a:pt x="552" y="492591"/>
                  </a:moveTo>
                  <a:lnTo>
                    <a:pt x="552" y="524406"/>
                  </a:lnTo>
                  <a:lnTo>
                    <a:pt x="642134" y="524406"/>
                  </a:lnTo>
                  <a:lnTo>
                    <a:pt x="642134" y="492591"/>
                  </a:lnTo>
                  <a:lnTo>
                    <a:pt x="552" y="492591"/>
                  </a:lnTo>
                  <a:close/>
                </a:path>
              </a:pathLst>
            </a:custGeom>
            <a:ln w="12700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43214" y="1617922"/>
              <a:ext cx="4188222" cy="307687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454910" y="2050613"/>
              <a:ext cx="3571240" cy="1821180"/>
            </a:xfrm>
            <a:custGeom>
              <a:avLst/>
              <a:gdLst/>
              <a:ahLst/>
              <a:cxnLst/>
              <a:rect l="l" t="t" r="r" b="b"/>
              <a:pathLst>
                <a:path w="3571240" h="1821179">
                  <a:moveTo>
                    <a:pt x="0" y="1820898"/>
                  </a:moveTo>
                  <a:lnTo>
                    <a:pt x="1780452" y="1799059"/>
                  </a:lnTo>
                  <a:lnTo>
                    <a:pt x="1770360" y="909616"/>
                  </a:lnTo>
                  <a:lnTo>
                    <a:pt x="2668141" y="899225"/>
                  </a:lnTo>
                  <a:lnTo>
                    <a:pt x="2657530" y="0"/>
                  </a:lnTo>
                  <a:lnTo>
                    <a:pt x="3570944" y="445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649771" y="1899326"/>
              <a:ext cx="752475" cy="277495"/>
            </a:xfrm>
            <a:custGeom>
              <a:avLst/>
              <a:gdLst/>
              <a:ahLst/>
              <a:cxnLst/>
              <a:rect l="l" t="t" r="r" b="b"/>
              <a:pathLst>
                <a:path w="752475" h="277494">
                  <a:moveTo>
                    <a:pt x="144835" y="158982"/>
                  </a:moveTo>
                  <a:lnTo>
                    <a:pt x="121840" y="163622"/>
                  </a:lnTo>
                  <a:lnTo>
                    <a:pt x="103066" y="176279"/>
                  </a:lnTo>
                  <a:lnTo>
                    <a:pt x="90409" y="195053"/>
                  </a:lnTo>
                  <a:lnTo>
                    <a:pt x="85769" y="218048"/>
                  </a:lnTo>
                  <a:lnTo>
                    <a:pt x="90409" y="241052"/>
                  </a:lnTo>
                  <a:lnTo>
                    <a:pt x="103066" y="259847"/>
                  </a:lnTo>
                  <a:lnTo>
                    <a:pt x="121840" y="272524"/>
                  </a:lnTo>
                  <a:lnTo>
                    <a:pt x="144835" y="277173"/>
                  </a:lnTo>
                  <a:lnTo>
                    <a:pt x="167830" y="272524"/>
                  </a:lnTo>
                  <a:lnTo>
                    <a:pt x="186605" y="259847"/>
                  </a:lnTo>
                  <a:lnTo>
                    <a:pt x="196055" y="245813"/>
                  </a:lnTo>
                  <a:lnTo>
                    <a:pt x="144835" y="245813"/>
                  </a:lnTo>
                  <a:lnTo>
                    <a:pt x="134029" y="243630"/>
                  </a:lnTo>
                  <a:lnTo>
                    <a:pt x="125204" y="237678"/>
                  </a:lnTo>
                  <a:lnTo>
                    <a:pt x="119253" y="228853"/>
                  </a:lnTo>
                  <a:lnTo>
                    <a:pt x="117071" y="218048"/>
                  </a:lnTo>
                  <a:lnTo>
                    <a:pt x="119253" y="207243"/>
                  </a:lnTo>
                  <a:lnTo>
                    <a:pt x="125205" y="198418"/>
                  </a:lnTo>
                  <a:lnTo>
                    <a:pt x="134030" y="192466"/>
                  </a:lnTo>
                  <a:lnTo>
                    <a:pt x="144835" y="190284"/>
                  </a:lnTo>
                  <a:lnTo>
                    <a:pt x="196046" y="190284"/>
                  </a:lnTo>
                  <a:lnTo>
                    <a:pt x="186605" y="176279"/>
                  </a:lnTo>
                  <a:lnTo>
                    <a:pt x="167830" y="163622"/>
                  </a:lnTo>
                  <a:lnTo>
                    <a:pt x="144835" y="158982"/>
                  </a:lnTo>
                  <a:close/>
                </a:path>
                <a:path w="752475" h="277494">
                  <a:moveTo>
                    <a:pt x="598618" y="158982"/>
                  </a:moveTo>
                  <a:lnTo>
                    <a:pt x="575623" y="163622"/>
                  </a:lnTo>
                  <a:lnTo>
                    <a:pt x="556849" y="176279"/>
                  </a:lnTo>
                  <a:lnTo>
                    <a:pt x="544193" y="195053"/>
                  </a:lnTo>
                  <a:lnTo>
                    <a:pt x="539553" y="218048"/>
                  </a:lnTo>
                  <a:lnTo>
                    <a:pt x="544193" y="241052"/>
                  </a:lnTo>
                  <a:lnTo>
                    <a:pt x="556849" y="259847"/>
                  </a:lnTo>
                  <a:lnTo>
                    <a:pt x="575624" y="272524"/>
                  </a:lnTo>
                  <a:lnTo>
                    <a:pt x="598618" y="277173"/>
                  </a:lnTo>
                  <a:lnTo>
                    <a:pt x="621622" y="272524"/>
                  </a:lnTo>
                  <a:lnTo>
                    <a:pt x="640417" y="259847"/>
                  </a:lnTo>
                  <a:lnTo>
                    <a:pt x="649882" y="245813"/>
                  </a:lnTo>
                  <a:lnTo>
                    <a:pt x="598618" y="245813"/>
                  </a:lnTo>
                  <a:lnTo>
                    <a:pt x="587812" y="243630"/>
                  </a:lnTo>
                  <a:lnTo>
                    <a:pt x="578987" y="237678"/>
                  </a:lnTo>
                  <a:lnTo>
                    <a:pt x="573036" y="228853"/>
                  </a:lnTo>
                  <a:lnTo>
                    <a:pt x="570853" y="218048"/>
                  </a:lnTo>
                  <a:lnTo>
                    <a:pt x="573036" y="207243"/>
                  </a:lnTo>
                  <a:lnTo>
                    <a:pt x="578988" y="198418"/>
                  </a:lnTo>
                  <a:lnTo>
                    <a:pt x="587813" y="192466"/>
                  </a:lnTo>
                  <a:lnTo>
                    <a:pt x="598618" y="190284"/>
                  </a:lnTo>
                  <a:lnTo>
                    <a:pt x="649872" y="190284"/>
                  </a:lnTo>
                  <a:lnTo>
                    <a:pt x="640417" y="176279"/>
                  </a:lnTo>
                  <a:lnTo>
                    <a:pt x="621622" y="163622"/>
                  </a:lnTo>
                  <a:lnTo>
                    <a:pt x="598618" y="158982"/>
                  </a:lnTo>
                  <a:close/>
                </a:path>
                <a:path w="752475" h="277494">
                  <a:moveTo>
                    <a:pt x="196046" y="190284"/>
                  </a:moveTo>
                  <a:lnTo>
                    <a:pt x="144835" y="190284"/>
                  </a:lnTo>
                  <a:lnTo>
                    <a:pt x="155641" y="192466"/>
                  </a:lnTo>
                  <a:lnTo>
                    <a:pt x="164466" y="198418"/>
                  </a:lnTo>
                  <a:lnTo>
                    <a:pt x="170418" y="207243"/>
                  </a:lnTo>
                  <a:lnTo>
                    <a:pt x="172600" y="218048"/>
                  </a:lnTo>
                  <a:lnTo>
                    <a:pt x="170417" y="228853"/>
                  </a:lnTo>
                  <a:lnTo>
                    <a:pt x="164465" y="237679"/>
                  </a:lnTo>
                  <a:lnTo>
                    <a:pt x="155638" y="243630"/>
                  </a:lnTo>
                  <a:lnTo>
                    <a:pt x="144835" y="245813"/>
                  </a:lnTo>
                  <a:lnTo>
                    <a:pt x="196055" y="245813"/>
                  </a:lnTo>
                  <a:lnTo>
                    <a:pt x="199261" y="241052"/>
                  </a:lnTo>
                  <a:lnTo>
                    <a:pt x="203902" y="218048"/>
                  </a:lnTo>
                  <a:lnTo>
                    <a:pt x="199261" y="195053"/>
                  </a:lnTo>
                  <a:lnTo>
                    <a:pt x="196046" y="190284"/>
                  </a:lnTo>
                  <a:close/>
                </a:path>
                <a:path w="752475" h="277494">
                  <a:moveTo>
                    <a:pt x="649872" y="190284"/>
                  </a:moveTo>
                  <a:lnTo>
                    <a:pt x="598618" y="190284"/>
                  </a:lnTo>
                  <a:lnTo>
                    <a:pt x="609423" y="192466"/>
                  </a:lnTo>
                  <a:lnTo>
                    <a:pt x="618249" y="198418"/>
                  </a:lnTo>
                  <a:lnTo>
                    <a:pt x="624200" y="207243"/>
                  </a:lnTo>
                  <a:lnTo>
                    <a:pt x="626383" y="218048"/>
                  </a:lnTo>
                  <a:lnTo>
                    <a:pt x="624200" y="228853"/>
                  </a:lnTo>
                  <a:lnTo>
                    <a:pt x="618248" y="237679"/>
                  </a:lnTo>
                  <a:lnTo>
                    <a:pt x="609420" y="243630"/>
                  </a:lnTo>
                  <a:lnTo>
                    <a:pt x="598618" y="245813"/>
                  </a:lnTo>
                  <a:lnTo>
                    <a:pt x="649882" y="245813"/>
                  </a:lnTo>
                  <a:lnTo>
                    <a:pt x="653093" y="241052"/>
                  </a:lnTo>
                  <a:lnTo>
                    <a:pt x="657743" y="218048"/>
                  </a:lnTo>
                  <a:lnTo>
                    <a:pt x="653093" y="195053"/>
                  </a:lnTo>
                  <a:lnTo>
                    <a:pt x="649872" y="190284"/>
                  </a:lnTo>
                  <a:close/>
                </a:path>
                <a:path w="752475" h="277494">
                  <a:moveTo>
                    <a:pt x="735553" y="146014"/>
                  </a:moveTo>
                  <a:lnTo>
                    <a:pt x="598618" y="146014"/>
                  </a:lnTo>
                  <a:lnTo>
                    <a:pt x="626677" y="151671"/>
                  </a:lnTo>
                  <a:lnTo>
                    <a:pt x="649593" y="167103"/>
                  </a:lnTo>
                  <a:lnTo>
                    <a:pt x="665045" y="189999"/>
                  </a:lnTo>
                  <a:lnTo>
                    <a:pt x="670712" y="218048"/>
                  </a:lnTo>
                  <a:lnTo>
                    <a:pt x="670712" y="223339"/>
                  </a:lnTo>
                  <a:lnTo>
                    <a:pt x="670142" y="228526"/>
                  </a:lnTo>
                  <a:lnTo>
                    <a:pt x="669061" y="233493"/>
                  </a:lnTo>
                  <a:lnTo>
                    <a:pt x="746216" y="233493"/>
                  </a:lnTo>
                  <a:lnTo>
                    <a:pt x="752177" y="227469"/>
                  </a:lnTo>
                  <a:lnTo>
                    <a:pt x="752181" y="157811"/>
                  </a:lnTo>
                  <a:lnTo>
                    <a:pt x="746213" y="151790"/>
                  </a:lnTo>
                  <a:lnTo>
                    <a:pt x="735554" y="151790"/>
                  </a:lnTo>
                  <a:lnTo>
                    <a:pt x="735553" y="146014"/>
                  </a:lnTo>
                  <a:close/>
                </a:path>
                <a:path w="752475" h="277494">
                  <a:moveTo>
                    <a:pt x="432089" y="0"/>
                  </a:moveTo>
                  <a:lnTo>
                    <a:pt x="229014" y="0"/>
                  </a:lnTo>
                  <a:lnTo>
                    <a:pt x="219941" y="702"/>
                  </a:lnTo>
                  <a:lnTo>
                    <a:pt x="176195" y="26751"/>
                  </a:lnTo>
                  <a:lnTo>
                    <a:pt x="138901" y="64406"/>
                  </a:lnTo>
                  <a:lnTo>
                    <a:pt x="126503" y="75335"/>
                  </a:lnTo>
                  <a:lnTo>
                    <a:pt x="121653" y="78425"/>
                  </a:lnTo>
                  <a:lnTo>
                    <a:pt x="116297" y="80719"/>
                  </a:lnTo>
                  <a:lnTo>
                    <a:pt x="110586" y="81406"/>
                  </a:lnTo>
                  <a:lnTo>
                    <a:pt x="38139" y="96733"/>
                  </a:lnTo>
                  <a:lnTo>
                    <a:pt x="16564" y="150966"/>
                  </a:lnTo>
                  <a:lnTo>
                    <a:pt x="6023" y="150966"/>
                  </a:lnTo>
                  <a:lnTo>
                    <a:pt x="0" y="156988"/>
                  </a:lnTo>
                  <a:lnTo>
                    <a:pt x="0" y="226644"/>
                  </a:lnTo>
                  <a:lnTo>
                    <a:pt x="6023" y="232667"/>
                  </a:lnTo>
                  <a:lnTo>
                    <a:pt x="74216" y="232667"/>
                  </a:lnTo>
                  <a:lnTo>
                    <a:pt x="73249" y="227959"/>
                  </a:lnTo>
                  <a:lnTo>
                    <a:pt x="72772" y="223339"/>
                  </a:lnTo>
                  <a:lnTo>
                    <a:pt x="93861" y="167103"/>
                  </a:lnTo>
                  <a:lnTo>
                    <a:pt x="144835" y="146014"/>
                  </a:lnTo>
                  <a:lnTo>
                    <a:pt x="735553" y="146014"/>
                  </a:lnTo>
                  <a:lnTo>
                    <a:pt x="735550" y="128112"/>
                  </a:lnTo>
                  <a:lnTo>
                    <a:pt x="730500" y="121925"/>
                  </a:lnTo>
                  <a:lnTo>
                    <a:pt x="562784" y="89011"/>
                  </a:lnTo>
                  <a:lnTo>
                    <a:pt x="201310" y="89010"/>
                  </a:lnTo>
                  <a:lnTo>
                    <a:pt x="197684" y="83753"/>
                  </a:lnTo>
                  <a:lnTo>
                    <a:pt x="221527" y="35191"/>
                  </a:lnTo>
                  <a:lnTo>
                    <a:pt x="247228" y="19334"/>
                  </a:lnTo>
                  <a:lnTo>
                    <a:pt x="474111" y="19334"/>
                  </a:lnTo>
                  <a:lnTo>
                    <a:pt x="467400" y="12791"/>
                  </a:lnTo>
                  <a:lnTo>
                    <a:pt x="460310" y="7268"/>
                  </a:lnTo>
                  <a:lnTo>
                    <a:pt x="451962" y="3263"/>
                  </a:lnTo>
                  <a:lnTo>
                    <a:pt x="442505" y="824"/>
                  </a:lnTo>
                  <a:lnTo>
                    <a:pt x="432089" y="0"/>
                  </a:lnTo>
                  <a:close/>
                </a:path>
                <a:path w="752475" h="277494">
                  <a:moveTo>
                    <a:pt x="598618" y="146014"/>
                  </a:moveTo>
                  <a:lnTo>
                    <a:pt x="144835" y="146014"/>
                  </a:lnTo>
                  <a:lnTo>
                    <a:pt x="172894" y="151671"/>
                  </a:lnTo>
                  <a:lnTo>
                    <a:pt x="195810" y="167103"/>
                  </a:lnTo>
                  <a:lnTo>
                    <a:pt x="211263" y="189999"/>
                  </a:lnTo>
                  <a:lnTo>
                    <a:pt x="216929" y="218048"/>
                  </a:lnTo>
                  <a:lnTo>
                    <a:pt x="216899" y="223339"/>
                  </a:lnTo>
                  <a:lnTo>
                    <a:pt x="216421" y="227959"/>
                  </a:lnTo>
                  <a:lnTo>
                    <a:pt x="215455" y="232667"/>
                  </a:lnTo>
                  <a:lnTo>
                    <a:pt x="528057" y="232667"/>
                  </a:lnTo>
                  <a:lnTo>
                    <a:pt x="527091" y="227959"/>
                  </a:lnTo>
                  <a:lnTo>
                    <a:pt x="526614" y="223339"/>
                  </a:lnTo>
                  <a:lnTo>
                    <a:pt x="526583" y="218048"/>
                  </a:lnTo>
                  <a:lnTo>
                    <a:pt x="532241" y="189999"/>
                  </a:lnTo>
                  <a:lnTo>
                    <a:pt x="547673" y="167103"/>
                  </a:lnTo>
                  <a:lnTo>
                    <a:pt x="570569" y="151671"/>
                  </a:lnTo>
                  <a:lnTo>
                    <a:pt x="598618" y="146014"/>
                  </a:lnTo>
                  <a:close/>
                </a:path>
                <a:path w="752475" h="277494">
                  <a:moveTo>
                    <a:pt x="343208" y="19334"/>
                  </a:moveTo>
                  <a:lnTo>
                    <a:pt x="313592" y="19334"/>
                  </a:lnTo>
                  <a:lnTo>
                    <a:pt x="316569" y="22179"/>
                  </a:lnTo>
                  <a:lnTo>
                    <a:pt x="319347" y="85176"/>
                  </a:lnTo>
                  <a:lnTo>
                    <a:pt x="315666" y="89011"/>
                  </a:lnTo>
                  <a:lnTo>
                    <a:pt x="562784" y="89011"/>
                  </a:lnTo>
                  <a:lnTo>
                    <a:pt x="350486" y="89010"/>
                  </a:lnTo>
                  <a:lnTo>
                    <a:pt x="346853" y="85820"/>
                  </a:lnTo>
                  <a:lnTo>
                    <a:pt x="340164" y="22656"/>
                  </a:lnTo>
                  <a:lnTo>
                    <a:pt x="343208" y="19334"/>
                  </a:lnTo>
                  <a:close/>
                </a:path>
                <a:path w="752475" h="277494">
                  <a:moveTo>
                    <a:pt x="474111" y="19334"/>
                  </a:moveTo>
                  <a:lnTo>
                    <a:pt x="436157" y="19334"/>
                  </a:lnTo>
                  <a:lnTo>
                    <a:pt x="443388" y="19989"/>
                  </a:lnTo>
                  <a:lnTo>
                    <a:pt x="449834" y="21915"/>
                  </a:lnTo>
                  <a:lnTo>
                    <a:pt x="455365" y="25056"/>
                  </a:lnTo>
                  <a:lnTo>
                    <a:pt x="459854" y="29356"/>
                  </a:lnTo>
                  <a:lnTo>
                    <a:pt x="502622" y="82282"/>
                  </a:lnTo>
                  <a:lnTo>
                    <a:pt x="497568" y="89010"/>
                  </a:lnTo>
                  <a:lnTo>
                    <a:pt x="562777" y="89010"/>
                  </a:lnTo>
                  <a:lnTo>
                    <a:pt x="545063" y="85571"/>
                  </a:lnTo>
                  <a:lnTo>
                    <a:pt x="538605" y="82212"/>
                  </a:lnTo>
                  <a:lnTo>
                    <a:pt x="474111" y="19334"/>
                  </a:lnTo>
                  <a:close/>
                </a:path>
              </a:pathLst>
            </a:custGeom>
            <a:solidFill>
              <a:srgbClr val="00798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649771" y="1899326"/>
              <a:ext cx="752475" cy="233679"/>
            </a:xfrm>
            <a:custGeom>
              <a:avLst/>
              <a:gdLst/>
              <a:ahLst/>
              <a:cxnLst/>
              <a:rect l="l" t="t" r="r" b="b"/>
              <a:pathLst>
                <a:path w="752475" h="233680">
                  <a:moveTo>
                    <a:pt x="229013" y="0"/>
                  </a:moveTo>
                  <a:lnTo>
                    <a:pt x="176194" y="26751"/>
                  </a:lnTo>
                  <a:lnTo>
                    <a:pt x="138901" y="64407"/>
                  </a:lnTo>
                  <a:lnTo>
                    <a:pt x="126502" y="75335"/>
                  </a:lnTo>
                  <a:lnTo>
                    <a:pt x="121652" y="78425"/>
                  </a:lnTo>
                  <a:lnTo>
                    <a:pt x="116296" y="80720"/>
                  </a:lnTo>
                  <a:lnTo>
                    <a:pt x="110586" y="81407"/>
                  </a:lnTo>
                  <a:lnTo>
                    <a:pt x="38139" y="96733"/>
                  </a:lnTo>
                  <a:lnTo>
                    <a:pt x="16564" y="150966"/>
                  </a:lnTo>
                  <a:lnTo>
                    <a:pt x="13440" y="150966"/>
                  </a:lnTo>
                  <a:lnTo>
                    <a:pt x="6023" y="150966"/>
                  </a:lnTo>
                  <a:lnTo>
                    <a:pt x="0" y="156989"/>
                  </a:lnTo>
                  <a:lnTo>
                    <a:pt x="0" y="164406"/>
                  </a:lnTo>
                  <a:lnTo>
                    <a:pt x="0" y="219228"/>
                  </a:lnTo>
                  <a:lnTo>
                    <a:pt x="0" y="226645"/>
                  </a:lnTo>
                  <a:lnTo>
                    <a:pt x="6023" y="232668"/>
                  </a:lnTo>
                  <a:lnTo>
                    <a:pt x="13440" y="232668"/>
                  </a:lnTo>
                  <a:lnTo>
                    <a:pt x="45743" y="232668"/>
                  </a:lnTo>
                  <a:lnTo>
                    <a:pt x="74215" y="232668"/>
                  </a:lnTo>
                  <a:lnTo>
                    <a:pt x="73249" y="227961"/>
                  </a:lnTo>
                  <a:lnTo>
                    <a:pt x="72741" y="223042"/>
                  </a:lnTo>
                  <a:lnTo>
                    <a:pt x="93860" y="167103"/>
                  </a:lnTo>
                  <a:lnTo>
                    <a:pt x="144835" y="146014"/>
                  </a:lnTo>
                  <a:lnTo>
                    <a:pt x="172893" y="151672"/>
                  </a:lnTo>
                  <a:lnTo>
                    <a:pt x="195810" y="167104"/>
                  </a:lnTo>
                  <a:lnTo>
                    <a:pt x="211262" y="189999"/>
                  </a:lnTo>
                  <a:lnTo>
                    <a:pt x="216929" y="218049"/>
                  </a:lnTo>
                  <a:lnTo>
                    <a:pt x="216929" y="223042"/>
                  </a:lnTo>
                  <a:lnTo>
                    <a:pt x="216421" y="227959"/>
                  </a:lnTo>
                  <a:lnTo>
                    <a:pt x="215455" y="232668"/>
                  </a:lnTo>
                  <a:lnTo>
                    <a:pt x="528057" y="232668"/>
                  </a:lnTo>
                  <a:lnTo>
                    <a:pt x="527091" y="227961"/>
                  </a:lnTo>
                  <a:lnTo>
                    <a:pt x="526583" y="223042"/>
                  </a:lnTo>
                  <a:lnTo>
                    <a:pt x="526583" y="218049"/>
                  </a:lnTo>
                  <a:lnTo>
                    <a:pt x="532241" y="189999"/>
                  </a:lnTo>
                  <a:lnTo>
                    <a:pt x="547673" y="167103"/>
                  </a:lnTo>
                  <a:lnTo>
                    <a:pt x="570569" y="151671"/>
                  </a:lnTo>
                  <a:lnTo>
                    <a:pt x="598618" y="146014"/>
                  </a:lnTo>
                  <a:lnTo>
                    <a:pt x="626676" y="151672"/>
                  </a:lnTo>
                  <a:lnTo>
                    <a:pt x="649592" y="167104"/>
                  </a:lnTo>
                  <a:lnTo>
                    <a:pt x="665045" y="189999"/>
                  </a:lnTo>
                  <a:lnTo>
                    <a:pt x="670711" y="218049"/>
                  </a:lnTo>
                  <a:lnTo>
                    <a:pt x="670711" y="223340"/>
                  </a:lnTo>
                  <a:lnTo>
                    <a:pt x="670141" y="228526"/>
                  </a:lnTo>
                  <a:lnTo>
                    <a:pt x="669061" y="233493"/>
                  </a:lnTo>
                  <a:lnTo>
                    <a:pt x="706493" y="233493"/>
                  </a:lnTo>
                  <a:lnTo>
                    <a:pt x="728952" y="233493"/>
                  </a:lnTo>
                  <a:lnTo>
                    <a:pt x="738796" y="233493"/>
                  </a:lnTo>
                  <a:lnTo>
                    <a:pt x="746215" y="233493"/>
                  </a:lnTo>
                  <a:lnTo>
                    <a:pt x="752177" y="227470"/>
                  </a:lnTo>
                  <a:lnTo>
                    <a:pt x="752177" y="220053"/>
                  </a:lnTo>
                  <a:lnTo>
                    <a:pt x="752177" y="165231"/>
                  </a:lnTo>
                  <a:lnTo>
                    <a:pt x="752181" y="157812"/>
                  </a:lnTo>
                  <a:lnTo>
                    <a:pt x="746213" y="151791"/>
                  </a:lnTo>
                  <a:lnTo>
                    <a:pt x="738796" y="151791"/>
                  </a:lnTo>
                  <a:lnTo>
                    <a:pt x="735554" y="151791"/>
                  </a:lnTo>
                  <a:lnTo>
                    <a:pt x="735554" y="135344"/>
                  </a:lnTo>
                  <a:lnTo>
                    <a:pt x="735550" y="128112"/>
                  </a:lnTo>
                  <a:lnTo>
                    <a:pt x="687569" y="113368"/>
                  </a:lnTo>
                  <a:lnTo>
                    <a:pt x="638221" y="103695"/>
                  </a:lnTo>
                  <a:lnTo>
                    <a:pt x="588656" y="94035"/>
                  </a:lnTo>
                  <a:lnTo>
                    <a:pt x="545063" y="85571"/>
                  </a:lnTo>
                  <a:lnTo>
                    <a:pt x="538605" y="82212"/>
                  </a:lnTo>
                  <a:lnTo>
                    <a:pt x="500032" y="44622"/>
                  </a:lnTo>
                  <a:lnTo>
                    <a:pt x="467399" y="12791"/>
                  </a:lnTo>
                  <a:lnTo>
                    <a:pt x="460309" y="7269"/>
                  </a:lnTo>
                  <a:lnTo>
                    <a:pt x="451961" y="3263"/>
                  </a:lnTo>
                  <a:lnTo>
                    <a:pt x="442505" y="824"/>
                  </a:lnTo>
                  <a:lnTo>
                    <a:pt x="432089" y="0"/>
                  </a:lnTo>
                  <a:lnTo>
                    <a:pt x="303405" y="0"/>
                  </a:lnTo>
                  <a:lnTo>
                    <a:pt x="229013" y="0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42692" y="1913899"/>
              <a:ext cx="314463" cy="7920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735540" y="2058309"/>
              <a:ext cx="572135" cy="118745"/>
            </a:xfrm>
            <a:custGeom>
              <a:avLst/>
              <a:gdLst/>
              <a:ahLst/>
              <a:cxnLst/>
              <a:rect l="l" t="t" r="r" b="b"/>
              <a:pathLst>
                <a:path w="572135" h="118744">
                  <a:moveTo>
                    <a:pt x="59065" y="0"/>
                  </a:moveTo>
                  <a:lnTo>
                    <a:pt x="36071" y="4640"/>
                  </a:lnTo>
                  <a:lnTo>
                    <a:pt x="17296" y="17296"/>
                  </a:lnTo>
                  <a:lnTo>
                    <a:pt x="4640" y="36071"/>
                  </a:lnTo>
                  <a:lnTo>
                    <a:pt x="0" y="59066"/>
                  </a:lnTo>
                  <a:lnTo>
                    <a:pt x="4640" y="82070"/>
                  </a:lnTo>
                  <a:lnTo>
                    <a:pt x="17296" y="100864"/>
                  </a:lnTo>
                  <a:lnTo>
                    <a:pt x="36071" y="113541"/>
                  </a:lnTo>
                  <a:lnTo>
                    <a:pt x="59065" y="118191"/>
                  </a:lnTo>
                  <a:lnTo>
                    <a:pt x="82060" y="113541"/>
                  </a:lnTo>
                  <a:lnTo>
                    <a:pt x="100835" y="100864"/>
                  </a:lnTo>
                  <a:lnTo>
                    <a:pt x="113491" y="82070"/>
                  </a:lnTo>
                  <a:lnTo>
                    <a:pt x="118132" y="59066"/>
                  </a:lnTo>
                  <a:lnTo>
                    <a:pt x="113491" y="36071"/>
                  </a:lnTo>
                  <a:lnTo>
                    <a:pt x="100835" y="17296"/>
                  </a:lnTo>
                  <a:lnTo>
                    <a:pt x="82060" y="4640"/>
                  </a:lnTo>
                  <a:lnTo>
                    <a:pt x="59065" y="0"/>
                  </a:lnTo>
                  <a:close/>
                </a:path>
                <a:path w="572135" h="118744">
                  <a:moveTo>
                    <a:pt x="512848" y="0"/>
                  </a:moveTo>
                  <a:lnTo>
                    <a:pt x="489853" y="4640"/>
                  </a:lnTo>
                  <a:lnTo>
                    <a:pt x="471079" y="17296"/>
                  </a:lnTo>
                  <a:lnTo>
                    <a:pt x="458423" y="36071"/>
                  </a:lnTo>
                  <a:lnTo>
                    <a:pt x="453782" y="59066"/>
                  </a:lnTo>
                  <a:lnTo>
                    <a:pt x="458423" y="82070"/>
                  </a:lnTo>
                  <a:lnTo>
                    <a:pt x="471079" y="100864"/>
                  </a:lnTo>
                  <a:lnTo>
                    <a:pt x="489853" y="113541"/>
                  </a:lnTo>
                  <a:lnTo>
                    <a:pt x="512848" y="118191"/>
                  </a:lnTo>
                  <a:lnTo>
                    <a:pt x="535852" y="113541"/>
                  </a:lnTo>
                  <a:lnTo>
                    <a:pt x="554647" y="100864"/>
                  </a:lnTo>
                  <a:lnTo>
                    <a:pt x="567323" y="82070"/>
                  </a:lnTo>
                  <a:lnTo>
                    <a:pt x="571973" y="59066"/>
                  </a:lnTo>
                  <a:lnTo>
                    <a:pt x="567323" y="36071"/>
                  </a:lnTo>
                  <a:lnTo>
                    <a:pt x="554647" y="17296"/>
                  </a:lnTo>
                  <a:lnTo>
                    <a:pt x="535852" y="4640"/>
                  </a:lnTo>
                  <a:lnTo>
                    <a:pt x="512848" y="0"/>
                  </a:lnTo>
                  <a:close/>
                </a:path>
                <a:path w="572135" h="118744">
                  <a:moveTo>
                    <a:pt x="59065" y="31301"/>
                  </a:moveTo>
                  <a:lnTo>
                    <a:pt x="69870" y="33484"/>
                  </a:lnTo>
                  <a:lnTo>
                    <a:pt x="78696" y="39435"/>
                  </a:lnTo>
                  <a:lnTo>
                    <a:pt x="84647" y="48261"/>
                  </a:lnTo>
                  <a:lnTo>
                    <a:pt x="86830" y="59066"/>
                  </a:lnTo>
                  <a:lnTo>
                    <a:pt x="84647" y="69870"/>
                  </a:lnTo>
                  <a:lnTo>
                    <a:pt x="78696" y="78696"/>
                  </a:lnTo>
                  <a:lnTo>
                    <a:pt x="69870" y="84647"/>
                  </a:lnTo>
                  <a:lnTo>
                    <a:pt x="59065" y="86830"/>
                  </a:lnTo>
                  <a:lnTo>
                    <a:pt x="48261" y="84647"/>
                  </a:lnTo>
                  <a:lnTo>
                    <a:pt x="39435" y="78696"/>
                  </a:lnTo>
                  <a:lnTo>
                    <a:pt x="33484" y="69870"/>
                  </a:lnTo>
                  <a:lnTo>
                    <a:pt x="31301" y="59066"/>
                  </a:lnTo>
                  <a:lnTo>
                    <a:pt x="33484" y="48261"/>
                  </a:lnTo>
                  <a:lnTo>
                    <a:pt x="39435" y="39435"/>
                  </a:lnTo>
                  <a:lnTo>
                    <a:pt x="48261" y="33484"/>
                  </a:lnTo>
                  <a:lnTo>
                    <a:pt x="59065" y="31301"/>
                  </a:lnTo>
                  <a:close/>
                </a:path>
                <a:path w="572135" h="118744">
                  <a:moveTo>
                    <a:pt x="512848" y="31301"/>
                  </a:moveTo>
                  <a:lnTo>
                    <a:pt x="523653" y="33484"/>
                  </a:lnTo>
                  <a:lnTo>
                    <a:pt x="532479" y="39435"/>
                  </a:lnTo>
                  <a:lnTo>
                    <a:pt x="538430" y="48261"/>
                  </a:lnTo>
                  <a:lnTo>
                    <a:pt x="540613" y="59066"/>
                  </a:lnTo>
                  <a:lnTo>
                    <a:pt x="538430" y="69870"/>
                  </a:lnTo>
                  <a:lnTo>
                    <a:pt x="532479" y="78696"/>
                  </a:lnTo>
                  <a:lnTo>
                    <a:pt x="523653" y="84647"/>
                  </a:lnTo>
                  <a:lnTo>
                    <a:pt x="512848" y="86830"/>
                  </a:lnTo>
                  <a:lnTo>
                    <a:pt x="502043" y="84647"/>
                  </a:lnTo>
                  <a:lnTo>
                    <a:pt x="493218" y="78696"/>
                  </a:lnTo>
                  <a:lnTo>
                    <a:pt x="487266" y="69870"/>
                  </a:lnTo>
                  <a:lnTo>
                    <a:pt x="485084" y="59066"/>
                  </a:lnTo>
                  <a:lnTo>
                    <a:pt x="487266" y="48261"/>
                  </a:lnTo>
                  <a:lnTo>
                    <a:pt x="493218" y="39435"/>
                  </a:lnTo>
                  <a:lnTo>
                    <a:pt x="502043" y="33484"/>
                  </a:lnTo>
                  <a:lnTo>
                    <a:pt x="512848" y="31301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22547" y="2043602"/>
              <a:ext cx="152400" cy="187064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198747" y="2075037"/>
              <a:ext cx="0" cy="1767839"/>
            </a:xfrm>
            <a:custGeom>
              <a:avLst/>
              <a:gdLst/>
              <a:ahLst/>
              <a:cxnLst/>
              <a:rect l="l" t="t" r="r" b="b"/>
              <a:pathLst>
                <a:path w="0" h="1767839">
                  <a:moveTo>
                    <a:pt x="0" y="997271"/>
                  </a:moveTo>
                  <a:lnTo>
                    <a:pt x="0" y="1767770"/>
                  </a:lnTo>
                </a:path>
                <a:path w="0" h="1767839">
                  <a:moveTo>
                    <a:pt x="0" y="0"/>
                  </a:moveTo>
                  <a:lnTo>
                    <a:pt x="0" y="665168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160647" y="3846617"/>
              <a:ext cx="76200" cy="0"/>
            </a:xfrm>
            <a:custGeom>
              <a:avLst/>
              <a:gdLst/>
              <a:ahLst/>
              <a:cxnLst/>
              <a:rect l="l" t="t" r="r" b="b"/>
              <a:pathLst>
                <a:path w="76200" h="0">
                  <a:moveTo>
                    <a:pt x="0" y="0"/>
                  </a:moveTo>
                  <a:lnTo>
                    <a:pt x="76200" y="0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160647" y="2071227"/>
              <a:ext cx="76200" cy="0"/>
            </a:xfrm>
            <a:custGeom>
              <a:avLst/>
              <a:gdLst/>
              <a:ahLst/>
              <a:cxnLst/>
              <a:rect l="l" t="t" r="r" b="b"/>
              <a:pathLst>
                <a:path w="76200" h="0">
                  <a:moveTo>
                    <a:pt x="76200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092823" y="2740206"/>
              <a:ext cx="212090" cy="332105"/>
            </a:xfrm>
            <a:custGeom>
              <a:avLst/>
              <a:gdLst/>
              <a:ahLst/>
              <a:cxnLst/>
              <a:rect l="l" t="t" r="r" b="b"/>
              <a:pathLst>
                <a:path w="212089" h="332105">
                  <a:moveTo>
                    <a:pt x="211849" y="0"/>
                  </a:moveTo>
                  <a:lnTo>
                    <a:pt x="0" y="0"/>
                  </a:lnTo>
                  <a:lnTo>
                    <a:pt x="0" y="332102"/>
                  </a:lnTo>
                  <a:lnTo>
                    <a:pt x="211849" y="332102"/>
                  </a:lnTo>
                  <a:lnTo>
                    <a:pt x="211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13479" y="4078802"/>
              <a:ext cx="3666350" cy="1524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464914" y="4135003"/>
              <a:ext cx="3563620" cy="0"/>
            </a:xfrm>
            <a:custGeom>
              <a:avLst/>
              <a:gdLst/>
              <a:ahLst/>
              <a:cxnLst/>
              <a:rect l="l" t="t" r="r" b="b"/>
              <a:pathLst>
                <a:path w="3563620" h="0">
                  <a:moveTo>
                    <a:pt x="0" y="0"/>
                  </a:moveTo>
                  <a:lnTo>
                    <a:pt x="1675814" y="0"/>
                  </a:lnTo>
                </a:path>
                <a:path w="3563620" h="0">
                  <a:moveTo>
                    <a:pt x="1887663" y="0"/>
                  </a:moveTo>
                  <a:lnTo>
                    <a:pt x="3563480" y="0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032203" y="4096903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w="0" h="76200">
                  <a:moveTo>
                    <a:pt x="0" y="7620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461104" y="4096903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w="0" h="76200">
                  <a:moveTo>
                    <a:pt x="0" y="0"/>
                  </a:moveTo>
                  <a:lnTo>
                    <a:pt x="0" y="76200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140729" y="3968951"/>
              <a:ext cx="212090" cy="332105"/>
            </a:xfrm>
            <a:custGeom>
              <a:avLst/>
              <a:gdLst/>
              <a:ahLst/>
              <a:cxnLst/>
              <a:rect l="l" t="t" r="r" b="b"/>
              <a:pathLst>
                <a:path w="212089" h="332104">
                  <a:moveTo>
                    <a:pt x="211849" y="0"/>
                  </a:moveTo>
                  <a:lnTo>
                    <a:pt x="0" y="0"/>
                  </a:lnTo>
                  <a:lnTo>
                    <a:pt x="0" y="332102"/>
                  </a:lnTo>
                  <a:lnTo>
                    <a:pt x="211849" y="332102"/>
                  </a:lnTo>
                  <a:lnTo>
                    <a:pt x="211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8928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dirty="0" spc="25"/>
              <a:t> </a:t>
            </a:r>
            <a:r>
              <a:rPr dirty="0" spc="-5"/>
              <a:t>to</a:t>
            </a:r>
            <a:r>
              <a:rPr dirty="0" spc="25"/>
              <a:t> </a:t>
            </a:r>
            <a:r>
              <a:rPr dirty="0"/>
              <a:t>get</a:t>
            </a:r>
            <a:r>
              <a:rPr dirty="0" spc="30"/>
              <a:t> </a:t>
            </a:r>
            <a:r>
              <a:rPr dirty="0" spc="-5"/>
              <a:t>from</a:t>
            </a:r>
            <a:r>
              <a:rPr dirty="0" spc="25"/>
              <a:t> </a:t>
            </a:r>
            <a:r>
              <a:rPr dirty="0" spc="-5"/>
              <a:t>point</a:t>
            </a:r>
            <a:r>
              <a:rPr dirty="0" spc="-135"/>
              <a:t> </a:t>
            </a:r>
            <a:r>
              <a:rPr dirty="0"/>
              <a:t>A</a:t>
            </a:r>
            <a:r>
              <a:rPr dirty="0" spc="-135"/>
              <a:t> </a:t>
            </a:r>
            <a:r>
              <a:rPr dirty="0" spc="-5"/>
              <a:t>to</a:t>
            </a:r>
            <a:r>
              <a:rPr dirty="0" spc="25"/>
              <a:t> </a:t>
            </a:r>
            <a:r>
              <a:rPr dirty="0" spc="-5"/>
              <a:t>point</a:t>
            </a:r>
            <a:r>
              <a:rPr dirty="0" spc="30"/>
              <a:t> </a:t>
            </a:r>
            <a:r>
              <a:rPr dirty="0"/>
              <a:t>B?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2586984" y="2366079"/>
            <a:ext cx="13404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latin typeface="Arial MT"/>
                <a:cs typeface="Arial MT"/>
              </a:rPr>
              <a:t>Taxicab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distance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561657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Combining</a:t>
            </a:r>
            <a:r>
              <a:rPr dirty="0" spc="20"/>
              <a:t> </a:t>
            </a:r>
            <a:r>
              <a:rPr dirty="0" spc="-10"/>
              <a:t>linear</a:t>
            </a:r>
            <a:r>
              <a:rPr dirty="0" spc="25"/>
              <a:t> </a:t>
            </a:r>
            <a:r>
              <a:rPr dirty="0" spc="-5"/>
              <a:t>transformations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22507" y="1354216"/>
            <a:ext cx="2475865" cy="2475230"/>
            <a:chOff x="1022507" y="1354216"/>
            <a:chExt cx="2475865" cy="2475230"/>
          </a:xfrm>
        </p:grpSpPr>
        <p:sp>
          <p:nvSpPr>
            <p:cNvPr id="4" name="object 4"/>
            <p:cNvSpPr/>
            <p:nvPr/>
          </p:nvSpPr>
          <p:spPr>
            <a:xfrm>
              <a:off x="1141412" y="1458912"/>
              <a:ext cx="2256790" cy="2247900"/>
            </a:xfrm>
            <a:custGeom>
              <a:avLst/>
              <a:gdLst/>
              <a:ahLst/>
              <a:cxnLst/>
              <a:rect l="l" t="t" r="r" b="b"/>
              <a:pathLst>
                <a:path w="2256790" h="2247900">
                  <a:moveTo>
                    <a:pt x="2256256" y="0"/>
                  </a:moveTo>
                  <a:lnTo>
                    <a:pt x="2253081" y="0"/>
                  </a:lnTo>
                  <a:lnTo>
                    <a:pt x="2253081" y="3175"/>
                  </a:lnTo>
                  <a:lnTo>
                    <a:pt x="2253081" y="187020"/>
                  </a:lnTo>
                  <a:lnTo>
                    <a:pt x="2253081" y="2244242"/>
                  </a:lnTo>
                  <a:lnTo>
                    <a:pt x="2068499" y="2244242"/>
                  </a:lnTo>
                  <a:lnTo>
                    <a:pt x="2068499" y="2060397"/>
                  </a:lnTo>
                  <a:lnTo>
                    <a:pt x="2253081" y="2060397"/>
                  </a:lnTo>
                  <a:lnTo>
                    <a:pt x="2253081" y="2057222"/>
                  </a:lnTo>
                  <a:lnTo>
                    <a:pt x="2068499" y="2057222"/>
                  </a:lnTo>
                  <a:lnTo>
                    <a:pt x="2068499" y="1873377"/>
                  </a:lnTo>
                  <a:lnTo>
                    <a:pt x="2253081" y="1873377"/>
                  </a:lnTo>
                  <a:lnTo>
                    <a:pt x="2253081" y="1870202"/>
                  </a:lnTo>
                  <a:lnTo>
                    <a:pt x="2068499" y="1870202"/>
                  </a:lnTo>
                  <a:lnTo>
                    <a:pt x="2068499" y="1686356"/>
                  </a:lnTo>
                  <a:lnTo>
                    <a:pt x="2253081" y="1686356"/>
                  </a:lnTo>
                  <a:lnTo>
                    <a:pt x="2253081" y="1683181"/>
                  </a:lnTo>
                  <a:lnTo>
                    <a:pt x="2068499" y="1683181"/>
                  </a:lnTo>
                  <a:lnTo>
                    <a:pt x="2068499" y="1499336"/>
                  </a:lnTo>
                  <a:lnTo>
                    <a:pt x="2253081" y="1499336"/>
                  </a:lnTo>
                  <a:lnTo>
                    <a:pt x="2253081" y="1496161"/>
                  </a:lnTo>
                  <a:lnTo>
                    <a:pt x="2068499" y="1496161"/>
                  </a:lnTo>
                  <a:lnTo>
                    <a:pt x="2068499" y="1312316"/>
                  </a:lnTo>
                  <a:lnTo>
                    <a:pt x="2253081" y="1312316"/>
                  </a:lnTo>
                  <a:lnTo>
                    <a:pt x="2253081" y="1309141"/>
                  </a:lnTo>
                  <a:lnTo>
                    <a:pt x="2068499" y="1309141"/>
                  </a:lnTo>
                  <a:lnTo>
                    <a:pt x="2068499" y="1125296"/>
                  </a:lnTo>
                  <a:lnTo>
                    <a:pt x="2253081" y="1125296"/>
                  </a:lnTo>
                  <a:lnTo>
                    <a:pt x="2253081" y="1122121"/>
                  </a:lnTo>
                  <a:lnTo>
                    <a:pt x="2068499" y="1122121"/>
                  </a:lnTo>
                  <a:lnTo>
                    <a:pt x="2068499" y="938276"/>
                  </a:lnTo>
                  <a:lnTo>
                    <a:pt x="2253081" y="938276"/>
                  </a:lnTo>
                  <a:lnTo>
                    <a:pt x="2253081" y="935101"/>
                  </a:lnTo>
                  <a:lnTo>
                    <a:pt x="2068499" y="935101"/>
                  </a:lnTo>
                  <a:lnTo>
                    <a:pt x="2068499" y="751255"/>
                  </a:lnTo>
                  <a:lnTo>
                    <a:pt x="2253081" y="751255"/>
                  </a:lnTo>
                  <a:lnTo>
                    <a:pt x="2253081" y="748080"/>
                  </a:lnTo>
                  <a:lnTo>
                    <a:pt x="2068499" y="748080"/>
                  </a:lnTo>
                  <a:lnTo>
                    <a:pt x="2068499" y="564235"/>
                  </a:lnTo>
                  <a:lnTo>
                    <a:pt x="2253081" y="564235"/>
                  </a:lnTo>
                  <a:lnTo>
                    <a:pt x="2253081" y="561060"/>
                  </a:lnTo>
                  <a:lnTo>
                    <a:pt x="2068499" y="561060"/>
                  </a:lnTo>
                  <a:lnTo>
                    <a:pt x="2068499" y="377215"/>
                  </a:lnTo>
                  <a:lnTo>
                    <a:pt x="2253081" y="377215"/>
                  </a:lnTo>
                  <a:lnTo>
                    <a:pt x="2253081" y="374040"/>
                  </a:lnTo>
                  <a:lnTo>
                    <a:pt x="2068499" y="374040"/>
                  </a:lnTo>
                  <a:lnTo>
                    <a:pt x="2068499" y="190195"/>
                  </a:lnTo>
                  <a:lnTo>
                    <a:pt x="2253081" y="190195"/>
                  </a:lnTo>
                  <a:lnTo>
                    <a:pt x="2253081" y="187020"/>
                  </a:lnTo>
                  <a:lnTo>
                    <a:pt x="2068499" y="187020"/>
                  </a:lnTo>
                  <a:lnTo>
                    <a:pt x="2068499" y="3175"/>
                  </a:lnTo>
                  <a:lnTo>
                    <a:pt x="2253081" y="3175"/>
                  </a:lnTo>
                  <a:lnTo>
                    <a:pt x="2253081" y="0"/>
                  </a:lnTo>
                  <a:lnTo>
                    <a:pt x="2068499" y="0"/>
                  </a:lnTo>
                  <a:lnTo>
                    <a:pt x="2065324" y="0"/>
                  </a:lnTo>
                  <a:lnTo>
                    <a:pt x="2065324" y="3175"/>
                  </a:lnTo>
                  <a:lnTo>
                    <a:pt x="2065324" y="2244242"/>
                  </a:lnTo>
                  <a:lnTo>
                    <a:pt x="1880743" y="2244242"/>
                  </a:lnTo>
                  <a:lnTo>
                    <a:pt x="1880743" y="2060397"/>
                  </a:lnTo>
                  <a:lnTo>
                    <a:pt x="2065324" y="2060397"/>
                  </a:lnTo>
                  <a:lnTo>
                    <a:pt x="2065324" y="2057222"/>
                  </a:lnTo>
                  <a:lnTo>
                    <a:pt x="1880743" y="2057222"/>
                  </a:lnTo>
                  <a:lnTo>
                    <a:pt x="1880743" y="1873377"/>
                  </a:lnTo>
                  <a:lnTo>
                    <a:pt x="2065324" y="1873377"/>
                  </a:lnTo>
                  <a:lnTo>
                    <a:pt x="2065324" y="1870202"/>
                  </a:lnTo>
                  <a:lnTo>
                    <a:pt x="1880743" y="1870202"/>
                  </a:lnTo>
                  <a:lnTo>
                    <a:pt x="1880743" y="1686356"/>
                  </a:lnTo>
                  <a:lnTo>
                    <a:pt x="2065324" y="1686356"/>
                  </a:lnTo>
                  <a:lnTo>
                    <a:pt x="2065324" y="1683181"/>
                  </a:lnTo>
                  <a:lnTo>
                    <a:pt x="1880743" y="1683181"/>
                  </a:lnTo>
                  <a:lnTo>
                    <a:pt x="1880743" y="1499336"/>
                  </a:lnTo>
                  <a:lnTo>
                    <a:pt x="2065324" y="1499336"/>
                  </a:lnTo>
                  <a:lnTo>
                    <a:pt x="2065324" y="1496161"/>
                  </a:lnTo>
                  <a:lnTo>
                    <a:pt x="1880743" y="1496161"/>
                  </a:lnTo>
                  <a:lnTo>
                    <a:pt x="1880743" y="1312316"/>
                  </a:lnTo>
                  <a:lnTo>
                    <a:pt x="2065324" y="1312316"/>
                  </a:lnTo>
                  <a:lnTo>
                    <a:pt x="2065324" y="1309141"/>
                  </a:lnTo>
                  <a:lnTo>
                    <a:pt x="1880743" y="1309141"/>
                  </a:lnTo>
                  <a:lnTo>
                    <a:pt x="1880743" y="1125296"/>
                  </a:lnTo>
                  <a:lnTo>
                    <a:pt x="2065324" y="1125296"/>
                  </a:lnTo>
                  <a:lnTo>
                    <a:pt x="2065324" y="1122121"/>
                  </a:lnTo>
                  <a:lnTo>
                    <a:pt x="1880743" y="1122121"/>
                  </a:lnTo>
                  <a:lnTo>
                    <a:pt x="1880743" y="938276"/>
                  </a:lnTo>
                  <a:lnTo>
                    <a:pt x="2065324" y="938276"/>
                  </a:lnTo>
                  <a:lnTo>
                    <a:pt x="2065324" y="935101"/>
                  </a:lnTo>
                  <a:lnTo>
                    <a:pt x="1880743" y="935101"/>
                  </a:lnTo>
                  <a:lnTo>
                    <a:pt x="1880743" y="751255"/>
                  </a:lnTo>
                  <a:lnTo>
                    <a:pt x="2065324" y="751255"/>
                  </a:lnTo>
                  <a:lnTo>
                    <a:pt x="2065324" y="748080"/>
                  </a:lnTo>
                  <a:lnTo>
                    <a:pt x="1880743" y="748080"/>
                  </a:lnTo>
                  <a:lnTo>
                    <a:pt x="1880743" y="564235"/>
                  </a:lnTo>
                  <a:lnTo>
                    <a:pt x="2065324" y="564235"/>
                  </a:lnTo>
                  <a:lnTo>
                    <a:pt x="2065324" y="561060"/>
                  </a:lnTo>
                  <a:lnTo>
                    <a:pt x="1880743" y="561060"/>
                  </a:lnTo>
                  <a:lnTo>
                    <a:pt x="1880743" y="377215"/>
                  </a:lnTo>
                  <a:lnTo>
                    <a:pt x="2065324" y="377215"/>
                  </a:lnTo>
                  <a:lnTo>
                    <a:pt x="2065324" y="374040"/>
                  </a:lnTo>
                  <a:lnTo>
                    <a:pt x="1880743" y="374040"/>
                  </a:lnTo>
                  <a:lnTo>
                    <a:pt x="1880743" y="190195"/>
                  </a:lnTo>
                  <a:lnTo>
                    <a:pt x="2065324" y="190195"/>
                  </a:lnTo>
                  <a:lnTo>
                    <a:pt x="2065324" y="187020"/>
                  </a:lnTo>
                  <a:lnTo>
                    <a:pt x="1880743" y="187020"/>
                  </a:lnTo>
                  <a:lnTo>
                    <a:pt x="1880743" y="3175"/>
                  </a:lnTo>
                  <a:lnTo>
                    <a:pt x="2065324" y="3175"/>
                  </a:lnTo>
                  <a:lnTo>
                    <a:pt x="2065324" y="0"/>
                  </a:lnTo>
                  <a:lnTo>
                    <a:pt x="1880743" y="0"/>
                  </a:lnTo>
                  <a:lnTo>
                    <a:pt x="1877568" y="0"/>
                  </a:lnTo>
                  <a:lnTo>
                    <a:pt x="1877568" y="3175"/>
                  </a:lnTo>
                  <a:lnTo>
                    <a:pt x="1877568" y="2244242"/>
                  </a:lnTo>
                  <a:lnTo>
                    <a:pt x="1692986" y="2244242"/>
                  </a:lnTo>
                  <a:lnTo>
                    <a:pt x="1692986" y="2060397"/>
                  </a:lnTo>
                  <a:lnTo>
                    <a:pt x="1877568" y="2060397"/>
                  </a:lnTo>
                  <a:lnTo>
                    <a:pt x="1877568" y="2057222"/>
                  </a:lnTo>
                  <a:lnTo>
                    <a:pt x="1692986" y="2057222"/>
                  </a:lnTo>
                  <a:lnTo>
                    <a:pt x="1692986" y="1873377"/>
                  </a:lnTo>
                  <a:lnTo>
                    <a:pt x="1877568" y="1873377"/>
                  </a:lnTo>
                  <a:lnTo>
                    <a:pt x="1877568" y="1870202"/>
                  </a:lnTo>
                  <a:lnTo>
                    <a:pt x="1692986" y="1870202"/>
                  </a:lnTo>
                  <a:lnTo>
                    <a:pt x="1692986" y="1686356"/>
                  </a:lnTo>
                  <a:lnTo>
                    <a:pt x="1877568" y="1686356"/>
                  </a:lnTo>
                  <a:lnTo>
                    <a:pt x="1877568" y="1683181"/>
                  </a:lnTo>
                  <a:lnTo>
                    <a:pt x="1692986" y="1683181"/>
                  </a:lnTo>
                  <a:lnTo>
                    <a:pt x="1692986" y="1499336"/>
                  </a:lnTo>
                  <a:lnTo>
                    <a:pt x="1877568" y="1499336"/>
                  </a:lnTo>
                  <a:lnTo>
                    <a:pt x="1877568" y="1496161"/>
                  </a:lnTo>
                  <a:lnTo>
                    <a:pt x="1692986" y="1496161"/>
                  </a:lnTo>
                  <a:lnTo>
                    <a:pt x="1692986" y="1312316"/>
                  </a:lnTo>
                  <a:lnTo>
                    <a:pt x="1877568" y="1312316"/>
                  </a:lnTo>
                  <a:lnTo>
                    <a:pt x="1877568" y="1309141"/>
                  </a:lnTo>
                  <a:lnTo>
                    <a:pt x="1692986" y="1309141"/>
                  </a:lnTo>
                  <a:lnTo>
                    <a:pt x="1692986" y="1125296"/>
                  </a:lnTo>
                  <a:lnTo>
                    <a:pt x="1877568" y="1125296"/>
                  </a:lnTo>
                  <a:lnTo>
                    <a:pt x="1877568" y="1122121"/>
                  </a:lnTo>
                  <a:lnTo>
                    <a:pt x="1692986" y="1122121"/>
                  </a:lnTo>
                  <a:lnTo>
                    <a:pt x="1692986" y="938276"/>
                  </a:lnTo>
                  <a:lnTo>
                    <a:pt x="1877568" y="938276"/>
                  </a:lnTo>
                  <a:lnTo>
                    <a:pt x="1877568" y="935101"/>
                  </a:lnTo>
                  <a:lnTo>
                    <a:pt x="1692986" y="935101"/>
                  </a:lnTo>
                  <a:lnTo>
                    <a:pt x="1692986" y="751255"/>
                  </a:lnTo>
                  <a:lnTo>
                    <a:pt x="1877568" y="751255"/>
                  </a:lnTo>
                  <a:lnTo>
                    <a:pt x="1877568" y="748080"/>
                  </a:lnTo>
                  <a:lnTo>
                    <a:pt x="1692986" y="748080"/>
                  </a:lnTo>
                  <a:lnTo>
                    <a:pt x="1692986" y="564235"/>
                  </a:lnTo>
                  <a:lnTo>
                    <a:pt x="1877568" y="564235"/>
                  </a:lnTo>
                  <a:lnTo>
                    <a:pt x="1877568" y="561060"/>
                  </a:lnTo>
                  <a:lnTo>
                    <a:pt x="1692986" y="561060"/>
                  </a:lnTo>
                  <a:lnTo>
                    <a:pt x="1692986" y="377215"/>
                  </a:lnTo>
                  <a:lnTo>
                    <a:pt x="1877568" y="377215"/>
                  </a:lnTo>
                  <a:lnTo>
                    <a:pt x="1877568" y="374040"/>
                  </a:lnTo>
                  <a:lnTo>
                    <a:pt x="1692986" y="374040"/>
                  </a:lnTo>
                  <a:lnTo>
                    <a:pt x="1692986" y="190195"/>
                  </a:lnTo>
                  <a:lnTo>
                    <a:pt x="1877568" y="190195"/>
                  </a:lnTo>
                  <a:lnTo>
                    <a:pt x="1877568" y="187020"/>
                  </a:lnTo>
                  <a:lnTo>
                    <a:pt x="1692986" y="187020"/>
                  </a:lnTo>
                  <a:lnTo>
                    <a:pt x="1692986" y="3175"/>
                  </a:lnTo>
                  <a:lnTo>
                    <a:pt x="1877568" y="3175"/>
                  </a:lnTo>
                  <a:lnTo>
                    <a:pt x="1877568" y="0"/>
                  </a:lnTo>
                  <a:lnTo>
                    <a:pt x="1692986" y="0"/>
                  </a:lnTo>
                  <a:lnTo>
                    <a:pt x="1689811" y="0"/>
                  </a:lnTo>
                  <a:lnTo>
                    <a:pt x="1689811" y="3175"/>
                  </a:lnTo>
                  <a:lnTo>
                    <a:pt x="1689811" y="2244242"/>
                  </a:lnTo>
                  <a:lnTo>
                    <a:pt x="1505229" y="2244242"/>
                  </a:lnTo>
                  <a:lnTo>
                    <a:pt x="1505229" y="2060397"/>
                  </a:lnTo>
                  <a:lnTo>
                    <a:pt x="1689811" y="2060397"/>
                  </a:lnTo>
                  <a:lnTo>
                    <a:pt x="1689811" y="2057222"/>
                  </a:lnTo>
                  <a:lnTo>
                    <a:pt x="1505229" y="2057222"/>
                  </a:lnTo>
                  <a:lnTo>
                    <a:pt x="1505229" y="1873377"/>
                  </a:lnTo>
                  <a:lnTo>
                    <a:pt x="1689811" y="1873377"/>
                  </a:lnTo>
                  <a:lnTo>
                    <a:pt x="1689811" y="1870202"/>
                  </a:lnTo>
                  <a:lnTo>
                    <a:pt x="1505229" y="1870202"/>
                  </a:lnTo>
                  <a:lnTo>
                    <a:pt x="1505229" y="1686356"/>
                  </a:lnTo>
                  <a:lnTo>
                    <a:pt x="1689811" y="1686356"/>
                  </a:lnTo>
                  <a:lnTo>
                    <a:pt x="1689811" y="1683181"/>
                  </a:lnTo>
                  <a:lnTo>
                    <a:pt x="1505229" y="1683181"/>
                  </a:lnTo>
                  <a:lnTo>
                    <a:pt x="1505229" y="1499336"/>
                  </a:lnTo>
                  <a:lnTo>
                    <a:pt x="1689811" y="1499336"/>
                  </a:lnTo>
                  <a:lnTo>
                    <a:pt x="1689811" y="1496161"/>
                  </a:lnTo>
                  <a:lnTo>
                    <a:pt x="1505229" y="1496161"/>
                  </a:lnTo>
                  <a:lnTo>
                    <a:pt x="1505229" y="1312316"/>
                  </a:lnTo>
                  <a:lnTo>
                    <a:pt x="1689811" y="1312316"/>
                  </a:lnTo>
                  <a:lnTo>
                    <a:pt x="1689811" y="1309141"/>
                  </a:lnTo>
                  <a:lnTo>
                    <a:pt x="1505229" y="1309141"/>
                  </a:lnTo>
                  <a:lnTo>
                    <a:pt x="1505229" y="1125296"/>
                  </a:lnTo>
                  <a:lnTo>
                    <a:pt x="1689811" y="1125296"/>
                  </a:lnTo>
                  <a:lnTo>
                    <a:pt x="1689811" y="1122121"/>
                  </a:lnTo>
                  <a:lnTo>
                    <a:pt x="1505229" y="1122121"/>
                  </a:lnTo>
                  <a:lnTo>
                    <a:pt x="1505229" y="938276"/>
                  </a:lnTo>
                  <a:lnTo>
                    <a:pt x="1689811" y="938276"/>
                  </a:lnTo>
                  <a:lnTo>
                    <a:pt x="1689811" y="935101"/>
                  </a:lnTo>
                  <a:lnTo>
                    <a:pt x="1505229" y="935101"/>
                  </a:lnTo>
                  <a:lnTo>
                    <a:pt x="1505229" y="751255"/>
                  </a:lnTo>
                  <a:lnTo>
                    <a:pt x="1689811" y="751255"/>
                  </a:lnTo>
                  <a:lnTo>
                    <a:pt x="1689811" y="748080"/>
                  </a:lnTo>
                  <a:lnTo>
                    <a:pt x="1505229" y="748080"/>
                  </a:lnTo>
                  <a:lnTo>
                    <a:pt x="1505229" y="564235"/>
                  </a:lnTo>
                  <a:lnTo>
                    <a:pt x="1689811" y="564235"/>
                  </a:lnTo>
                  <a:lnTo>
                    <a:pt x="1689811" y="561060"/>
                  </a:lnTo>
                  <a:lnTo>
                    <a:pt x="1505229" y="561060"/>
                  </a:lnTo>
                  <a:lnTo>
                    <a:pt x="1505229" y="377215"/>
                  </a:lnTo>
                  <a:lnTo>
                    <a:pt x="1689811" y="377215"/>
                  </a:lnTo>
                  <a:lnTo>
                    <a:pt x="1689811" y="374040"/>
                  </a:lnTo>
                  <a:lnTo>
                    <a:pt x="1505229" y="374040"/>
                  </a:lnTo>
                  <a:lnTo>
                    <a:pt x="1505229" y="190195"/>
                  </a:lnTo>
                  <a:lnTo>
                    <a:pt x="1689811" y="190195"/>
                  </a:lnTo>
                  <a:lnTo>
                    <a:pt x="1689811" y="187020"/>
                  </a:lnTo>
                  <a:lnTo>
                    <a:pt x="1505229" y="187020"/>
                  </a:lnTo>
                  <a:lnTo>
                    <a:pt x="1505229" y="3175"/>
                  </a:lnTo>
                  <a:lnTo>
                    <a:pt x="1689811" y="3175"/>
                  </a:lnTo>
                  <a:lnTo>
                    <a:pt x="1689811" y="0"/>
                  </a:lnTo>
                  <a:lnTo>
                    <a:pt x="1505229" y="0"/>
                  </a:lnTo>
                  <a:lnTo>
                    <a:pt x="1502054" y="0"/>
                  </a:lnTo>
                  <a:lnTo>
                    <a:pt x="1502054" y="3175"/>
                  </a:lnTo>
                  <a:lnTo>
                    <a:pt x="1502054" y="2244242"/>
                  </a:lnTo>
                  <a:lnTo>
                    <a:pt x="1317472" y="2244242"/>
                  </a:lnTo>
                  <a:lnTo>
                    <a:pt x="1317472" y="2060397"/>
                  </a:lnTo>
                  <a:lnTo>
                    <a:pt x="1502054" y="2060397"/>
                  </a:lnTo>
                  <a:lnTo>
                    <a:pt x="1502054" y="2057222"/>
                  </a:lnTo>
                  <a:lnTo>
                    <a:pt x="1317472" y="2057222"/>
                  </a:lnTo>
                  <a:lnTo>
                    <a:pt x="1317472" y="1873377"/>
                  </a:lnTo>
                  <a:lnTo>
                    <a:pt x="1502054" y="1873377"/>
                  </a:lnTo>
                  <a:lnTo>
                    <a:pt x="1502054" y="1870202"/>
                  </a:lnTo>
                  <a:lnTo>
                    <a:pt x="1317472" y="1870202"/>
                  </a:lnTo>
                  <a:lnTo>
                    <a:pt x="1317472" y="1686356"/>
                  </a:lnTo>
                  <a:lnTo>
                    <a:pt x="1502054" y="1686356"/>
                  </a:lnTo>
                  <a:lnTo>
                    <a:pt x="1502054" y="1683181"/>
                  </a:lnTo>
                  <a:lnTo>
                    <a:pt x="1317472" y="1683181"/>
                  </a:lnTo>
                  <a:lnTo>
                    <a:pt x="1317472" y="1499336"/>
                  </a:lnTo>
                  <a:lnTo>
                    <a:pt x="1502054" y="1499336"/>
                  </a:lnTo>
                  <a:lnTo>
                    <a:pt x="1502054" y="1496161"/>
                  </a:lnTo>
                  <a:lnTo>
                    <a:pt x="1317472" y="1496161"/>
                  </a:lnTo>
                  <a:lnTo>
                    <a:pt x="1317472" y="1312316"/>
                  </a:lnTo>
                  <a:lnTo>
                    <a:pt x="1502054" y="1312316"/>
                  </a:lnTo>
                  <a:lnTo>
                    <a:pt x="1502054" y="1309141"/>
                  </a:lnTo>
                  <a:lnTo>
                    <a:pt x="1317472" y="1309141"/>
                  </a:lnTo>
                  <a:lnTo>
                    <a:pt x="1317472" y="1125296"/>
                  </a:lnTo>
                  <a:lnTo>
                    <a:pt x="1502054" y="1125296"/>
                  </a:lnTo>
                  <a:lnTo>
                    <a:pt x="1502054" y="1122121"/>
                  </a:lnTo>
                  <a:lnTo>
                    <a:pt x="1317472" y="1122121"/>
                  </a:lnTo>
                  <a:lnTo>
                    <a:pt x="1317472" y="938276"/>
                  </a:lnTo>
                  <a:lnTo>
                    <a:pt x="1502054" y="938276"/>
                  </a:lnTo>
                  <a:lnTo>
                    <a:pt x="1502054" y="935101"/>
                  </a:lnTo>
                  <a:lnTo>
                    <a:pt x="1317472" y="935101"/>
                  </a:lnTo>
                  <a:lnTo>
                    <a:pt x="1317472" y="751255"/>
                  </a:lnTo>
                  <a:lnTo>
                    <a:pt x="1502054" y="751255"/>
                  </a:lnTo>
                  <a:lnTo>
                    <a:pt x="1502054" y="748080"/>
                  </a:lnTo>
                  <a:lnTo>
                    <a:pt x="1317472" y="748080"/>
                  </a:lnTo>
                  <a:lnTo>
                    <a:pt x="1317472" y="564235"/>
                  </a:lnTo>
                  <a:lnTo>
                    <a:pt x="1502054" y="564235"/>
                  </a:lnTo>
                  <a:lnTo>
                    <a:pt x="1502054" y="561060"/>
                  </a:lnTo>
                  <a:lnTo>
                    <a:pt x="1317472" y="561060"/>
                  </a:lnTo>
                  <a:lnTo>
                    <a:pt x="1317472" y="377215"/>
                  </a:lnTo>
                  <a:lnTo>
                    <a:pt x="1502054" y="377215"/>
                  </a:lnTo>
                  <a:lnTo>
                    <a:pt x="1502054" y="374040"/>
                  </a:lnTo>
                  <a:lnTo>
                    <a:pt x="1317472" y="374040"/>
                  </a:lnTo>
                  <a:lnTo>
                    <a:pt x="1317472" y="190195"/>
                  </a:lnTo>
                  <a:lnTo>
                    <a:pt x="1502054" y="190195"/>
                  </a:lnTo>
                  <a:lnTo>
                    <a:pt x="1502054" y="187020"/>
                  </a:lnTo>
                  <a:lnTo>
                    <a:pt x="1317472" y="187020"/>
                  </a:lnTo>
                  <a:lnTo>
                    <a:pt x="1317472" y="3175"/>
                  </a:lnTo>
                  <a:lnTo>
                    <a:pt x="1502054" y="3175"/>
                  </a:lnTo>
                  <a:lnTo>
                    <a:pt x="1502054" y="0"/>
                  </a:lnTo>
                  <a:lnTo>
                    <a:pt x="1317472" y="0"/>
                  </a:lnTo>
                  <a:lnTo>
                    <a:pt x="1314297" y="0"/>
                  </a:lnTo>
                  <a:lnTo>
                    <a:pt x="1314297" y="3175"/>
                  </a:lnTo>
                  <a:lnTo>
                    <a:pt x="1314297" y="2244242"/>
                  </a:lnTo>
                  <a:lnTo>
                    <a:pt x="1129715" y="2244242"/>
                  </a:lnTo>
                  <a:lnTo>
                    <a:pt x="1129715" y="2060397"/>
                  </a:lnTo>
                  <a:lnTo>
                    <a:pt x="1314297" y="2060397"/>
                  </a:lnTo>
                  <a:lnTo>
                    <a:pt x="1314297" y="2057222"/>
                  </a:lnTo>
                  <a:lnTo>
                    <a:pt x="1129715" y="2057222"/>
                  </a:lnTo>
                  <a:lnTo>
                    <a:pt x="1129715" y="1873377"/>
                  </a:lnTo>
                  <a:lnTo>
                    <a:pt x="1314297" y="1873377"/>
                  </a:lnTo>
                  <a:lnTo>
                    <a:pt x="1314297" y="1870202"/>
                  </a:lnTo>
                  <a:lnTo>
                    <a:pt x="1129715" y="1870202"/>
                  </a:lnTo>
                  <a:lnTo>
                    <a:pt x="1129715" y="1686356"/>
                  </a:lnTo>
                  <a:lnTo>
                    <a:pt x="1314297" y="1686356"/>
                  </a:lnTo>
                  <a:lnTo>
                    <a:pt x="1314297" y="1683181"/>
                  </a:lnTo>
                  <a:lnTo>
                    <a:pt x="1129715" y="1683181"/>
                  </a:lnTo>
                  <a:lnTo>
                    <a:pt x="1129715" y="1499336"/>
                  </a:lnTo>
                  <a:lnTo>
                    <a:pt x="1314297" y="1499336"/>
                  </a:lnTo>
                  <a:lnTo>
                    <a:pt x="1314297" y="1496161"/>
                  </a:lnTo>
                  <a:lnTo>
                    <a:pt x="1129715" y="1496161"/>
                  </a:lnTo>
                  <a:lnTo>
                    <a:pt x="1129715" y="1312316"/>
                  </a:lnTo>
                  <a:lnTo>
                    <a:pt x="1314297" y="1312316"/>
                  </a:lnTo>
                  <a:lnTo>
                    <a:pt x="1314297" y="1309141"/>
                  </a:lnTo>
                  <a:lnTo>
                    <a:pt x="1129715" y="1309141"/>
                  </a:lnTo>
                  <a:lnTo>
                    <a:pt x="1129715" y="1125296"/>
                  </a:lnTo>
                  <a:lnTo>
                    <a:pt x="1314297" y="1125296"/>
                  </a:lnTo>
                  <a:lnTo>
                    <a:pt x="1314297" y="1122121"/>
                  </a:lnTo>
                  <a:lnTo>
                    <a:pt x="1129715" y="1122121"/>
                  </a:lnTo>
                  <a:lnTo>
                    <a:pt x="1129715" y="938276"/>
                  </a:lnTo>
                  <a:lnTo>
                    <a:pt x="1314297" y="938276"/>
                  </a:lnTo>
                  <a:lnTo>
                    <a:pt x="1314297" y="935101"/>
                  </a:lnTo>
                  <a:lnTo>
                    <a:pt x="1129715" y="935101"/>
                  </a:lnTo>
                  <a:lnTo>
                    <a:pt x="1129715" y="751255"/>
                  </a:lnTo>
                  <a:lnTo>
                    <a:pt x="1314297" y="751255"/>
                  </a:lnTo>
                  <a:lnTo>
                    <a:pt x="1314297" y="748080"/>
                  </a:lnTo>
                  <a:lnTo>
                    <a:pt x="1129715" y="748080"/>
                  </a:lnTo>
                  <a:lnTo>
                    <a:pt x="1129715" y="564235"/>
                  </a:lnTo>
                  <a:lnTo>
                    <a:pt x="1314297" y="564235"/>
                  </a:lnTo>
                  <a:lnTo>
                    <a:pt x="1314297" y="561060"/>
                  </a:lnTo>
                  <a:lnTo>
                    <a:pt x="1129715" y="561060"/>
                  </a:lnTo>
                  <a:lnTo>
                    <a:pt x="1129715" y="377215"/>
                  </a:lnTo>
                  <a:lnTo>
                    <a:pt x="1314297" y="377215"/>
                  </a:lnTo>
                  <a:lnTo>
                    <a:pt x="1314297" y="374040"/>
                  </a:lnTo>
                  <a:lnTo>
                    <a:pt x="1129715" y="374040"/>
                  </a:lnTo>
                  <a:lnTo>
                    <a:pt x="1129715" y="190195"/>
                  </a:lnTo>
                  <a:lnTo>
                    <a:pt x="1314297" y="190195"/>
                  </a:lnTo>
                  <a:lnTo>
                    <a:pt x="1314297" y="187020"/>
                  </a:lnTo>
                  <a:lnTo>
                    <a:pt x="1129715" y="187020"/>
                  </a:lnTo>
                  <a:lnTo>
                    <a:pt x="1129715" y="3175"/>
                  </a:lnTo>
                  <a:lnTo>
                    <a:pt x="1314297" y="3175"/>
                  </a:lnTo>
                  <a:lnTo>
                    <a:pt x="1314297" y="0"/>
                  </a:lnTo>
                  <a:lnTo>
                    <a:pt x="1129715" y="0"/>
                  </a:lnTo>
                  <a:lnTo>
                    <a:pt x="1126540" y="0"/>
                  </a:lnTo>
                  <a:lnTo>
                    <a:pt x="1126540" y="3175"/>
                  </a:lnTo>
                  <a:lnTo>
                    <a:pt x="1126540" y="2244242"/>
                  </a:lnTo>
                  <a:lnTo>
                    <a:pt x="941959" y="2244242"/>
                  </a:lnTo>
                  <a:lnTo>
                    <a:pt x="941959" y="2060397"/>
                  </a:lnTo>
                  <a:lnTo>
                    <a:pt x="1126540" y="2060397"/>
                  </a:lnTo>
                  <a:lnTo>
                    <a:pt x="1126540" y="2057222"/>
                  </a:lnTo>
                  <a:lnTo>
                    <a:pt x="941959" y="2057222"/>
                  </a:lnTo>
                  <a:lnTo>
                    <a:pt x="941959" y="1873377"/>
                  </a:lnTo>
                  <a:lnTo>
                    <a:pt x="1126540" y="1873377"/>
                  </a:lnTo>
                  <a:lnTo>
                    <a:pt x="1126540" y="1870202"/>
                  </a:lnTo>
                  <a:lnTo>
                    <a:pt x="941959" y="1870202"/>
                  </a:lnTo>
                  <a:lnTo>
                    <a:pt x="941959" y="1686356"/>
                  </a:lnTo>
                  <a:lnTo>
                    <a:pt x="1126540" y="1686356"/>
                  </a:lnTo>
                  <a:lnTo>
                    <a:pt x="1126540" y="1683181"/>
                  </a:lnTo>
                  <a:lnTo>
                    <a:pt x="941959" y="1683181"/>
                  </a:lnTo>
                  <a:lnTo>
                    <a:pt x="941959" y="1499336"/>
                  </a:lnTo>
                  <a:lnTo>
                    <a:pt x="1126540" y="1499336"/>
                  </a:lnTo>
                  <a:lnTo>
                    <a:pt x="1126540" y="1496161"/>
                  </a:lnTo>
                  <a:lnTo>
                    <a:pt x="941959" y="1496161"/>
                  </a:lnTo>
                  <a:lnTo>
                    <a:pt x="941959" y="1312316"/>
                  </a:lnTo>
                  <a:lnTo>
                    <a:pt x="1126540" y="1312316"/>
                  </a:lnTo>
                  <a:lnTo>
                    <a:pt x="1126540" y="1309141"/>
                  </a:lnTo>
                  <a:lnTo>
                    <a:pt x="941959" y="1309141"/>
                  </a:lnTo>
                  <a:lnTo>
                    <a:pt x="941959" y="1125296"/>
                  </a:lnTo>
                  <a:lnTo>
                    <a:pt x="1126540" y="1125296"/>
                  </a:lnTo>
                  <a:lnTo>
                    <a:pt x="1126540" y="1122121"/>
                  </a:lnTo>
                  <a:lnTo>
                    <a:pt x="941959" y="1122121"/>
                  </a:lnTo>
                  <a:lnTo>
                    <a:pt x="941959" y="938276"/>
                  </a:lnTo>
                  <a:lnTo>
                    <a:pt x="1126540" y="938276"/>
                  </a:lnTo>
                  <a:lnTo>
                    <a:pt x="1126540" y="935101"/>
                  </a:lnTo>
                  <a:lnTo>
                    <a:pt x="941959" y="935101"/>
                  </a:lnTo>
                  <a:lnTo>
                    <a:pt x="941959" y="751255"/>
                  </a:lnTo>
                  <a:lnTo>
                    <a:pt x="1126540" y="751255"/>
                  </a:lnTo>
                  <a:lnTo>
                    <a:pt x="1126540" y="748080"/>
                  </a:lnTo>
                  <a:lnTo>
                    <a:pt x="941959" y="748080"/>
                  </a:lnTo>
                  <a:lnTo>
                    <a:pt x="941959" y="564235"/>
                  </a:lnTo>
                  <a:lnTo>
                    <a:pt x="1126540" y="564235"/>
                  </a:lnTo>
                  <a:lnTo>
                    <a:pt x="1126540" y="561060"/>
                  </a:lnTo>
                  <a:lnTo>
                    <a:pt x="941959" y="561060"/>
                  </a:lnTo>
                  <a:lnTo>
                    <a:pt x="941959" y="377215"/>
                  </a:lnTo>
                  <a:lnTo>
                    <a:pt x="1126540" y="377215"/>
                  </a:lnTo>
                  <a:lnTo>
                    <a:pt x="1126540" y="374040"/>
                  </a:lnTo>
                  <a:lnTo>
                    <a:pt x="941959" y="374040"/>
                  </a:lnTo>
                  <a:lnTo>
                    <a:pt x="941959" y="190195"/>
                  </a:lnTo>
                  <a:lnTo>
                    <a:pt x="1126540" y="190195"/>
                  </a:lnTo>
                  <a:lnTo>
                    <a:pt x="1126540" y="187020"/>
                  </a:lnTo>
                  <a:lnTo>
                    <a:pt x="941959" y="187020"/>
                  </a:lnTo>
                  <a:lnTo>
                    <a:pt x="941959" y="3175"/>
                  </a:lnTo>
                  <a:lnTo>
                    <a:pt x="1126540" y="3175"/>
                  </a:lnTo>
                  <a:lnTo>
                    <a:pt x="1126540" y="0"/>
                  </a:lnTo>
                  <a:lnTo>
                    <a:pt x="941959" y="0"/>
                  </a:lnTo>
                  <a:lnTo>
                    <a:pt x="938784" y="0"/>
                  </a:lnTo>
                  <a:lnTo>
                    <a:pt x="938784" y="3175"/>
                  </a:lnTo>
                  <a:lnTo>
                    <a:pt x="938784" y="2244242"/>
                  </a:lnTo>
                  <a:lnTo>
                    <a:pt x="754202" y="2244242"/>
                  </a:lnTo>
                  <a:lnTo>
                    <a:pt x="754202" y="2060397"/>
                  </a:lnTo>
                  <a:lnTo>
                    <a:pt x="938784" y="2060397"/>
                  </a:lnTo>
                  <a:lnTo>
                    <a:pt x="938784" y="2057222"/>
                  </a:lnTo>
                  <a:lnTo>
                    <a:pt x="754202" y="2057222"/>
                  </a:lnTo>
                  <a:lnTo>
                    <a:pt x="754202" y="1873377"/>
                  </a:lnTo>
                  <a:lnTo>
                    <a:pt x="938784" y="1873377"/>
                  </a:lnTo>
                  <a:lnTo>
                    <a:pt x="938784" y="1870202"/>
                  </a:lnTo>
                  <a:lnTo>
                    <a:pt x="754202" y="1870202"/>
                  </a:lnTo>
                  <a:lnTo>
                    <a:pt x="754202" y="1686356"/>
                  </a:lnTo>
                  <a:lnTo>
                    <a:pt x="938784" y="1686356"/>
                  </a:lnTo>
                  <a:lnTo>
                    <a:pt x="938784" y="1683181"/>
                  </a:lnTo>
                  <a:lnTo>
                    <a:pt x="754202" y="1683181"/>
                  </a:lnTo>
                  <a:lnTo>
                    <a:pt x="754202" y="1499336"/>
                  </a:lnTo>
                  <a:lnTo>
                    <a:pt x="938784" y="1499336"/>
                  </a:lnTo>
                  <a:lnTo>
                    <a:pt x="938784" y="1496161"/>
                  </a:lnTo>
                  <a:lnTo>
                    <a:pt x="754202" y="1496161"/>
                  </a:lnTo>
                  <a:lnTo>
                    <a:pt x="754202" y="1312316"/>
                  </a:lnTo>
                  <a:lnTo>
                    <a:pt x="938784" y="1312316"/>
                  </a:lnTo>
                  <a:lnTo>
                    <a:pt x="938784" y="1309141"/>
                  </a:lnTo>
                  <a:lnTo>
                    <a:pt x="754202" y="1309141"/>
                  </a:lnTo>
                  <a:lnTo>
                    <a:pt x="754202" y="1125296"/>
                  </a:lnTo>
                  <a:lnTo>
                    <a:pt x="938784" y="1125296"/>
                  </a:lnTo>
                  <a:lnTo>
                    <a:pt x="938784" y="1122121"/>
                  </a:lnTo>
                  <a:lnTo>
                    <a:pt x="754202" y="1122121"/>
                  </a:lnTo>
                  <a:lnTo>
                    <a:pt x="754202" y="938276"/>
                  </a:lnTo>
                  <a:lnTo>
                    <a:pt x="938784" y="938276"/>
                  </a:lnTo>
                  <a:lnTo>
                    <a:pt x="938784" y="935101"/>
                  </a:lnTo>
                  <a:lnTo>
                    <a:pt x="754202" y="935101"/>
                  </a:lnTo>
                  <a:lnTo>
                    <a:pt x="754202" y="751255"/>
                  </a:lnTo>
                  <a:lnTo>
                    <a:pt x="938784" y="751255"/>
                  </a:lnTo>
                  <a:lnTo>
                    <a:pt x="938784" y="748080"/>
                  </a:lnTo>
                  <a:lnTo>
                    <a:pt x="754202" y="748080"/>
                  </a:lnTo>
                  <a:lnTo>
                    <a:pt x="754202" y="564235"/>
                  </a:lnTo>
                  <a:lnTo>
                    <a:pt x="938784" y="564235"/>
                  </a:lnTo>
                  <a:lnTo>
                    <a:pt x="938784" y="561060"/>
                  </a:lnTo>
                  <a:lnTo>
                    <a:pt x="754202" y="561060"/>
                  </a:lnTo>
                  <a:lnTo>
                    <a:pt x="754202" y="377215"/>
                  </a:lnTo>
                  <a:lnTo>
                    <a:pt x="938784" y="377215"/>
                  </a:lnTo>
                  <a:lnTo>
                    <a:pt x="938784" y="374040"/>
                  </a:lnTo>
                  <a:lnTo>
                    <a:pt x="754202" y="374040"/>
                  </a:lnTo>
                  <a:lnTo>
                    <a:pt x="754202" y="190195"/>
                  </a:lnTo>
                  <a:lnTo>
                    <a:pt x="938784" y="190195"/>
                  </a:lnTo>
                  <a:lnTo>
                    <a:pt x="938784" y="187020"/>
                  </a:lnTo>
                  <a:lnTo>
                    <a:pt x="754202" y="187020"/>
                  </a:lnTo>
                  <a:lnTo>
                    <a:pt x="754202" y="3175"/>
                  </a:lnTo>
                  <a:lnTo>
                    <a:pt x="938784" y="3175"/>
                  </a:lnTo>
                  <a:lnTo>
                    <a:pt x="938784" y="0"/>
                  </a:lnTo>
                  <a:lnTo>
                    <a:pt x="754202" y="0"/>
                  </a:lnTo>
                  <a:lnTo>
                    <a:pt x="751027" y="0"/>
                  </a:lnTo>
                  <a:lnTo>
                    <a:pt x="751027" y="3175"/>
                  </a:lnTo>
                  <a:lnTo>
                    <a:pt x="751027" y="2244242"/>
                  </a:lnTo>
                  <a:lnTo>
                    <a:pt x="566445" y="2244242"/>
                  </a:lnTo>
                  <a:lnTo>
                    <a:pt x="566445" y="2060397"/>
                  </a:lnTo>
                  <a:lnTo>
                    <a:pt x="751027" y="2060397"/>
                  </a:lnTo>
                  <a:lnTo>
                    <a:pt x="751027" y="2057222"/>
                  </a:lnTo>
                  <a:lnTo>
                    <a:pt x="566445" y="2057222"/>
                  </a:lnTo>
                  <a:lnTo>
                    <a:pt x="566445" y="1873377"/>
                  </a:lnTo>
                  <a:lnTo>
                    <a:pt x="751027" y="1873377"/>
                  </a:lnTo>
                  <a:lnTo>
                    <a:pt x="751027" y="1870202"/>
                  </a:lnTo>
                  <a:lnTo>
                    <a:pt x="566445" y="1870202"/>
                  </a:lnTo>
                  <a:lnTo>
                    <a:pt x="566445" y="1686356"/>
                  </a:lnTo>
                  <a:lnTo>
                    <a:pt x="751027" y="1686356"/>
                  </a:lnTo>
                  <a:lnTo>
                    <a:pt x="751027" y="1683181"/>
                  </a:lnTo>
                  <a:lnTo>
                    <a:pt x="566445" y="1683181"/>
                  </a:lnTo>
                  <a:lnTo>
                    <a:pt x="566445" y="1499336"/>
                  </a:lnTo>
                  <a:lnTo>
                    <a:pt x="751027" y="1499336"/>
                  </a:lnTo>
                  <a:lnTo>
                    <a:pt x="751027" y="1496161"/>
                  </a:lnTo>
                  <a:lnTo>
                    <a:pt x="566445" y="1496161"/>
                  </a:lnTo>
                  <a:lnTo>
                    <a:pt x="566445" y="1312316"/>
                  </a:lnTo>
                  <a:lnTo>
                    <a:pt x="751027" y="1312316"/>
                  </a:lnTo>
                  <a:lnTo>
                    <a:pt x="751027" y="1309141"/>
                  </a:lnTo>
                  <a:lnTo>
                    <a:pt x="566445" y="1309141"/>
                  </a:lnTo>
                  <a:lnTo>
                    <a:pt x="566445" y="1125296"/>
                  </a:lnTo>
                  <a:lnTo>
                    <a:pt x="751027" y="1125296"/>
                  </a:lnTo>
                  <a:lnTo>
                    <a:pt x="751027" y="1122121"/>
                  </a:lnTo>
                  <a:lnTo>
                    <a:pt x="566445" y="1122121"/>
                  </a:lnTo>
                  <a:lnTo>
                    <a:pt x="566445" y="938276"/>
                  </a:lnTo>
                  <a:lnTo>
                    <a:pt x="751027" y="938276"/>
                  </a:lnTo>
                  <a:lnTo>
                    <a:pt x="751027" y="935101"/>
                  </a:lnTo>
                  <a:lnTo>
                    <a:pt x="566445" y="935101"/>
                  </a:lnTo>
                  <a:lnTo>
                    <a:pt x="566445" y="751255"/>
                  </a:lnTo>
                  <a:lnTo>
                    <a:pt x="751027" y="751255"/>
                  </a:lnTo>
                  <a:lnTo>
                    <a:pt x="751027" y="748080"/>
                  </a:lnTo>
                  <a:lnTo>
                    <a:pt x="566445" y="748080"/>
                  </a:lnTo>
                  <a:lnTo>
                    <a:pt x="566445" y="564235"/>
                  </a:lnTo>
                  <a:lnTo>
                    <a:pt x="751027" y="564235"/>
                  </a:lnTo>
                  <a:lnTo>
                    <a:pt x="751027" y="561060"/>
                  </a:lnTo>
                  <a:lnTo>
                    <a:pt x="566445" y="561060"/>
                  </a:lnTo>
                  <a:lnTo>
                    <a:pt x="566445" y="377215"/>
                  </a:lnTo>
                  <a:lnTo>
                    <a:pt x="751027" y="377215"/>
                  </a:lnTo>
                  <a:lnTo>
                    <a:pt x="751027" y="374040"/>
                  </a:lnTo>
                  <a:lnTo>
                    <a:pt x="566445" y="374040"/>
                  </a:lnTo>
                  <a:lnTo>
                    <a:pt x="566445" y="190195"/>
                  </a:lnTo>
                  <a:lnTo>
                    <a:pt x="751027" y="190195"/>
                  </a:lnTo>
                  <a:lnTo>
                    <a:pt x="751027" y="187020"/>
                  </a:lnTo>
                  <a:lnTo>
                    <a:pt x="566445" y="187020"/>
                  </a:lnTo>
                  <a:lnTo>
                    <a:pt x="566445" y="3175"/>
                  </a:lnTo>
                  <a:lnTo>
                    <a:pt x="751027" y="3175"/>
                  </a:lnTo>
                  <a:lnTo>
                    <a:pt x="751027" y="0"/>
                  </a:lnTo>
                  <a:lnTo>
                    <a:pt x="566445" y="0"/>
                  </a:lnTo>
                  <a:lnTo>
                    <a:pt x="563270" y="0"/>
                  </a:lnTo>
                  <a:lnTo>
                    <a:pt x="563270" y="3175"/>
                  </a:lnTo>
                  <a:lnTo>
                    <a:pt x="563270" y="2244242"/>
                  </a:lnTo>
                  <a:lnTo>
                    <a:pt x="378688" y="2244242"/>
                  </a:lnTo>
                  <a:lnTo>
                    <a:pt x="378688" y="2060397"/>
                  </a:lnTo>
                  <a:lnTo>
                    <a:pt x="563270" y="2060397"/>
                  </a:lnTo>
                  <a:lnTo>
                    <a:pt x="563270" y="2057222"/>
                  </a:lnTo>
                  <a:lnTo>
                    <a:pt x="378688" y="2057222"/>
                  </a:lnTo>
                  <a:lnTo>
                    <a:pt x="378688" y="1873377"/>
                  </a:lnTo>
                  <a:lnTo>
                    <a:pt x="563270" y="1873377"/>
                  </a:lnTo>
                  <a:lnTo>
                    <a:pt x="563270" y="1870202"/>
                  </a:lnTo>
                  <a:lnTo>
                    <a:pt x="378688" y="1870202"/>
                  </a:lnTo>
                  <a:lnTo>
                    <a:pt x="378688" y="1686356"/>
                  </a:lnTo>
                  <a:lnTo>
                    <a:pt x="563270" y="1686356"/>
                  </a:lnTo>
                  <a:lnTo>
                    <a:pt x="563270" y="1683181"/>
                  </a:lnTo>
                  <a:lnTo>
                    <a:pt x="378688" y="1683181"/>
                  </a:lnTo>
                  <a:lnTo>
                    <a:pt x="378688" y="1499336"/>
                  </a:lnTo>
                  <a:lnTo>
                    <a:pt x="563270" y="1499336"/>
                  </a:lnTo>
                  <a:lnTo>
                    <a:pt x="563270" y="1496161"/>
                  </a:lnTo>
                  <a:lnTo>
                    <a:pt x="378688" y="1496161"/>
                  </a:lnTo>
                  <a:lnTo>
                    <a:pt x="378688" y="1312316"/>
                  </a:lnTo>
                  <a:lnTo>
                    <a:pt x="563270" y="1312316"/>
                  </a:lnTo>
                  <a:lnTo>
                    <a:pt x="563270" y="1309141"/>
                  </a:lnTo>
                  <a:lnTo>
                    <a:pt x="378688" y="1309141"/>
                  </a:lnTo>
                  <a:lnTo>
                    <a:pt x="378688" y="1125296"/>
                  </a:lnTo>
                  <a:lnTo>
                    <a:pt x="563270" y="1125296"/>
                  </a:lnTo>
                  <a:lnTo>
                    <a:pt x="563270" y="1122121"/>
                  </a:lnTo>
                  <a:lnTo>
                    <a:pt x="378688" y="1122121"/>
                  </a:lnTo>
                  <a:lnTo>
                    <a:pt x="378688" y="938276"/>
                  </a:lnTo>
                  <a:lnTo>
                    <a:pt x="563270" y="938276"/>
                  </a:lnTo>
                  <a:lnTo>
                    <a:pt x="563270" y="935101"/>
                  </a:lnTo>
                  <a:lnTo>
                    <a:pt x="378688" y="935101"/>
                  </a:lnTo>
                  <a:lnTo>
                    <a:pt x="378688" y="751255"/>
                  </a:lnTo>
                  <a:lnTo>
                    <a:pt x="563270" y="751255"/>
                  </a:lnTo>
                  <a:lnTo>
                    <a:pt x="563270" y="748080"/>
                  </a:lnTo>
                  <a:lnTo>
                    <a:pt x="378688" y="748080"/>
                  </a:lnTo>
                  <a:lnTo>
                    <a:pt x="378688" y="564235"/>
                  </a:lnTo>
                  <a:lnTo>
                    <a:pt x="563270" y="564235"/>
                  </a:lnTo>
                  <a:lnTo>
                    <a:pt x="563270" y="561060"/>
                  </a:lnTo>
                  <a:lnTo>
                    <a:pt x="378688" y="561060"/>
                  </a:lnTo>
                  <a:lnTo>
                    <a:pt x="378688" y="377215"/>
                  </a:lnTo>
                  <a:lnTo>
                    <a:pt x="563270" y="377215"/>
                  </a:lnTo>
                  <a:lnTo>
                    <a:pt x="563270" y="374040"/>
                  </a:lnTo>
                  <a:lnTo>
                    <a:pt x="378688" y="374040"/>
                  </a:lnTo>
                  <a:lnTo>
                    <a:pt x="378688" y="190195"/>
                  </a:lnTo>
                  <a:lnTo>
                    <a:pt x="563270" y="190195"/>
                  </a:lnTo>
                  <a:lnTo>
                    <a:pt x="563270" y="187020"/>
                  </a:lnTo>
                  <a:lnTo>
                    <a:pt x="378688" y="187020"/>
                  </a:lnTo>
                  <a:lnTo>
                    <a:pt x="378688" y="3175"/>
                  </a:lnTo>
                  <a:lnTo>
                    <a:pt x="563270" y="3175"/>
                  </a:lnTo>
                  <a:lnTo>
                    <a:pt x="563270" y="0"/>
                  </a:lnTo>
                  <a:lnTo>
                    <a:pt x="378688" y="0"/>
                  </a:lnTo>
                  <a:lnTo>
                    <a:pt x="375513" y="0"/>
                  </a:lnTo>
                  <a:lnTo>
                    <a:pt x="375513" y="3175"/>
                  </a:lnTo>
                  <a:lnTo>
                    <a:pt x="375513" y="2244242"/>
                  </a:lnTo>
                  <a:lnTo>
                    <a:pt x="190931" y="2244242"/>
                  </a:lnTo>
                  <a:lnTo>
                    <a:pt x="190931" y="2060397"/>
                  </a:lnTo>
                  <a:lnTo>
                    <a:pt x="375513" y="2060397"/>
                  </a:lnTo>
                  <a:lnTo>
                    <a:pt x="375513" y="2057222"/>
                  </a:lnTo>
                  <a:lnTo>
                    <a:pt x="190931" y="2057222"/>
                  </a:lnTo>
                  <a:lnTo>
                    <a:pt x="190931" y="1873377"/>
                  </a:lnTo>
                  <a:lnTo>
                    <a:pt x="375513" y="1873377"/>
                  </a:lnTo>
                  <a:lnTo>
                    <a:pt x="375513" y="1870202"/>
                  </a:lnTo>
                  <a:lnTo>
                    <a:pt x="190931" y="1870202"/>
                  </a:lnTo>
                  <a:lnTo>
                    <a:pt x="190931" y="1686356"/>
                  </a:lnTo>
                  <a:lnTo>
                    <a:pt x="375513" y="1686356"/>
                  </a:lnTo>
                  <a:lnTo>
                    <a:pt x="375513" y="1683181"/>
                  </a:lnTo>
                  <a:lnTo>
                    <a:pt x="190931" y="1683181"/>
                  </a:lnTo>
                  <a:lnTo>
                    <a:pt x="190931" y="1499336"/>
                  </a:lnTo>
                  <a:lnTo>
                    <a:pt x="375513" y="1499336"/>
                  </a:lnTo>
                  <a:lnTo>
                    <a:pt x="375513" y="1496161"/>
                  </a:lnTo>
                  <a:lnTo>
                    <a:pt x="190931" y="1496161"/>
                  </a:lnTo>
                  <a:lnTo>
                    <a:pt x="190931" y="1312316"/>
                  </a:lnTo>
                  <a:lnTo>
                    <a:pt x="375513" y="1312316"/>
                  </a:lnTo>
                  <a:lnTo>
                    <a:pt x="375513" y="1309141"/>
                  </a:lnTo>
                  <a:lnTo>
                    <a:pt x="190931" y="1309141"/>
                  </a:lnTo>
                  <a:lnTo>
                    <a:pt x="190931" y="1125296"/>
                  </a:lnTo>
                  <a:lnTo>
                    <a:pt x="375513" y="1125296"/>
                  </a:lnTo>
                  <a:lnTo>
                    <a:pt x="375513" y="1122121"/>
                  </a:lnTo>
                  <a:lnTo>
                    <a:pt x="190931" y="1122121"/>
                  </a:lnTo>
                  <a:lnTo>
                    <a:pt x="190931" y="938276"/>
                  </a:lnTo>
                  <a:lnTo>
                    <a:pt x="375513" y="938276"/>
                  </a:lnTo>
                  <a:lnTo>
                    <a:pt x="375513" y="935101"/>
                  </a:lnTo>
                  <a:lnTo>
                    <a:pt x="190931" y="935101"/>
                  </a:lnTo>
                  <a:lnTo>
                    <a:pt x="190931" y="751255"/>
                  </a:lnTo>
                  <a:lnTo>
                    <a:pt x="375513" y="751255"/>
                  </a:lnTo>
                  <a:lnTo>
                    <a:pt x="375513" y="748080"/>
                  </a:lnTo>
                  <a:lnTo>
                    <a:pt x="190931" y="748080"/>
                  </a:lnTo>
                  <a:lnTo>
                    <a:pt x="190931" y="564235"/>
                  </a:lnTo>
                  <a:lnTo>
                    <a:pt x="375513" y="564235"/>
                  </a:lnTo>
                  <a:lnTo>
                    <a:pt x="375513" y="561060"/>
                  </a:lnTo>
                  <a:lnTo>
                    <a:pt x="190931" y="561060"/>
                  </a:lnTo>
                  <a:lnTo>
                    <a:pt x="190931" y="377215"/>
                  </a:lnTo>
                  <a:lnTo>
                    <a:pt x="375513" y="377215"/>
                  </a:lnTo>
                  <a:lnTo>
                    <a:pt x="375513" y="374040"/>
                  </a:lnTo>
                  <a:lnTo>
                    <a:pt x="190931" y="374040"/>
                  </a:lnTo>
                  <a:lnTo>
                    <a:pt x="190931" y="190195"/>
                  </a:lnTo>
                  <a:lnTo>
                    <a:pt x="375513" y="190195"/>
                  </a:lnTo>
                  <a:lnTo>
                    <a:pt x="375513" y="187020"/>
                  </a:lnTo>
                  <a:lnTo>
                    <a:pt x="190931" y="187020"/>
                  </a:lnTo>
                  <a:lnTo>
                    <a:pt x="190931" y="3175"/>
                  </a:lnTo>
                  <a:lnTo>
                    <a:pt x="375513" y="3175"/>
                  </a:lnTo>
                  <a:lnTo>
                    <a:pt x="375513" y="0"/>
                  </a:lnTo>
                  <a:lnTo>
                    <a:pt x="190931" y="0"/>
                  </a:lnTo>
                  <a:lnTo>
                    <a:pt x="187756" y="0"/>
                  </a:lnTo>
                  <a:lnTo>
                    <a:pt x="187756" y="3175"/>
                  </a:lnTo>
                  <a:lnTo>
                    <a:pt x="187756" y="2244242"/>
                  </a:lnTo>
                  <a:lnTo>
                    <a:pt x="3175" y="2244242"/>
                  </a:lnTo>
                  <a:lnTo>
                    <a:pt x="3175" y="2060397"/>
                  </a:lnTo>
                  <a:lnTo>
                    <a:pt x="187756" y="2060397"/>
                  </a:lnTo>
                  <a:lnTo>
                    <a:pt x="187756" y="2057222"/>
                  </a:lnTo>
                  <a:lnTo>
                    <a:pt x="3175" y="2057222"/>
                  </a:lnTo>
                  <a:lnTo>
                    <a:pt x="3175" y="1873377"/>
                  </a:lnTo>
                  <a:lnTo>
                    <a:pt x="187756" y="1873377"/>
                  </a:lnTo>
                  <a:lnTo>
                    <a:pt x="187756" y="1870202"/>
                  </a:lnTo>
                  <a:lnTo>
                    <a:pt x="3175" y="1870202"/>
                  </a:lnTo>
                  <a:lnTo>
                    <a:pt x="3175" y="1686356"/>
                  </a:lnTo>
                  <a:lnTo>
                    <a:pt x="187756" y="1686356"/>
                  </a:lnTo>
                  <a:lnTo>
                    <a:pt x="187756" y="1683181"/>
                  </a:lnTo>
                  <a:lnTo>
                    <a:pt x="3175" y="1683181"/>
                  </a:lnTo>
                  <a:lnTo>
                    <a:pt x="3175" y="1499336"/>
                  </a:lnTo>
                  <a:lnTo>
                    <a:pt x="187756" y="1499336"/>
                  </a:lnTo>
                  <a:lnTo>
                    <a:pt x="187756" y="1496161"/>
                  </a:lnTo>
                  <a:lnTo>
                    <a:pt x="3175" y="1496161"/>
                  </a:lnTo>
                  <a:lnTo>
                    <a:pt x="3175" y="1312316"/>
                  </a:lnTo>
                  <a:lnTo>
                    <a:pt x="187756" y="1312316"/>
                  </a:lnTo>
                  <a:lnTo>
                    <a:pt x="187756" y="1309141"/>
                  </a:lnTo>
                  <a:lnTo>
                    <a:pt x="3175" y="1309141"/>
                  </a:lnTo>
                  <a:lnTo>
                    <a:pt x="3175" y="1125296"/>
                  </a:lnTo>
                  <a:lnTo>
                    <a:pt x="187756" y="1125296"/>
                  </a:lnTo>
                  <a:lnTo>
                    <a:pt x="187756" y="1122121"/>
                  </a:lnTo>
                  <a:lnTo>
                    <a:pt x="3175" y="1122121"/>
                  </a:lnTo>
                  <a:lnTo>
                    <a:pt x="3175" y="938276"/>
                  </a:lnTo>
                  <a:lnTo>
                    <a:pt x="187756" y="938276"/>
                  </a:lnTo>
                  <a:lnTo>
                    <a:pt x="187756" y="935101"/>
                  </a:lnTo>
                  <a:lnTo>
                    <a:pt x="3175" y="935101"/>
                  </a:lnTo>
                  <a:lnTo>
                    <a:pt x="3175" y="751255"/>
                  </a:lnTo>
                  <a:lnTo>
                    <a:pt x="187756" y="751255"/>
                  </a:lnTo>
                  <a:lnTo>
                    <a:pt x="187756" y="748080"/>
                  </a:lnTo>
                  <a:lnTo>
                    <a:pt x="3175" y="748080"/>
                  </a:lnTo>
                  <a:lnTo>
                    <a:pt x="3175" y="564235"/>
                  </a:lnTo>
                  <a:lnTo>
                    <a:pt x="187756" y="564235"/>
                  </a:lnTo>
                  <a:lnTo>
                    <a:pt x="187756" y="561060"/>
                  </a:lnTo>
                  <a:lnTo>
                    <a:pt x="3175" y="561060"/>
                  </a:lnTo>
                  <a:lnTo>
                    <a:pt x="3175" y="377215"/>
                  </a:lnTo>
                  <a:lnTo>
                    <a:pt x="187756" y="377215"/>
                  </a:lnTo>
                  <a:lnTo>
                    <a:pt x="187756" y="374040"/>
                  </a:lnTo>
                  <a:lnTo>
                    <a:pt x="3175" y="374040"/>
                  </a:lnTo>
                  <a:lnTo>
                    <a:pt x="3175" y="190195"/>
                  </a:lnTo>
                  <a:lnTo>
                    <a:pt x="187756" y="190195"/>
                  </a:lnTo>
                  <a:lnTo>
                    <a:pt x="187756" y="187020"/>
                  </a:lnTo>
                  <a:lnTo>
                    <a:pt x="3175" y="187020"/>
                  </a:lnTo>
                  <a:lnTo>
                    <a:pt x="3175" y="3175"/>
                  </a:lnTo>
                  <a:lnTo>
                    <a:pt x="187756" y="3175"/>
                  </a:lnTo>
                  <a:lnTo>
                    <a:pt x="187756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75"/>
                  </a:lnTo>
                  <a:lnTo>
                    <a:pt x="0" y="2247417"/>
                  </a:lnTo>
                  <a:lnTo>
                    <a:pt x="3175" y="2247417"/>
                  </a:lnTo>
                  <a:lnTo>
                    <a:pt x="2256256" y="2247417"/>
                  </a:lnTo>
                  <a:lnTo>
                    <a:pt x="2256256" y="2244242"/>
                  </a:lnTo>
                  <a:lnTo>
                    <a:pt x="2256256" y="3175"/>
                  </a:lnTo>
                  <a:lnTo>
                    <a:pt x="2256256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2507" y="2492690"/>
              <a:ext cx="2475627" cy="1981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69827" y="2571750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700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60602" y="2510789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1260" y="1354216"/>
              <a:ext cx="198120" cy="24750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260320" y="1481536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199360" y="1372323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19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19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2786" y="2514830"/>
              <a:ext cx="157808" cy="15780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05649" y="2534692"/>
              <a:ext cx="72083" cy="7208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00886" y="2529930"/>
              <a:ext cx="81608" cy="81608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5530143" y="1354216"/>
            <a:ext cx="2475865" cy="2475230"/>
            <a:chOff x="5530143" y="1354216"/>
            <a:chExt cx="2475865" cy="2475230"/>
          </a:xfrm>
        </p:grpSpPr>
        <p:sp>
          <p:nvSpPr>
            <p:cNvPr id="15" name="object 15"/>
            <p:cNvSpPr/>
            <p:nvPr/>
          </p:nvSpPr>
          <p:spPr>
            <a:xfrm>
              <a:off x="5649912" y="1458912"/>
              <a:ext cx="2256790" cy="2247900"/>
            </a:xfrm>
            <a:custGeom>
              <a:avLst/>
              <a:gdLst/>
              <a:ahLst/>
              <a:cxnLst/>
              <a:rect l="l" t="t" r="r" b="b"/>
              <a:pathLst>
                <a:path w="2256790" h="2247900">
                  <a:moveTo>
                    <a:pt x="2256256" y="0"/>
                  </a:moveTo>
                  <a:lnTo>
                    <a:pt x="2253081" y="0"/>
                  </a:lnTo>
                  <a:lnTo>
                    <a:pt x="2253081" y="3175"/>
                  </a:lnTo>
                  <a:lnTo>
                    <a:pt x="2253081" y="187020"/>
                  </a:lnTo>
                  <a:lnTo>
                    <a:pt x="2253081" y="2244242"/>
                  </a:lnTo>
                  <a:lnTo>
                    <a:pt x="2068499" y="2244242"/>
                  </a:lnTo>
                  <a:lnTo>
                    <a:pt x="2068499" y="2060397"/>
                  </a:lnTo>
                  <a:lnTo>
                    <a:pt x="2253081" y="2060397"/>
                  </a:lnTo>
                  <a:lnTo>
                    <a:pt x="2253081" y="2057222"/>
                  </a:lnTo>
                  <a:lnTo>
                    <a:pt x="2068499" y="2057222"/>
                  </a:lnTo>
                  <a:lnTo>
                    <a:pt x="2068499" y="1873377"/>
                  </a:lnTo>
                  <a:lnTo>
                    <a:pt x="2253081" y="1873377"/>
                  </a:lnTo>
                  <a:lnTo>
                    <a:pt x="2253081" y="1870202"/>
                  </a:lnTo>
                  <a:lnTo>
                    <a:pt x="2068499" y="1870202"/>
                  </a:lnTo>
                  <a:lnTo>
                    <a:pt x="2068499" y="1686356"/>
                  </a:lnTo>
                  <a:lnTo>
                    <a:pt x="2253081" y="1686356"/>
                  </a:lnTo>
                  <a:lnTo>
                    <a:pt x="2253081" y="1683181"/>
                  </a:lnTo>
                  <a:lnTo>
                    <a:pt x="2068499" y="1683181"/>
                  </a:lnTo>
                  <a:lnTo>
                    <a:pt x="2068499" y="1499336"/>
                  </a:lnTo>
                  <a:lnTo>
                    <a:pt x="2253081" y="1499336"/>
                  </a:lnTo>
                  <a:lnTo>
                    <a:pt x="2253081" y="1496161"/>
                  </a:lnTo>
                  <a:lnTo>
                    <a:pt x="2068499" y="1496161"/>
                  </a:lnTo>
                  <a:lnTo>
                    <a:pt x="2068499" y="1312316"/>
                  </a:lnTo>
                  <a:lnTo>
                    <a:pt x="2253081" y="1312316"/>
                  </a:lnTo>
                  <a:lnTo>
                    <a:pt x="2253081" y="1309141"/>
                  </a:lnTo>
                  <a:lnTo>
                    <a:pt x="2068499" y="1309141"/>
                  </a:lnTo>
                  <a:lnTo>
                    <a:pt x="2068499" y="1125296"/>
                  </a:lnTo>
                  <a:lnTo>
                    <a:pt x="2253081" y="1125296"/>
                  </a:lnTo>
                  <a:lnTo>
                    <a:pt x="2253081" y="1122121"/>
                  </a:lnTo>
                  <a:lnTo>
                    <a:pt x="2068499" y="1122121"/>
                  </a:lnTo>
                  <a:lnTo>
                    <a:pt x="2068499" y="938276"/>
                  </a:lnTo>
                  <a:lnTo>
                    <a:pt x="2253081" y="938276"/>
                  </a:lnTo>
                  <a:lnTo>
                    <a:pt x="2253081" y="935101"/>
                  </a:lnTo>
                  <a:lnTo>
                    <a:pt x="2068499" y="935101"/>
                  </a:lnTo>
                  <a:lnTo>
                    <a:pt x="2068499" y="751255"/>
                  </a:lnTo>
                  <a:lnTo>
                    <a:pt x="2253081" y="751255"/>
                  </a:lnTo>
                  <a:lnTo>
                    <a:pt x="2253081" y="748080"/>
                  </a:lnTo>
                  <a:lnTo>
                    <a:pt x="2068499" y="748080"/>
                  </a:lnTo>
                  <a:lnTo>
                    <a:pt x="2068499" y="564235"/>
                  </a:lnTo>
                  <a:lnTo>
                    <a:pt x="2253081" y="564235"/>
                  </a:lnTo>
                  <a:lnTo>
                    <a:pt x="2253081" y="561060"/>
                  </a:lnTo>
                  <a:lnTo>
                    <a:pt x="2068499" y="561060"/>
                  </a:lnTo>
                  <a:lnTo>
                    <a:pt x="2068499" y="377215"/>
                  </a:lnTo>
                  <a:lnTo>
                    <a:pt x="2253081" y="377215"/>
                  </a:lnTo>
                  <a:lnTo>
                    <a:pt x="2253081" y="374040"/>
                  </a:lnTo>
                  <a:lnTo>
                    <a:pt x="2068499" y="374040"/>
                  </a:lnTo>
                  <a:lnTo>
                    <a:pt x="2068499" y="190195"/>
                  </a:lnTo>
                  <a:lnTo>
                    <a:pt x="2253081" y="190195"/>
                  </a:lnTo>
                  <a:lnTo>
                    <a:pt x="2253081" y="187020"/>
                  </a:lnTo>
                  <a:lnTo>
                    <a:pt x="2068499" y="187020"/>
                  </a:lnTo>
                  <a:lnTo>
                    <a:pt x="2068499" y="3175"/>
                  </a:lnTo>
                  <a:lnTo>
                    <a:pt x="2253081" y="3175"/>
                  </a:lnTo>
                  <a:lnTo>
                    <a:pt x="2253081" y="0"/>
                  </a:lnTo>
                  <a:lnTo>
                    <a:pt x="2068499" y="0"/>
                  </a:lnTo>
                  <a:lnTo>
                    <a:pt x="2065324" y="0"/>
                  </a:lnTo>
                  <a:lnTo>
                    <a:pt x="2065324" y="3175"/>
                  </a:lnTo>
                  <a:lnTo>
                    <a:pt x="2065324" y="2244242"/>
                  </a:lnTo>
                  <a:lnTo>
                    <a:pt x="1880743" y="2244242"/>
                  </a:lnTo>
                  <a:lnTo>
                    <a:pt x="1880743" y="2060397"/>
                  </a:lnTo>
                  <a:lnTo>
                    <a:pt x="2065324" y="2060397"/>
                  </a:lnTo>
                  <a:lnTo>
                    <a:pt x="2065324" y="2057222"/>
                  </a:lnTo>
                  <a:lnTo>
                    <a:pt x="1880743" y="2057222"/>
                  </a:lnTo>
                  <a:lnTo>
                    <a:pt x="1880743" y="1873377"/>
                  </a:lnTo>
                  <a:lnTo>
                    <a:pt x="2065324" y="1873377"/>
                  </a:lnTo>
                  <a:lnTo>
                    <a:pt x="2065324" y="1870202"/>
                  </a:lnTo>
                  <a:lnTo>
                    <a:pt x="1880743" y="1870202"/>
                  </a:lnTo>
                  <a:lnTo>
                    <a:pt x="1880743" y="1686356"/>
                  </a:lnTo>
                  <a:lnTo>
                    <a:pt x="2065324" y="1686356"/>
                  </a:lnTo>
                  <a:lnTo>
                    <a:pt x="2065324" y="1683181"/>
                  </a:lnTo>
                  <a:lnTo>
                    <a:pt x="1880743" y="1683181"/>
                  </a:lnTo>
                  <a:lnTo>
                    <a:pt x="1880743" y="1499336"/>
                  </a:lnTo>
                  <a:lnTo>
                    <a:pt x="2065324" y="1499336"/>
                  </a:lnTo>
                  <a:lnTo>
                    <a:pt x="2065324" y="1496161"/>
                  </a:lnTo>
                  <a:lnTo>
                    <a:pt x="1880743" y="1496161"/>
                  </a:lnTo>
                  <a:lnTo>
                    <a:pt x="1880743" y="1312316"/>
                  </a:lnTo>
                  <a:lnTo>
                    <a:pt x="2065324" y="1312316"/>
                  </a:lnTo>
                  <a:lnTo>
                    <a:pt x="2065324" y="1309141"/>
                  </a:lnTo>
                  <a:lnTo>
                    <a:pt x="1880743" y="1309141"/>
                  </a:lnTo>
                  <a:lnTo>
                    <a:pt x="1880743" y="1125296"/>
                  </a:lnTo>
                  <a:lnTo>
                    <a:pt x="2065324" y="1125296"/>
                  </a:lnTo>
                  <a:lnTo>
                    <a:pt x="2065324" y="1122121"/>
                  </a:lnTo>
                  <a:lnTo>
                    <a:pt x="1880743" y="1122121"/>
                  </a:lnTo>
                  <a:lnTo>
                    <a:pt x="1880743" y="938276"/>
                  </a:lnTo>
                  <a:lnTo>
                    <a:pt x="2065324" y="938276"/>
                  </a:lnTo>
                  <a:lnTo>
                    <a:pt x="2065324" y="935101"/>
                  </a:lnTo>
                  <a:lnTo>
                    <a:pt x="1880743" y="935101"/>
                  </a:lnTo>
                  <a:lnTo>
                    <a:pt x="1880743" y="751255"/>
                  </a:lnTo>
                  <a:lnTo>
                    <a:pt x="2065324" y="751255"/>
                  </a:lnTo>
                  <a:lnTo>
                    <a:pt x="2065324" y="748080"/>
                  </a:lnTo>
                  <a:lnTo>
                    <a:pt x="1880743" y="748080"/>
                  </a:lnTo>
                  <a:lnTo>
                    <a:pt x="1880743" y="564235"/>
                  </a:lnTo>
                  <a:lnTo>
                    <a:pt x="2065324" y="564235"/>
                  </a:lnTo>
                  <a:lnTo>
                    <a:pt x="2065324" y="561060"/>
                  </a:lnTo>
                  <a:lnTo>
                    <a:pt x="1880743" y="561060"/>
                  </a:lnTo>
                  <a:lnTo>
                    <a:pt x="1880743" y="377215"/>
                  </a:lnTo>
                  <a:lnTo>
                    <a:pt x="2065324" y="377215"/>
                  </a:lnTo>
                  <a:lnTo>
                    <a:pt x="2065324" y="374040"/>
                  </a:lnTo>
                  <a:lnTo>
                    <a:pt x="1880743" y="374040"/>
                  </a:lnTo>
                  <a:lnTo>
                    <a:pt x="1880743" y="190195"/>
                  </a:lnTo>
                  <a:lnTo>
                    <a:pt x="2065324" y="190195"/>
                  </a:lnTo>
                  <a:lnTo>
                    <a:pt x="2065324" y="187020"/>
                  </a:lnTo>
                  <a:lnTo>
                    <a:pt x="1880743" y="187020"/>
                  </a:lnTo>
                  <a:lnTo>
                    <a:pt x="1880743" y="3175"/>
                  </a:lnTo>
                  <a:lnTo>
                    <a:pt x="2065324" y="3175"/>
                  </a:lnTo>
                  <a:lnTo>
                    <a:pt x="2065324" y="0"/>
                  </a:lnTo>
                  <a:lnTo>
                    <a:pt x="1880743" y="0"/>
                  </a:lnTo>
                  <a:lnTo>
                    <a:pt x="1877568" y="0"/>
                  </a:lnTo>
                  <a:lnTo>
                    <a:pt x="1877568" y="3175"/>
                  </a:lnTo>
                  <a:lnTo>
                    <a:pt x="1877568" y="2244242"/>
                  </a:lnTo>
                  <a:lnTo>
                    <a:pt x="1692986" y="2244242"/>
                  </a:lnTo>
                  <a:lnTo>
                    <a:pt x="1692986" y="2060397"/>
                  </a:lnTo>
                  <a:lnTo>
                    <a:pt x="1877568" y="2060397"/>
                  </a:lnTo>
                  <a:lnTo>
                    <a:pt x="1877568" y="2057222"/>
                  </a:lnTo>
                  <a:lnTo>
                    <a:pt x="1692986" y="2057222"/>
                  </a:lnTo>
                  <a:lnTo>
                    <a:pt x="1692986" y="1873377"/>
                  </a:lnTo>
                  <a:lnTo>
                    <a:pt x="1877568" y="1873377"/>
                  </a:lnTo>
                  <a:lnTo>
                    <a:pt x="1877568" y="1870202"/>
                  </a:lnTo>
                  <a:lnTo>
                    <a:pt x="1692986" y="1870202"/>
                  </a:lnTo>
                  <a:lnTo>
                    <a:pt x="1692986" y="1686356"/>
                  </a:lnTo>
                  <a:lnTo>
                    <a:pt x="1877568" y="1686356"/>
                  </a:lnTo>
                  <a:lnTo>
                    <a:pt x="1877568" y="1683181"/>
                  </a:lnTo>
                  <a:lnTo>
                    <a:pt x="1692986" y="1683181"/>
                  </a:lnTo>
                  <a:lnTo>
                    <a:pt x="1692986" y="1499336"/>
                  </a:lnTo>
                  <a:lnTo>
                    <a:pt x="1877568" y="1499336"/>
                  </a:lnTo>
                  <a:lnTo>
                    <a:pt x="1877568" y="1496161"/>
                  </a:lnTo>
                  <a:lnTo>
                    <a:pt x="1692986" y="1496161"/>
                  </a:lnTo>
                  <a:lnTo>
                    <a:pt x="1692986" y="1312316"/>
                  </a:lnTo>
                  <a:lnTo>
                    <a:pt x="1877568" y="1312316"/>
                  </a:lnTo>
                  <a:lnTo>
                    <a:pt x="1877568" y="1309141"/>
                  </a:lnTo>
                  <a:lnTo>
                    <a:pt x="1692986" y="1309141"/>
                  </a:lnTo>
                  <a:lnTo>
                    <a:pt x="1692986" y="1125296"/>
                  </a:lnTo>
                  <a:lnTo>
                    <a:pt x="1877568" y="1125296"/>
                  </a:lnTo>
                  <a:lnTo>
                    <a:pt x="1877568" y="1122121"/>
                  </a:lnTo>
                  <a:lnTo>
                    <a:pt x="1692986" y="1122121"/>
                  </a:lnTo>
                  <a:lnTo>
                    <a:pt x="1692986" y="938276"/>
                  </a:lnTo>
                  <a:lnTo>
                    <a:pt x="1877568" y="938276"/>
                  </a:lnTo>
                  <a:lnTo>
                    <a:pt x="1877568" y="935101"/>
                  </a:lnTo>
                  <a:lnTo>
                    <a:pt x="1692986" y="935101"/>
                  </a:lnTo>
                  <a:lnTo>
                    <a:pt x="1692986" y="751255"/>
                  </a:lnTo>
                  <a:lnTo>
                    <a:pt x="1877568" y="751255"/>
                  </a:lnTo>
                  <a:lnTo>
                    <a:pt x="1877568" y="748080"/>
                  </a:lnTo>
                  <a:lnTo>
                    <a:pt x="1692986" y="748080"/>
                  </a:lnTo>
                  <a:lnTo>
                    <a:pt x="1692986" y="564235"/>
                  </a:lnTo>
                  <a:lnTo>
                    <a:pt x="1877568" y="564235"/>
                  </a:lnTo>
                  <a:lnTo>
                    <a:pt x="1877568" y="561060"/>
                  </a:lnTo>
                  <a:lnTo>
                    <a:pt x="1692986" y="561060"/>
                  </a:lnTo>
                  <a:lnTo>
                    <a:pt x="1692986" y="377215"/>
                  </a:lnTo>
                  <a:lnTo>
                    <a:pt x="1877568" y="377215"/>
                  </a:lnTo>
                  <a:lnTo>
                    <a:pt x="1877568" y="374040"/>
                  </a:lnTo>
                  <a:lnTo>
                    <a:pt x="1692986" y="374040"/>
                  </a:lnTo>
                  <a:lnTo>
                    <a:pt x="1692986" y="190195"/>
                  </a:lnTo>
                  <a:lnTo>
                    <a:pt x="1877568" y="190195"/>
                  </a:lnTo>
                  <a:lnTo>
                    <a:pt x="1877568" y="187020"/>
                  </a:lnTo>
                  <a:lnTo>
                    <a:pt x="1692986" y="187020"/>
                  </a:lnTo>
                  <a:lnTo>
                    <a:pt x="1692986" y="3175"/>
                  </a:lnTo>
                  <a:lnTo>
                    <a:pt x="1877568" y="3175"/>
                  </a:lnTo>
                  <a:lnTo>
                    <a:pt x="1877568" y="0"/>
                  </a:lnTo>
                  <a:lnTo>
                    <a:pt x="1692986" y="0"/>
                  </a:lnTo>
                  <a:lnTo>
                    <a:pt x="1689811" y="0"/>
                  </a:lnTo>
                  <a:lnTo>
                    <a:pt x="1689811" y="3175"/>
                  </a:lnTo>
                  <a:lnTo>
                    <a:pt x="1689811" y="2244242"/>
                  </a:lnTo>
                  <a:lnTo>
                    <a:pt x="1505229" y="2244242"/>
                  </a:lnTo>
                  <a:lnTo>
                    <a:pt x="1505229" y="2060397"/>
                  </a:lnTo>
                  <a:lnTo>
                    <a:pt x="1689811" y="2060397"/>
                  </a:lnTo>
                  <a:lnTo>
                    <a:pt x="1689811" y="2057222"/>
                  </a:lnTo>
                  <a:lnTo>
                    <a:pt x="1505229" y="2057222"/>
                  </a:lnTo>
                  <a:lnTo>
                    <a:pt x="1505229" y="1873377"/>
                  </a:lnTo>
                  <a:lnTo>
                    <a:pt x="1689811" y="1873377"/>
                  </a:lnTo>
                  <a:lnTo>
                    <a:pt x="1689811" y="1870202"/>
                  </a:lnTo>
                  <a:lnTo>
                    <a:pt x="1505229" y="1870202"/>
                  </a:lnTo>
                  <a:lnTo>
                    <a:pt x="1505229" y="1686356"/>
                  </a:lnTo>
                  <a:lnTo>
                    <a:pt x="1689811" y="1686356"/>
                  </a:lnTo>
                  <a:lnTo>
                    <a:pt x="1689811" y="1683181"/>
                  </a:lnTo>
                  <a:lnTo>
                    <a:pt x="1505229" y="1683181"/>
                  </a:lnTo>
                  <a:lnTo>
                    <a:pt x="1505229" y="1499336"/>
                  </a:lnTo>
                  <a:lnTo>
                    <a:pt x="1689811" y="1499336"/>
                  </a:lnTo>
                  <a:lnTo>
                    <a:pt x="1689811" y="1496161"/>
                  </a:lnTo>
                  <a:lnTo>
                    <a:pt x="1505229" y="1496161"/>
                  </a:lnTo>
                  <a:lnTo>
                    <a:pt x="1505229" y="1312316"/>
                  </a:lnTo>
                  <a:lnTo>
                    <a:pt x="1689811" y="1312316"/>
                  </a:lnTo>
                  <a:lnTo>
                    <a:pt x="1689811" y="1309141"/>
                  </a:lnTo>
                  <a:lnTo>
                    <a:pt x="1505229" y="1309141"/>
                  </a:lnTo>
                  <a:lnTo>
                    <a:pt x="1505229" y="1125296"/>
                  </a:lnTo>
                  <a:lnTo>
                    <a:pt x="1689811" y="1125296"/>
                  </a:lnTo>
                  <a:lnTo>
                    <a:pt x="1689811" y="1122121"/>
                  </a:lnTo>
                  <a:lnTo>
                    <a:pt x="1505229" y="1122121"/>
                  </a:lnTo>
                  <a:lnTo>
                    <a:pt x="1505229" y="938276"/>
                  </a:lnTo>
                  <a:lnTo>
                    <a:pt x="1689811" y="938276"/>
                  </a:lnTo>
                  <a:lnTo>
                    <a:pt x="1689811" y="935101"/>
                  </a:lnTo>
                  <a:lnTo>
                    <a:pt x="1505229" y="935101"/>
                  </a:lnTo>
                  <a:lnTo>
                    <a:pt x="1505229" y="751255"/>
                  </a:lnTo>
                  <a:lnTo>
                    <a:pt x="1689811" y="751255"/>
                  </a:lnTo>
                  <a:lnTo>
                    <a:pt x="1689811" y="748080"/>
                  </a:lnTo>
                  <a:lnTo>
                    <a:pt x="1505229" y="748080"/>
                  </a:lnTo>
                  <a:lnTo>
                    <a:pt x="1505229" y="564235"/>
                  </a:lnTo>
                  <a:lnTo>
                    <a:pt x="1689811" y="564235"/>
                  </a:lnTo>
                  <a:lnTo>
                    <a:pt x="1689811" y="561060"/>
                  </a:lnTo>
                  <a:lnTo>
                    <a:pt x="1505229" y="561060"/>
                  </a:lnTo>
                  <a:lnTo>
                    <a:pt x="1505229" y="377215"/>
                  </a:lnTo>
                  <a:lnTo>
                    <a:pt x="1689811" y="377215"/>
                  </a:lnTo>
                  <a:lnTo>
                    <a:pt x="1689811" y="374040"/>
                  </a:lnTo>
                  <a:lnTo>
                    <a:pt x="1505229" y="374040"/>
                  </a:lnTo>
                  <a:lnTo>
                    <a:pt x="1505229" y="190195"/>
                  </a:lnTo>
                  <a:lnTo>
                    <a:pt x="1689811" y="190195"/>
                  </a:lnTo>
                  <a:lnTo>
                    <a:pt x="1689811" y="187020"/>
                  </a:lnTo>
                  <a:lnTo>
                    <a:pt x="1505229" y="187020"/>
                  </a:lnTo>
                  <a:lnTo>
                    <a:pt x="1505229" y="3175"/>
                  </a:lnTo>
                  <a:lnTo>
                    <a:pt x="1689811" y="3175"/>
                  </a:lnTo>
                  <a:lnTo>
                    <a:pt x="1689811" y="0"/>
                  </a:lnTo>
                  <a:lnTo>
                    <a:pt x="1505229" y="0"/>
                  </a:lnTo>
                  <a:lnTo>
                    <a:pt x="1502054" y="0"/>
                  </a:lnTo>
                  <a:lnTo>
                    <a:pt x="1502054" y="3175"/>
                  </a:lnTo>
                  <a:lnTo>
                    <a:pt x="1502054" y="2244242"/>
                  </a:lnTo>
                  <a:lnTo>
                    <a:pt x="1317472" y="2244242"/>
                  </a:lnTo>
                  <a:lnTo>
                    <a:pt x="1317472" y="2060397"/>
                  </a:lnTo>
                  <a:lnTo>
                    <a:pt x="1502054" y="2060397"/>
                  </a:lnTo>
                  <a:lnTo>
                    <a:pt x="1502054" y="2057222"/>
                  </a:lnTo>
                  <a:lnTo>
                    <a:pt x="1317472" y="2057222"/>
                  </a:lnTo>
                  <a:lnTo>
                    <a:pt x="1317472" y="1873377"/>
                  </a:lnTo>
                  <a:lnTo>
                    <a:pt x="1502054" y="1873377"/>
                  </a:lnTo>
                  <a:lnTo>
                    <a:pt x="1502054" y="1870202"/>
                  </a:lnTo>
                  <a:lnTo>
                    <a:pt x="1317472" y="1870202"/>
                  </a:lnTo>
                  <a:lnTo>
                    <a:pt x="1317472" y="1686356"/>
                  </a:lnTo>
                  <a:lnTo>
                    <a:pt x="1502054" y="1686356"/>
                  </a:lnTo>
                  <a:lnTo>
                    <a:pt x="1502054" y="1683181"/>
                  </a:lnTo>
                  <a:lnTo>
                    <a:pt x="1317472" y="1683181"/>
                  </a:lnTo>
                  <a:lnTo>
                    <a:pt x="1317472" y="1499336"/>
                  </a:lnTo>
                  <a:lnTo>
                    <a:pt x="1502054" y="1499336"/>
                  </a:lnTo>
                  <a:lnTo>
                    <a:pt x="1502054" y="1496161"/>
                  </a:lnTo>
                  <a:lnTo>
                    <a:pt x="1317472" y="1496161"/>
                  </a:lnTo>
                  <a:lnTo>
                    <a:pt x="1317472" y="1312316"/>
                  </a:lnTo>
                  <a:lnTo>
                    <a:pt x="1502054" y="1312316"/>
                  </a:lnTo>
                  <a:lnTo>
                    <a:pt x="1502054" y="1309141"/>
                  </a:lnTo>
                  <a:lnTo>
                    <a:pt x="1317472" y="1309141"/>
                  </a:lnTo>
                  <a:lnTo>
                    <a:pt x="1317472" y="1125296"/>
                  </a:lnTo>
                  <a:lnTo>
                    <a:pt x="1502054" y="1125296"/>
                  </a:lnTo>
                  <a:lnTo>
                    <a:pt x="1502054" y="1122121"/>
                  </a:lnTo>
                  <a:lnTo>
                    <a:pt x="1317472" y="1122121"/>
                  </a:lnTo>
                  <a:lnTo>
                    <a:pt x="1317472" y="938276"/>
                  </a:lnTo>
                  <a:lnTo>
                    <a:pt x="1502054" y="938276"/>
                  </a:lnTo>
                  <a:lnTo>
                    <a:pt x="1502054" y="935101"/>
                  </a:lnTo>
                  <a:lnTo>
                    <a:pt x="1317472" y="935101"/>
                  </a:lnTo>
                  <a:lnTo>
                    <a:pt x="1317472" y="751255"/>
                  </a:lnTo>
                  <a:lnTo>
                    <a:pt x="1502054" y="751255"/>
                  </a:lnTo>
                  <a:lnTo>
                    <a:pt x="1502054" y="748080"/>
                  </a:lnTo>
                  <a:lnTo>
                    <a:pt x="1317472" y="748080"/>
                  </a:lnTo>
                  <a:lnTo>
                    <a:pt x="1317472" y="564235"/>
                  </a:lnTo>
                  <a:lnTo>
                    <a:pt x="1502054" y="564235"/>
                  </a:lnTo>
                  <a:lnTo>
                    <a:pt x="1502054" y="561060"/>
                  </a:lnTo>
                  <a:lnTo>
                    <a:pt x="1317472" y="561060"/>
                  </a:lnTo>
                  <a:lnTo>
                    <a:pt x="1317472" y="377215"/>
                  </a:lnTo>
                  <a:lnTo>
                    <a:pt x="1502054" y="377215"/>
                  </a:lnTo>
                  <a:lnTo>
                    <a:pt x="1502054" y="374040"/>
                  </a:lnTo>
                  <a:lnTo>
                    <a:pt x="1317472" y="374040"/>
                  </a:lnTo>
                  <a:lnTo>
                    <a:pt x="1317472" y="190195"/>
                  </a:lnTo>
                  <a:lnTo>
                    <a:pt x="1502054" y="190195"/>
                  </a:lnTo>
                  <a:lnTo>
                    <a:pt x="1502054" y="187020"/>
                  </a:lnTo>
                  <a:lnTo>
                    <a:pt x="1317472" y="187020"/>
                  </a:lnTo>
                  <a:lnTo>
                    <a:pt x="1317472" y="3175"/>
                  </a:lnTo>
                  <a:lnTo>
                    <a:pt x="1502054" y="3175"/>
                  </a:lnTo>
                  <a:lnTo>
                    <a:pt x="1502054" y="0"/>
                  </a:lnTo>
                  <a:lnTo>
                    <a:pt x="1317472" y="0"/>
                  </a:lnTo>
                  <a:lnTo>
                    <a:pt x="1314297" y="0"/>
                  </a:lnTo>
                  <a:lnTo>
                    <a:pt x="1314297" y="3175"/>
                  </a:lnTo>
                  <a:lnTo>
                    <a:pt x="1314297" y="2244242"/>
                  </a:lnTo>
                  <a:lnTo>
                    <a:pt x="1129715" y="2244242"/>
                  </a:lnTo>
                  <a:lnTo>
                    <a:pt x="1129715" y="2060397"/>
                  </a:lnTo>
                  <a:lnTo>
                    <a:pt x="1314297" y="2060397"/>
                  </a:lnTo>
                  <a:lnTo>
                    <a:pt x="1314297" y="2057222"/>
                  </a:lnTo>
                  <a:lnTo>
                    <a:pt x="1129715" y="2057222"/>
                  </a:lnTo>
                  <a:lnTo>
                    <a:pt x="1129715" y="1873377"/>
                  </a:lnTo>
                  <a:lnTo>
                    <a:pt x="1314297" y="1873377"/>
                  </a:lnTo>
                  <a:lnTo>
                    <a:pt x="1314297" y="1870202"/>
                  </a:lnTo>
                  <a:lnTo>
                    <a:pt x="1129715" y="1870202"/>
                  </a:lnTo>
                  <a:lnTo>
                    <a:pt x="1129715" y="1686356"/>
                  </a:lnTo>
                  <a:lnTo>
                    <a:pt x="1314297" y="1686356"/>
                  </a:lnTo>
                  <a:lnTo>
                    <a:pt x="1314297" y="1683181"/>
                  </a:lnTo>
                  <a:lnTo>
                    <a:pt x="1129715" y="1683181"/>
                  </a:lnTo>
                  <a:lnTo>
                    <a:pt x="1129715" y="1499336"/>
                  </a:lnTo>
                  <a:lnTo>
                    <a:pt x="1314297" y="1499336"/>
                  </a:lnTo>
                  <a:lnTo>
                    <a:pt x="1314297" y="1496161"/>
                  </a:lnTo>
                  <a:lnTo>
                    <a:pt x="1129715" y="1496161"/>
                  </a:lnTo>
                  <a:lnTo>
                    <a:pt x="1129715" y="1312316"/>
                  </a:lnTo>
                  <a:lnTo>
                    <a:pt x="1314297" y="1312316"/>
                  </a:lnTo>
                  <a:lnTo>
                    <a:pt x="1314297" y="1309141"/>
                  </a:lnTo>
                  <a:lnTo>
                    <a:pt x="1129715" y="1309141"/>
                  </a:lnTo>
                  <a:lnTo>
                    <a:pt x="1129715" y="1125296"/>
                  </a:lnTo>
                  <a:lnTo>
                    <a:pt x="1314297" y="1125296"/>
                  </a:lnTo>
                  <a:lnTo>
                    <a:pt x="1314297" y="1122121"/>
                  </a:lnTo>
                  <a:lnTo>
                    <a:pt x="1129715" y="1122121"/>
                  </a:lnTo>
                  <a:lnTo>
                    <a:pt x="1129715" y="938276"/>
                  </a:lnTo>
                  <a:lnTo>
                    <a:pt x="1314297" y="938276"/>
                  </a:lnTo>
                  <a:lnTo>
                    <a:pt x="1314297" y="935101"/>
                  </a:lnTo>
                  <a:lnTo>
                    <a:pt x="1129715" y="935101"/>
                  </a:lnTo>
                  <a:lnTo>
                    <a:pt x="1129715" y="751255"/>
                  </a:lnTo>
                  <a:lnTo>
                    <a:pt x="1314297" y="751255"/>
                  </a:lnTo>
                  <a:lnTo>
                    <a:pt x="1314297" y="748080"/>
                  </a:lnTo>
                  <a:lnTo>
                    <a:pt x="1129715" y="748080"/>
                  </a:lnTo>
                  <a:lnTo>
                    <a:pt x="1129715" y="564235"/>
                  </a:lnTo>
                  <a:lnTo>
                    <a:pt x="1314297" y="564235"/>
                  </a:lnTo>
                  <a:lnTo>
                    <a:pt x="1314297" y="561060"/>
                  </a:lnTo>
                  <a:lnTo>
                    <a:pt x="1129715" y="561060"/>
                  </a:lnTo>
                  <a:lnTo>
                    <a:pt x="1129715" y="377215"/>
                  </a:lnTo>
                  <a:lnTo>
                    <a:pt x="1314297" y="377215"/>
                  </a:lnTo>
                  <a:lnTo>
                    <a:pt x="1314297" y="374040"/>
                  </a:lnTo>
                  <a:lnTo>
                    <a:pt x="1129715" y="374040"/>
                  </a:lnTo>
                  <a:lnTo>
                    <a:pt x="1129715" y="190195"/>
                  </a:lnTo>
                  <a:lnTo>
                    <a:pt x="1314297" y="190195"/>
                  </a:lnTo>
                  <a:lnTo>
                    <a:pt x="1314297" y="187020"/>
                  </a:lnTo>
                  <a:lnTo>
                    <a:pt x="1129715" y="187020"/>
                  </a:lnTo>
                  <a:lnTo>
                    <a:pt x="1129715" y="3175"/>
                  </a:lnTo>
                  <a:lnTo>
                    <a:pt x="1314297" y="3175"/>
                  </a:lnTo>
                  <a:lnTo>
                    <a:pt x="1314297" y="0"/>
                  </a:lnTo>
                  <a:lnTo>
                    <a:pt x="1129715" y="0"/>
                  </a:lnTo>
                  <a:lnTo>
                    <a:pt x="1126540" y="0"/>
                  </a:lnTo>
                  <a:lnTo>
                    <a:pt x="1126540" y="3175"/>
                  </a:lnTo>
                  <a:lnTo>
                    <a:pt x="1126540" y="2244242"/>
                  </a:lnTo>
                  <a:lnTo>
                    <a:pt x="941959" y="2244242"/>
                  </a:lnTo>
                  <a:lnTo>
                    <a:pt x="941959" y="2060397"/>
                  </a:lnTo>
                  <a:lnTo>
                    <a:pt x="1126540" y="2060397"/>
                  </a:lnTo>
                  <a:lnTo>
                    <a:pt x="1126540" y="2057222"/>
                  </a:lnTo>
                  <a:lnTo>
                    <a:pt x="941959" y="2057222"/>
                  </a:lnTo>
                  <a:lnTo>
                    <a:pt x="941959" y="1873377"/>
                  </a:lnTo>
                  <a:lnTo>
                    <a:pt x="1126540" y="1873377"/>
                  </a:lnTo>
                  <a:lnTo>
                    <a:pt x="1126540" y="1870202"/>
                  </a:lnTo>
                  <a:lnTo>
                    <a:pt x="941959" y="1870202"/>
                  </a:lnTo>
                  <a:lnTo>
                    <a:pt x="941959" y="1686356"/>
                  </a:lnTo>
                  <a:lnTo>
                    <a:pt x="1126540" y="1686356"/>
                  </a:lnTo>
                  <a:lnTo>
                    <a:pt x="1126540" y="1683181"/>
                  </a:lnTo>
                  <a:lnTo>
                    <a:pt x="941959" y="1683181"/>
                  </a:lnTo>
                  <a:lnTo>
                    <a:pt x="941959" y="1499336"/>
                  </a:lnTo>
                  <a:lnTo>
                    <a:pt x="1126540" y="1499336"/>
                  </a:lnTo>
                  <a:lnTo>
                    <a:pt x="1126540" y="1496161"/>
                  </a:lnTo>
                  <a:lnTo>
                    <a:pt x="941959" y="1496161"/>
                  </a:lnTo>
                  <a:lnTo>
                    <a:pt x="941959" y="1312316"/>
                  </a:lnTo>
                  <a:lnTo>
                    <a:pt x="1126540" y="1312316"/>
                  </a:lnTo>
                  <a:lnTo>
                    <a:pt x="1126540" y="1309141"/>
                  </a:lnTo>
                  <a:lnTo>
                    <a:pt x="941959" y="1309141"/>
                  </a:lnTo>
                  <a:lnTo>
                    <a:pt x="941959" y="1125296"/>
                  </a:lnTo>
                  <a:lnTo>
                    <a:pt x="1126540" y="1125296"/>
                  </a:lnTo>
                  <a:lnTo>
                    <a:pt x="1126540" y="1122121"/>
                  </a:lnTo>
                  <a:lnTo>
                    <a:pt x="941959" y="1122121"/>
                  </a:lnTo>
                  <a:lnTo>
                    <a:pt x="941959" y="938276"/>
                  </a:lnTo>
                  <a:lnTo>
                    <a:pt x="1126540" y="938276"/>
                  </a:lnTo>
                  <a:lnTo>
                    <a:pt x="1126540" y="935101"/>
                  </a:lnTo>
                  <a:lnTo>
                    <a:pt x="941959" y="935101"/>
                  </a:lnTo>
                  <a:lnTo>
                    <a:pt x="941959" y="751255"/>
                  </a:lnTo>
                  <a:lnTo>
                    <a:pt x="1126540" y="751255"/>
                  </a:lnTo>
                  <a:lnTo>
                    <a:pt x="1126540" y="748080"/>
                  </a:lnTo>
                  <a:lnTo>
                    <a:pt x="941959" y="748080"/>
                  </a:lnTo>
                  <a:lnTo>
                    <a:pt x="941959" y="564235"/>
                  </a:lnTo>
                  <a:lnTo>
                    <a:pt x="1126540" y="564235"/>
                  </a:lnTo>
                  <a:lnTo>
                    <a:pt x="1126540" y="561060"/>
                  </a:lnTo>
                  <a:lnTo>
                    <a:pt x="941959" y="561060"/>
                  </a:lnTo>
                  <a:lnTo>
                    <a:pt x="941959" y="377215"/>
                  </a:lnTo>
                  <a:lnTo>
                    <a:pt x="1126540" y="377215"/>
                  </a:lnTo>
                  <a:lnTo>
                    <a:pt x="1126540" y="374040"/>
                  </a:lnTo>
                  <a:lnTo>
                    <a:pt x="941959" y="374040"/>
                  </a:lnTo>
                  <a:lnTo>
                    <a:pt x="941959" y="190195"/>
                  </a:lnTo>
                  <a:lnTo>
                    <a:pt x="1126540" y="190195"/>
                  </a:lnTo>
                  <a:lnTo>
                    <a:pt x="1126540" y="187020"/>
                  </a:lnTo>
                  <a:lnTo>
                    <a:pt x="941959" y="187020"/>
                  </a:lnTo>
                  <a:lnTo>
                    <a:pt x="941959" y="3175"/>
                  </a:lnTo>
                  <a:lnTo>
                    <a:pt x="1126540" y="3175"/>
                  </a:lnTo>
                  <a:lnTo>
                    <a:pt x="1126540" y="0"/>
                  </a:lnTo>
                  <a:lnTo>
                    <a:pt x="941959" y="0"/>
                  </a:lnTo>
                  <a:lnTo>
                    <a:pt x="938784" y="0"/>
                  </a:lnTo>
                  <a:lnTo>
                    <a:pt x="938784" y="3175"/>
                  </a:lnTo>
                  <a:lnTo>
                    <a:pt x="938784" y="2244242"/>
                  </a:lnTo>
                  <a:lnTo>
                    <a:pt x="754202" y="2244242"/>
                  </a:lnTo>
                  <a:lnTo>
                    <a:pt x="754202" y="2060397"/>
                  </a:lnTo>
                  <a:lnTo>
                    <a:pt x="938784" y="2060397"/>
                  </a:lnTo>
                  <a:lnTo>
                    <a:pt x="938784" y="2057222"/>
                  </a:lnTo>
                  <a:lnTo>
                    <a:pt x="754202" y="2057222"/>
                  </a:lnTo>
                  <a:lnTo>
                    <a:pt x="754202" y="1873377"/>
                  </a:lnTo>
                  <a:lnTo>
                    <a:pt x="938784" y="1873377"/>
                  </a:lnTo>
                  <a:lnTo>
                    <a:pt x="938784" y="1870202"/>
                  </a:lnTo>
                  <a:lnTo>
                    <a:pt x="754202" y="1870202"/>
                  </a:lnTo>
                  <a:lnTo>
                    <a:pt x="754202" y="1686356"/>
                  </a:lnTo>
                  <a:lnTo>
                    <a:pt x="938784" y="1686356"/>
                  </a:lnTo>
                  <a:lnTo>
                    <a:pt x="938784" y="1683181"/>
                  </a:lnTo>
                  <a:lnTo>
                    <a:pt x="754202" y="1683181"/>
                  </a:lnTo>
                  <a:lnTo>
                    <a:pt x="754202" y="1499336"/>
                  </a:lnTo>
                  <a:lnTo>
                    <a:pt x="938784" y="1499336"/>
                  </a:lnTo>
                  <a:lnTo>
                    <a:pt x="938784" y="1496161"/>
                  </a:lnTo>
                  <a:lnTo>
                    <a:pt x="754202" y="1496161"/>
                  </a:lnTo>
                  <a:lnTo>
                    <a:pt x="754202" y="1312316"/>
                  </a:lnTo>
                  <a:lnTo>
                    <a:pt x="938784" y="1312316"/>
                  </a:lnTo>
                  <a:lnTo>
                    <a:pt x="938784" y="1309141"/>
                  </a:lnTo>
                  <a:lnTo>
                    <a:pt x="754202" y="1309141"/>
                  </a:lnTo>
                  <a:lnTo>
                    <a:pt x="754202" y="1125296"/>
                  </a:lnTo>
                  <a:lnTo>
                    <a:pt x="938784" y="1125296"/>
                  </a:lnTo>
                  <a:lnTo>
                    <a:pt x="938784" y="1122121"/>
                  </a:lnTo>
                  <a:lnTo>
                    <a:pt x="754202" y="1122121"/>
                  </a:lnTo>
                  <a:lnTo>
                    <a:pt x="754202" y="938276"/>
                  </a:lnTo>
                  <a:lnTo>
                    <a:pt x="938784" y="938276"/>
                  </a:lnTo>
                  <a:lnTo>
                    <a:pt x="938784" y="935101"/>
                  </a:lnTo>
                  <a:lnTo>
                    <a:pt x="754202" y="935101"/>
                  </a:lnTo>
                  <a:lnTo>
                    <a:pt x="754202" y="751255"/>
                  </a:lnTo>
                  <a:lnTo>
                    <a:pt x="938784" y="751255"/>
                  </a:lnTo>
                  <a:lnTo>
                    <a:pt x="938784" y="748080"/>
                  </a:lnTo>
                  <a:lnTo>
                    <a:pt x="754202" y="748080"/>
                  </a:lnTo>
                  <a:lnTo>
                    <a:pt x="754202" y="564235"/>
                  </a:lnTo>
                  <a:lnTo>
                    <a:pt x="938784" y="564235"/>
                  </a:lnTo>
                  <a:lnTo>
                    <a:pt x="938784" y="561060"/>
                  </a:lnTo>
                  <a:lnTo>
                    <a:pt x="754202" y="561060"/>
                  </a:lnTo>
                  <a:lnTo>
                    <a:pt x="754202" y="377215"/>
                  </a:lnTo>
                  <a:lnTo>
                    <a:pt x="938784" y="377215"/>
                  </a:lnTo>
                  <a:lnTo>
                    <a:pt x="938784" y="374040"/>
                  </a:lnTo>
                  <a:lnTo>
                    <a:pt x="754202" y="374040"/>
                  </a:lnTo>
                  <a:lnTo>
                    <a:pt x="754202" y="190195"/>
                  </a:lnTo>
                  <a:lnTo>
                    <a:pt x="938784" y="190195"/>
                  </a:lnTo>
                  <a:lnTo>
                    <a:pt x="938784" y="187020"/>
                  </a:lnTo>
                  <a:lnTo>
                    <a:pt x="754202" y="187020"/>
                  </a:lnTo>
                  <a:lnTo>
                    <a:pt x="754202" y="3175"/>
                  </a:lnTo>
                  <a:lnTo>
                    <a:pt x="938784" y="3175"/>
                  </a:lnTo>
                  <a:lnTo>
                    <a:pt x="938784" y="0"/>
                  </a:lnTo>
                  <a:lnTo>
                    <a:pt x="754202" y="0"/>
                  </a:lnTo>
                  <a:lnTo>
                    <a:pt x="751027" y="0"/>
                  </a:lnTo>
                  <a:lnTo>
                    <a:pt x="751027" y="3175"/>
                  </a:lnTo>
                  <a:lnTo>
                    <a:pt x="751027" y="2244242"/>
                  </a:lnTo>
                  <a:lnTo>
                    <a:pt x="566445" y="2244242"/>
                  </a:lnTo>
                  <a:lnTo>
                    <a:pt x="566445" y="2060397"/>
                  </a:lnTo>
                  <a:lnTo>
                    <a:pt x="751027" y="2060397"/>
                  </a:lnTo>
                  <a:lnTo>
                    <a:pt x="751027" y="2057222"/>
                  </a:lnTo>
                  <a:lnTo>
                    <a:pt x="566445" y="2057222"/>
                  </a:lnTo>
                  <a:lnTo>
                    <a:pt x="566445" y="1873377"/>
                  </a:lnTo>
                  <a:lnTo>
                    <a:pt x="751027" y="1873377"/>
                  </a:lnTo>
                  <a:lnTo>
                    <a:pt x="751027" y="1870202"/>
                  </a:lnTo>
                  <a:lnTo>
                    <a:pt x="566445" y="1870202"/>
                  </a:lnTo>
                  <a:lnTo>
                    <a:pt x="566445" y="1686356"/>
                  </a:lnTo>
                  <a:lnTo>
                    <a:pt x="751027" y="1686356"/>
                  </a:lnTo>
                  <a:lnTo>
                    <a:pt x="751027" y="1683181"/>
                  </a:lnTo>
                  <a:lnTo>
                    <a:pt x="566445" y="1683181"/>
                  </a:lnTo>
                  <a:lnTo>
                    <a:pt x="566445" y="1499336"/>
                  </a:lnTo>
                  <a:lnTo>
                    <a:pt x="751027" y="1499336"/>
                  </a:lnTo>
                  <a:lnTo>
                    <a:pt x="751027" y="1496161"/>
                  </a:lnTo>
                  <a:lnTo>
                    <a:pt x="566445" y="1496161"/>
                  </a:lnTo>
                  <a:lnTo>
                    <a:pt x="566445" y="1312316"/>
                  </a:lnTo>
                  <a:lnTo>
                    <a:pt x="751027" y="1312316"/>
                  </a:lnTo>
                  <a:lnTo>
                    <a:pt x="751027" y="1309141"/>
                  </a:lnTo>
                  <a:lnTo>
                    <a:pt x="566445" y="1309141"/>
                  </a:lnTo>
                  <a:lnTo>
                    <a:pt x="566445" y="1125296"/>
                  </a:lnTo>
                  <a:lnTo>
                    <a:pt x="751027" y="1125296"/>
                  </a:lnTo>
                  <a:lnTo>
                    <a:pt x="751027" y="1122121"/>
                  </a:lnTo>
                  <a:lnTo>
                    <a:pt x="566445" y="1122121"/>
                  </a:lnTo>
                  <a:lnTo>
                    <a:pt x="566445" y="938276"/>
                  </a:lnTo>
                  <a:lnTo>
                    <a:pt x="751027" y="938276"/>
                  </a:lnTo>
                  <a:lnTo>
                    <a:pt x="751027" y="935101"/>
                  </a:lnTo>
                  <a:lnTo>
                    <a:pt x="566445" y="935101"/>
                  </a:lnTo>
                  <a:lnTo>
                    <a:pt x="566445" y="751255"/>
                  </a:lnTo>
                  <a:lnTo>
                    <a:pt x="751027" y="751255"/>
                  </a:lnTo>
                  <a:lnTo>
                    <a:pt x="751027" y="748080"/>
                  </a:lnTo>
                  <a:lnTo>
                    <a:pt x="566445" y="748080"/>
                  </a:lnTo>
                  <a:lnTo>
                    <a:pt x="566445" y="564235"/>
                  </a:lnTo>
                  <a:lnTo>
                    <a:pt x="751027" y="564235"/>
                  </a:lnTo>
                  <a:lnTo>
                    <a:pt x="751027" y="561060"/>
                  </a:lnTo>
                  <a:lnTo>
                    <a:pt x="566445" y="561060"/>
                  </a:lnTo>
                  <a:lnTo>
                    <a:pt x="566445" y="377215"/>
                  </a:lnTo>
                  <a:lnTo>
                    <a:pt x="751027" y="377215"/>
                  </a:lnTo>
                  <a:lnTo>
                    <a:pt x="751027" y="374040"/>
                  </a:lnTo>
                  <a:lnTo>
                    <a:pt x="566445" y="374040"/>
                  </a:lnTo>
                  <a:lnTo>
                    <a:pt x="566445" y="190195"/>
                  </a:lnTo>
                  <a:lnTo>
                    <a:pt x="751027" y="190195"/>
                  </a:lnTo>
                  <a:lnTo>
                    <a:pt x="751027" y="187020"/>
                  </a:lnTo>
                  <a:lnTo>
                    <a:pt x="566445" y="187020"/>
                  </a:lnTo>
                  <a:lnTo>
                    <a:pt x="566445" y="3175"/>
                  </a:lnTo>
                  <a:lnTo>
                    <a:pt x="751027" y="3175"/>
                  </a:lnTo>
                  <a:lnTo>
                    <a:pt x="751027" y="0"/>
                  </a:lnTo>
                  <a:lnTo>
                    <a:pt x="566445" y="0"/>
                  </a:lnTo>
                  <a:lnTo>
                    <a:pt x="563270" y="0"/>
                  </a:lnTo>
                  <a:lnTo>
                    <a:pt x="563270" y="3175"/>
                  </a:lnTo>
                  <a:lnTo>
                    <a:pt x="563270" y="2244242"/>
                  </a:lnTo>
                  <a:lnTo>
                    <a:pt x="378688" y="2244242"/>
                  </a:lnTo>
                  <a:lnTo>
                    <a:pt x="378688" y="2060397"/>
                  </a:lnTo>
                  <a:lnTo>
                    <a:pt x="563270" y="2060397"/>
                  </a:lnTo>
                  <a:lnTo>
                    <a:pt x="563270" y="2057222"/>
                  </a:lnTo>
                  <a:lnTo>
                    <a:pt x="378688" y="2057222"/>
                  </a:lnTo>
                  <a:lnTo>
                    <a:pt x="378688" y="1873377"/>
                  </a:lnTo>
                  <a:lnTo>
                    <a:pt x="563270" y="1873377"/>
                  </a:lnTo>
                  <a:lnTo>
                    <a:pt x="563270" y="1870202"/>
                  </a:lnTo>
                  <a:lnTo>
                    <a:pt x="378688" y="1870202"/>
                  </a:lnTo>
                  <a:lnTo>
                    <a:pt x="378688" y="1686356"/>
                  </a:lnTo>
                  <a:lnTo>
                    <a:pt x="563270" y="1686356"/>
                  </a:lnTo>
                  <a:lnTo>
                    <a:pt x="563270" y="1683181"/>
                  </a:lnTo>
                  <a:lnTo>
                    <a:pt x="378688" y="1683181"/>
                  </a:lnTo>
                  <a:lnTo>
                    <a:pt x="378688" y="1499336"/>
                  </a:lnTo>
                  <a:lnTo>
                    <a:pt x="563270" y="1499336"/>
                  </a:lnTo>
                  <a:lnTo>
                    <a:pt x="563270" y="1496161"/>
                  </a:lnTo>
                  <a:lnTo>
                    <a:pt x="378688" y="1496161"/>
                  </a:lnTo>
                  <a:lnTo>
                    <a:pt x="378688" y="1312316"/>
                  </a:lnTo>
                  <a:lnTo>
                    <a:pt x="563270" y="1312316"/>
                  </a:lnTo>
                  <a:lnTo>
                    <a:pt x="563270" y="1309141"/>
                  </a:lnTo>
                  <a:lnTo>
                    <a:pt x="378688" y="1309141"/>
                  </a:lnTo>
                  <a:lnTo>
                    <a:pt x="378688" y="1125296"/>
                  </a:lnTo>
                  <a:lnTo>
                    <a:pt x="563270" y="1125296"/>
                  </a:lnTo>
                  <a:lnTo>
                    <a:pt x="563270" y="1122121"/>
                  </a:lnTo>
                  <a:lnTo>
                    <a:pt x="378688" y="1122121"/>
                  </a:lnTo>
                  <a:lnTo>
                    <a:pt x="378688" y="938276"/>
                  </a:lnTo>
                  <a:lnTo>
                    <a:pt x="563270" y="938276"/>
                  </a:lnTo>
                  <a:lnTo>
                    <a:pt x="563270" y="935101"/>
                  </a:lnTo>
                  <a:lnTo>
                    <a:pt x="378688" y="935101"/>
                  </a:lnTo>
                  <a:lnTo>
                    <a:pt x="378688" y="751255"/>
                  </a:lnTo>
                  <a:lnTo>
                    <a:pt x="563270" y="751255"/>
                  </a:lnTo>
                  <a:lnTo>
                    <a:pt x="563270" y="748080"/>
                  </a:lnTo>
                  <a:lnTo>
                    <a:pt x="378688" y="748080"/>
                  </a:lnTo>
                  <a:lnTo>
                    <a:pt x="378688" y="564235"/>
                  </a:lnTo>
                  <a:lnTo>
                    <a:pt x="563270" y="564235"/>
                  </a:lnTo>
                  <a:lnTo>
                    <a:pt x="563270" y="561060"/>
                  </a:lnTo>
                  <a:lnTo>
                    <a:pt x="378688" y="561060"/>
                  </a:lnTo>
                  <a:lnTo>
                    <a:pt x="378688" y="377215"/>
                  </a:lnTo>
                  <a:lnTo>
                    <a:pt x="563270" y="377215"/>
                  </a:lnTo>
                  <a:lnTo>
                    <a:pt x="563270" y="374040"/>
                  </a:lnTo>
                  <a:lnTo>
                    <a:pt x="378688" y="374040"/>
                  </a:lnTo>
                  <a:lnTo>
                    <a:pt x="378688" y="190195"/>
                  </a:lnTo>
                  <a:lnTo>
                    <a:pt x="563270" y="190195"/>
                  </a:lnTo>
                  <a:lnTo>
                    <a:pt x="563270" y="187020"/>
                  </a:lnTo>
                  <a:lnTo>
                    <a:pt x="378688" y="187020"/>
                  </a:lnTo>
                  <a:lnTo>
                    <a:pt x="378688" y="3175"/>
                  </a:lnTo>
                  <a:lnTo>
                    <a:pt x="563270" y="3175"/>
                  </a:lnTo>
                  <a:lnTo>
                    <a:pt x="563270" y="0"/>
                  </a:lnTo>
                  <a:lnTo>
                    <a:pt x="378688" y="0"/>
                  </a:lnTo>
                  <a:lnTo>
                    <a:pt x="375513" y="0"/>
                  </a:lnTo>
                  <a:lnTo>
                    <a:pt x="375513" y="3175"/>
                  </a:lnTo>
                  <a:lnTo>
                    <a:pt x="375513" y="2244242"/>
                  </a:lnTo>
                  <a:lnTo>
                    <a:pt x="190931" y="2244242"/>
                  </a:lnTo>
                  <a:lnTo>
                    <a:pt x="190931" y="2060397"/>
                  </a:lnTo>
                  <a:lnTo>
                    <a:pt x="375513" y="2060397"/>
                  </a:lnTo>
                  <a:lnTo>
                    <a:pt x="375513" y="2057222"/>
                  </a:lnTo>
                  <a:lnTo>
                    <a:pt x="190931" y="2057222"/>
                  </a:lnTo>
                  <a:lnTo>
                    <a:pt x="190931" y="1873377"/>
                  </a:lnTo>
                  <a:lnTo>
                    <a:pt x="375513" y="1873377"/>
                  </a:lnTo>
                  <a:lnTo>
                    <a:pt x="375513" y="1870202"/>
                  </a:lnTo>
                  <a:lnTo>
                    <a:pt x="190931" y="1870202"/>
                  </a:lnTo>
                  <a:lnTo>
                    <a:pt x="190931" y="1686356"/>
                  </a:lnTo>
                  <a:lnTo>
                    <a:pt x="375513" y="1686356"/>
                  </a:lnTo>
                  <a:lnTo>
                    <a:pt x="375513" y="1683181"/>
                  </a:lnTo>
                  <a:lnTo>
                    <a:pt x="190931" y="1683181"/>
                  </a:lnTo>
                  <a:lnTo>
                    <a:pt x="190931" y="1499336"/>
                  </a:lnTo>
                  <a:lnTo>
                    <a:pt x="375513" y="1499336"/>
                  </a:lnTo>
                  <a:lnTo>
                    <a:pt x="375513" y="1496161"/>
                  </a:lnTo>
                  <a:lnTo>
                    <a:pt x="190931" y="1496161"/>
                  </a:lnTo>
                  <a:lnTo>
                    <a:pt x="190931" y="1312316"/>
                  </a:lnTo>
                  <a:lnTo>
                    <a:pt x="375513" y="1312316"/>
                  </a:lnTo>
                  <a:lnTo>
                    <a:pt x="375513" y="1309141"/>
                  </a:lnTo>
                  <a:lnTo>
                    <a:pt x="190931" y="1309141"/>
                  </a:lnTo>
                  <a:lnTo>
                    <a:pt x="190931" y="1125296"/>
                  </a:lnTo>
                  <a:lnTo>
                    <a:pt x="375513" y="1125296"/>
                  </a:lnTo>
                  <a:lnTo>
                    <a:pt x="375513" y="1122121"/>
                  </a:lnTo>
                  <a:lnTo>
                    <a:pt x="190931" y="1122121"/>
                  </a:lnTo>
                  <a:lnTo>
                    <a:pt x="190931" y="938276"/>
                  </a:lnTo>
                  <a:lnTo>
                    <a:pt x="375513" y="938276"/>
                  </a:lnTo>
                  <a:lnTo>
                    <a:pt x="375513" y="935101"/>
                  </a:lnTo>
                  <a:lnTo>
                    <a:pt x="190931" y="935101"/>
                  </a:lnTo>
                  <a:lnTo>
                    <a:pt x="190931" y="751255"/>
                  </a:lnTo>
                  <a:lnTo>
                    <a:pt x="375513" y="751255"/>
                  </a:lnTo>
                  <a:lnTo>
                    <a:pt x="375513" y="748080"/>
                  </a:lnTo>
                  <a:lnTo>
                    <a:pt x="190931" y="748080"/>
                  </a:lnTo>
                  <a:lnTo>
                    <a:pt x="190931" y="564235"/>
                  </a:lnTo>
                  <a:lnTo>
                    <a:pt x="375513" y="564235"/>
                  </a:lnTo>
                  <a:lnTo>
                    <a:pt x="375513" y="561060"/>
                  </a:lnTo>
                  <a:lnTo>
                    <a:pt x="190931" y="561060"/>
                  </a:lnTo>
                  <a:lnTo>
                    <a:pt x="190931" y="377215"/>
                  </a:lnTo>
                  <a:lnTo>
                    <a:pt x="375513" y="377215"/>
                  </a:lnTo>
                  <a:lnTo>
                    <a:pt x="375513" y="374040"/>
                  </a:lnTo>
                  <a:lnTo>
                    <a:pt x="190931" y="374040"/>
                  </a:lnTo>
                  <a:lnTo>
                    <a:pt x="190931" y="190195"/>
                  </a:lnTo>
                  <a:lnTo>
                    <a:pt x="375513" y="190195"/>
                  </a:lnTo>
                  <a:lnTo>
                    <a:pt x="375513" y="187020"/>
                  </a:lnTo>
                  <a:lnTo>
                    <a:pt x="190931" y="187020"/>
                  </a:lnTo>
                  <a:lnTo>
                    <a:pt x="190931" y="3175"/>
                  </a:lnTo>
                  <a:lnTo>
                    <a:pt x="375513" y="3175"/>
                  </a:lnTo>
                  <a:lnTo>
                    <a:pt x="375513" y="0"/>
                  </a:lnTo>
                  <a:lnTo>
                    <a:pt x="190931" y="0"/>
                  </a:lnTo>
                  <a:lnTo>
                    <a:pt x="187756" y="0"/>
                  </a:lnTo>
                  <a:lnTo>
                    <a:pt x="187756" y="3175"/>
                  </a:lnTo>
                  <a:lnTo>
                    <a:pt x="187756" y="2244242"/>
                  </a:lnTo>
                  <a:lnTo>
                    <a:pt x="3175" y="2244242"/>
                  </a:lnTo>
                  <a:lnTo>
                    <a:pt x="3175" y="2060397"/>
                  </a:lnTo>
                  <a:lnTo>
                    <a:pt x="187756" y="2060397"/>
                  </a:lnTo>
                  <a:lnTo>
                    <a:pt x="187756" y="2057222"/>
                  </a:lnTo>
                  <a:lnTo>
                    <a:pt x="3175" y="2057222"/>
                  </a:lnTo>
                  <a:lnTo>
                    <a:pt x="3175" y="1873377"/>
                  </a:lnTo>
                  <a:lnTo>
                    <a:pt x="187756" y="1873377"/>
                  </a:lnTo>
                  <a:lnTo>
                    <a:pt x="187756" y="1870202"/>
                  </a:lnTo>
                  <a:lnTo>
                    <a:pt x="3175" y="1870202"/>
                  </a:lnTo>
                  <a:lnTo>
                    <a:pt x="3175" y="1686356"/>
                  </a:lnTo>
                  <a:lnTo>
                    <a:pt x="187756" y="1686356"/>
                  </a:lnTo>
                  <a:lnTo>
                    <a:pt x="187756" y="1683181"/>
                  </a:lnTo>
                  <a:lnTo>
                    <a:pt x="3175" y="1683181"/>
                  </a:lnTo>
                  <a:lnTo>
                    <a:pt x="3175" y="1499336"/>
                  </a:lnTo>
                  <a:lnTo>
                    <a:pt x="187756" y="1499336"/>
                  </a:lnTo>
                  <a:lnTo>
                    <a:pt x="187756" y="1496161"/>
                  </a:lnTo>
                  <a:lnTo>
                    <a:pt x="3175" y="1496161"/>
                  </a:lnTo>
                  <a:lnTo>
                    <a:pt x="3175" y="1312316"/>
                  </a:lnTo>
                  <a:lnTo>
                    <a:pt x="187756" y="1312316"/>
                  </a:lnTo>
                  <a:lnTo>
                    <a:pt x="187756" y="1309141"/>
                  </a:lnTo>
                  <a:lnTo>
                    <a:pt x="3175" y="1309141"/>
                  </a:lnTo>
                  <a:lnTo>
                    <a:pt x="3175" y="1125296"/>
                  </a:lnTo>
                  <a:lnTo>
                    <a:pt x="187756" y="1125296"/>
                  </a:lnTo>
                  <a:lnTo>
                    <a:pt x="187756" y="1122121"/>
                  </a:lnTo>
                  <a:lnTo>
                    <a:pt x="3175" y="1122121"/>
                  </a:lnTo>
                  <a:lnTo>
                    <a:pt x="3175" y="938276"/>
                  </a:lnTo>
                  <a:lnTo>
                    <a:pt x="187756" y="938276"/>
                  </a:lnTo>
                  <a:lnTo>
                    <a:pt x="187756" y="935101"/>
                  </a:lnTo>
                  <a:lnTo>
                    <a:pt x="3175" y="935101"/>
                  </a:lnTo>
                  <a:lnTo>
                    <a:pt x="3175" y="751255"/>
                  </a:lnTo>
                  <a:lnTo>
                    <a:pt x="187756" y="751255"/>
                  </a:lnTo>
                  <a:lnTo>
                    <a:pt x="187756" y="748080"/>
                  </a:lnTo>
                  <a:lnTo>
                    <a:pt x="3175" y="748080"/>
                  </a:lnTo>
                  <a:lnTo>
                    <a:pt x="3175" y="564235"/>
                  </a:lnTo>
                  <a:lnTo>
                    <a:pt x="187756" y="564235"/>
                  </a:lnTo>
                  <a:lnTo>
                    <a:pt x="187756" y="561060"/>
                  </a:lnTo>
                  <a:lnTo>
                    <a:pt x="3175" y="561060"/>
                  </a:lnTo>
                  <a:lnTo>
                    <a:pt x="3175" y="377215"/>
                  </a:lnTo>
                  <a:lnTo>
                    <a:pt x="187756" y="377215"/>
                  </a:lnTo>
                  <a:lnTo>
                    <a:pt x="187756" y="374040"/>
                  </a:lnTo>
                  <a:lnTo>
                    <a:pt x="3175" y="374040"/>
                  </a:lnTo>
                  <a:lnTo>
                    <a:pt x="3175" y="190195"/>
                  </a:lnTo>
                  <a:lnTo>
                    <a:pt x="187756" y="190195"/>
                  </a:lnTo>
                  <a:lnTo>
                    <a:pt x="187756" y="187020"/>
                  </a:lnTo>
                  <a:lnTo>
                    <a:pt x="3175" y="187020"/>
                  </a:lnTo>
                  <a:lnTo>
                    <a:pt x="3175" y="3175"/>
                  </a:lnTo>
                  <a:lnTo>
                    <a:pt x="187756" y="3175"/>
                  </a:lnTo>
                  <a:lnTo>
                    <a:pt x="187756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75"/>
                  </a:lnTo>
                  <a:lnTo>
                    <a:pt x="0" y="2247417"/>
                  </a:lnTo>
                  <a:lnTo>
                    <a:pt x="3175" y="2247417"/>
                  </a:lnTo>
                  <a:lnTo>
                    <a:pt x="2256256" y="2247417"/>
                  </a:lnTo>
                  <a:lnTo>
                    <a:pt x="2256256" y="2244242"/>
                  </a:lnTo>
                  <a:lnTo>
                    <a:pt x="2256256" y="3175"/>
                  </a:lnTo>
                  <a:lnTo>
                    <a:pt x="2256256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0143" y="2492690"/>
              <a:ext cx="2475627" cy="19811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677463" y="2571750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699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568239" y="2510789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8896" y="1354216"/>
              <a:ext cx="198120" cy="247506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767956" y="1481536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706997" y="1372323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20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20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42105" y="2324204"/>
              <a:ext cx="154312" cy="1543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84967" y="2344067"/>
              <a:ext cx="68586" cy="6858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80205" y="2339304"/>
              <a:ext cx="78112" cy="78112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4835239" y="1938394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3575050" y="1784350"/>
          <a:ext cx="123380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6400"/>
                <a:gridCol w="406399"/>
              </a:tblGrid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sp>
        <p:nvSpPr>
          <p:cNvPr id="27" name="object 27"/>
          <p:cNvSpPr txBox="1"/>
          <p:nvPr/>
        </p:nvSpPr>
        <p:spPr>
          <a:xfrm>
            <a:off x="5010191" y="1797050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010191" y="2065476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561657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Combining</a:t>
            </a:r>
            <a:r>
              <a:rPr dirty="0" spc="20"/>
              <a:t> </a:t>
            </a:r>
            <a:r>
              <a:rPr dirty="0" spc="-10"/>
              <a:t>linear</a:t>
            </a:r>
            <a:r>
              <a:rPr dirty="0" spc="25"/>
              <a:t> </a:t>
            </a:r>
            <a:r>
              <a:rPr dirty="0" spc="-5"/>
              <a:t>transformations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22507" y="1354216"/>
            <a:ext cx="2475865" cy="2475230"/>
            <a:chOff x="1022507" y="1354216"/>
            <a:chExt cx="2475865" cy="2475230"/>
          </a:xfrm>
        </p:grpSpPr>
        <p:sp>
          <p:nvSpPr>
            <p:cNvPr id="4" name="object 4"/>
            <p:cNvSpPr/>
            <p:nvPr/>
          </p:nvSpPr>
          <p:spPr>
            <a:xfrm>
              <a:off x="1141412" y="1458912"/>
              <a:ext cx="2256790" cy="2247900"/>
            </a:xfrm>
            <a:custGeom>
              <a:avLst/>
              <a:gdLst/>
              <a:ahLst/>
              <a:cxnLst/>
              <a:rect l="l" t="t" r="r" b="b"/>
              <a:pathLst>
                <a:path w="2256790" h="2247900">
                  <a:moveTo>
                    <a:pt x="2256256" y="0"/>
                  </a:moveTo>
                  <a:lnTo>
                    <a:pt x="2253081" y="0"/>
                  </a:lnTo>
                  <a:lnTo>
                    <a:pt x="2253081" y="3175"/>
                  </a:lnTo>
                  <a:lnTo>
                    <a:pt x="2253081" y="187020"/>
                  </a:lnTo>
                  <a:lnTo>
                    <a:pt x="2253081" y="2244242"/>
                  </a:lnTo>
                  <a:lnTo>
                    <a:pt x="2068499" y="2244242"/>
                  </a:lnTo>
                  <a:lnTo>
                    <a:pt x="2068499" y="2060397"/>
                  </a:lnTo>
                  <a:lnTo>
                    <a:pt x="2253081" y="2060397"/>
                  </a:lnTo>
                  <a:lnTo>
                    <a:pt x="2253081" y="2057222"/>
                  </a:lnTo>
                  <a:lnTo>
                    <a:pt x="2068499" y="2057222"/>
                  </a:lnTo>
                  <a:lnTo>
                    <a:pt x="2068499" y="1873377"/>
                  </a:lnTo>
                  <a:lnTo>
                    <a:pt x="2253081" y="1873377"/>
                  </a:lnTo>
                  <a:lnTo>
                    <a:pt x="2253081" y="1870202"/>
                  </a:lnTo>
                  <a:lnTo>
                    <a:pt x="2068499" y="1870202"/>
                  </a:lnTo>
                  <a:lnTo>
                    <a:pt x="2068499" y="1686356"/>
                  </a:lnTo>
                  <a:lnTo>
                    <a:pt x="2253081" y="1686356"/>
                  </a:lnTo>
                  <a:lnTo>
                    <a:pt x="2253081" y="1683181"/>
                  </a:lnTo>
                  <a:lnTo>
                    <a:pt x="2068499" y="1683181"/>
                  </a:lnTo>
                  <a:lnTo>
                    <a:pt x="2068499" y="1499336"/>
                  </a:lnTo>
                  <a:lnTo>
                    <a:pt x="2253081" y="1499336"/>
                  </a:lnTo>
                  <a:lnTo>
                    <a:pt x="2253081" y="1496161"/>
                  </a:lnTo>
                  <a:lnTo>
                    <a:pt x="2068499" y="1496161"/>
                  </a:lnTo>
                  <a:lnTo>
                    <a:pt x="2068499" y="1312316"/>
                  </a:lnTo>
                  <a:lnTo>
                    <a:pt x="2253081" y="1312316"/>
                  </a:lnTo>
                  <a:lnTo>
                    <a:pt x="2253081" y="1309141"/>
                  </a:lnTo>
                  <a:lnTo>
                    <a:pt x="2068499" y="1309141"/>
                  </a:lnTo>
                  <a:lnTo>
                    <a:pt x="2068499" y="1125296"/>
                  </a:lnTo>
                  <a:lnTo>
                    <a:pt x="2253081" y="1125296"/>
                  </a:lnTo>
                  <a:lnTo>
                    <a:pt x="2253081" y="1122121"/>
                  </a:lnTo>
                  <a:lnTo>
                    <a:pt x="2068499" y="1122121"/>
                  </a:lnTo>
                  <a:lnTo>
                    <a:pt x="2068499" y="938276"/>
                  </a:lnTo>
                  <a:lnTo>
                    <a:pt x="2253081" y="938276"/>
                  </a:lnTo>
                  <a:lnTo>
                    <a:pt x="2253081" y="935101"/>
                  </a:lnTo>
                  <a:lnTo>
                    <a:pt x="2068499" y="935101"/>
                  </a:lnTo>
                  <a:lnTo>
                    <a:pt x="2068499" y="751255"/>
                  </a:lnTo>
                  <a:lnTo>
                    <a:pt x="2253081" y="751255"/>
                  </a:lnTo>
                  <a:lnTo>
                    <a:pt x="2253081" y="748080"/>
                  </a:lnTo>
                  <a:lnTo>
                    <a:pt x="2068499" y="748080"/>
                  </a:lnTo>
                  <a:lnTo>
                    <a:pt x="2068499" y="564235"/>
                  </a:lnTo>
                  <a:lnTo>
                    <a:pt x="2253081" y="564235"/>
                  </a:lnTo>
                  <a:lnTo>
                    <a:pt x="2253081" y="561060"/>
                  </a:lnTo>
                  <a:lnTo>
                    <a:pt x="2068499" y="561060"/>
                  </a:lnTo>
                  <a:lnTo>
                    <a:pt x="2068499" y="377215"/>
                  </a:lnTo>
                  <a:lnTo>
                    <a:pt x="2253081" y="377215"/>
                  </a:lnTo>
                  <a:lnTo>
                    <a:pt x="2253081" y="374040"/>
                  </a:lnTo>
                  <a:lnTo>
                    <a:pt x="2068499" y="374040"/>
                  </a:lnTo>
                  <a:lnTo>
                    <a:pt x="2068499" y="190195"/>
                  </a:lnTo>
                  <a:lnTo>
                    <a:pt x="2253081" y="190195"/>
                  </a:lnTo>
                  <a:lnTo>
                    <a:pt x="2253081" y="187020"/>
                  </a:lnTo>
                  <a:lnTo>
                    <a:pt x="2068499" y="187020"/>
                  </a:lnTo>
                  <a:lnTo>
                    <a:pt x="2068499" y="3175"/>
                  </a:lnTo>
                  <a:lnTo>
                    <a:pt x="2253081" y="3175"/>
                  </a:lnTo>
                  <a:lnTo>
                    <a:pt x="2253081" y="0"/>
                  </a:lnTo>
                  <a:lnTo>
                    <a:pt x="2068499" y="0"/>
                  </a:lnTo>
                  <a:lnTo>
                    <a:pt x="2065324" y="0"/>
                  </a:lnTo>
                  <a:lnTo>
                    <a:pt x="2065324" y="3175"/>
                  </a:lnTo>
                  <a:lnTo>
                    <a:pt x="2065324" y="2244242"/>
                  </a:lnTo>
                  <a:lnTo>
                    <a:pt x="1880743" y="2244242"/>
                  </a:lnTo>
                  <a:lnTo>
                    <a:pt x="1880743" y="2060397"/>
                  </a:lnTo>
                  <a:lnTo>
                    <a:pt x="2065324" y="2060397"/>
                  </a:lnTo>
                  <a:lnTo>
                    <a:pt x="2065324" y="2057222"/>
                  </a:lnTo>
                  <a:lnTo>
                    <a:pt x="1880743" y="2057222"/>
                  </a:lnTo>
                  <a:lnTo>
                    <a:pt x="1880743" y="1873377"/>
                  </a:lnTo>
                  <a:lnTo>
                    <a:pt x="2065324" y="1873377"/>
                  </a:lnTo>
                  <a:lnTo>
                    <a:pt x="2065324" y="1870202"/>
                  </a:lnTo>
                  <a:lnTo>
                    <a:pt x="1880743" y="1870202"/>
                  </a:lnTo>
                  <a:lnTo>
                    <a:pt x="1880743" y="1686356"/>
                  </a:lnTo>
                  <a:lnTo>
                    <a:pt x="2065324" y="1686356"/>
                  </a:lnTo>
                  <a:lnTo>
                    <a:pt x="2065324" y="1683181"/>
                  </a:lnTo>
                  <a:lnTo>
                    <a:pt x="1880743" y="1683181"/>
                  </a:lnTo>
                  <a:lnTo>
                    <a:pt x="1880743" y="1499336"/>
                  </a:lnTo>
                  <a:lnTo>
                    <a:pt x="2065324" y="1499336"/>
                  </a:lnTo>
                  <a:lnTo>
                    <a:pt x="2065324" y="1496161"/>
                  </a:lnTo>
                  <a:lnTo>
                    <a:pt x="1880743" y="1496161"/>
                  </a:lnTo>
                  <a:lnTo>
                    <a:pt x="1880743" y="1312316"/>
                  </a:lnTo>
                  <a:lnTo>
                    <a:pt x="2065324" y="1312316"/>
                  </a:lnTo>
                  <a:lnTo>
                    <a:pt x="2065324" y="1309141"/>
                  </a:lnTo>
                  <a:lnTo>
                    <a:pt x="1880743" y="1309141"/>
                  </a:lnTo>
                  <a:lnTo>
                    <a:pt x="1880743" y="1125296"/>
                  </a:lnTo>
                  <a:lnTo>
                    <a:pt x="2065324" y="1125296"/>
                  </a:lnTo>
                  <a:lnTo>
                    <a:pt x="2065324" y="1122121"/>
                  </a:lnTo>
                  <a:lnTo>
                    <a:pt x="1880743" y="1122121"/>
                  </a:lnTo>
                  <a:lnTo>
                    <a:pt x="1880743" y="938276"/>
                  </a:lnTo>
                  <a:lnTo>
                    <a:pt x="2065324" y="938276"/>
                  </a:lnTo>
                  <a:lnTo>
                    <a:pt x="2065324" y="935101"/>
                  </a:lnTo>
                  <a:lnTo>
                    <a:pt x="1880743" y="935101"/>
                  </a:lnTo>
                  <a:lnTo>
                    <a:pt x="1880743" y="751255"/>
                  </a:lnTo>
                  <a:lnTo>
                    <a:pt x="2065324" y="751255"/>
                  </a:lnTo>
                  <a:lnTo>
                    <a:pt x="2065324" y="748080"/>
                  </a:lnTo>
                  <a:lnTo>
                    <a:pt x="1880743" y="748080"/>
                  </a:lnTo>
                  <a:lnTo>
                    <a:pt x="1880743" y="564235"/>
                  </a:lnTo>
                  <a:lnTo>
                    <a:pt x="2065324" y="564235"/>
                  </a:lnTo>
                  <a:lnTo>
                    <a:pt x="2065324" y="561060"/>
                  </a:lnTo>
                  <a:lnTo>
                    <a:pt x="1880743" y="561060"/>
                  </a:lnTo>
                  <a:lnTo>
                    <a:pt x="1880743" y="377215"/>
                  </a:lnTo>
                  <a:lnTo>
                    <a:pt x="2065324" y="377215"/>
                  </a:lnTo>
                  <a:lnTo>
                    <a:pt x="2065324" y="374040"/>
                  </a:lnTo>
                  <a:lnTo>
                    <a:pt x="1880743" y="374040"/>
                  </a:lnTo>
                  <a:lnTo>
                    <a:pt x="1880743" y="190195"/>
                  </a:lnTo>
                  <a:lnTo>
                    <a:pt x="2065324" y="190195"/>
                  </a:lnTo>
                  <a:lnTo>
                    <a:pt x="2065324" y="187020"/>
                  </a:lnTo>
                  <a:lnTo>
                    <a:pt x="1880743" y="187020"/>
                  </a:lnTo>
                  <a:lnTo>
                    <a:pt x="1880743" y="3175"/>
                  </a:lnTo>
                  <a:lnTo>
                    <a:pt x="2065324" y="3175"/>
                  </a:lnTo>
                  <a:lnTo>
                    <a:pt x="2065324" y="0"/>
                  </a:lnTo>
                  <a:lnTo>
                    <a:pt x="1880743" y="0"/>
                  </a:lnTo>
                  <a:lnTo>
                    <a:pt x="1877568" y="0"/>
                  </a:lnTo>
                  <a:lnTo>
                    <a:pt x="1877568" y="3175"/>
                  </a:lnTo>
                  <a:lnTo>
                    <a:pt x="1877568" y="2244242"/>
                  </a:lnTo>
                  <a:lnTo>
                    <a:pt x="1692986" y="2244242"/>
                  </a:lnTo>
                  <a:lnTo>
                    <a:pt x="1692986" y="2060397"/>
                  </a:lnTo>
                  <a:lnTo>
                    <a:pt x="1877568" y="2060397"/>
                  </a:lnTo>
                  <a:lnTo>
                    <a:pt x="1877568" y="2057222"/>
                  </a:lnTo>
                  <a:lnTo>
                    <a:pt x="1692986" y="2057222"/>
                  </a:lnTo>
                  <a:lnTo>
                    <a:pt x="1692986" y="1873377"/>
                  </a:lnTo>
                  <a:lnTo>
                    <a:pt x="1877568" y="1873377"/>
                  </a:lnTo>
                  <a:lnTo>
                    <a:pt x="1877568" y="1870202"/>
                  </a:lnTo>
                  <a:lnTo>
                    <a:pt x="1692986" y="1870202"/>
                  </a:lnTo>
                  <a:lnTo>
                    <a:pt x="1692986" y="1686356"/>
                  </a:lnTo>
                  <a:lnTo>
                    <a:pt x="1877568" y="1686356"/>
                  </a:lnTo>
                  <a:lnTo>
                    <a:pt x="1877568" y="1683181"/>
                  </a:lnTo>
                  <a:lnTo>
                    <a:pt x="1692986" y="1683181"/>
                  </a:lnTo>
                  <a:lnTo>
                    <a:pt x="1692986" y="1499336"/>
                  </a:lnTo>
                  <a:lnTo>
                    <a:pt x="1877568" y="1499336"/>
                  </a:lnTo>
                  <a:lnTo>
                    <a:pt x="1877568" y="1496161"/>
                  </a:lnTo>
                  <a:lnTo>
                    <a:pt x="1692986" y="1496161"/>
                  </a:lnTo>
                  <a:lnTo>
                    <a:pt x="1692986" y="1312316"/>
                  </a:lnTo>
                  <a:lnTo>
                    <a:pt x="1877568" y="1312316"/>
                  </a:lnTo>
                  <a:lnTo>
                    <a:pt x="1877568" y="1309141"/>
                  </a:lnTo>
                  <a:lnTo>
                    <a:pt x="1692986" y="1309141"/>
                  </a:lnTo>
                  <a:lnTo>
                    <a:pt x="1692986" y="1125296"/>
                  </a:lnTo>
                  <a:lnTo>
                    <a:pt x="1877568" y="1125296"/>
                  </a:lnTo>
                  <a:lnTo>
                    <a:pt x="1877568" y="1122121"/>
                  </a:lnTo>
                  <a:lnTo>
                    <a:pt x="1692986" y="1122121"/>
                  </a:lnTo>
                  <a:lnTo>
                    <a:pt x="1692986" y="938276"/>
                  </a:lnTo>
                  <a:lnTo>
                    <a:pt x="1877568" y="938276"/>
                  </a:lnTo>
                  <a:lnTo>
                    <a:pt x="1877568" y="935101"/>
                  </a:lnTo>
                  <a:lnTo>
                    <a:pt x="1692986" y="935101"/>
                  </a:lnTo>
                  <a:lnTo>
                    <a:pt x="1692986" y="751255"/>
                  </a:lnTo>
                  <a:lnTo>
                    <a:pt x="1877568" y="751255"/>
                  </a:lnTo>
                  <a:lnTo>
                    <a:pt x="1877568" y="748080"/>
                  </a:lnTo>
                  <a:lnTo>
                    <a:pt x="1692986" y="748080"/>
                  </a:lnTo>
                  <a:lnTo>
                    <a:pt x="1692986" y="564235"/>
                  </a:lnTo>
                  <a:lnTo>
                    <a:pt x="1877568" y="564235"/>
                  </a:lnTo>
                  <a:lnTo>
                    <a:pt x="1877568" y="561060"/>
                  </a:lnTo>
                  <a:lnTo>
                    <a:pt x="1692986" y="561060"/>
                  </a:lnTo>
                  <a:lnTo>
                    <a:pt x="1692986" y="377215"/>
                  </a:lnTo>
                  <a:lnTo>
                    <a:pt x="1877568" y="377215"/>
                  </a:lnTo>
                  <a:lnTo>
                    <a:pt x="1877568" y="374040"/>
                  </a:lnTo>
                  <a:lnTo>
                    <a:pt x="1692986" y="374040"/>
                  </a:lnTo>
                  <a:lnTo>
                    <a:pt x="1692986" y="190195"/>
                  </a:lnTo>
                  <a:lnTo>
                    <a:pt x="1877568" y="190195"/>
                  </a:lnTo>
                  <a:lnTo>
                    <a:pt x="1877568" y="187020"/>
                  </a:lnTo>
                  <a:lnTo>
                    <a:pt x="1692986" y="187020"/>
                  </a:lnTo>
                  <a:lnTo>
                    <a:pt x="1692986" y="3175"/>
                  </a:lnTo>
                  <a:lnTo>
                    <a:pt x="1877568" y="3175"/>
                  </a:lnTo>
                  <a:lnTo>
                    <a:pt x="1877568" y="0"/>
                  </a:lnTo>
                  <a:lnTo>
                    <a:pt x="1692986" y="0"/>
                  </a:lnTo>
                  <a:lnTo>
                    <a:pt x="1689811" y="0"/>
                  </a:lnTo>
                  <a:lnTo>
                    <a:pt x="1689811" y="3175"/>
                  </a:lnTo>
                  <a:lnTo>
                    <a:pt x="1689811" y="2244242"/>
                  </a:lnTo>
                  <a:lnTo>
                    <a:pt x="1505229" y="2244242"/>
                  </a:lnTo>
                  <a:lnTo>
                    <a:pt x="1505229" y="2060397"/>
                  </a:lnTo>
                  <a:lnTo>
                    <a:pt x="1689811" y="2060397"/>
                  </a:lnTo>
                  <a:lnTo>
                    <a:pt x="1689811" y="2057222"/>
                  </a:lnTo>
                  <a:lnTo>
                    <a:pt x="1505229" y="2057222"/>
                  </a:lnTo>
                  <a:lnTo>
                    <a:pt x="1505229" y="1873377"/>
                  </a:lnTo>
                  <a:lnTo>
                    <a:pt x="1689811" y="1873377"/>
                  </a:lnTo>
                  <a:lnTo>
                    <a:pt x="1689811" y="1870202"/>
                  </a:lnTo>
                  <a:lnTo>
                    <a:pt x="1505229" y="1870202"/>
                  </a:lnTo>
                  <a:lnTo>
                    <a:pt x="1505229" y="1686356"/>
                  </a:lnTo>
                  <a:lnTo>
                    <a:pt x="1689811" y="1686356"/>
                  </a:lnTo>
                  <a:lnTo>
                    <a:pt x="1689811" y="1683181"/>
                  </a:lnTo>
                  <a:lnTo>
                    <a:pt x="1505229" y="1683181"/>
                  </a:lnTo>
                  <a:lnTo>
                    <a:pt x="1505229" y="1499336"/>
                  </a:lnTo>
                  <a:lnTo>
                    <a:pt x="1689811" y="1499336"/>
                  </a:lnTo>
                  <a:lnTo>
                    <a:pt x="1689811" y="1496161"/>
                  </a:lnTo>
                  <a:lnTo>
                    <a:pt x="1505229" y="1496161"/>
                  </a:lnTo>
                  <a:lnTo>
                    <a:pt x="1505229" y="1312316"/>
                  </a:lnTo>
                  <a:lnTo>
                    <a:pt x="1689811" y="1312316"/>
                  </a:lnTo>
                  <a:lnTo>
                    <a:pt x="1689811" y="1309141"/>
                  </a:lnTo>
                  <a:lnTo>
                    <a:pt x="1505229" y="1309141"/>
                  </a:lnTo>
                  <a:lnTo>
                    <a:pt x="1505229" y="1125296"/>
                  </a:lnTo>
                  <a:lnTo>
                    <a:pt x="1689811" y="1125296"/>
                  </a:lnTo>
                  <a:lnTo>
                    <a:pt x="1689811" y="1122121"/>
                  </a:lnTo>
                  <a:lnTo>
                    <a:pt x="1505229" y="1122121"/>
                  </a:lnTo>
                  <a:lnTo>
                    <a:pt x="1505229" y="938276"/>
                  </a:lnTo>
                  <a:lnTo>
                    <a:pt x="1689811" y="938276"/>
                  </a:lnTo>
                  <a:lnTo>
                    <a:pt x="1689811" y="935101"/>
                  </a:lnTo>
                  <a:lnTo>
                    <a:pt x="1505229" y="935101"/>
                  </a:lnTo>
                  <a:lnTo>
                    <a:pt x="1505229" y="751255"/>
                  </a:lnTo>
                  <a:lnTo>
                    <a:pt x="1689811" y="751255"/>
                  </a:lnTo>
                  <a:lnTo>
                    <a:pt x="1689811" y="748080"/>
                  </a:lnTo>
                  <a:lnTo>
                    <a:pt x="1505229" y="748080"/>
                  </a:lnTo>
                  <a:lnTo>
                    <a:pt x="1505229" y="564235"/>
                  </a:lnTo>
                  <a:lnTo>
                    <a:pt x="1689811" y="564235"/>
                  </a:lnTo>
                  <a:lnTo>
                    <a:pt x="1689811" y="561060"/>
                  </a:lnTo>
                  <a:lnTo>
                    <a:pt x="1505229" y="561060"/>
                  </a:lnTo>
                  <a:lnTo>
                    <a:pt x="1505229" y="377215"/>
                  </a:lnTo>
                  <a:lnTo>
                    <a:pt x="1689811" y="377215"/>
                  </a:lnTo>
                  <a:lnTo>
                    <a:pt x="1689811" y="374040"/>
                  </a:lnTo>
                  <a:lnTo>
                    <a:pt x="1505229" y="374040"/>
                  </a:lnTo>
                  <a:lnTo>
                    <a:pt x="1505229" y="190195"/>
                  </a:lnTo>
                  <a:lnTo>
                    <a:pt x="1689811" y="190195"/>
                  </a:lnTo>
                  <a:lnTo>
                    <a:pt x="1689811" y="187020"/>
                  </a:lnTo>
                  <a:lnTo>
                    <a:pt x="1505229" y="187020"/>
                  </a:lnTo>
                  <a:lnTo>
                    <a:pt x="1505229" y="3175"/>
                  </a:lnTo>
                  <a:lnTo>
                    <a:pt x="1689811" y="3175"/>
                  </a:lnTo>
                  <a:lnTo>
                    <a:pt x="1689811" y="0"/>
                  </a:lnTo>
                  <a:lnTo>
                    <a:pt x="1505229" y="0"/>
                  </a:lnTo>
                  <a:lnTo>
                    <a:pt x="1502054" y="0"/>
                  </a:lnTo>
                  <a:lnTo>
                    <a:pt x="1502054" y="3175"/>
                  </a:lnTo>
                  <a:lnTo>
                    <a:pt x="1502054" y="2244242"/>
                  </a:lnTo>
                  <a:lnTo>
                    <a:pt x="1317472" y="2244242"/>
                  </a:lnTo>
                  <a:lnTo>
                    <a:pt x="1317472" y="2060397"/>
                  </a:lnTo>
                  <a:lnTo>
                    <a:pt x="1502054" y="2060397"/>
                  </a:lnTo>
                  <a:lnTo>
                    <a:pt x="1502054" y="2057222"/>
                  </a:lnTo>
                  <a:lnTo>
                    <a:pt x="1317472" y="2057222"/>
                  </a:lnTo>
                  <a:lnTo>
                    <a:pt x="1317472" y="1873377"/>
                  </a:lnTo>
                  <a:lnTo>
                    <a:pt x="1502054" y="1873377"/>
                  </a:lnTo>
                  <a:lnTo>
                    <a:pt x="1502054" y="1870202"/>
                  </a:lnTo>
                  <a:lnTo>
                    <a:pt x="1317472" y="1870202"/>
                  </a:lnTo>
                  <a:lnTo>
                    <a:pt x="1317472" y="1686356"/>
                  </a:lnTo>
                  <a:lnTo>
                    <a:pt x="1502054" y="1686356"/>
                  </a:lnTo>
                  <a:lnTo>
                    <a:pt x="1502054" y="1683181"/>
                  </a:lnTo>
                  <a:lnTo>
                    <a:pt x="1317472" y="1683181"/>
                  </a:lnTo>
                  <a:lnTo>
                    <a:pt x="1317472" y="1499336"/>
                  </a:lnTo>
                  <a:lnTo>
                    <a:pt x="1502054" y="1499336"/>
                  </a:lnTo>
                  <a:lnTo>
                    <a:pt x="1502054" y="1496161"/>
                  </a:lnTo>
                  <a:lnTo>
                    <a:pt x="1317472" y="1496161"/>
                  </a:lnTo>
                  <a:lnTo>
                    <a:pt x="1317472" y="1312316"/>
                  </a:lnTo>
                  <a:lnTo>
                    <a:pt x="1502054" y="1312316"/>
                  </a:lnTo>
                  <a:lnTo>
                    <a:pt x="1502054" y="1309141"/>
                  </a:lnTo>
                  <a:lnTo>
                    <a:pt x="1317472" y="1309141"/>
                  </a:lnTo>
                  <a:lnTo>
                    <a:pt x="1317472" y="1125296"/>
                  </a:lnTo>
                  <a:lnTo>
                    <a:pt x="1502054" y="1125296"/>
                  </a:lnTo>
                  <a:lnTo>
                    <a:pt x="1502054" y="1122121"/>
                  </a:lnTo>
                  <a:lnTo>
                    <a:pt x="1317472" y="1122121"/>
                  </a:lnTo>
                  <a:lnTo>
                    <a:pt x="1317472" y="938276"/>
                  </a:lnTo>
                  <a:lnTo>
                    <a:pt x="1502054" y="938276"/>
                  </a:lnTo>
                  <a:lnTo>
                    <a:pt x="1502054" y="935101"/>
                  </a:lnTo>
                  <a:lnTo>
                    <a:pt x="1317472" y="935101"/>
                  </a:lnTo>
                  <a:lnTo>
                    <a:pt x="1317472" y="751255"/>
                  </a:lnTo>
                  <a:lnTo>
                    <a:pt x="1502054" y="751255"/>
                  </a:lnTo>
                  <a:lnTo>
                    <a:pt x="1502054" y="748080"/>
                  </a:lnTo>
                  <a:lnTo>
                    <a:pt x="1317472" y="748080"/>
                  </a:lnTo>
                  <a:lnTo>
                    <a:pt x="1317472" y="564235"/>
                  </a:lnTo>
                  <a:lnTo>
                    <a:pt x="1502054" y="564235"/>
                  </a:lnTo>
                  <a:lnTo>
                    <a:pt x="1502054" y="561060"/>
                  </a:lnTo>
                  <a:lnTo>
                    <a:pt x="1317472" y="561060"/>
                  </a:lnTo>
                  <a:lnTo>
                    <a:pt x="1317472" y="377215"/>
                  </a:lnTo>
                  <a:lnTo>
                    <a:pt x="1502054" y="377215"/>
                  </a:lnTo>
                  <a:lnTo>
                    <a:pt x="1502054" y="374040"/>
                  </a:lnTo>
                  <a:lnTo>
                    <a:pt x="1317472" y="374040"/>
                  </a:lnTo>
                  <a:lnTo>
                    <a:pt x="1317472" y="190195"/>
                  </a:lnTo>
                  <a:lnTo>
                    <a:pt x="1502054" y="190195"/>
                  </a:lnTo>
                  <a:lnTo>
                    <a:pt x="1502054" y="187020"/>
                  </a:lnTo>
                  <a:lnTo>
                    <a:pt x="1317472" y="187020"/>
                  </a:lnTo>
                  <a:lnTo>
                    <a:pt x="1317472" y="3175"/>
                  </a:lnTo>
                  <a:lnTo>
                    <a:pt x="1502054" y="3175"/>
                  </a:lnTo>
                  <a:lnTo>
                    <a:pt x="1502054" y="0"/>
                  </a:lnTo>
                  <a:lnTo>
                    <a:pt x="1317472" y="0"/>
                  </a:lnTo>
                  <a:lnTo>
                    <a:pt x="1314297" y="0"/>
                  </a:lnTo>
                  <a:lnTo>
                    <a:pt x="1314297" y="3175"/>
                  </a:lnTo>
                  <a:lnTo>
                    <a:pt x="1314297" y="2244242"/>
                  </a:lnTo>
                  <a:lnTo>
                    <a:pt x="1129715" y="2244242"/>
                  </a:lnTo>
                  <a:lnTo>
                    <a:pt x="1129715" y="2060397"/>
                  </a:lnTo>
                  <a:lnTo>
                    <a:pt x="1314297" y="2060397"/>
                  </a:lnTo>
                  <a:lnTo>
                    <a:pt x="1314297" y="2057222"/>
                  </a:lnTo>
                  <a:lnTo>
                    <a:pt x="1129715" y="2057222"/>
                  </a:lnTo>
                  <a:lnTo>
                    <a:pt x="1129715" y="1873377"/>
                  </a:lnTo>
                  <a:lnTo>
                    <a:pt x="1314297" y="1873377"/>
                  </a:lnTo>
                  <a:lnTo>
                    <a:pt x="1314297" y="1870202"/>
                  </a:lnTo>
                  <a:lnTo>
                    <a:pt x="1129715" y="1870202"/>
                  </a:lnTo>
                  <a:lnTo>
                    <a:pt x="1129715" y="1686356"/>
                  </a:lnTo>
                  <a:lnTo>
                    <a:pt x="1314297" y="1686356"/>
                  </a:lnTo>
                  <a:lnTo>
                    <a:pt x="1314297" y="1683181"/>
                  </a:lnTo>
                  <a:lnTo>
                    <a:pt x="1129715" y="1683181"/>
                  </a:lnTo>
                  <a:lnTo>
                    <a:pt x="1129715" y="1499336"/>
                  </a:lnTo>
                  <a:lnTo>
                    <a:pt x="1314297" y="1499336"/>
                  </a:lnTo>
                  <a:lnTo>
                    <a:pt x="1314297" y="1496161"/>
                  </a:lnTo>
                  <a:lnTo>
                    <a:pt x="1129715" y="1496161"/>
                  </a:lnTo>
                  <a:lnTo>
                    <a:pt x="1129715" y="1312316"/>
                  </a:lnTo>
                  <a:lnTo>
                    <a:pt x="1314297" y="1312316"/>
                  </a:lnTo>
                  <a:lnTo>
                    <a:pt x="1314297" y="1309141"/>
                  </a:lnTo>
                  <a:lnTo>
                    <a:pt x="1129715" y="1309141"/>
                  </a:lnTo>
                  <a:lnTo>
                    <a:pt x="1129715" y="1125296"/>
                  </a:lnTo>
                  <a:lnTo>
                    <a:pt x="1314297" y="1125296"/>
                  </a:lnTo>
                  <a:lnTo>
                    <a:pt x="1314297" y="1122121"/>
                  </a:lnTo>
                  <a:lnTo>
                    <a:pt x="1129715" y="1122121"/>
                  </a:lnTo>
                  <a:lnTo>
                    <a:pt x="1129715" y="938276"/>
                  </a:lnTo>
                  <a:lnTo>
                    <a:pt x="1314297" y="938276"/>
                  </a:lnTo>
                  <a:lnTo>
                    <a:pt x="1314297" y="935101"/>
                  </a:lnTo>
                  <a:lnTo>
                    <a:pt x="1129715" y="935101"/>
                  </a:lnTo>
                  <a:lnTo>
                    <a:pt x="1129715" y="751255"/>
                  </a:lnTo>
                  <a:lnTo>
                    <a:pt x="1314297" y="751255"/>
                  </a:lnTo>
                  <a:lnTo>
                    <a:pt x="1314297" y="748080"/>
                  </a:lnTo>
                  <a:lnTo>
                    <a:pt x="1129715" y="748080"/>
                  </a:lnTo>
                  <a:lnTo>
                    <a:pt x="1129715" y="564235"/>
                  </a:lnTo>
                  <a:lnTo>
                    <a:pt x="1314297" y="564235"/>
                  </a:lnTo>
                  <a:lnTo>
                    <a:pt x="1314297" y="561060"/>
                  </a:lnTo>
                  <a:lnTo>
                    <a:pt x="1129715" y="561060"/>
                  </a:lnTo>
                  <a:lnTo>
                    <a:pt x="1129715" y="377215"/>
                  </a:lnTo>
                  <a:lnTo>
                    <a:pt x="1314297" y="377215"/>
                  </a:lnTo>
                  <a:lnTo>
                    <a:pt x="1314297" y="374040"/>
                  </a:lnTo>
                  <a:lnTo>
                    <a:pt x="1129715" y="374040"/>
                  </a:lnTo>
                  <a:lnTo>
                    <a:pt x="1129715" y="190195"/>
                  </a:lnTo>
                  <a:lnTo>
                    <a:pt x="1314297" y="190195"/>
                  </a:lnTo>
                  <a:lnTo>
                    <a:pt x="1314297" y="187020"/>
                  </a:lnTo>
                  <a:lnTo>
                    <a:pt x="1129715" y="187020"/>
                  </a:lnTo>
                  <a:lnTo>
                    <a:pt x="1129715" y="3175"/>
                  </a:lnTo>
                  <a:lnTo>
                    <a:pt x="1314297" y="3175"/>
                  </a:lnTo>
                  <a:lnTo>
                    <a:pt x="1314297" y="0"/>
                  </a:lnTo>
                  <a:lnTo>
                    <a:pt x="1129715" y="0"/>
                  </a:lnTo>
                  <a:lnTo>
                    <a:pt x="1126540" y="0"/>
                  </a:lnTo>
                  <a:lnTo>
                    <a:pt x="1126540" y="3175"/>
                  </a:lnTo>
                  <a:lnTo>
                    <a:pt x="1126540" y="2244242"/>
                  </a:lnTo>
                  <a:lnTo>
                    <a:pt x="941959" y="2244242"/>
                  </a:lnTo>
                  <a:lnTo>
                    <a:pt x="941959" y="2060397"/>
                  </a:lnTo>
                  <a:lnTo>
                    <a:pt x="1126540" y="2060397"/>
                  </a:lnTo>
                  <a:lnTo>
                    <a:pt x="1126540" y="2057222"/>
                  </a:lnTo>
                  <a:lnTo>
                    <a:pt x="941959" y="2057222"/>
                  </a:lnTo>
                  <a:lnTo>
                    <a:pt x="941959" y="1873377"/>
                  </a:lnTo>
                  <a:lnTo>
                    <a:pt x="1126540" y="1873377"/>
                  </a:lnTo>
                  <a:lnTo>
                    <a:pt x="1126540" y="1870202"/>
                  </a:lnTo>
                  <a:lnTo>
                    <a:pt x="941959" y="1870202"/>
                  </a:lnTo>
                  <a:lnTo>
                    <a:pt x="941959" y="1686356"/>
                  </a:lnTo>
                  <a:lnTo>
                    <a:pt x="1126540" y="1686356"/>
                  </a:lnTo>
                  <a:lnTo>
                    <a:pt x="1126540" y="1683181"/>
                  </a:lnTo>
                  <a:lnTo>
                    <a:pt x="941959" y="1683181"/>
                  </a:lnTo>
                  <a:lnTo>
                    <a:pt x="941959" y="1499336"/>
                  </a:lnTo>
                  <a:lnTo>
                    <a:pt x="1126540" y="1499336"/>
                  </a:lnTo>
                  <a:lnTo>
                    <a:pt x="1126540" y="1496161"/>
                  </a:lnTo>
                  <a:lnTo>
                    <a:pt x="941959" y="1496161"/>
                  </a:lnTo>
                  <a:lnTo>
                    <a:pt x="941959" y="1312316"/>
                  </a:lnTo>
                  <a:lnTo>
                    <a:pt x="1126540" y="1312316"/>
                  </a:lnTo>
                  <a:lnTo>
                    <a:pt x="1126540" y="1309141"/>
                  </a:lnTo>
                  <a:lnTo>
                    <a:pt x="941959" y="1309141"/>
                  </a:lnTo>
                  <a:lnTo>
                    <a:pt x="941959" y="1125296"/>
                  </a:lnTo>
                  <a:lnTo>
                    <a:pt x="1126540" y="1125296"/>
                  </a:lnTo>
                  <a:lnTo>
                    <a:pt x="1126540" y="1122121"/>
                  </a:lnTo>
                  <a:lnTo>
                    <a:pt x="941959" y="1122121"/>
                  </a:lnTo>
                  <a:lnTo>
                    <a:pt x="941959" y="938276"/>
                  </a:lnTo>
                  <a:lnTo>
                    <a:pt x="1126540" y="938276"/>
                  </a:lnTo>
                  <a:lnTo>
                    <a:pt x="1126540" y="935101"/>
                  </a:lnTo>
                  <a:lnTo>
                    <a:pt x="941959" y="935101"/>
                  </a:lnTo>
                  <a:lnTo>
                    <a:pt x="941959" y="751255"/>
                  </a:lnTo>
                  <a:lnTo>
                    <a:pt x="1126540" y="751255"/>
                  </a:lnTo>
                  <a:lnTo>
                    <a:pt x="1126540" y="748080"/>
                  </a:lnTo>
                  <a:lnTo>
                    <a:pt x="941959" y="748080"/>
                  </a:lnTo>
                  <a:lnTo>
                    <a:pt x="941959" y="564235"/>
                  </a:lnTo>
                  <a:lnTo>
                    <a:pt x="1126540" y="564235"/>
                  </a:lnTo>
                  <a:lnTo>
                    <a:pt x="1126540" y="561060"/>
                  </a:lnTo>
                  <a:lnTo>
                    <a:pt x="941959" y="561060"/>
                  </a:lnTo>
                  <a:lnTo>
                    <a:pt x="941959" y="377215"/>
                  </a:lnTo>
                  <a:lnTo>
                    <a:pt x="1126540" y="377215"/>
                  </a:lnTo>
                  <a:lnTo>
                    <a:pt x="1126540" y="374040"/>
                  </a:lnTo>
                  <a:lnTo>
                    <a:pt x="941959" y="374040"/>
                  </a:lnTo>
                  <a:lnTo>
                    <a:pt x="941959" y="190195"/>
                  </a:lnTo>
                  <a:lnTo>
                    <a:pt x="1126540" y="190195"/>
                  </a:lnTo>
                  <a:lnTo>
                    <a:pt x="1126540" y="187020"/>
                  </a:lnTo>
                  <a:lnTo>
                    <a:pt x="941959" y="187020"/>
                  </a:lnTo>
                  <a:lnTo>
                    <a:pt x="941959" y="3175"/>
                  </a:lnTo>
                  <a:lnTo>
                    <a:pt x="1126540" y="3175"/>
                  </a:lnTo>
                  <a:lnTo>
                    <a:pt x="1126540" y="0"/>
                  </a:lnTo>
                  <a:lnTo>
                    <a:pt x="941959" y="0"/>
                  </a:lnTo>
                  <a:lnTo>
                    <a:pt x="938784" y="0"/>
                  </a:lnTo>
                  <a:lnTo>
                    <a:pt x="938784" y="3175"/>
                  </a:lnTo>
                  <a:lnTo>
                    <a:pt x="938784" y="2244242"/>
                  </a:lnTo>
                  <a:lnTo>
                    <a:pt x="754202" y="2244242"/>
                  </a:lnTo>
                  <a:lnTo>
                    <a:pt x="754202" y="2060397"/>
                  </a:lnTo>
                  <a:lnTo>
                    <a:pt x="938784" y="2060397"/>
                  </a:lnTo>
                  <a:lnTo>
                    <a:pt x="938784" y="2057222"/>
                  </a:lnTo>
                  <a:lnTo>
                    <a:pt x="754202" y="2057222"/>
                  </a:lnTo>
                  <a:lnTo>
                    <a:pt x="754202" y="1873377"/>
                  </a:lnTo>
                  <a:lnTo>
                    <a:pt x="938784" y="1873377"/>
                  </a:lnTo>
                  <a:lnTo>
                    <a:pt x="938784" y="1870202"/>
                  </a:lnTo>
                  <a:lnTo>
                    <a:pt x="754202" y="1870202"/>
                  </a:lnTo>
                  <a:lnTo>
                    <a:pt x="754202" y="1686356"/>
                  </a:lnTo>
                  <a:lnTo>
                    <a:pt x="938784" y="1686356"/>
                  </a:lnTo>
                  <a:lnTo>
                    <a:pt x="938784" y="1683181"/>
                  </a:lnTo>
                  <a:lnTo>
                    <a:pt x="754202" y="1683181"/>
                  </a:lnTo>
                  <a:lnTo>
                    <a:pt x="754202" y="1499336"/>
                  </a:lnTo>
                  <a:lnTo>
                    <a:pt x="938784" y="1499336"/>
                  </a:lnTo>
                  <a:lnTo>
                    <a:pt x="938784" y="1496161"/>
                  </a:lnTo>
                  <a:lnTo>
                    <a:pt x="754202" y="1496161"/>
                  </a:lnTo>
                  <a:lnTo>
                    <a:pt x="754202" y="1312316"/>
                  </a:lnTo>
                  <a:lnTo>
                    <a:pt x="938784" y="1312316"/>
                  </a:lnTo>
                  <a:lnTo>
                    <a:pt x="938784" y="1309141"/>
                  </a:lnTo>
                  <a:lnTo>
                    <a:pt x="754202" y="1309141"/>
                  </a:lnTo>
                  <a:lnTo>
                    <a:pt x="754202" y="1125296"/>
                  </a:lnTo>
                  <a:lnTo>
                    <a:pt x="938784" y="1125296"/>
                  </a:lnTo>
                  <a:lnTo>
                    <a:pt x="938784" y="1122121"/>
                  </a:lnTo>
                  <a:lnTo>
                    <a:pt x="754202" y="1122121"/>
                  </a:lnTo>
                  <a:lnTo>
                    <a:pt x="754202" y="938276"/>
                  </a:lnTo>
                  <a:lnTo>
                    <a:pt x="938784" y="938276"/>
                  </a:lnTo>
                  <a:lnTo>
                    <a:pt x="938784" y="935101"/>
                  </a:lnTo>
                  <a:lnTo>
                    <a:pt x="754202" y="935101"/>
                  </a:lnTo>
                  <a:lnTo>
                    <a:pt x="754202" y="751255"/>
                  </a:lnTo>
                  <a:lnTo>
                    <a:pt x="938784" y="751255"/>
                  </a:lnTo>
                  <a:lnTo>
                    <a:pt x="938784" y="748080"/>
                  </a:lnTo>
                  <a:lnTo>
                    <a:pt x="754202" y="748080"/>
                  </a:lnTo>
                  <a:lnTo>
                    <a:pt x="754202" y="564235"/>
                  </a:lnTo>
                  <a:lnTo>
                    <a:pt x="938784" y="564235"/>
                  </a:lnTo>
                  <a:lnTo>
                    <a:pt x="938784" y="561060"/>
                  </a:lnTo>
                  <a:lnTo>
                    <a:pt x="754202" y="561060"/>
                  </a:lnTo>
                  <a:lnTo>
                    <a:pt x="754202" y="377215"/>
                  </a:lnTo>
                  <a:lnTo>
                    <a:pt x="938784" y="377215"/>
                  </a:lnTo>
                  <a:lnTo>
                    <a:pt x="938784" y="374040"/>
                  </a:lnTo>
                  <a:lnTo>
                    <a:pt x="754202" y="374040"/>
                  </a:lnTo>
                  <a:lnTo>
                    <a:pt x="754202" y="190195"/>
                  </a:lnTo>
                  <a:lnTo>
                    <a:pt x="938784" y="190195"/>
                  </a:lnTo>
                  <a:lnTo>
                    <a:pt x="938784" y="187020"/>
                  </a:lnTo>
                  <a:lnTo>
                    <a:pt x="754202" y="187020"/>
                  </a:lnTo>
                  <a:lnTo>
                    <a:pt x="754202" y="3175"/>
                  </a:lnTo>
                  <a:lnTo>
                    <a:pt x="938784" y="3175"/>
                  </a:lnTo>
                  <a:lnTo>
                    <a:pt x="938784" y="0"/>
                  </a:lnTo>
                  <a:lnTo>
                    <a:pt x="754202" y="0"/>
                  </a:lnTo>
                  <a:lnTo>
                    <a:pt x="751027" y="0"/>
                  </a:lnTo>
                  <a:lnTo>
                    <a:pt x="751027" y="3175"/>
                  </a:lnTo>
                  <a:lnTo>
                    <a:pt x="751027" y="2244242"/>
                  </a:lnTo>
                  <a:lnTo>
                    <a:pt x="566445" y="2244242"/>
                  </a:lnTo>
                  <a:lnTo>
                    <a:pt x="566445" y="2060397"/>
                  </a:lnTo>
                  <a:lnTo>
                    <a:pt x="751027" y="2060397"/>
                  </a:lnTo>
                  <a:lnTo>
                    <a:pt x="751027" y="2057222"/>
                  </a:lnTo>
                  <a:lnTo>
                    <a:pt x="566445" y="2057222"/>
                  </a:lnTo>
                  <a:lnTo>
                    <a:pt x="566445" y="1873377"/>
                  </a:lnTo>
                  <a:lnTo>
                    <a:pt x="751027" y="1873377"/>
                  </a:lnTo>
                  <a:lnTo>
                    <a:pt x="751027" y="1870202"/>
                  </a:lnTo>
                  <a:lnTo>
                    <a:pt x="566445" y="1870202"/>
                  </a:lnTo>
                  <a:lnTo>
                    <a:pt x="566445" y="1686356"/>
                  </a:lnTo>
                  <a:lnTo>
                    <a:pt x="751027" y="1686356"/>
                  </a:lnTo>
                  <a:lnTo>
                    <a:pt x="751027" y="1683181"/>
                  </a:lnTo>
                  <a:lnTo>
                    <a:pt x="566445" y="1683181"/>
                  </a:lnTo>
                  <a:lnTo>
                    <a:pt x="566445" y="1499336"/>
                  </a:lnTo>
                  <a:lnTo>
                    <a:pt x="751027" y="1499336"/>
                  </a:lnTo>
                  <a:lnTo>
                    <a:pt x="751027" y="1496161"/>
                  </a:lnTo>
                  <a:lnTo>
                    <a:pt x="566445" y="1496161"/>
                  </a:lnTo>
                  <a:lnTo>
                    <a:pt x="566445" y="1312316"/>
                  </a:lnTo>
                  <a:lnTo>
                    <a:pt x="751027" y="1312316"/>
                  </a:lnTo>
                  <a:lnTo>
                    <a:pt x="751027" y="1309141"/>
                  </a:lnTo>
                  <a:lnTo>
                    <a:pt x="566445" y="1309141"/>
                  </a:lnTo>
                  <a:lnTo>
                    <a:pt x="566445" y="1125296"/>
                  </a:lnTo>
                  <a:lnTo>
                    <a:pt x="751027" y="1125296"/>
                  </a:lnTo>
                  <a:lnTo>
                    <a:pt x="751027" y="1122121"/>
                  </a:lnTo>
                  <a:lnTo>
                    <a:pt x="566445" y="1122121"/>
                  </a:lnTo>
                  <a:lnTo>
                    <a:pt x="566445" y="938276"/>
                  </a:lnTo>
                  <a:lnTo>
                    <a:pt x="751027" y="938276"/>
                  </a:lnTo>
                  <a:lnTo>
                    <a:pt x="751027" y="935101"/>
                  </a:lnTo>
                  <a:lnTo>
                    <a:pt x="566445" y="935101"/>
                  </a:lnTo>
                  <a:lnTo>
                    <a:pt x="566445" y="751255"/>
                  </a:lnTo>
                  <a:lnTo>
                    <a:pt x="751027" y="751255"/>
                  </a:lnTo>
                  <a:lnTo>
                    <a:pt x="751027" y="748080"/>
                  </a:lnTo>
                  <a:lnTo>
                    <a:pt x="566445" y="748080"/>
                  </a:lnTo>
                  <a:lnTo>
                    <a:pt x="566445" y="564235"/>
                  </a:lnTo>
                  <a:lnTo>
                    <a:pt x="751027" y="564235"/>
                  </a:lnTo>
                  <a:lnTo>
                    <a:pt x="751027" y="561060"/>
                  </a:lnTo>
                  <a:lnTo>
                    <a:pt x="566445" y="561060"/>
                  </a:lnTo>
                  <a:lnTo>
                    <a:pt x="566445" y="377215"/>
                  </a:lnTo>
                  <a:lnTo>
                    <a:pt x="751027" y="377215"/>
                  </a:lnTo>
                  <a:lnTo>
                    <a:pt x="751027" y="374040"/>
                  </a:lnTo>
                  <a:lnTo>
                    <a:pt x="566445" y="374040"/>
                  </a:lnTo>
                  <a:lnTo>
                    <a:pt x="566445" y="190195"/>
                  </a:lnTo>
                  <a:lnTo>
                    <a:pt x="751027" y="190195"/>
                  </a:lnTo>
                  <a:lnTo>
                    <a:pt x="751027" y="187020"/>
                  </a:lnTo>
                  <a:lnTo>
                    <a:pt x="566445" y="187020"/>
                  </a:lnTo>
                  <a:lnTo>
                    <a:pt x="566445" y="3175"/>
                  </a:lnTo>
                  <a:lnTo>
                    <a:pt x="751027" y="3175"/>
                  </a:lnTo>
                  <a:lnTo>
                    <a:pt x="751027" y="0"/>
                  </a:lnTo>
                  <a:lnTo>
                    <a:pt x="566445" y="0"/>
                  </a:lnTo>
                  <a:lnTo>
                    <a:pt x="563270" y="0"/>
                  </a:lnTo>
                  <a:lnTo>
                    <a:pt x="563270" y="3175"/>
                  </a:lnTo>
                  <a:lnTo>
                    <a:pt x="563270" y="2244242"/>
                  </a:lnTo>
                  <a:lnTo>
                    <a:pt x="378688" y="2244242"/>
                  </a:lnTo>
                  <a:lnTo>
                    <a:pt x="378688" y="2060397"/>
                  </a:lnTo>
                  <a:lnTo>
                    <a:pt x="563270" y="2060397"/>
                  </a:lnTo>
                  <a:lnTo>
                    <a:pt x="563270" y="2057222"/>
                  </a:lnTo>
                  <a:lnTo>
                    <a:pt x="378688" y="2057222"/>
                  </a:lnTo>
                  <a:lnTo>
                    <a:pt x="378688" y="1873377"/>
                  </a:lnTo>
                  <a:lnTo>
                    <a:pt x="563270" y="1873377"/>
                  </a:lnTo>
                  <a:lnTo>
                    <a:pt x="563270" y="1870202"/>
                  </a:lnTo>
                  <a:lnTo>
                    <a:pt x="378688" y="1870202"/>
                  </a:lnTo>
                  <a:lnTo>
                    <a:pt x="378688" y="1686356"/>
                  </a:lnTo>
                  <a:lnTo>
                    <a:pt x="563270" y="1686356"/>
                  </a:lnTo>
                  <a:lnTo>
                    <a:pt x="563270" y="1683181"/>
                  </a:lnTo>
                  <a:lnTo>
                    <a:pt x="378688" y="1683181"/>
                  </a:lnTo>
                  <a:lnTo>
                    <a:pt x="378688" y="1499336"/>
                  </a:lnTo>
                  <a:lnTo>
                    <a:pt x="563270" y="1499336"/>
                  </a:lnTo>
                  <a:lnTo>
                    <a:pt x="563270" y="1496161"/>
                  </a:lnTo>
                  <a:lnTo>
                    <a:pt x="378688" y="1496161"/>
                  </a:lnTo>
                  <a:lnTo>
                    <a:pt x="378688" y="1312316"/>
                  </a:lnTo>
                  <a:lnTo>
                    <a:pt x="563270" y="1312316"/>
                  </a:lnTo>
                  <a:lnTo>
                    <a:pt x="563270" y="1309141"/>
                  </a:lnTo>
                  <a:lnTo>
                    <a:pt x="378688" y="1309141"/>
                  </a:lnTo>
                  <a:lnTo>
                    <a:pt x="378688" y="1125296"/>
                  </a:lnTo>
                  <a:lnTo>
                    <a:pt x="563270" y="1125296"/>
                  </a:lnTo>
                  <a:lnTo>
                    <a:pt x="563270" y="1122121"/>
                  </a:lnTo>
                  <a:lnTo>
                    <a:pt x="378688" y="1122121"/>
                  </a:lnTo>
                  <a:lnTo>
                    <a:pt x="378688" y="938276"/>
                  </a:lnTo>
                  <a:lnTo>
                    <a:pt x="563270" y="938276"/>
                  </a:lnTo>
                  <a:lnTo>
                    <a:pt x="563270" y="935101"/>
                  </a:lnTo>
                  <a:lnTo>
                    <a:pt x="378688" y="935101"/>
                  </a:lnTo>
                  <a:lnTo>
                    <a:pt x="378688" y="751255"/>
                  </a:lnTo>
                  <a:lnTo>
                    <a:pt x="563270" y="751255"/>
                  </a:lnTo>
                  <a:lnTo>
                    <a:pt x="563270" y="748080"/>
                  </a:lnTo>
                  <a:lnTo>
                    <a:pt x="378688" y="748080"/>
                  </a:lnTo>
                  <a:lnTo>
                    <a:pt x="378688" y="564235"/>
                  </a:lnTo>
                  <a:lnTo>
                    <a:pt x="563270" y="564235"/>
                  </a:lnTo>
                  <a:lnTo>
                    <a:pt x="563270" y="561060"/>
                  </a:lnTo>
                  <a:lnTo>
                    <a:pt x="378688" y="561060"/>
                  </a:lnTo>
                  <a:lnTo>
                    <a:pt x="378688" y="377215"/>
                  </a:lnTo>
                  <a:lnTo>
                    <a:pt x="563270" y="377215"/>
                  </a:lnTo>
                  <a:lnTo>
                    <a:pt x="563270" y="374040"/>
                  </a:lnTo>
                  <a:lnTo>
                    <a:pt x="378688" y="374040"/>
                  </a:lnTo>
                  <a:lnTo>
                    <a:pt x="378688" y="190195"/>
                  </a:lnTo>
                  <a:lnTo>
                    <a:pt x="563270" y="190195"/>
                  </a:lnTo>
                  <a:lnTo>
                    <a:pt x="563270" y="187020"/>
                  </a:lnTo>
                  <a:lnTo>
                    <a:pt x="378688" y="187020"/>
                  </a:lnTo>
                  <a:lnTo>
                    <a:pt x="378688" y="3175"/>
                  </a:lnTo>
                  <a:lnTo>
                    <a:pt x="563270" y="3175"/>
                  </a:lnTo>
                  <a:lnTo>
                    <a:pt x="563270" y="0"/>
                  </a:lnTo>
                  <a:lnTo>
                    <a:pt x="378688" y="0"/>
                  </a:lnTo>
                  <a:lnTo>
                    <a:pt x="375513" y="0"/>
                  </a:lnTo>
                  <a:lnTo>
                    <a:pt x="375513" y="3175"/>
                  </a:lnTo>
                  <a:lnTo>
                    <a:pt x="375513" y="2244242"/>
                  </a:lnTo>
                  <a:lnTo>
                    <a:pt x="190931" y="2244242"/>
                  </a:lnTo>
                  <a:lnTo>
                    <a:pt x="190931" y="2060397"/>
                  </a:lnTo>
                  <a:lnTo>
                    <a:pt x="375513" y="2060397"/>
                  </a:lnTo>
                  <a:lnTo>
                    <a:pt x="375513" y="2057222"/>
                  </a:lnTo>
                  <a:lnTo>
                    <a:pt x="190931" y="2057222"/>
                  </a:lnTo>
                  <a:lnTo>
                    <a:pt x="190931" y="1873377"/>
                  </a:lnTo>
                  <a:lnTo>
                    <a:pt x="375513" y="1873377"/>
                  </a:lnTo>
                  <a:lnTo>
                    <a:pt x="375513" y="1870202"/>
                  </a:lnTo>
                  <a:lnTo>
                    <a:pt x="190931" y="1870202"/>
                  </a:lnTo>
                  <a:lnTo>
                    <a:pt x="190931" y="1686356"/>
                  </a:lnTo>
                  <a:lnTo>
                    <a:pt x="375513" y="1686356"/>
                  </a:lnTo>
                  <a:lnTo>
                    <a:pt x="375513" y="1683181"/>
                  </a:lnTo>
                  <a:lnTo>
                    <a:pt x="190931" y="1683181"/>
                  </a:lnTo>
                  <a:lnTo>
                    <a:pt x="190931" y="1499336"/>
                  </a:lnTo>
                  <a:lnTo>
                    <a:pt x="375513" y="1499336"/>
                  </a:lnTo>
                  <a:lnTo>
                    <a:pt x="375513" y="1496161"/>
                  </a:lnTo>
                  <a:lnTo>
                    <a:pt x="190931" y="1496161"/>
                  </a:lnTo>
                  <a:lnTo>
                    <a:pt x="190931" y="1312316"/>
                  </a:lnTo>
                  <a:lnTo>
                    <a:pt x="375513" y="1312316"/>
                  </a:lnTo>
                  <a:lnTo>
                    <a:pt x="375513" y="1309141"/>
                  </a:lnTo>
                  <a:lnTo>
                    <a:pt x="190931" y="1309141"/>
                  </a:lnTo>
                  <a:lnTo>
                    <a:pt x="190931" y="1125296"/>
                  </a:lnTo>
                  <a:lnTo>
                    <a:pt x="375513" y="1125296"/>
                  </a:lnTo>
                  <a:lnTo>
                    <a:pt x="375513" y="1122121"/>
                  </a:lnTo>
                  <a:lnTo>
                    <a:pt x="190931" y="1122121"/>
                  </a:lnTo>
                  <a:lnTo>
                    <a:pt x="190931" y="938276"/>
                  </a:lnTo>
                  <a:lnTo>
                    <a:pt x="375513" y="938276"/>
                  </a:lnTo>
                  <a:lnTo>
                    <a:pt x="375513" y="935101"/>
                  </a:lnTo>
                  <a:lnTo>
                    <a:pt x="190931" y="935101"/>
                  </a:lnTo>
                  <a:lnTo>
                    <a:pt x="190931" y="751255"/>
                  </a:lnTo>
                  <a:lnTo>
                    <a:pt x="375513" y="751255"/>
                  </a:lnTo>
                  <a:lnTo>
                    <a:pt x="375513" y="748080"/>
                  </a:lnTo>
                  <a:lnTo>
                    <a:pt x="190931" y="748080"/>
                  </a:lnTo>
                  <a:lnTo>
                    <a:pt x="190931" y="564235"/>
                  </a:lnTo>
                  <a:lnTo>
                    <a:pt x="375513" y="564235"/>
                  </a:lnTo>
                  <a:lnTo>
                    <a:pt x="375513" y="561060"/>
                  </a:lnTo>
                  <a:lnTo>
                    <a:pt x="190931" y="561060"/>
                  </a:lnTo>
                  <a:lnTo>
                    <a:pt x="190931" y="377215"/>
                  </a:lnTo>
                  <a:lnTo>
                    <a:pt x="375513" y="377215"/>
                  </a:lnTo>
                  <a:lnTo>
                    <a:pt x="375513" y="374040"/>
                  </a:lnTo>
                  <a:lnTo>
                    <a:pt x="190931" y="374040"/>
                  </a:lnTo>
                  <a:lnTo>
                    <a:pt x="190931" y="190195"/>
                  </a:lnTo>
                  <a:lnTo>
                    <a:pt x="375513" y="190195"/>
                  </a:lnTo>
                  <a:lnTo>
                    <a:pt x="375513" y="187020"/>
                  </a:lnTo>
                  <a:lnTo>
                    <a:pt x="190931" y="187020"/>
                  </a:lnTo>
                  <a:lnTo>
                    <a:pt x="190931" y="3175"/>
                  </a:lnTo>
                  <a:lnTo>
                    <a:pt x="375513" y="3175"/>
                  </a:lnTo>
                  <a:lnTo>
                    <a:pt x="375513" y="0"/>
                  </a:lnTo>
                  <a:lnTo>
                    <a:pt x="190931" y="0"/>
                  </a:lnTo>
                  <a:lnTo>
                    <a:pt x="187756" y="0"/>
                  </a:lnTo>
                  <a:lnTo>
                    <a:pt x="187756" y="3175"/>
                  </a:lnTo>
                  <a:lnTo>
                    <a:pt x="187756" y="2244242"/>
                  </a:lnTo>
                  <a:lnTo>
                    <a:pt x="3175" y="2244242"/>
                  </a:lnTo>
                  <a:lnTo>
                    <a:pt x="3175" y="2060397"/>
                  </a:lnTo>
                  <a:lnTo>
                    <a:pt x="187756" y="2060397"/>
                  </a:lnTo>
                  <a:lnTo>
                    <a:pt x="187756" y="2057222"/>
                  </a:lnTo>
                  <a:lnTo>
                    <a:pt x="3175" y="2057222"/>
                  </a:lnTo>
                  <a:lnTo>
                    <a:pt x="3175" y="1873377"/>
                  </a:lnTo>
                  <a:lnTo>
                    <a:pt x="187756" y="1873377"/>
                  </a:lnTo>
                  <a:lnTo>
                    <a:pt x="187756" y="1870202"/>
                  </a:lnTo>
                  <a:lnTo>
                    <a:pt x="3175" y="1870202"/>
                  </a:lnTo>
                  <a:lnTo>
                    <a:pt x="3175" y="1686356"/>
                  </a:lnTo>
                  <a:lnTo>
                    <a:pt x="187756" y="1686356"/>
                  </a:lnTo>
                  <a:lnTo>
                    <a:pt x="187756" y="1683181"/>
                  </a:lnTo>
                  <a:lnTo>
                    <a:pt x="3175" y="1683181"/>
                  </a:lnTo>
                  <a:lnTo>
                    <a:pt x="3175" y="1499336"/>
                  </a:lnTo>
                  <a:lnTo>
                    <a:pt x="187756" y="1499336"/>
                  </a:lnTo>
                  <a:lnTo>
                    <a:pt x="187756" y="1496161"/>
                  </a:lnTo>
                  <a:lnTo>
                    <a:pt x="3175" y="1496161"/>
                  </a:lnTo>
                  <a:lnTo>
                    <a:pt x="3175" y="1312316"/>
                  </a:lnTo>
                  <a:lnTo>
                    <a:pt x="187756" y="1312316"/>
                  </a:lnTo>
                  <a:lnTo>
                    <a:pt x="187756" y="1309141"/>
                  </a:lnTo>
                  <a:lnTo>
                    <a:pt x="3175" y="1309141"/>
                  </a:lnTo>
                  <a:lnTo>
                    <a:pt x="3175" y="1125296"/>
                  </a:lnTo>
                  <a:lnTo>
                    <a:pt x="187756" y="1125296"/>
                  </a:lnTo>
                  <a:lnTo>
                    <a:pt x="187756" y="1122121"/>
                  </a:lnTo>
                  <a:lnTo>
                    <a:pt x="3175" y="1122121"/>
                  </a:lnTo>
                  <a:lnTo>
                    <a:pt x="3175" y="938276"/>
                  </a:lnTo>
                  <a:lnTo>
                    <a:pt x="187756" y="938276"/>
                  </a:lnTo>
                  <a:lnTo>
                    <a:pt x="187756" y="935101"/>
                  </a:lnTo>
                  <a:lnTo>
                    <a:pt x="3175" y="935101"/>
                  </a:lnTo>
                  <a:lnTo>
                    <a:pt x="3175" y="751255"/>
                  </a:lnTo>
                  <a:lnTo>
                    <a:pt x="187756" y="751255"/>
                  </a:lnTo>
                  <a:lnTo>
                    <a:pt x="187756" y="748080"/>
                  </a:lnTo>
                  <a:lnTo>
                    <a:pt x="3175" y="748080"/>
                  </a:lnTo>
                  <a:lnTo>
                    <a:pt x="3175" y="564235"/>
                  </a:lnTo>
                  <a:lnTo>
                    <a:pt x="187756" y="564235"/>
                  </a:lnTo>
                  <a:lnTo>
                    <a:pt x="187756" y="561060"/>
                  </a:lnTo>
                  <a:lnTo>
                    <a:pt x="3175" y="561060"/>
                  </a:lnTo>
                  <a:lnTo>
                    <a:pt x="3175" y="377215"/>
                  </a:lnTo>
                  <a:lnTo>
                    <a:pt x="187756" y="377215"/>
                  </a:lnTo>
                  <a:lnTo>
                    <a:pt x="187756" y="374040"/>
                  </a:lnTo>
                  <a:lnTo>
                    <a:pt x="3175" y="374040"/>
                  </a:lnTo>
                  <a:lnTo>
                    <a:pt x="3175" y="190195"/>
                  </a:lnTo>
                  <a:lnTo>
                    <a:pt x="187756" y="190195"/>
                  </a:lnTo>
                  <a:lnTo>
                    <a:pt x="187756" y="187020"/>
                  </a:lnTo>
                  <a:lnTo>
                    <a:pt x="3175" y="187020"/>
                  </a:lnTo>
                  <a:lnTo>
                    <a:pt x="3175" y="3175"/>
                  </a:lnTo>
                  <a:lnTo>
                    <a:pt x="187756" y="3175"/>
                  </a:lnTo>
                  <a:lnTo>
                    <a:pt x="187756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75"/>
                  </a:lnTo>
                  <a:lnTo>
                    <a:pt x="0" y="2247417"/>
                  </a:lnTo>
                  <a:lnTo>
                    <a:pt x="3175" y="2247417"/>
                  </a:lnTo>
                  <a:lnTo>
                    <a:pt x="2256256" y="2247417"/>
                  </a:lnTo>
                  <a:lnTo>
                    <a:pt x="2256256" y="2244242"/>
                  </a:lnTo>
                  <a:lnTo>
                    <a:pt x="2256256" y="3175"/>
                  </a:lnTo>
                  <a:lnTo>
                    <a:pt x="2256256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2507" y="2492690"/>
              <a:ext cx="2475627" cy="1981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69827" y="2571750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700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60602" y="2510789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1260" y="1354216"/>
              <a:ext cx="198120" cy="24750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260320" y="1481536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199360" y="1372323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19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19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2786" y="2514830"/>
              <a:ext cx="157808" cy="15780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05649" y="2534692"/>
              <a:ext cx="72083" cy="7208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00886" y="2529930"/>
              <a:ext cx="81608" cy="81608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5530143" y="1354216"/>
            <a:ext cx="2475865" cy="2475230"/>
            <a:chOff x="5530143" y="1354216"/>
            <a:chExt cx="2475865" cy="2475230"/>
          </a:xfrm>
        </p:grpSpPr>
        <p:sp>
          <p:nvSpPr>
            <p:cNvPr id="15" name="object 15"/>
            <p:cNvSpPr/>
            <p:nvPr/>
          </p:nvSpPr>
          <p:spPr>
            <a:xfrm>
              <a:off x="5649912" y="1458912"/>
              <a:ext cx="2256790" cy="2247900"/>
            </a:xfrm>
            <a:custGeom>
              <a:avLst/>
              <a:gdLst/>
              <a:ahLst/>
              <a:cxnLst/>
              <a:rect l="l" t="t" r="r" b="b"/>
              <a:pathLst>
                <a:path w="2256790" h="2247900">
                  <a:moveTo>
                    <a:pt x="2256256" y="0"/>
                  </a:moveTo>
                  <a:lnTo>
                    <a:pt x="2253081" y="0"/>
                  </a:lnTo>
                  <a:lnTo>
                    <a:pt x="2253081" y="3175"/>
                  </a:lnTo>
                  <a:lnTo>
                    <a:pt x="2253081" y="187020"/>
                  </a:lnTo>
                  <a:lnTo>
                    <a:pt x="2253081" y="2244242"/>
                  </a:lnTo>
                  <a:lnTo>
                    <a:pt x="2068499" y="2244242"/>
                  </a:lnTo>
                  <a:lnTo>
                    <a:pt x="2068499" y="2060397"/>
                  </a:lnTo>
                  <a:lnTo>
                    <a:pt x="2253081" y="2060397"/>
                  </a:lnTo>
                  <a:lnTo>
                    <a:pt x="2253081" y="2057222"/>
                  </a:lnTo>
                  <a:lnTo>
                    <a:pt x="2068499" y="2057222"/>
                  </a:lnTo>
                  <a:lnTo>
                    <a:pt x="2068499" y="1873377"/>
                  </a:lnTo>
                  <a:lnTo>
                    <a:pt x="2253081" y="1873377"/>
                  </a:lnTo>
                  <a:lnTo>
                    <a:pt x="2253081" y="1870202"/>
                  </a:lnTo>
                  <a:lnTo>
                    <a:pt x="2068499" y="1870202"/>
                  </a:lnTo>
                  <a:lnTo>
                    <a:pt x="2068499" y="1686356"/>
                  </a:lnTo>
                  <a:lnTo>
                    <a:pt x="2253081" y="1686356"/>
                  </a:lnTo>
                  <a:lnTo>
                    <a:pt x="2253081" y="1683181"/>
                  </a:lnTo>
                  <a:lnTo>
                    <a:pt x="2068499" y="1683181"/>
                  </a:lnTo>
                  <a:lnTo>
                    <a:pt x="2068499" y="1499336"/>
                  </a:lnTo>
                  <a:lnTo>
                    <a:pt x="2253081" y="1499336"/>
                  </a:lnTo>
                  <a:lnTo>
                    <a:pt x="2253081" y="1496161"/>
                  </a:lnTo>
                  <a:lnTo>
                    <a:pt x="2068499" y="1496161"/>
                  </a:lnTo>
                  <a:lnTo>
                    <a:pt x="2068499" y="1312316"/>
                  </a:lnTo>
                  <a:lnTo>
                    <a:pt x="2253081" y="1312316"/>
                  </a:lnTo>
                  <a:lnTo>
                    <a:pt x="2253081" y="1309141"/>
                  </a:lnTo>
                  <a:lnTo>
                    <a:pt x="2068499" y="1309141"/>
                  </a:lnTo>
                  <a:lnTo>
                    <a:pt x="2068499" y="1125296"/>
                  </a:lnTo>
                  <a:lnTo>
                    <a:pt x="2253081" y="1125296"/>
                  </a:lnTo>
                  <a:lnTo>
                    <a:pt x="2253081" y="1122121"/>
                  </a:lnTo>
                  <a:lnTo>
                    <a:pt x="2068499" y="1122121"/>
                  </a:lnTo>
                  <a:lnTo>
                    <a:pt x="2068499" y="938276"/>
                  </a:lnTo>
                  <a:lnTo>
                    <a:pt x="2253081" y="938276"/>
                  </a:lnTo>
                  <a:lnTo>
                    <a:pt x="2253081" y="935101"/>
                  </a:lnTo>
                  <a:lnTo>
                    <a:pt x="2068499" y="935101"/>
                  </a:lnTo>
                  <a:lnTo>
                    <a:pt x="2068499" y="751255"/>
                  </a:lnTo>
                  <a:lnTo>
                    <a:pt x="2253081" y="751255"/>
                  </a:lnTo>
                  <a:lnTo>
                    <a:pt x="2253081" y="748080"/>
                  </a:lnTo>
                  <a:lnTo>
                    <a:pt x="2068499" y="748080"/>
                  </a:lnTo>
                  <a:lnTo>
                    <a:pt x="2068499" y="564235"/>
                  </a:lnTo>
                  <a:lnTo>
                    <a:pt x="2253081" y="564235"/>
                  </a:lnTo>
                  <a:lnTo>
                    <a:pt x="2253081" y="561060"/>
                  </a:lnTo>
                  <a:lnTo>
                    <a:pt x="2068499" y="561060"/>
                  </a:lnTo>
                  <a:lnTo>
                    <a:pt x="2068499" y="377215"/>
                  </a:lnTo>
                  <a:lnTo>
                    <a:pt x="2253081" y="377215"/>
                  </a:lnTo>
                  <a:lnTo>
                    <a:pt x="2253081" y="374040"/>
                  </a:lnTo>
                  <a:lnTo>
                    <a:pt x="2068499" y="374040"/>
                  </a:lnTo>
                  <a:lnTo>
                    <a:pt x="2068499" y="190195"/>
                  </a:lnTo>
                  <a:lnTo>
                    <a:pt x="2253081" y="190195"/>
                  </a:lnTo>
                  <a:lnTo>
                    <a:pt x="2253081" y="187020"/>
                  </a:lnTo>
                  <a:lnTo>
                    <a:pt x="2068499" y="187020"/>
                  </a:lnTo>
                  <a:lnTo>
                    <a:pt x="2068499" y="3175"/>
                  </a:lnTo>
                  <a:lnTo>
                    <a:pt x="2253081" y="3175"/>
                  </a:lnTo>
                  <a:lnTo>
                    <a:pt x="2253081" y="0"/>
                  </a:lnTo>
                  <a:lnTo>
                    <a:pt x="2068499" y="0"/>
                  </a:lnTo>
                  <a:lnTo>
                    <a:pt x="2065324" y="0"/>
                  </a:lnTo>
                  <a:lnTo>
                    <a:pt x="2065324" y="3175"/>
                  </a:lnTo>
                  <a:lnTo>
                    <a:pt x="2065324" y="2244242"/>
                  </a:lnTo>
                  <a:lnTo>
                    <a:pt x="1880743" y="2244242"/>
                  </a:lnTo>
                  <a:lnTo>
                    <a:pt x="1880743" y="2060397"/>
                  </a:lnTo>
                  <a:lnTo>
                    <a:pt x="2065324" y="2060397"/>
                  </a:lnTo>
                  <a:lnTo>
                    <a:pt x="2065324" y="2057222"/>
                  </a:lnTo>
                  <a:lnTo>
                    <a:pt x="1880743" y="2057222"/>
                  </a:lnTo>
                  <a:lnTo>
                    <a:pt x="1880743" y="1873377"/>
                  </a:lnTo>
                  <a:lnTo>
                    <a:pt x="2065324" y="1873377"/>
                  </a:lnTo>
                  <a:lnTo>
                    <a:pt x="2065324" y="1870202"/>
                  </a:lnTo>
                  <a:lnTo>
                    <a:pt x="1880743" y="1870202"/>
                  </a:lnTo>
                  <a:lnTo>
                    <a:pt x="1880743" y="1686356"/>
                  </a:lnTo>
                  <a:lnTo>
                    <a:pt x="2065324" y="1686356"/>
                  </a:lnTo>
                  <a:lnTo>
                    <a:pt x="2065324" y="1683181"/>
                  </a:lnTo>
                  <a:lnTo>
                    <a:pt x="1880743" y="1683181"/>
                  </a:lnTo>
                  <a:lnTo>
                    <a:pt x="1880743" y="1499336"/>
                  </a:lnTo>
                  <a:lnTo>
                    <a:pt x="2065324" y="1499336"/>
                  </a:lnTo>
                  <a:lnTo>
                    <a:pt x="2065324" y="1496161"/>
                  </a:lnTo>
                  <a:lnTo>
                    <a:pt x="1880743" y="1496161"/>
                  </a:lnTo>
                  <a:lnTo>
                    <a:pt x="1880743" y="1312316"/>
                  </a:lnTo>
                  <a:lnTo>
                    <a:pt x="2065324" y="1312316"/>
                  </a:lnTo>
                  <a:lnTo>
                    <a:pt x="2065324" y="1309141"/>
                  </a:lnTo>
                  <a:lnTo>
                    <a:pt x="1880743" y="1309141"/>
                  </a:lnTo>
                  <a:lnTo>
                    <a:pt x="1880743" y="1125296"/>
                  </a:lnTo>
                  <a:lnTo>
                    <a:pt x="2065324" y="1125296"/>
                  </a:lnTo>
                  <a:lnTo>
                    <a:pt x="2065324" y="1122121"/>
                  </a:lnTo>
                  <a:lnTo>
                    <a:pt x="1880743" y="1122121"/>
                  </a:lnTo>
                  <a:lnTo>
                    <a:pt x="1880743" y="938276"/>
                  </a:lnTo>
                  <a:lnTo>
                    <a:pt x="2065324" y="938276"/>
                  </a:lnTo>
                  <a:lnTo>
                    <a:pt x="2065324" y="935101"/>
                  </a:lnTo>
                  <a:lnTo>
                    <a:pt x="1880743" y="935101"/>
                  </a:lnTo>
                  <a:lnTo>
                    <a:pt x="1880743" y="751255"/>
                  </a:lnTo>
                  <a:lnTo>
                    <a:pt x="2065324" y="751255"/>
                  </a:lnTo>
                  <a:lnTo>
                    <a:pt x="2065324" y="748080"/>
                  </a:lnTo>
                  <a:lnTo>
                    <a:pt x="1880743" y="748080"/>
                  </a:lnTo>
                  <a:lnTo>
                    <a:pt x="1880743" y="564235"/>
                  </a:lnTo>
                  <a:lnTo>
                    <a:pt x="2065324" y="564235"/>
                  </a:lnTo>
                  <a:lnTo>
                    <a:pt x="2065324" y="561060"/>
                  </a:lnTo>
                  <a:lnTo>
                    <a:pt x="1880743" y="561060"/>
                  </a:lnTo>
                  <a:lnTo>
                    <a:pt x="1880743" y="377215"/>
                  </a:lnTo>
                  <a:lnTo>
                    <a:pt x="2065324" y="377215"/>
                  </a:lnTo>
                  <a:lnTo>
                    <a:pt x="2065324" y="374040"/>
                  </a:lnTo>
                  <a:lnTo>
                    <a:pt x="1880743" y="374040"/>
                  </a:lnTo>
                  <a:lnTo>
                    <a:pt x="1880743" y="190195"/>
                  </a:lnTo>
                  <a:lnTo>
                    <a:pt x="2065324" y="190195"/>
                  </a:lnTo>
                  <a:lnTo>
                    <a:pt x="2065324" y="187020"/>
                  </a:lnTo>
                  <a:lnTo>
                    <a:pt x="1880743" y="187020"/>
                  </a:lnTo>
                  <a:lnTo>
                    <a:pt x="1880743" y="3175"/>
                  </a:lnTo>
                  <a:lnTo>
                    <a:pt x="2065324" y="3175"/>
                  </a:lnTo>
                  <a:lnTo>
                    <a:pt x="2065324" y="0"/>
                  </a:lnTo>
                  <a:lnTo>
                    <a:pt x="1880743" y="0"/>
                  </a:lnTo>
                  <a:lnTo>
                    <a:pt x="1877568" y="0"/>
                  </a:lnTo>
                  <a:lnTo>
                    <a:pt x="1877568" y="3175"/>
                  </a:lnTo>
                  <a:lnTo>
                    <a:pt x="1877568" y="2244242"/>
                  </a:lnTo>
                  <a:lnTo>
                    <a:pt x="1692986" y="2244242"/>
                  </a:lnTo>
                  <a:lnTo>
                    <a:pt x="1692986" y="2060397"/>
                  </a:lnTo>
                  <a:lnTo>
                    <a:pt x="1877568" y="2060397"/>
                  </a:lnTo>
                  <a:lnTo>
                    <a:pt x="1877568" y="2057222"/>
                  </a:lnTo>
                  <a:lnTo>
                    <a:pt x="1692986" y="2057222"/>
                  </a:lnTo>
                  <a:lnTo>
                    <a:pt x="1692986" y="1873377"/>
                  </a:lnTo>
                  <a:lnTo>
                    <a:pt x="1877568" y="1873377"/>
                  </a:lnTo>
                  <a:lnTo>
                    <a:pt x="1877568" y="1870202"/>
                  </a:lnTo>
                  <a:lnTo>
                    <a:pt x="1692986" y="1870202"/>
                  </a:lnTo>
                  <a:lnTo>
                    <a:pt x="1692986" y="1686356"/>
                  </a:lnTo>
                  <a:lnTo>
                    <a:pt x="1877568" y="1686356"/>
                  </a:lnTo>
                  <a:lnTo>
                    <a:pt x="1877568" y="1683181"/>
                  </a:lnTo>
                  <a:lnTo>
                    <a:pt x="1692986" y="1683181"/>
                  </a:lnTo>
                  <a:lnTo>
                    <a:pt x="1692986" y="1499336"/>
                  </a:lnTo>
                  <a:lnTo>
                    <a:pt x="1877568" y="1499336"/>
                  </a:lnTo>
                  <a:lnTo>
                    <a:pt x="1877568" y="1496161"/>
                  </a:lnTo>
                  <a:lnTo>
                    <a:pt x="1692986" y="1496161"/>
                  </a:lnTo>
                  <a:lnTo>
                    <a:pt x="1692986" y="1312316"/>
                  </a:lnTo>
                  <a:lnTo>
                    <a:pt x="1877568" y="1312316"/>
                  </a:lnTo>
                  <a:lnTo>
                    <a:pt x="1877568" y="1309141"/>
                  </a:lnTo>
                  <a:lnTo>
                    <a:pt x="1692986" y="1309141"/>
                  </a:lnTo>
                  <a:lnTo>
                    <a:pt x="1692986" y="1125296"/>
                  </a:lnTo>
                  <a:lnTo>
                    <a:pt x="1877568" y="1125296"/>
                  </a:lnTo>
                  <a:lnTo>
                    <a:pt x="1877568" y="1122121"/>
                  </a:lnTo>
                  <a:lnTo>
                    <a:pt x="1692986" y="1122121"/>
                  </a:lnTo>
                  <a:lnTo>
                    <a:pt x="1692986" y="938276"/>
                  </a:lnTo>
                  <a:lnTo>
                    <a:pt x="1877568" y="938276"/>
                  </a:lnTo>
                  <a:lnTo>
                    <a:pt x="1877568" y="935101"/>
                  </a:lnTo>
                  <a:lnTo>
                    <a:pt x="1692986" y="935101"/>
                  </a:lnTo>
                  <a:lnTo>
                    <a:pt x="1692986" y="751255"/>
                  </a:lnTo>
                  <a:lnTo>
                    <a:pt x="1877568" y="751255"/>
                  </a:lnTo>
                  <a:lnTo>
                    <a:pt x="1877568" y="748080"/>
                  </a:lnTo>
                  <a:lnTo>
                    <a:pt x="1692986" y="748080"/>
                  </a:lnTo>
                  <a:lnTo>
                    <a:pt x="1692986" y="564235"/>
                  </a:lnTo>
                  <a:lnTo>
                    <a:pt x="1877568" y="564235"/>
                  </a:lnTo>
                  <a:lnTo>
                    <a:pt x="1877568" y="561060"/>
                  </a:lnTo>
                  <a:lnTo>
                    <a:pt x="1692986" y="561060"/>
                  </a:lnTo>
                  <a:lnTo>
                    <a:pt x="1692986" y="377215"/>
                  </a:lnTo>
                  <a:lnTo>
                    <a:pt x="1877568" y="377215"/>
                  </a:lnTo>
                  <a:lnTo>
                    <a:pt x="1877568" y="374040"/>
                  </a:lnTo>
                  <a:lnTo>
                    <a:pt x="1692986" y="374040"/>
                  </a:lnTo>
                  <a:lnTo>
                    <a:pt x="1692986" y="190195"/>
                  </a:lnTo>
                  <a:lnTo>
                    <a:pt x="1877568" y="190195"/>
                  </a:lnTo>
                  <a:lnTo>
                    <a:pt x="1877568" y="187020"/>
                  </a:lnTo>
                  <a:lnTo>
                    <a:pt x="1692986" y="187020"/>
                  </a:lnTo>
                  <a:lnTo>
                    <a:pt x="1692986" y="3175"/>
                  </a:lnTo>
                  <a:lnTo>
                    <a:pt x="1877568" y="3175"/>
                  </a:lnTo>
                  <a:lnTo>
                    <a:pt x="1877568" y="0"/>
                  </a:lnTo>
                  <a:lnTo>
                    <a:pt x="1692986" y="0"/>
                  </a:lnTo>
                  <a:lnTo>
                    <a:pt x="1689811" y="0"/>
                  </a:lnTo>
                  <a:lnTo>
                    <a:pt x="1689811" y="3175"/>
                  </a:lnTo>
                  <a:lnTo>
                    <a:pt x="1689811" y="2244242"/>
                  </a:lnTo>
                  <a:lnTo>
                    <a:pt x="1505229" y="2244242"/>
                  </a:lnTo>
                  <a:lnTo>
                    <a:pt x="1505229" y="2060397"/>
                  </a:lnTo>
                  <a:lnTo>
                    <a:pt x="1689811" y="2060397"/>
                  </a:lnTo>
                  <a:lnTo>
                    <a:pt x="1689811" y="2057222"/>
                  </a:lnTo>
                  <a:lnTo>
                    <a:pt x="1505229" y="2057222"/>
                  </a:lnTo>
                  <a:lnTo>
                    <a:pt x="1505229" y="1873377"/>
                  </a:lnTo>
                  <a:lnTo>
                    <a:pt x="1689811" y="1873377"/>
                  </a:lnTo>
                  <a:lnTo>
                    <a:pt x="1689811" y="1870202"/>
                  </a:lnTo>
                  <a:lnTo>
                    <a:pt x="1505229" y="1870202"/>
                  </a:lnTo>
                  <a:lnTo>
                    <a:pt x="1505229" y="1686356"/>
                  </a:lnTo>
                  <a:lnTo>
                    <a:pt x="1689811" y="1686356"/>
                  </a:lnTo>
                  <a:lnTo>
                    <a:pt x="1689811" y="1683181"/>
                  </a:lnTo>
                  <a:lnTo>
                    <a:pt x="1505229" y="1683181"/>
                  </a:lnTo>
                  <a:lnTo>
                    <a:pt x="1505229" y="1499336"/>
                  </a:lnTo>
                  <a:lnTo>
                    <a:pt x="1689811" y="1499336"/>
                  </a:lnTo>
                  <a:lnTo>
                    <a:pt x="1689811" y="1496161"/>
                  </a:lnTo>
                  <a:lnTo>
                    <a:pt x="1505229" y="1496161"/>
                  </a:lnTo>
                  <a:lnTo>
                    <a:pt x="1505229" y="1312316"/>
                  </a:lnTo>
                  <a:lnTo>
                    <a:pt x="1689811" y="1312316"/>
                  </a:lnTo>
                  <a:lnTo>
                    <a:pt x="1689811" y="1309141"/>
                  </a:lnTo>
                  <a:lnTo>
                    <a:pt x="1505229" y="1309141"/>
                  </a:lnTo>
                  <a:lnTo>
                    <a:pt x="1505229" y="1125296"/>
                  </a:lnTo>
                  <a:lnTo>
                    <a:pt x="1689811" y="1125296"/>
                  </a:lnTo>
                  <a:lnTo>
                    <a:pt x="1689811" y="1122121"/>
                  </a:lnTo>
                  <a:lnTo>
                    <a:pt x="1505229" y="1122121"/>
                  </a:lnTo>
                  <a:lnTo>
                    <a:pt x="1505229" y="938276"/>
                  </a:lnTo>
                  <a:lnTo>
                    <a:pt x="1689811" y="938276"/>
                  </a:lnTo>
                  <a:lnTo>
                    <a:pt x="1689811" y="935101"/>
                  </a:lnTo>
                  <a:lnTo>
                    <a:pt x="1505229" y="935101"/>
                  </a:lnTo>
                  <a:lnTo>
                    <a:pt x="1505229" y="751255"/>
                  </a:lnTo>
                  <a:lnTo>
                    <a:pt x="1689811" y="751255"/>
                  </a:lnTo>
                  <a:lnTo>
                    <a:pt x="1689811" y="748080"/>
                  </a:lnTo>
                  <a:lnTo>
                    <a:pt x="1505229" y="748080"/>
                  </a:lnTo>
                  <a:lnTo>
                    <a:pt x="1505229" y="564235"/>
                  </a:lnTo>
                  <a:lnTo>
                    <a:pt x="1689811" y="564235"/>
                  </a:lnTo>
                  <a:lnTo>
                    <a:pt x="1689811" y="561060"/>
                  </a:lnTo>
                  <a:lnTo>
                    <a:pt x="1505229" y="561060"/>
                  </a:lnTo>
                  <a:lnTo>
                    <a:pt x="1505229" y="377215"/>
                  </a:lnTo>
                  <a:lnTo>
                    <a:pt x="1689811" y="377215"/>
                  </a:lnTo>
                  <a:lnTo>
                    <a:pt x="1689811" y="374040"/>
                  </a:lnTo>
                  <a:lnTo>
                    <a:pt x="1505229" y="374040"/>
                  </a:lnTo>
                  <a:lnTo>
                    <a:pt x="1505229" y="190195"/>
                  </a:lnTo>
                  <a:lnTo>
                    <a:pt x="1689811" y="190195"/>
                  </a:lnTo>
                  <a:lnTo>
                    <a:pt x="1689811" y="187020"/>
                  </a:lnTo>
                  <a:lnTo>
                    <a:pt x="1505229" y="187020"/>
                  </a:lnTo>
                  <a:lnTo>
                    <a:pt x="1505229" y="3175"/>
                  </a:lnTo>
                  <a:lnTo>
                    <a:pt x="1689811" y="3175"/>
                  </a:lnTo>
                  <a:lnTo>
                    <a:pt x="1689811" y="0"/>
                  </a:lnTo>
                  <a:lnTo>
                    <a:pt x="1505229" y="0"/>
                  </a:lnTo>
                  <a:lnTo>
                    <a:pt x="1502054" y="0"/>
                  </a:lnTo>
                  <a:lnTo>
                    <a:pt x="1502054" y="3175"/>
                  </a:lnTo>
                  <a:lnTo>
                    <a:pt x="1502054" y="2244242"/>
                  </a:lnTo>
                  <a:lnTo>
                    <a:pt x="1317472" y="2244242"/>
                  </a:lnTo>
                  <a:lnTo>
                    <a:pt x="1317472" y="2060397"/>
                  </a:lnTo>
                  <a:lnTo>
                    <a:pt x="1502054" y="2060397"/>
                  </a:lnTo>
                  <a:lnTo>
                    <a:pt x="1502054" y="2057222"/>
                  </a:lnTo>
                  <a:lnTo>
                    <a:pt x="1317472" y="2057222"/>
                  </a:lnTo>
                  <a:lnTo>
                    <a:pt x="1317472" y="1873377"/>
                  </a:lnTo>
                  <a:lnTo>
                    <a:pt x="1502054" y="1873377"/>
                  </a:lnTo>
                  <a:lnTo>
                    <a:pt x="1502054" y="1870202"/>
                  </a:lnTo>
                  <a:lnTo>
                    <a:pt x="1317472" y="1870202"/>
                  </a:lnTo>
                  <a:lnTo>
                    <a:pt x="1317472" y="1686356"/>
                  </a:lnTo>
                  <a:lnTo>
                    <a:pt x="1502054" y="1686356"/>
                  </a:lnTo>
                  <a:lnTo>
                    <a:pt x="1502054" y="1683181"/>
                  </a:lnTo>
                  <a:lnTo>
                    <a:pt x="1317472" y="1683181"/>
                  </a:lnTo>
                  <a:lnTo>
                    <a:pt x="1317472" y="1499336"/>
                  </a:lnTo>
                  <a:lnTo>
                    <a:pt x="1502054" y="1499336"/>
                  </a:lnTo>
                  <a:lnTo>
                    <a:pt x="1502054" y="1496161"/>
                  </a:lnTo>
                  <a:lnTo>
                    <a:pt x="1317472" y="1496161"/>
                  </a:lnTo>
                  <a:lnTo>
                    <a:pt x="1317472" y="1312316"/>
                  </a:lnTo>
                  <a:lnTo>
                    <a:pt x="1502054" y="1312316"/>
                  </a:lnTo>
                  <a:lnTo>
                    <a:pt x="1502054" y="1309141"/>
                  </a:lnTo>
                  <a:lnTo>
                    <a:pt x="1317472" y="1309141"/>
                  </a:lnTo>
                  <a:lnTo>
                    <a:pt x="1317472" y="1125296"/>
                  </a:lnTo>
                  <a:lnTo>
                    <a:pt x="1502054" y="1125296"/>
                  </a:lnTo>
                  <a:lnTo>
                    <a:pt x="1502054" y="1122121"/>
                  </a:lnTo>
                  <a:lnTo>
                    <a:pt x="1317472" y="1122121"/>
                  </a:lnTo>
                  <a:lnTo>
                    <a:pt x="1317472" y="938276"/>
                  </a:lnTo>
                  <a:lnTo>
                    <a:pt x="1502054" y="938276"/>
                  </a:lnTo>
                  <a:lnTo>
                    <a:pt x="1502054" y="935101"/>
                  </a:lnTo>
                  <a:lnTo>
                    <a:pt x="1317472" y="935101"/>
                  </a:lnTo>
                  <a:lnTo>
                    <a:pt x="1317472" y="751255"/>
                  </a:lnTo>
                  <a:lnTo>
                    <a:pt x="1502054" y="751255"/>
                  </a:lnTo>
                  <a:lnTo>
                    <a:pt x="1502054" y="748080"/>
                  </a:lnTo>
                  <a:lnTo>
                    <a:pt x="1317472" y="748080"/>
                  </a:lnTo>
                  <a:lnTo>
                    <a:pt x="1317472" y="564235"/>
                  </a:lnTo>
                  <a:lnTo>
                    <a:pt x="1502054" y="564235"/>
                  </a:lnTo>
                  <a:lnTo>
                    <a:pt x="1502054" y="561060"/>
                  </a:lnTo>
                  <a:lnTo>
                    <a:pt x="1317472" y="561060"/>
                  </a:lnTo>
                  <a:lnTo>
                    <a:pt x="1317472" y="377215"/>
                  </a:lnTo>
                  <a:lnTo>
                    <a:pt x="1502054" y="377215"/>
                  </a:lnTo>
                  <a:lnTo>
                    <a:pt x="1502054" y="374040"/>
                  </a:lnTo>
                  <a:lnTo>
                    <a:pt x="1317472" y="374040"/>
                  </a:lnTo>
                  <a:lnTo>
                    <a:pt x="1317472" y="190195"/>
                  </a:lnTo>
                  <a:lnTo>
                    <a:pt x="1502054" y="190195"/>
                  </a:lnTo>
                  <a:lnTo>
                    <a:pt x="1502054" y="187020"/>
                  </a:lnTo>
                  <a:lnTo>
                    <a:pt x="1317472" y="187020"/>
                  </a:lnTo>
                  <a:lnTo>
                    <a:pt x="1317472" y="3175"/>
                  </a:lnTo>
                  <a:lnTo>
                    <a:pt x="1502054" y="3175"/>
                  </a:lnTo>
                  <a:lnTo>
                    <a:pt x="1502054" y="0"/>
                  </a:lnTo>
                  <a:lnTo>
                    <a:pt x="1317472" y="0"/>
                  </a:lnTo>
                  <a:lnTo>
                    <a:pt x="1314297" y="0"/>
                  </a:lnTo>
                  <a:lnTo>
                    <a:pt x="1314297" y="3175"/>
                  </a:lnTo>
                  <a:lnTo>
                    <a:pt x="1314297" y="2244242"/>
                  </a:lnTo>
                  <a:lnTo>
                    <a:pt x="1129715" y="2244242"/>
                  </a:lnTo>
                  <a:lnTo>
                    <a:pt x="1129715" y="2060397"/>
                  </a:lnTo>
                  <a:lnTo>
                    <a:pt x="1314297" y="2060397"/>
                  </a:lnTo>
                  <a:lnTo>
                    <a:pt x="1314297" y="2057222"/>
                  </a:lnTo>
                  <a:lnTo>
                    <a:pt x="1129715" y="2057222"/>
                  </a:lnTo>
                  <a:lnTo>
                    <a:pt x="1129715" y="1873377"/>
                  </a:lnTo>
                  <a:lnTo>
                    <a:pt x="1314297" y="1873377"/>
                  </a:lnTo>
                  <a:lnTo>
                    <a:pt x="1314297" y="1870202"/>
                  </a:lnTo>
                  <a:lnTo>
                    <a:pt x="1129715" y="1870202"/>
                  </a:lnTo>
                  <a:lnTo>
                    <a:pt x="1129715" y="1686356"/>
                  </a:lnTo>
                  <a:lnTo>
                    <a:pt x="1314297" y="1686356"/>
                  </a:lnTo>
                  <a:lnTo>
                    <a:pt x="1314297" y="1683181"/>
                  </a:lnTo>
                  <a:lnTo>
                    <a:pt x="1129715" y="1683181"/>
                  </a:lnTo>
                  <a:lnTo>
                    <a:pt x="1129715" y="1499336"/>
                  </a:lnTo>
                  <a:lnTo>
                    <a:pt x="1314297" y="1499336"/>
                  </a:lnTo>
                  <a:lnTo>
                    <a:pt x="1314297" y="1496161"/>
                  </a:lnTo>
                  <a:lnTo>
                    <a:pt x="1129715" y="1496161"/>
                  </a:lnTo>
                  <a:lnTo>
                    <a:pt x="1129715" y="1312316"/>
                  </a:lnTo>
                  <a:lnTo>
                    <a:pt x="1314297" y="1312316"/>
                  </a:lnTo>
                  <a:lnTo>
                    <a:pt x="1314297" y="1309141"/>
                  </a:lnTo>
                  <a:lnTo>
                    <a:pt x="1129715" y="1309141"/>
                  </a:lnTo>
                  <a:lnTo>
                    <a:pt x="1129715" y="1125296"/>
                  </a:lnTo>
                  <a:lnTo>
                    <a:pt x="1314297" y="1125296"/>
                  </a:lnTo>
                  <a:lnTo>
                    <a:pt x="1314297" y="1122121"/>
                  </a:lnTo>
                  <a:lnTo>
                    <a:pt x="1129715" y="1122121"/>
                  </a:lnTo>
                  <a:lnTo>
                    <a:pt x="1129715" y="938276"/>
                  </a:lnTo>
                  <a:lnTo>
                    <a:pt x="1314297" y="938276"/>
                  </a:lnTo>
                  <a:lnTo>
                    <a:pt x="1314297" y="935101"/>
                  </a:lnTo>
                  <a:lnTo>
                    <a:pt x="1129715" y="935101"/>
                  </a:lnTo>
                  <a:lnTo>
                    <a:pt x="1129715" y="751255"/>
                  </a:lnTo>
                  <a:lnTo>
                    <a:pt x="1314297" y="751255"/>
                  </a:lnTo>
                  <a:lnTo>
                    <a:pt x="1314297" y="748080"/>
                  </a:lnTo>
                  <a:lnTo>
                    <a:pt x="1129715" y="748080"/>
                  </a:lnTo>
                  <a:lnTo>
                    <a:pt x="1129715" y="564235"/>
                  </a:lnTo>
                  <a:lnTo>
                    <a:pt x="1314297" y="564235"/>
                  </a:lnTo>
                  <a:lnTo>
                    <a:pt x="1314297" y="561060"/>
                  </a:lnTo>
                  <a:lnTo>
                    <a:pt x="1129715" y="561060"/>
                  </a:lnTo>
                  <a:lnTo>
                    <a:pt x="1129715" y="377215"/>
                  </a:lnTo>
                  <a:lnTo>
                    <a:pt x="1314297" y="377215"/>
                  </a:lnTo>
                  <a:lnTo>
                    <a:pt x="1314297" y="374040"/>
                  </a:lnTo>
                  <a:lnTo>
                    <a:pt x="1129715" y="374040"/>
                  </a:lnTo>
                  <a:lnTo>
                    <a:pt x="1129715" y="190195"/>
                  </a:lnTo>
                  <a:lnTo>
                    <a:pt x="1314297" y="190195"/>
                  </a:lnTo>
                  <a:lnTo>
                    <a:pt x="1314297" y="187020"/>
                  </a:lnTo>
                  <a:lnTo>
                    <a:pt x="1129715" y="187020"/>
                  </a:lnTo>
                  <a:lnTo>
                    <a:pt x="1129715" y="3175"/>
                  </a:lnTo>
                  <a:lnTo>
                    <a:pt x="1314297" y="3175"/>
                  </a:lnTo>
                  <a:lnTo>
                    <a:pt x="1314297" y="0"/>
                  </a:lnTo>
                  <a:lnTo>
                    <a:pt x="1129715" y="0"/>
                  </a:lnTo>
                  <a:lnTo>
                    <a:pt x="1126540" y="0"/>
                  </a:lnTo>
                  <a:lnTo>
                    <a:pt x="1126540" y="3175"/>
                  </a:lnTo>
                  <a:lnTo>
                    <a:pt x="1126540" y="2244242"/>
                  </a:lnTo>
                  <a:lnTo>
                    <a:pt x="941959" y="2244242"/>
                  </a:lnTo>
                  <a:lnTo>
                    <a:pt x="941959" y="2060397"/>
                  </a:lnTo>
                  <a:lnTo>
                    <a:pt x="1126540" y="2060397"/>
                  </a:lnTo>
                  <a:lnTo>
                    <a:pt x="1126540" y="2057222"/>
                  </a:lnTo>
                  <a:lnTo>
                    <a:pt x="941959" y="2057222"/>
                  </a:lnTo>
                  <a:lnTo>
                    <a:pt x="941959" y="1873377"/>
                  </a:lnTo>
                  <a:lnTo>
                    <a:pt x="1126540" y="1873377"/>
                  </a:lnTo>
                  <a:lnTo>
                    <a:pt x="1126540" y="1870202"/>
                  </a:lnTo>
                  <a:lnTo>
                    <a:pt x="941959" y="1870202"/>
                  </a:lnTo>
                  <a:lnTo>
                    <a:pt x="941959" y="1686356"/>
                  </a:lnTo>
                  <a:lnTo>
                    <a:pt x="1126540" y="1686356"/>
                  </a:lnTo>
                  <a:lnTo>
                    <a:pt x="1126540" y="1683181"/>
                  </a:lnTo>
                  <a:lnTo>
                    <a:pt x="941959" y="1683181"/>
                  </a:lnTo>
                  <a:lnTo>
                    <a:pt x="941959" y="1499336"/>
                  </a:lnTo>
                  <a:lnTo>
                    <a:pt x="1126540" y="1499336"/>
                  </a:lnTo>
                  <a:lnTo>
                    <a:pt x="1126540" y="1496161"/>
                  </a:lnTo>
                  <a:lnTo>
                    <a:pt x="941959" y="1496161"/>
                  </a:lnTo>
                  <a:lnTo>
                    <a:pt x="941959" y="1312316"/>
                  </a:lnTo>
                  <a:lnTo>
                    <a:pt x="1126540" y="1312316"/>
                  </a:lnTo>
                  <a:lnTo>
                    <a:pt x="1126540" y="1309141"/>
                  </a:lnTo>
                  <a:lnTo>
                    <a:pt x="941959" y="1309141"/>
                  </a:lnTo>
                  <a:lnTo>
                    <a:pt x="941959" y="1125296"/>
                  </a:lnTo>
                  <a:lnTo>
                    <a:pt x="1126540" y="1125296"/>
                  </a:lnTo>
                  <a:lnTo>
                    <a:pt x="1126540" y="1122121"/>
                  </a:lnTo>
                  <a:lnTo>
                    <a:pt x="941959" y="1122121"/>
                  </a:lnTo>
                  <a:lnTo>
                    <a:pt x="941959" y="938276"/>
                  </a:lnTo>
                  <a:lnTo>
                    <a:pt x="1126540" y="938276"/>
                  </a:lnTo>
                  <a:lnTo>
                    <a:pt x="1126540" y="935101"/>
                  </a:lnTo>
                  <a:lnTo>
                    <a:pt x="941959" y="935101"/>
                  </a:lnTo>
                  <a:lnTo>
                    <a:pt x="941959" y="751255"/>
                  </a:lnTo>
                  <a:lnTo>
                    <a:pt x="1126540" y="751255"/>
                  </a:lnTo>
                  <a:lnTo>
                    <a:pt x="1126540" y="748080"/>
                  </a:lnTo>
                  <a:lnTo>
                    <a:pt x="941959" y="748080"/>
                  </a:lnTo>
                  <a:lnTo>
                    <a:pt x="941959" y="564235"/>
                  </a:lnTo>
                  <a:lnTo>
                    <a:pt x="1126540" y="564235"/>
                  </a:lnTo>
                  <a:lnTo>
                    <a:pt x="1126540" y="561060"/>
                  </a:lnTo>
                  <a:lnTo>
                    <a:pt x="941959" y="561060"/>
                  </a:lnTo>
                  <a:lnTo>
                    <a:pt x="941959" y="377215"/>
                  </a:lnTo>
                  <a:lnTo>
                    <a:pt x="1126540" y="377215"/>
                  </a:lnTo>
                  <a:lnTo>
                    <a:pt x="1126540" y="374040"/>
                  </a:lnTo>
                  <a:lnTo>
                    <a:pt x="941959" y="374040"/>
                  </a:lnTo>
                  <a:lnTo>
                    <a:pt x="941959" y="190195"/>
                  </a:lnTo>
                  <a:lnTo>
                    <a:pt x="1126540" y="190195"/>
                  </a:lnTo>
                  <a:lnTo>
                    <a:pt x="1126540" y="187020"/>
                  </a:lnTo>
                  <a:lnTo>
                    <a:pt x="941959" y="187020"/>
                  </a:lnTo>
                  <a:lnTo>
                    <a:pt x="941959" y="3175"/>
                  </a:lnTo>
                  <a:lnTo>
                    <a:pt x="1126540" y="3175"/>
                  </a:lnTo>
                  <a:lnTo>
                    <a:pt x="1126540" y="0"/>
                  </a:lnTo>
                  <a:lnTo>
                    <a:pt x="941959" y="0"/>
                  </a:lnTo>
                  <a:lnTo>
                    <a:pt x="938784" y="0"/>
                  </a:lnTo>
                  <a:lnTo>
                    <a:pt x="938784" y="3175"/>
                  </a:lnTo>
                  <a:lnTo>
                    <a:pt x="938784" y="2244242"/>
                  </a:lnTo>
                  <a:lnTo>
                    <a:pt x="754202" y="2244242"/>
                  </a:lnTo>
                  <a:lnTo>
                    <a:pt x="754202" y="2060397"/>
                  </a:lnTo>
                  <a:lnTo>
                    <a:pt x="938784" y="2060397"/>
                  </a:lnTo>
                  <a:lnTo>
                    <a:pt x="938784" y="2057222"/>
                  </a:lnTo>
                  <a:lnTo>
                    <a:pt x="754202" y="2057222"/>
                  </a:lnTo>
                  <a:lnTo>
                    <a:pt x="754202" y="1873377"/>
                  </a:lnTo>
                  <a:lnTo>
                    <a:pt x="938784" y="1873377"/>
                  </a:lnTo>
                  <a:lnTo>
                    <a:pt x="938784" y="1870202"/>
                  </a:lnTo>
                  <a:lnTo>
                    <a:pt x="754202" y="1870202"/>
                  </a:lnTo>
                  <a:lnTo>
                    <a:pt x="754202" y="1686356"/>
                  </a:lnTo>
                  <a:lnTo>
                    <a:pt x="938784" y="1686356"/>
                  </a:lnTo>
                  <a:lnTo>
                    <a:pt x="938784" y="1683181"/>
                  </a:lnTo>
                  <a:lnTo>
                    <a:pt x="754202" y="1683181"/>
                  </a:lnTo>
                  <a:lnTo>
                    <a:pt x="754202" y="1499336"/>
                  </a:lnTo>
                  <a:lnTo>
                    <a:pt x="938784" y="1499336"/>
                  </a:lnTo>
                  <a:lnTo>
                    <a:pt x="938784" y="1496161"/>
                  </a:lnTo>
                  <a:lnTo>
                    <a:pt x="754202" y="1496161"/>
                  </a:lnTo>
                  <a:lnTo>
                    <a:pt x="754202" y="1312316"/>
                  </a:lnTo>
                  <a:lnTo>
                    <a:pt x="938784" y="1312316"/>
                  </a:lnTo>
                  <a:lnTo>
                    <a:pt x="938784" y="1309141"/>
                  </a:lnTo>
                  <a:lnTo>
                    <a:pt x="754202" y="1309141"/>
                  </a:lnTo>
                  <a:lnTo>
                    <a:pt x="754202" y="1125296"/>
                  </a:lnTo>
                  <a:lnTo>
                    <a:pt x="938784" y="1125296"/>
                  </a:lnTo>
                  <a:lnTo>
                    <a:pt x="938784" y="1122121"/>
                  </a:lnTo>
                  <a:lnTo>
                    <a:pt x="754202" y="1122121"/>
                  </a:lnTo>
                  <a:lnTo>
                    <a:pt x="754202" y="938276"/>
                  </a:lnTo>
                  <a:lnTo>
                    <a:pt x="938784" y="938276"/>
                  </a:lnTo>
                  <a:lnTo>
                    <a:pt x="938784" y="935101"/>
                  </a:lnTo>
                  <a:lnTo>
                    <a:pt x="754202" y="935101"/>
                  </a:lnTo>
                  <a:lnTo>
                    <a:pt x="754202" y="751255"/>
                  </a:lnTo>
                  <a:lnTo>
                    <a:pt x="938784" y="751255"/>
                  </a:lnTo>
                  <a:lnTo>
                    <a:pt x="938784" y="748080"/>
                  </a:lnTo>
                  <a:lnTo>
                    <a:pt x="754202" y="748080"/>
                  </a:lnTo>
                  <a:lnTo>
                    <a:pt x="754202" y="564235"/>
                  </a:lnTo>
                  <a:lnTo>
                    <a:pt x="938784" y="564235"/>
                  </a:lnTo>
                  <a:lnTo>
                    <a:pt x="938784" y="561060"/>
                  </a:lnTo>
                  <a:lnTo>
                    <a:pt x="754202" y="561060"/>
                  </a:lnTo>
                  <a:lnTo>
                    <a:pt x="754202" y="377215"/>
                  </a:lnTo>
                  <a:lnTo>
                    <a:pt x="938784" y="377215"/>
                  </a:lnTo>
                  <a:lnTo>
                    <a:pt x="938784" y="374040"/>
                  </a:lnTo>
                  <a:lnTo>
                    <a:pt x="754202" y="374040"/>
                  </a:lnTo>
                  <a:lnTo>
                    <a:pt x="754202" y="190195"/>
                  </a:lnTo>
                  <a:lnTo>
                    <a:pt x="938784" y="190195"/>
                  </a:lnTo>
                  <a:lnTo>
                    <a:pt x="938784" y="187020"/>
                  </a:lnTo>
                  <a:lnTo>
                    <a:pt x="754202" y="187020"/>
                  </a:lnTo>
                  <a:lnTo>
                    <a:pt x="754202" y="3175"/>
                  </a:lnTo>
                  <a:lnTo>
                    <a:pt x="938784" y="3175"/>
                  </a:lnTo>
                  <a:lnTo>
                    <a:pt x="938784" y="0"/>
                  </a:lnTo>
                  <a:lnTo>
                    <a:pt x="754202" y="0"/>
                  </a:lnTo>
                  <a:lnTo>
                    <a:pt x="751027" y="0"/>
                  </a:lnTo>
                  <a:lnTo>
                    <a:pt x="751027" y="3175"/>
                  </a:lnTo>
                  <a:lnTo>
                    <a:pt x="751027" y="2244242"/>
                  </a:lnTo>
                  <a:lnTo>
                    <a:pt x="566445" y="2244242"/>
                  </a:lnTo>
                  <a:lnTo>
                    <a:pt x="566445" y="2060397"/>
                  </a:lnTo>
                  <a:lnTo>
                    <a:pt x="751027" y="2060397"/>
                  </a:lnTo>
                  <a:lnTo>
                    <a:pt x="751027" y="2057222"/>
                  </a:lnTo>
                  <a:lnTo>
                    <a:pt x="566445" y="2057222"/>
                  </a:lnTo>
                  <a:lnTo>
                    <a:pt x="566445" y="1873377"/>
                  </a:lnTo>
                  <a:lnTo>
                    <a:pt x="751027" y="1873377"/>
                  </a:lnTo>
                  <a:lnTo>
                    <a:pt x="751027" y="1870202"/>
                  </a:lnTo>
                  <a:lnTo>
                    <a:pt x="566445" y="1870202"/>
                  </a:lnTo>
                  <a:lnTo>
                    <a:pt x="566445" y="1686356"/>
                  </a:lnTo>
                  <a:lnTo>
                    <a:pt x="751027" y="1686356"/>
                  </a:lnTo>
                  <a:lnTo>
                    <a:pt x="751027" y="1683181"/>
                  </a:lnTo>
                  <a:lnTo>
                    <a:pt x="566445" y="1683181"/>
                  </a:lnTo>
                  <a:lnTo>
                    <a:pt x="566445" y="1499336"/>
                  </a:lnTo>
                  <a:lnTo>
                    <a:pt x="751027" y="1499336"/>
                  </a:lnTo>
                  <a:lnTo>
                    <a:pt x="751027" y="1496161"/>
                  </a:lnTo>
                  <a:lnTo>
                    <a:pt x="566445" y="1496161"/>
                  </a:lnTo>
                  <a:lnTo>
                    <a:pt x="566445" y="1312316"/>
                  </a:lnTo>
                  <a:lnTo>
                    <a:pt x="751027" y="1312316"/>
                  </a:lnTo>
                  <a:lnTo>
                    <a:pt x="751027" y="1309141"/>
                  </a:lnTo>
                  <a:lnTo>
                    <a:pt x="566445" y="1309141"/>
                  </a:lnTo>
                  <a:lnTo>
                    <a:pt x="566445" y="1125296"/>
                  </a:lnTo>
                  <a:lnTo>
                    <a:pt x="751027" y="1125296"/>
                  </a:lnTo>
                  <a:lnTo>
                    <a:pt x="751027" y="1122121"/>
                  </a:lnTo>
                  <a:lnTo>
                    <a:pt x="566445" y="1122121"/>
                  </a:lnTo>
                  <a:lnTo>
                    <a:pt x="566445" y="938276"/>
                  </a:lnTo>
                  <a:lnTo>
                    <a:pt x="751027" y="938276"/>
                  </a:lnTo>
                  <a:lnTo>
                    <a:pt x="751027" y="935101"/>
                  </a:lnTo>
                  <a:lnTo>
                    <a:pt x="566445" y="935101"/>
                  </a:lnTo>
                  <a:lnTo>
                    <a:pt x="566445" y="751255"/>
                  </a:lnTo>
                  <a:lnTo>
                    <a:pt x="751027" y="751255"/>
                  </a:lnTo>
                  <a:lnTo>
                    <a:pt x="751027" y="748080"/>
                  </a:lnTo>
                  <a:lnTo>
                    <a:pt x="566445" y="748080"/>
                  </a:lnTo>
                  <a:lnTo>
                    <a:pt x="566445" y="564235"/>
                  </a:lnTo>
                  <a:lnTo>
                    <a:pt x="751027" y="564235"/>
                  </a:lnTo>
                  <a:lnTo>
                    <a:pt x="751027" y="561060"/>
                  </a:lnTo>
                  <a:lnTo>
                    <a:pt x="566445" y="561060"/>
                  </a:lnTo>
                  <a:lnTo>
                    <a:pt x="566445" y="377215"/>
                  </a:lnTo>
                  <a:lnTo>
                    <a:pt x="751027" y="377215"/>
                  </a:lnTo>
                  <a:lnTo>
                    <a:pt x="751027" y="374040"/>
                  </a:lnTo>
                  <a:lnTo>
                    <a:pt x="566445" y="374040"/>
                  </a:lnTo>
                  <a:lnTo>
                    <a:pt x="566445" y="190195"/>
                  </a:lnTo>
                  <a:lnTo>
                    <a:pt x="751027" y="190195"/>
                  </a:lnTo>
                  <a:lnTo>
                    <a:pt x="751027" y="187020"/>
                  </a:lnTo>
                  <a:lnTo>
                    <a:pt x="566445" y="187020"/>
                  </a:lnTo>
                  <a:lnTo>
                    <a:pt x="566445" y="3175"/>
                  </a:lnTo>
                  <a:lnTo>
                    <a:pt x="751027" y="3175"/>
                  </a:lnTo>
                  <a:lnTo>
                    <a:pt x="751027" y="0"/>
                  </a:lnTo>
                  <a:lnTo>
                    <a:pt x="566445" y="0"/>
                  </a:lnTo>
                  <a:lnTo>
                    <a:pt x="563270" y="0"/>
                  </a:lnTo>
                  <a:lnTo>
                    <a:pt x="563270" y="3175"/>
                  </a:lnTo>
                  <a:lnTo>
                    <a:pt x="563270" y="2244242"/>
                  </a:lnTo>
                  <a:lnTo>
                    <a:pt x="378688" y="2244242"/>
                  </a:lnTo>
                  <a:lnTo>
                    <a:pt x="378688" y="2060397"/>
                  </a:lnTo>
                  <a:lnTo>
                    <a:pt x="563270" y="2060397"/>
                  </a:lnTo>
                  <a:lnTo>
                    <a:pt x="563270" y="2057222"/>
                  </a:lnTo>
                  <a:lnTo>
                    <a:pt x="378688" y="2057222"/>
                  </a:lnTo>
                  <a:lnTo>
                    <a:pt x="378688" y="1873377"/>
                  </a:lnTo>
                  <a:lnTo>
                    <a:pt x="563270" y="1873377"/>
                  </a:lnTo>
                  <a:lnTo>
                    <a:pt x="563270" y="1870202"/>
                  </a:lnTo>
                  <a:lnTo>
                    <a:pt x="378688" y="1870202"/>
                  </a:lnTo>
                  <a:lnTo>
                    <a:pt x="378688" y="1686356"/>
                  </a:lnTo>
                  <a:lnTo>
                    <a:pt x="563270" y="1686356"/>
                  </a:lnTo>
                  <a:lnTo>
                    <a:pt x="563270" y="1683181"/>
                  </a:lnTo>
                  <a:lnTo>
                    <a:pt x="378688" y="1683181"/>
                  </a:lnTo>
                  <a:lnTo>
                    <a:pt x="378688" y="1499336"/>
                  </a:lnTo>
                  <a:lnTo>
                    <a:pt x="563270" y="1499336"/>
                  </a:lnTo>
                  <a:lnTo>
                    <a:pt x="563270" y="1496161"/>
                  </a:lnTo>
                  <a:lnTo>
                    <a:pt x="378688" y="1496161"/>
                  </a:lnTo>
                  <a:lnTo>
                    <a:pt x="378688" y="1312316"/>
                  </a:lnTo>
                  <a:lnTo>
                    <a:pt x="563270" y="1312316"/>
                  </a:lnTo>
                  <a:lnTo>
                    <a:pt x="563270" y="1309141"/>
                  </a:lnTo>
                  <a:lnTo>
                    <a:pt x="378688" y="1309141"/>
                  </a:lnTo>
                  <a:lnTo>
                    <a:pt x="378688" y="1125296"/>
                  </a:lnTo>
                  <a:lnTo>
                    <a:pt x="563270" y="1125296"/>
                  </a:lnTo>
                  <a:lnTo>
                    <a:pt x="563270" y="1122121"/>
                  </a:lnTo>
                  <a:lnTo>
                    <a:pt x="378688" y="1122121"/>
                  </a:lnTo>
                  <a:lnTo>
                    <a:pt x="378688" y="938276"/>
                  </a:lnTo>
                  <a:lnTo>
                    <a:pt x="563270" y="938276"/>
                  </a:lnTo>
                  <a:lnTo>
                    <a:pt x="563270" y="935101"/>
                  </a:lnTo>
                  <a:lnTo>
                    <a:pt x="378688" y="935101"/>
                  </a:lnTo>
                  <a:lnTo>
                    <a:pt x="378688" y="751255"/>
                  </a:lnTo>
                  <a:lnTo>
                    <a:pt x="563270" y="751255"/>
                  </a:lnTo>
                  <a:lnTo>
                    <a:pt x="563270" y="748080"/>
                  </a:lnTo>
                  <a:lnTo>
                    <a:pt x="378688" y="748080"/>
                  </a:lnTo>
                  <a:lnTo>
                    <a:pt x="378688" y="564235"/>
                  </a:lnTo>
                  <a:lnTo>
                    <a:pt x="563270" y="564235"/>
                  </a:lnTo>
                  <a:lnTo>
                    <a:pt x="563270" y="561060"/>
                  </a:lnTo>
                  <a:lnTo>
                    <a:pt x="378688" y="561060"/>
                  </a:lnTo>
                  <a:lnTo>
                    <a:pt x="378688" y="377215"/>
                  </a:lnTo>
                  <a:lnTo>
                    <a:pt x="563270" y="377215"/>
                  </a:lnTo>
                  <a:lnTo>
                    <a:pt x="563270" y="374040"/>
                  </a:lnTo>
                  <a:lnTo>
                    <a:pt x="378688" y="374040"/>
                  </a:lnTo>
                  <a:lnTo>
                    <a:pt x="378688" y="190195"/>
                  </a:lnTo>
                  <a:lnTo>
                    <a:pt x="563270" y="190195"/>
                  </a:lnTo>
                  <a:lnTo>
                    <a:pt x="563270" y="187020"/>
                  </a:lnTo>
                  <a:lnTo>
                    <a:pt x="378688" y="187020"/>
                  </a:lnTo>
                  <a:lnTo>
                    <a:pt x="378688" y="3175"/>
                  </a:lnTo>
                  <a:lnTo>
                    <a:pt x="563270" y="3175"/>
                  </a:lnTo>
                  <a:lnTo>
                    <a:pt x="563270" y="0"/>
                  </a:lnTo>
                  <a:lnTo>
                    <a:pt x="378688" y="0"/>
                  </a:lnTo>
                  <a:lnTo>
                    <a:pt x="375513" y="0"/>
                  </a:lnTo>
                  <a:lnTo>
                    <a:pt x="375513" y="3175"/>
                  </a:lnTo>
                  <a:lnTo>
                    <a:pt x="375513" y="2244242"/>
                  </a:lnTo>
                  <a:lnTo>
                    <a:pt x="190931" y="2244242"/>
                  </a:lnTo>
                  <a:lnTo>
                    <a:pt x="190931" y="2060397"/>
                  </a:lnTo>
                  <a:lnTo>
                    <a:pt x="375513" y="2060397"/>
                  </a:lnTo>
                  <a:lnTo>
                    <a:pt x="375513" y="2057222"/>
                  </a:lnTo>
                  <a:lnTo>
                    <a:pt x="190931" y="2057222"/>
                  </a:lnTo>
                  <a:lnTo>
                    <a:pt x="190931" y="1873377"/>
                  </a:lnTo>
                  <a:lnTo>
                    <a:pt x="375513" y="1873377"/>
                  </a:lnTo>
                  <a:lnTo>
                    <a:pt x="375513" y="1870202"/>
                  </a:lnTo>
                  <a:lnTo>
                    <a:pt x="190931" y="1870202"/>
                  </a:lnTo>
                  <a:lnTo>
                    <a:pt x="190931" y="1686356"/>
                  </a:lnTo>
                  <a:lnTo>
                    <a:pt x="375513" y="1686356"/>
                  </a:lnTo>
                  <a:lnTo>
                    <a:pt x="375513" y="1683181"/>
                  </a:lnTo>
                  <a:lnTo>
                    <a:pt x="190931" y="1683181"/>
                  </a:lnTo>
                  <a:lnTo>
                    <a:pt x="190931" y="1499336"/>
                  </a:lnTo>
                  <a:lnTo>
                    <a:pt x="375513" y="1499336"/>
                  </a:lnTo>
                  <a:lnTo>
                    <a:pt x="375513" y="1496161"/>
                  </a:lnTo>
                  <a:lnTo>
                    <a:pt x="190931" y="1496161"/>
                  </a:lnTo>
                  <a:lnTo>
                    <a:pt x="190931" y="1312316"/>
                  </a:lnTo>
                  <a:lnTo>
                    <a:pt x="375513" y="1312316"/>
                  </a:lnTo>
                  <a:lnTo>
                    <a:pt x="375513" y="1309141"/>
                  </a:lnTo>
                  <a:lnTo>
                    <a:pt x="190931" y="1309141"/>
                  </a:lnTo>
                  <a:lnTo>
                    <a:pt x="190931" y="1125296"/>
                  </a:lnTo>
                  <a:lnTo>
                    <a:pt x="375513" y="1125296"/>
                  </a:lnTo>
                  <a:lnTo>
                    <a:pt x="375513" y="1122121"/>
                  </a:lnTo>
                  <a:lnTo>
                    <a:pt x="190931" y="1122121"/>
                  </a:lnTo>
                  <a:lnTo>
                    <a:pt x="190931" y="938276"/>
                  </a:lnTo>
                  <a:lnTo>
                    <a:pt x="375513" y="938276"/>
                  </a:lnTo>
                  <a:lnTo>
                    <a:pt x="375513" y="935101"/>
                  </a:lnTo>
                  <a:lnTo>
                    <a:pt x="190931" y="935101"/>
                  </a:lnTo>
                  <a:lnTo>
                    <a:pt x="190931" y="751255"/>
                  </a:lnTo>
                  <a:lnTo>
                    <a:pt x="375513" y="751255"/>
                  </a:lnTo>
                  <a:lnTo>
                    <a:pt x="375513" y="748080"/>
                  </a:lnTo>
                  <a:lnTo>
                    <a:pt x="190931" y="748080"/>
                  </a:lnTo>
                  <a:lnTo>
                    <a:pt x="190931" y="564235"/>
                  </a:lnTo>
                  <a:lnTo>
                    <a:pt x="375513" y="564235"/>
                  </a:lnTo>
                  <a:lnTo>
                    <a:pt x="375513" y="561060"/>
                  </a:lnTo>
                  <a:lnTo>
                    <a:pt x="190931" y="561060"/>
                  </a:lnTo>
                  <a:lnTo>
                    <a:pt x="190931" y="377215"/>
                  </a:lnTo>
                  <a:lnTo>
                    <a:pt x="375513" y="377215"/>
                  </a:lnTo>
                  <a:lnTo>
                    <a:pt x="375513" y="374040"/>
                  </a:lnTo>
                  <a:lnTo>
                    <a:pt x="190931" y="374040"/>
                  </a:lnTo>
                  <a:lnTo>
                    <a:pt x="190931" y="190195"/>
                  </a:lnTo>
                  <a:lnTo>
                    <a:pt x="375513" y="190195"/>
                  </a:lnTo>
                  <a:lnTo>
                    <a:pt x="375513" y="187020"/>
                  </a:lnTo>
                  <a:lnTo>
                    <a:pt x="190931" y="187020"/>
                  </a:lnTo>
                  <a:lnTo>
                    <a:pt x="190931" y="3175"/>
                  </a:lnTo>
                  <a:lnTo>
                    <a:pt x="375513" y="3175"/>
                  </a:lnTo>
                  <a:lnTo>
                    <a:pt x="375513" y="0"/>
                  </a:lnTo>
                  <a:lnTo>
                    <a:pt x="190931" y="0"/>
                  </a:lnTo>
                  <a:lnTo>
                    <a:pt x="187756" y="0"/>
                  </a:lnTo>
                  <a:lnTo>
                    <a:pt x="187756" y="3175"/>
                  </a:lnTo>
                  <a:lnTo>
                    <a:pt x="187756" y="2244242"/>
                  </a:lnTo>
                  <a:lnTo>
                    <a:pt x="3175" y="2244242"/>
                  </a:lnTo>
                  <a:lnTo>
                    <a:pt x="3175" y="2060397"/>
                  </a:lnTo>
                  <a:lnTo>
                    <a:pt x="187756" y="2060397"/>
                  </a:lnTo>
                  <a:lnTo>
                    <a:pt x="187756" y="2057222"/>
                  </a:lnTo>
                  <a:lnTo>
                    <a:pt x="3175" y="2057222"/>
                  </a:lnTo>
                  <a:lnTo>
                    <a:pt x="3175" y="1873377"/>
                  </a:lnTo>
                  <a:lnTo>
                    <a:pt x="187756" y="1873377"/>
                  </a:lnTo>
                  <a:lnTo>
                    <a:pt x="187756" y="1870202"/>
                  </a:lnTo>
                  <a:lnTo>
                    <a:pt x="3175" y="1870202"/>
                  </a:lnTo>
                  <a:lnTo>
                    <a:pt x="3175" y="1686356"/>
                  </a:lnTo>
                  <a:lnTo>
                    <a:pt x="187756" y="1686356"/>
                  </a:lnTo>
                  <a:lnTo>
                    <a:pt x="187756" y="1683181"/>
                  </a:lnTo>
                  <a:lnTo>
                    <a:pt x="3175" y="1683181"/>
                  </a:lnTo>
                  <a:lnTo>
                    <a:pt x="3175" y="1499336"/>
                  </a:lnTo>
                  <a:lnTo>
                    <a:pt x="187756" y="1499336"/>
                  </a:lnTo>
                  <a:lnTo>
                    <a:pt x="187756" y="1496161"/>
                  </a:lnTo>
                  <a:lnTo>
                    <a:pt x="3175" y="1496161"/>
                  </a:lnTo>
                  <a:lnTo>
                    <a:pt x="3175" y="1312316"/>
                  </a:lnTo>
                  <a:lnTo>
                    <a:pt x="187756" y="1312316"/>
                  </a:lnTo>
                  <a:lnTo>
                    <a:pt x="187756" y="1309141"/>
                  </a:lnTo>
                  <a:lnTo>
                    <a:pt x="3175" y="1309141"/>
                  </a:lnTo>
                  <a:lnTo>
                    <a:pt x="3175" y="1125296"/>
                  </a:lnTo>
                  <a:lnTo>
                    <a:pt x="187756" y="1125296"/>
                  </a:lnTo>
                  <a:lnTo>
                    <a:pt x="187756" y="1122121"/>
                  </a:lnTo>
                  <a:lnTo>
                    <a:pt x="3175" y="1122121"/>
                  </a:lnTo>
                  <a:lnTo>
                    <a:pt x="3175" y="938276"/>
                  </a:lnTo>
                  <a:lnTo>
                    <a:pt x="187756" y="938276"/>
                  </a:lnTo>
                  <a:lnTo>
                    <a:pt x="187756" y="935101"/>
                  </a:lnTo>
                  <a:lnTo>
                    <a:pt x="3175" y="935101"/>
                  </a:lnTo>
                  <a:lnTo>
                    <a:pt x="3175" y="751255"/>
                  </a:lnTo>
                  <a:lnTo>
                    <a:pt x="187756" y="751255"/>
                  </a:lnTo>
                  <a:lnTo>
                    <a:pt x="187756" y="748080"/>
                  </a:lnTo>
                  <a:lnTo>
                    <a:pt x="3175" y="748080"/>
                  </a:lnTo>
                  <a:lnTo>
                    <a:pt x="3175" y="564235"/>
                  </a:lnTo>
                  <a:lnTo>
                    <a:pt x="187756" y="564235"/>
                  </a:lnTo>
                  <a:lnTo>
                    <a:pt x="187756" y="561060"/>
                  </a:lnTo>
                  <a:lnTo>
                    <a:pt x="3175" y="561060"/>
                  </a:lnTo>
                  <a:lnTo>
                    <a:pt x="3175" y="377215"/>
                  </a:lnTo>
                  <a:lnTo>
                    <a:pt x="187756" y="377215"/>
                  </a:lnTo>
                  <a:lnTo>
                    <a:pt x="187756" y="374040"/>
                  </a:lnTo>
                  <a:lnTo>
                    <a:pt x="3175" y="374040"/>
                  </a:lnTo>
                  <a:lnTo>
                    <a:pt x="3175" y="190195"/>
                  </a:lnTo>
                  <a:lnTo>
                    <a:pt x="187756" y="190195"/>
                  </a:lnTo>
                  <a:lnTo>
                    <a:pt x="187756" y="187020"/>
                  </a:lnTo>
                  <a:lnTo>
                    <a:pt x="3175" y="187020"/>
                  </a:lnTo>
                  <a:lnTo>
                    <a:pt x="3175" y="3175"/>
                  </a:lnTo>
                  <a:lnTo>
                    <a:pt x="187756" y="3175"/>
                  </a:lnTo>
                  <a:lnTo>
                    <a:pt x="187756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75"/>
                  </a:lnTo>
                  <a:lnTo>
                    <a:pt x="0" y="2247417"/>
                  </a:lnTo>
                  <a:lnTo>
                    <a:pt x="3175" y="2247417"/>
                  </a:lnTo>
                  <a:lnTo>
                    <a:pt x="2256256" y="2247417"/>
                  </a:lnTo>
                  <a:lnTo>
                    <a:pt x="2256256" y="2244242"/>
                  </a:lnTo>
                  <a:lnTo>
                    <a:pt x="2256256" y="3175"/>
                  </a:lnTo>
                  <a:lnTo>
                    <a:pt x="2256256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0143" y="2492690"/>
              <a:ext cx="2475627" cy="19811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677463" y="2571750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699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568239" y="2510789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8896" y="1354216"/>
              <a:ext cx="198120" cy="247506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767956" y="1481536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706997" y="1372323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20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20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42105" y="2324204"/>
              <a:ext cx="154312" cy="1543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84967" y="2344067"/>
              <a:ext cx="68586" cy="6858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80205" y="2339304"/>
              <a:ext cx="78112" cy="78112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4835239" y="1938394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3575050" y="1784350"/>
          <a:ext cx="123380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6400"/>
                <a:gridCol w="406399"/>
              </a:tblGrid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sp>
        <p:nvSpPr>
          <p:cNvPr id="27" name="object 27"/>
          <p:cNvSpPr txBox="1"/>
          <p:nvPr/>
        </p:nvSpPr>
        <p:spPr>
          <a:xfrm>
            <a:off x="5010191" y="1797050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010191" y="2065476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835239" y="2954394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30" name="object 30"/>
          <p:cNvGraphicFramePr>
            <a:graphicFrameLocks noGrp="1"/>
          </p:cNvGraphicFramePr>
          <p:nvPr/>
        </p:nvGraphicFramePr>
        <p:xfrm>
          <a:off x="3575050" y="2800350"/>
          <a:ext cx="123380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6400"/>
                <a:gridCol w="406399"/>
              </a:tblGrid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sp>
        <p:nvSpPr>
          <p:cNvPr id="31" name="object 31"/>
          <p:cNvSpPr txBox="1"/>
          <p:nvPr/>
        </p:nvSpPr>
        <p:spPr>
          <a:xfrm>
            <a:off x="5010191" y="2813050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010191" y="3081476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561657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Combining</a:t>
            </a:r>
            <a:r>
              <a:rPr dirty="0" spc="20"/>
              <a:t> </a:t>
            </a:r>
            <a:r>
              <a:rPr dirty="0" spc="-10"/>
              <a:t>linear</a:t>
            </a:r>
            <a:r>
              <a:rPr dirty="0" spc="25"/>
              <a:t> </a:t>
            </a:r>
            <a:r>
              <a:rPr dirty="0" spc="-5"/>
              <a:t>transformations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22507" y="1354216"/>
            <a:ext cx="2475865" cy="2475230"/>
            <a:chOff x="1022507" y="1354216"/>
            <a:chExt cx="2475865" cy="2475230"/>
          </a:xfrm>
        </p:grpSpPr>
        <p:sp>
          <p:nvSpPr>
            <p:cNvPr id="4" name="object 4"/>
            <p:cNvSpPr/>
            <p:nvPr/>
          </p:nvSpPr>
          <p:spPr>
            <a:xfrm>
              <a:off x="1141412" y="1458912"/>
              <a:ext cx="2256790" cy="2247900"/>
            </a:xfrm>
            <a:custGeom>
              <a:avLst/>
              <a:gdLst/>
              <a:ahLst/>
              <a:cxnLst/>
              <a:rect l="l" t="t" r="r" b="b"/>
              <a:pathLst>
                <a:path w="2256790" h="2247900">
                  <a:moveTo>
                    <a:pt x="2256256" y="0"/>
                  </a:moveTo>
                  <a:lnTo>
                    <a:pt x="2253081" y="0"/>
                  </a:lnTo>
                  <a:lnTo>
                    <a:pt x="2253081" y="3175"/>
                  </a:lnTo>
                  <a:lnTo>
                    <a:pt x="2253081" y="187020"/>
                  </a:lnTo>
                  <a:lnTo>
                    <a:pt x="2253081" y="2244242"/>
                  </a:lnTo>
                  <a:lnTo>
                    <a:pt x="2068499" y="2244242"/>
                  </a:lnTo>
                  <a:lnTo>
                    <a:pt x="2068499" y="2060397"/>
                  </a:lnTo>
                  <a:lnTo>
                    <a:pt x="2253081" y="2060397"/>
                  </a:lnTo>
                  <a:lnTo>
                    <a:pt x="2253081" y="2057222"/>
                  </a:lnTo>
                  <a:lnTo>
                    <a:pt x="2068499" y="2057222"/>
                  </a:lnTo>
                  <a:lnTo>
                    <a:pt x="2068499" y="1873377"/>
                  </a:lnTo>
                  <a:lnTo>
                    <a:pt x="2253081" y="1873377"/>
                  </a:lnTo>
                  <a:lnTo>
                    <a:pt x="2253081" y="1870202"/>
                  </a:lnTo>
                  <a:lnTo>
                    <a:pt x="2068499" y="1870202"/>
                  </a:lnTo>
                  <a:lnTo>
                    <a:pt x="2068499" y="1686356"/>
                  </a:lnTo>
                  <a:lnTo>
                    <a:pt x="2253081" y="1686356"/>
                  </a:lnTo>
                  <a:lnTo>
                    <a:pt x="2253081" y="1683181"/>
                  </a:lnTo>
                  <a:lnTo>
                    <a:pt x="2068499" y="1683181"/>
                  </a:lnTo>
                  <a:lnTo>
                    <a:pt x="2068499" y="1499336"/>
                  </a:lnTo>
                  <a:lnTo>
                    <a:pt x="2253081" y="1499336"/>
                  </a:lnTo>
                  <a:lnTo>
                    <a:pt x="2253081" y="1496161"/>
                  </a:lnTo>
                  <a:lnTo>
                    <a:pt x="2068499" y="1496161"/>
                  </a:lnTo>
                  <a:lnTo>
                    <a:pt x="2068499" y="1312316"/>
                  </a:lnTo>
                  <a:lnTo>
                    <a:pt x="2253081" y="1312316"/>
                  </a:lnTo>
                  <a:lnTo>
                    <a:pt x="2253081" y="1309141"/>
                  </a:lnTo>
                  <a:lnTo>
                    <a:pt x="2068499" y="1309141"/>
                  </a:lnTo>
                  <a:lnTo>
                    <a:pt x="2068499" y="1125296"/>
                  </a:lnTo>
                  <a:lnTo>
                    <a:pt x="2253081" y="1125296"/>
                  </a:lnTo>
                  <a:lnTo>
                    <a:pt x="2253081" y="1122121"/>
                  </a:lnTo>
                  <a:lnTo>
                    <a:pt x="2068499" y="1122121"/>
                  </a:lnTo>
                  <a:lnTo>
                    <a:pt x="2068499" y="938276"/>
                  </a:lnTo>
                  <a:lnTo>
                    <a:pt x="2253081" y="938276"/>
                  </a:lnTo>
                  <a:lnTo>
                    <a:pt x="2253081" y="935101"/>
                  </a:lnTo>
                  <a:lnTo>
                    <a:pt x="2068499" y="935101"/>
                  </a:lnTo>
                  <a:lnTo>
                    <a:pt x="2068499" y="751255"/>
                  </a:lnTo>
                  <a:lnTo>
                    <a:pt x="2253081" y="751255"/>
                  </a:lnTo>
                  <a:lnTo>
                    <a:pt x="2253081" y="748080"/>
                  </a:lnTo>
                  <a:lnTo>
                    <a:pt x="2068499" y="748080"/>
                  </a:lnTo>
                  <a:lnTo>
                    <a:pt x="2068499" y="564235"/>
                  </a:lnTo>
                  <a:lnTo>
                    <a:pt x="2253081" y="564235"/>
                  </a:lnTo>
                  <a:lnTo>
                    <a:pt x="2253081" y="561060"/>
                  </a:lnTo>
                  <a:lnTo>
                    <a:pt x="2068499" y="561060"/>
                  </a:lnTo>
                  <a:lnTo>
                    <a:pt x="2068499" y="377215"/>
                  </a:lnTo>
                  <a:lnTo>
                    <a:pt x="2253081" y="377215"/>
                  </a:lnTo>
                  <a:lnTo>
                    <a:pt x="2253081" y="374040"/>
                  </a:lnTo>
                  <a:lnTo>
                    <a:pt x="2068499" y="374040"/>
                  </a:lnTo>
                  <a:lnTo>
                    <a:pt x="2068499" y="190195"/>
                  </a:lnTo>
                  <a:lnTo>
                    <a:pt x="2253081" y="190195"/>
                  </a:lnTo>
                  <a:lnTo>
                    <a:pt x="2253081" y="187020"/>
                  </a:lnTo>
                  <a:lnTo>
                    <a:pt x="2068499" y="187020"/>
                  </a:lnTo>
                  <a:lnTo>
                    <a:pt x="2068499" y="3175"/>
                  </a:lnTo>
                  <a:lnTo>
                    <a:pt x="2253081" y="3175"/>
                  </a:lnTo>
                  <a:lnTo>
                    <a:pt x="2253081" y="0"/>
                  </a:lnTo>
                  <a:lnTo>
                    <a:pt x="2068499" y="0"/>
                  </a:lnTo>
                  <a:lnTo>
                    <a:pt x="2065324" y="0"/>
                  </a:lnTo>
                  <a:lnTo>
                    <a:pt x="2065324" y="3175"/>
                  </a:lnTo>
                  <a:lnTo>
                    <a:pt x="2065324" y="2244242"/>
                  </a:lnTo>
                  <a:lnTo>
                    <a:pt x="1880743" y="2244242"/>
                  </a:lnTo>
                  <a:lnTo>
                    <a:pt x="1880743" y="2060397"/>
                  </a:lnTo>
                  <a:lnTo>
                    <a:pt x="2065324" y="2060397"/>
                  </a:lnTo>
                  <a:lnTo>
                    <a:pt x="2065324" y="2057222"/>
                  </a:lnTo>
                  <a:lnTo>
                    <a:pt x="1880743" y="2057222"/>
                  </a:lnTo>
                  <a:lnTo>
                    <a:pt x="1880743" y="1873377"/>
                  </a:lnTo>
                  <a:lnTo>
                    <a:pt x="2065324" y="1873377"/>
                  </a:lnTo>
                  <a:lnTo>
                    <a:pt x="2065324" y="1870202"/>
                  </a:lnTo>
                  <a:lnTo>
                    <a:pt x="1880743" y="1870202"/>
                  </a:lnTo>
                  <a:lnTo>
                    <a:pt x="1880743" y="1686356"/>
                  </a:lnTo>
                  <a:lnTo>
                    <a:pt x="2065324" y="1686356"/>
                  </a:lnTo>
                  <a:lnTo>
                    <a:pt x="2065324" y="1683181"/>
                  </a:lnTo>
                  <a:lnTo>
                    <a:pt x="1880743" y="1683181"/>
                  </a:lnTo>
                  <a:lnTo>
                    <a:pt x="1880743" y="1499336"/>
                  </a:lnTo>
                  <a:lnTo>
                    <a:pt x="2065324" y="1499336"/>
                  </a:lnTo>
                  <a:lnTo>
                    <a:pt x="2065324" y="1496161"/>
                  </a:lnTo>
                  <a:lnTo>
                    <a:pt x="1880743" y="1496161"/>
                  </a:lnTo>
                  <a:lnTo>
                    <a:pt x="1880743" y="1312316"/>
                  </a:lnTo>
                  <a:lnTo>
                    <a:pt x="2065324" y="1312316"/>
                  </a:lnTo>
                  <a:lnTo>
                    <a:pt x="2065324" y="1309141"/>
                  </a:lnTo>
                  <a:lnTo>
                    <a:pt x="1880743" y="1309141"/>
                  </a:lnTo>
                  <a:lnTo>
                    <a:pt x="1880743" y="1125296"/>
                  </a:lnTo>
                  <a:lnTo>
                    <a:pt x="2065324" y="1125296"/>
                  </a:lnTo>
                  <a:lnTo>
                    <a:pt x="2065324" y="1122121"/>
                  </a:lnTo>
                  <a:lnTo>
                    <a:pt x="1880743" y="1122121"/>
                  </a:lnTo>
                  <a:lnTo>
                    <a:pt x="1880743" y="938276"/>
                  </a:lnTo>
                  <a:lnTo>
                    <a:pt x="2065324" y="938276"/>
                  </a:lnTo>
                  <a:lnTo>
                    <a:pt x="2065324" y="935101"/>
                  </a:lnTo>
                  <a:lnTo>
                    <a:pt x="1880743" y="935101"/>
                  </a:lnTo>
                  <a:lnTo>
                    <a:pt x="1880743" y="751255"/>
                  </a:lnTo>
                  <a:lnTo>
                    <a:pt x="2065324" y="751255"/>
                  </a:lnTo>
                  <a:lnTo>
                    <a:pt x="2065324" y="748080"/>
                  </a:lnTo>
                  <a:lnTo>
                    <a:pt x="1880743" y="748080"/>
                  </a:lnTo>
                  <a:lnTo>
                    <a:pt x="1880743" y="564235"/>
                  </a:lnTo>
                  <a:lnTo>
                    <a:pt x="2065324" y="564235"/>
                  </a:lnTo>
                  <a:lnTo>
                    <a:pt x="2065324" y="561060"/>
                  </a:lnTo>
                  <a:lnTo>
                    <a:pt x="1880743" y="561060"/>
                  </a:lnTo>
                  <a:lnTo>
                    <a:pt x="1880743" y="377215"/>
                  </a:lnTo>
                  <a:lnTo>
                    <a:pt x="2065324" y="377215"/>
                  </a:lnTo>
                  <a:lnTo>
                    <a:pt x="2065324" y="374040"/>
                  </a:lnTo>
                  <a:lnTo>
                    <a:pt x="1880743" y="374040"/>
                  </a:lnTo>
                  <a:lnTo>
                    <a:pt x="1880743" y="190195"/>
                  </a:lnTo>
                  <a:lnTo>
                    <a:pt x="2065324" y="190195"/>
                  </a:lnTo>
                  <a:lnTo>
                    <a:pt x="2065324" y="187020"/>
                  </a:lnTo>
                  <a:lnTo>
                    <a:pt x="1880743" y="187020"/>
                  </a:lnTo>
                  <a:lnTo>
                    <a:pt x="1880743" y="3175"/>
                  </a:lnTo>
                  <a:lnTo>
                    <a:pt x="2065324" y="3175"/>
                  </a:lnTo>
                  <a:lnTo>
                    <a:pt x="2065324" y="0"/>
                  </a:lnTo>
                  <a:lnTo>
                    <a:pt x="1880743" y="0"/>
                  </a:lnTo>
                  <a:lnTo>
                    <a:pt x="1877568" y="0"/>
                  </a:lnTo>
                  <a:lnTo>
                    <a:pt x="1877568" y="3175"/>
                  </a:lnTo>
                  <a:lnTo>
                    <a:pt x="1877568" y="2244242"/>
                  </a:lnTo>
                  <a:lnTo>
                    <a:pt x="1692986" y="2244242"/>
                  </a:lnTo>
                  <a:lnTo>
                    <a:pt x="1692986" y="2060397"/>
                  </a:lnTo>
                  <a:lnTo>
                    <a:pt x="1877568" y="2060397"/>
                  </a:lnTo>
                  <a:lnTo>
                    <a:pt x="1877568" y="2057222"/>
                  </a:lnTo>
                  <a:lnTo>
                    <a:pt x="1692986" y="2057222"/>
                  </a:lnTo>
                  <a:lnTo>
                    <a:pt x="1692986" y="1873377"/>
                  </a:lnTo>
                  <a:lnTo>
                    <a:pt x="1877568" y="1873377"/>
                  </a:lnTo>
                  <a:lnTo>
                    <a:pt x="1877568" y="1870202"/>
                  </a:lnTo>
                  <a:lnTo>
                    <a:pt x="1692986" y="1870202"/>
                  </a:lnTo>
                  <a:lnTo>
                    <a:pt x="1692986" y="1686356"/>
                  </a:lnTo>
                  <a:lnTo>
                    <a:pt x="1877568" y="1686356"/>
                  </a:lnTo>
                  <a:lnTo>
                    <a:pt x="1877568" y="1683181"/>
                  </a:lnTo>
                  <a:lnTo>
                    <a:pt x="1692986" y="1683181"/>
                  </a:lnTo>
                  <a:lnTo>
                    <a:pt x="1692986" y="1499336"/>
                  </a:lnTo>
                  <a:lnTo>
                    <a:pt x="1877568" y="1499336"/>
                  </a:lnTo>
                  <a:lnTo>
                    <a:pt x="1877568" y="1496161"/>
                  </a:lnTo>
                  <a:lnTo>
                    <a:pt x="1692986" y="1496161"/>
                  </a:lnTo>
                  <a:lnTo>
                    <a:pt x="1692986" y="1312316"/>
                  </a:lnTo>
                  <a:lnTo>
                    <a:pt x="1877568" y="1312316"/>
                  </a:lnTo>
                  <a:lnTo>
                    <a:pt x="1877568" y="1309141"/>
                  </a:lnTo>
                  <a:lnTo>
                    <a:pt x="1692986" y="1309141"/>
                  </a:lnTo>
                  <a:lnTo>
                    <a:pt x="1692986" y="1125296"/>
                  </a:lnTo>
                  <a:lnTo>
                    <a:pt x="1877568" y="1125296"/>
                  </a:lnTo>
                  <a:lnTo>
                    <a:pt x="1877568" y="1122121"/>
                  </a:lnTo>
                  <a:lnTo>
                    <a:pt x="1692986" y="1122121"/>
                  </a:lnTo>
                  <a:lnTo>
                    <a:pt x="1692986" y="938276"/>
                  </a:lnTo>
                  <a:lnTo>
                    <a:pt x="1877568" y="938276"/>
                  </a:lnTo>
                  <a:lnTo>
                    <a:pt x="1877568" y="935101"/>
                  </a:lnTo>
                  <a:lnTo>
                    <a:pt x="1692986" y="935101"/>
                  </a:lnTo>
                  <a:lnTo>
                    <a:pt x="1692986" y="751255"/>
                  </a:lnTo>
                  <a:lnTo>
                    <a:pt x="1877568" y="751255"/>
                  </a:lnTo>
                  <a:lnTo>
                    <a:pt x="1877568" y="748080"/>
                  </a:lnTo>
                  <a:lnTo>
                    <a:pt x="1692986" y="748080"/>
                  </a:lnTo>
                  <a:lnTo>
                    <a:pt x="1692986" y="564235"/>
                  </a:lnTo>
                  <a:lnTo>
                    <a:pt x="1877568" y="564235"/>
                  </a:lnTo>
                  <a:lnTo>
                    <a:pt x="1877568" y="561060"/>
                  </a:lnTo>
                  <a:lnTo>
                    <a:pt x="1692986" y="561060"/>
                  </a:lnTo>
                  <a:lnTo>
                    <a:pt x="1692986" y="377215"/>
                  </a:lnTo>
                  <a:lnTo>
                    <a:pt x="1877568" y="377215"/>
                  </a:lnTo>
                  <a:lnTo>
                    <a:pt x="1877568" y="374040"/>
                  </a:lnTo>
                  <a:lnTo>
                    <a:pt x="1692986" y="374040"/>
                  </a:lnTo>
                  <a:lnTo>
                    <a:pt x="1692986" y="190195"/>
                  </a:lnTo>
                  <a:lnTo>
                    <a:pt x="1877568" y="190195"/>
                  </a:lnTo>
                  <a:lnTo>
                    <a:pt x="1877568" y="187020"/>
                  </a:lnTo>
                  <a:lnTo>
                    <a:pt x="1692986" y="187020"/>
                  </a:lnTo>
                  <a:lnTo>
                    <a:pt x="1692986" y="3175"/>
                  </a:lnTo>
                  <a:lnTo>
                    <a:pt x="1877568" y="3175"/>
                  </a:lnTo>
                  <a:lnTo>
                    <a:pt x="1877568" y="0"/>
                  </a:lnTo>
                  <a:lnTo>
                    <a:pt x="1692986" y="0"/>
                  </a:lnTo>
                  <a:lnTo>
                    <a:pt x="1689811" y="0"/>
                  </a:lnTo>
                  <a:lnTo>
                    <a:pt x="1689811" y="3175"/>
                  </a:lnTo>
                  <a:lnTo>
                    <a:pt x="1689811" y="2244242"/>
                  </a:lnTo>
                  <a:lnTo>
                    <a:pt x="1505229" y="2244242"/>
                  </a:lnTo>
                  <a:lnTo>
                    <a:pt x="1505229" y="2060397"/>
                  </a:lnTo>
                  <a:lnTo>
                    <a:pt x="1689811" y="2060397"/>
                  </a:lnTo>
                  <a:lnTo>
                    <a:pt x="1689811" y="2057222"/>
                  </a:lnTo>
                  <a:lnTo>
                    <a:pt x="1505229" y="2057222"/>
                  </a:lnTo>
                  <a:lnTo>
                    <a:pt x="1505229" y="1873377"/>
                  </a:lnTo>
                  <a:lnTo>
                    <a:pt x="1689811" y="1873377"/>
                  </a:lnTo>
                  <a:lnTo>
                    <a:pt x="1689811" y="1870202"/>
                  </a:lnTo>
                  <a:lnTo>
                    <a:pt x="1505229" y="1870202"/>
                  </a:lnTo>
                  <a:lnTo>
                    <a:pt x="1505229" y="1686356"/>
                  </a:lnTo>
                  <a:lnTo>
                    <a:pt x="1689811" y="1686356"/>
                  </a:lnTo>
                  <a:lnTo>
                    <a:pt x="1689811" y="1683181"/>
                  </a:lnTo>
                  <a:lnTo>
                    <a:pt x="1505229" y="1683181"/>
                  </a:lnTo>
                  <a:lnTo>
                    <a:pt x="1505229" y="1499336"/>
                  </a:lnTo>
                  <a:lnTo>
                    <a:pt x="1689811" y="1499336"/>
                  </a:lnTo>
                  <a:lnTo>
                    <a:pt x="1689811" y="1496161"/>
                  </a:lnTo>
                  <a:lnTo>
                    <a:pt x="1505229" y="1496161"/>
                  </a:lnTo>
                  <a:lnTo>
                    <a:pt x="1505229" y="1312316"/>
                  </a:lnTo>
                  <a:lnTo>
                    <a:pt x="1689811" y="1312316"/>
                  </a:lnTo>
                  <a:lnTo>
                    <a:pt x="1689811" y="1309141"/>
                  </a:lnTo>
                  <a:lnTo>
                    <a:pt x="1505229" y="1309141"/>
                  </a:lnTo>
                  <a:lnTo>
                    <a:pt x="1505229" y="1125296"/>
                  </a:lnTo>
                  <a:lnTo>
                    <a:pt x="1689811" y="1125296"/>
                  </a:lnTo>
                  <a:lnTo>
                    <a:pt x="1689811" y="1122121"/>
                  </a:lnTo>
                  <a:lnTo>
                    <a:pt x="1505229" y="1122121"/>
                  </a:lnTo>
                  <a:lnTo>
                    <a:pt x="1505229" y="938276"/>
                  </a:lnTo>
                  <a:lnTo>
                    <a:pt x="1689811" y="938276"/>
                  </a:lnTo>
                  <a:lnTo>
                    <a:pt x="1689811" y="935101"/>
                  </a:lnTo>
                  <a:lnTo>
                    <a:pt x="1505229" y="935101"/>
                  </a:lnTo>
                  <a:lnTo>
                    <a:pt x="1505229" y="751255"/>
                  </a:lnTo>
                  <a:lnTo>
                    <a:pt x="1689811" y="751255"/>
                  </a:lnTo>
                  <a:lnTo>
                    <a:pt x="1689811" y="748080"/>
                  </a:lnTo>
                  <a:lnTo>
                    <a:pt x="1505229" y="748080"/>
                  </a:lnTo>
                  <a:lnTo>
                    <a:pt x="1505229" y="564235"/>
                  </a:lnTo>
                  <a:lnTo>
                    <a:pt x="1689811" y="564235"/>
                  </a:lnTo>
                  <a:lnTo>
                    <a:pt x="1689811" y="561060"/>
                  </a:lnTo>
                  <a:lnTo>
                    <a:pt x="1505229" y="561060"/>
                  </a:lnTo>
                  <a:lnTo>
                    <a:pt x="1505229" y="377215"/>
                  </a:lnTo>
                  <a:lnTo>
                    <a:pt x="1689811" y="377215"/>
                  </a:lnTo>
                  <a:lnTo>
                    <a:pt x="1689811" y="374040"/>
                  </a:lnTo>
                  <a:lnTo>
                    <a:pt x="1505229" y="374040"/>
                  </a:lnTo>
                  <a:lnTo>
                    <a:pt x="1505229" y="190195"/>
                  </a:lnTo>
                  <a:lnTo>
                    <a:pt x="1689811" y="190195"/>
                  </a:lnTo>
                  <a:lnTo>
                    <a:pt x="1689811" y="187020"/>
                  </a:lnTo>
                  <a:lnTo>
                    <a:pt x="1505229" y="187020"/>
                  </a:lnTo>
                  <a:lnTo>
                    <a:pt x="1505229" y="3175"/>
                  </a:lnTo>
                  <a:lnTo>
                    <a:pt x="1689811" y="3175"/>
                  </a:lnTo>
                  <a:lnTo>
                    <a:pt x="1689811" y="0"/>
                  </a:lnTo>
                  <a:lnTo>
                    <a:pt x="1505229" y="0"/>
                  </a:lnTo>
                  <a:lnTo>
                    <a:pt x="1502054" y="0"/>
                  </a:lnTo>
                  <a:lnTo>
                    <a:pt x="1502054" y="3175"/>
                  </a:lnTo>
                  <a:lnTo>
                    <a:pt x="1502054" y="2244242"/>
                  </a:lnTo>
                  <a:lnTo>
                    <a:pt x="1317472" y="2244242"/>
                  </a:lnTo>
                  <a:lnTo>
                    <a:pt x="1317472" y="2060397"/>
                  </a:lnTo>
                  <a:lnTo>
                    <a:pt x="1502054" y="2060397"/>
                  </a:lnTo>
                  <a:lnTo>
                    <a:pt x="1502054" y="2057222"/>
                  </a:lnTo>
                  <a:lnTo>
                    <a:pt x="1317472" y="2057222"/>
                  </a:lnTo>
                  <a:lnTo>
                    <a:pt x="1317472" y="1873377"/>
                  </a:lnTo>
                  <a:lnTo>
                    <a:pt x="1502054" y="1873377"/>
                  </a:lnTo>
                  <a:lnTo>
                    <a:pt x="1502054" y="1870202"/>
                  </a:lnTo>
                  <a:lnTo>
                    <a:pt x="1317472" y="1870202"/>
                  </a:lnTo>
                  <a:lnTo>
                    <a:pt x="1317472" y="1686356"/>
                  </a:lnTo>
                  <a:lnTo>
                    <a:pt x="1502054" y="1686356"/>
                  </a:lnTo>
                  <a:lnTo>
                    <a:pt x="1502054" y="1683181"/>
                  </a:lnTo>
                  <a:lnTo>
                    <a:pt x="1317472" y="1683181"/>
                  </a:lnTo>
                  <a:lnTo>
                    <a:pt x="1317472" y="1499336"/>
                  </a:lnTo>
                  <a:lnTo>
                    <a:pt x="1502054" y="1499336"/>
                  </a:lnTo>
                  <a:lnTo>
                    <a:pt x="1502054" y="1496161"/>
                  </a:lnTo>
                  <a:lnTo>
                    <a:pt x="1317472" y="1496161"/>
                  </a:lnTo>
                  <a:lnTo>
                    <a:pt x="1317472" y="1312316"/>
                  </a:lnTo>
                  <a:lnTo>
                    <a:pt x="1502054" y="1312316"/>
                  </a:lnTo>
                  <a:lnTo>
                    <a:pt x="1502054" y="1309141"/>
                  </a:lnTo>
                  <a:lnTo>
                    <a:pt x="1317472" y="1309141"/>
                  </a:lnTo>
                  <a:lnTo>
                    <a:pt x="1317472" y="1125296"/>
                  </a:lnTo>
                  <a:lnTo>
                    <a:pt x="1502054" y="1125296"/>
                  </a:lnTo>
                  <a:lnTo>
                    <a:pt x="1502054" y="1122121"/>
                  </a:lnTo>
                  <a:lnTo>
                    <a:pt x="1317472" y="1122121"/>
                  </a:lnTo>
                  <a:lnTo>
                    <a:pt x="1317472" y="938276"/>
                  </a:lnTo>
                  <a:lnTo>
                    <a:pt x="1502054" y="938276"/>
                  </a:lnTo>
                  <a:lnTo>
                    <a:pt x="1502054" y="935101"/>
                  </a:lnTo>
                  <a:lnTo>
                    <a:pt x="1317472" y="935101"/>
                  </a:lnTo>
                  <a:lnTo>
                    <a:pt x="1317472" y="751255"/>
                  </a:lnTo>
                  <a:lnTo>
                    <a:pt x="1502054" y="751255"/>
                  </a:lnTo>
                  <a:lnTo>
                    <a:pt x="1502054" y="748080"/>
                  </a:lnTo>
                  <a:lnTo>
                    <a:pt x="1317472" y="748080"/>
                  </a:lnTo>
                  <a:lnTo>
                    <a:pt x="1317472" y="564235"/>
                  </a:lnTo>
                  <a:lnTo>
                    <a:pt x="1502054" y="564235"/>
                  </a:lnTo>
                  <a:lnTo>
                    <a:pt x="1502054" y="561060"/>
                  </a:lnTo>
                  <a:lnTo>
                    <a:pt x="1317472" y="561060"/>
                  </a:lnTo>
                  <a:lnTo>
                    <a:pt x="1317472" y="377215"/>
                  </a:lnTo>
                  <a:lnTo>
                    <a:pt x="1502054" y="377215"/>
                  </a:lnTo>
                  <a:lnTo>
                    <a:pt x="1502054" y="374040"/>
                  </a:lnTo>
                  <a:lnTo>
                    <a:pt x="1317472" y="374040"/>
                  </a:lnTo>
                  <a:lnTo>
                    <a:pt x="1317472" y="190195"/>
                  </a:lnTo>
                  <a:lnTo>
                    <a:pt x="1502054" y="190195"/>
                  </a:lnTo>
                  <a:lnTo>
                    <a:pt x="1502054" y="187020"/>
                  </a:lnTo>
                  <a:lnTo>
                    <a:pt x="1317472" y="187020"/>
                  </a:lnTo>
                  <a:lnTo>
                    <a:pt x="1317472" y="3175"/>
                  </a:lnTo>
                  <a:lnTo>
                    <a:pt x="1502054" y="3175"/>
                  </a:lnTo>
                  <a:lnTo>
                    <a:pt x="1502054" y="0"/>
                  </a:lnTo>
                  <a:lnTo>
                    <a:pt x="1317472" y="0"/>
                  </a:lnTo>
                  <a:lnTo>
                    <a:pt x="1314297" y="0"/>
                  </a:lnTo>
                  <a:lnTo>
                    <a:pt x="1314297" y="3175"/>
                  </a:lnTo>
                  <a:lnTo>
                    <a:pt x="1314297" y="2244242"/>
                  </a:lnTo>
                  <a:lnTo>
                    <a:pt x="1129715" y="2244242"/>
                  </a:lnTo>
                  <a:lnTo>
                    <a:pt x="1129715" y="2060397"/>
                  </a:lnTo>
                  <a:lnTo>
                    <a:pt x="1314297" y="2060397"/>
                  </a:lnTo>
                  <a:lnTo>
                    <a:pt x="1314297" y="2057222"/>
                  </a:lnTo>
                  <a:lnTo>
                    <a:pt x="1129715" y="2057222"/>
                  </a:lnTo>
                  <a:lnTo>
                    <a:pt x="1129715" y="1873377"/>
                  </a:lnTo>
                  <a:lnTo>
                    <a:pt x="1314297" y="1873377"/>
                  </a:lnTo>
                  <a:lnTo>
                    <a:pt x="1314297" y="1870202"/>
                  </a:lnTo>
                  <a:lnTo>
                    <a:pt x="1129715" y="1870202"/>
                  </a:lnTo>
                  <a:lnTo>
                    <a:pt x="1129715" y="1686356"/>
                  </a:lnTo>
                  <a:lnTo>
                    <a:pt x="1314297" y="1686356"/>
                  </a:lnTo>
                  <a:lnTo>
                    <a:pt x="1314297" y="1683181"/>
                  </a:lnTo>
                  <a:lnTo>
                    <a:pt x="1129715" y="1683181"/>
                  </a:lnTo>
                  <a:lnTo>
                    <a:pt x="1129715" y="1499336"/>
                  </a:lnTo>
                  <a:lnTo>
                    <a:pt x="1314297" y="1499336"/>
                  </a:lnTo>
                  <a:lnTo>
                    <a:pt x="1314297" y="1496161"/>
                  </a:lnTo>
                  <a:lnTo>
                    <a:pt x="1129715" y="1496161"/>
                  </a:lnTo>
                  <a:lnTo>
                    <a:pt x="1129715" y="1312316"/>
                  </a:lnTo>
                  <a:lnTo>
                    <a:pt x="1314297" y="1312316"/>
                  </a:lnTo>
                  <a:lnTo>
                    <a:pt x="1314297" y="1309141"/>
                  </a:lnTo>
                  <a:lnTo>
                    <a:pt x="1129715" y="1309141"/>
                  </a:lnTo>
                  <a:lnTo>
                    <a:pt x="1129715" y="1125296"/>
                  </a:lnTo>
                  <a:lnTo>
                    <a:pt x="1314297" y="1125296"/>
                  </a:lnTo>
                  <a:lnTo>
                    <a:pt x="1314297" y="1122121"/>
                  </a:lnTo>
                  <a:lnTo>
                    <a:pt x="1129715" y="1122121"/>
                  </a:lnTo>
                  <a:lnTo>
                    <a:pt x="1129715" y="938276"/>
                  </a:lnTo>
                  <a:lnTo>
                    <a:pt x="1314297" y="938276"/>
                  </a:lnTo>
                  <a:lnTo>
                    <a:pt x="1314297" y="935101"/>
                  </a:lnTo>
                  <a:lnTo>
                    <a:pt x="1129715" y="935101"/>
                  </a:lnTo>
                  <a:lnTo>
                    <a:pt x="1129715" y="751255"/>
                  </a:lnTo>
                  <a:lnTo>
                    <a:pt x="1314297" y="751255"/>
                  </a:lnTo>
                  <a:lnTo>
                    <a:pt x="1314297" y="748080"/>
                  </a:lnTo>
                  <a:lnTo>
                    <a:pt x="1129715" y="748080"/>
                  </a:lnTo>
                  <a:lnTo>
                    <a:pt x="1129715" y="564235"/>
                  </a:lnTo>
                  <a:lnTo>
                    <a:pt x="1314297" y="564235"/>
                  </a:lnTo>
                  <a:lnTo>
                    <a:pt x="1314297" y="561060"/>
                  </a:lnTo>
                  <a:lnTo>
                    <a:pt x="1129715" y="561060"/>
                  </a:lnTo>
                  <a:lnTo>
                    <a:pt x="1129715" y="377215"/>
                  </a:lnTo>
                  <a:lnTo>
                    <a:pt x="1314297" y="377215"/>
                  </a:lnTo>
                  <a:lnTo>
                    <a:pt x="1314297" y="374040"/>
                  </a:lnTo>
                  <a:lnTo>
                    <a:pt x="1129715" y="374040"/>
                  </a:lnTo>
                  <a:lnTo>
                    <a:pt x="1129715" y="190195"/>
                  </a:lnTo>
                  <a:lnTo>
                    <a:pt x="1314297" y="190195"/>
                  </a:lnTo>
                  <a:lnTo>
                    <a:pt x="1314297" y="187020"/>
                  </a:lnTo>
                  <a:lnTo>
                    <a:pt x="1129715" y="187020"/>
                  </a:lnTo>
                  <a:lnTo>
                    <a:pt x="1129715" y="3175"/>
                  </a:lnTo>
                  <a:lnTo>
                    <a:pt x="1314297" y="3175"/>
                  </a:lnTo>
                  <a:lnTo>
                    <a:pt x="1314297" y="0"/>
                  </a:lnTo>
                  <a:lnTo>
                    <a:pt x="1129715" y="0"/>
                  </a:lnTo>
                  <a:lnTo>
                    <a:pt x="1126540" y="0"/>
                  </a:lnTo>
                  <a:lnTo>
                    <a:pt x="1126540" y="3175"/>
                  </a:lnTo>
                  <a:lnTo>
                    <a:pt x="1126540" y="2244242"/>
                  </a:lnTo>
                  <a:lnTo>
                    <a:pt x="941959" y="2244242"/>
                  </a:lnTo>
                  <a:lnTo>
                    <a:pt x="941959" y="2060397"/>
                  </a:lnTo>
                  <a:lnTo>
                    <a:pt x="1126540" y="2060397"/>
                  </a:lnTo>
                  <a:lnTo>
                    <a:pt x="1126540" y="2057222"/>
                  </a:lnTo>
                  <a:lnTo>
                    <a:pt x="941959" y="2057222"/>
                  </a:lnTo>
                  <a:lnTo>
                    <a:pt x="941959" y="1873377"/>
                  </a:lnTo>
                  <a:lnTo>
                    <a:pt x="1126540" y="1873377"/>
                  </a:lnTo>
                  <a:lnTo>
                    <a:pt x="1126540" y="1870202"/>
                  </a:lnTo>
                  <a:lnTo>
                    <a:pt x="941959" y="1870202"/>
                  </a:lnTo>
                  <a:lnTo>
                    <a:pt x="941959" y="1686356"/>
                  </a:lnTo>
                  <a:lnTo>
                    <a:pt x="1126540" y="1686356"/>
                  </a:lnTo>
                  <a:lnTo>
                    <a:pt x="1126540" y="1683181"/>
                  </a:lnTo>
                  <a:lnTo>
                    <a:pt x="941959" y="1683181"/>
                  </a:lnTo>
                  <a:lnTo>
                    <a:pt x="941959" y="1499336"/>
                  </a:lnTo>
                  <a:lnTo>
                    <a:pt x="1126540" y="1499336"/>
                  </a:lnTo>
                  <a:lnTo>
                    <a:pt x="1126540" y="1496161"/>
                  </a:lnTo>
                  <a:lnTo>
                    <a:pt x="941959" y="1496161"/>
                  </a:lnTo>
                  <a:lnTo>
                    <a:pt x="941959" y="1312316"/>
                  </a:lnTo>
                  <a:lnTo>
                    <a:pt x="1126540" y="1312316"/>
                  </a:lnTo>
                  <a:lnTo>
                    <a:pt x="1126540" y="1309141"/>
                  </a:lnTo>
                  <a:lnTo>
                    <a:pt x="941959" y="1309141"/>
                  </a:lnTo>
                  <a:lnTo>
                    <a:pt x="941959" y="1125296"/>
                  </a:lnTo>
                  <a:lnTo>
                    <a:pt x="1126540" y="1125296"/>
                  </a:lnTo>
                  <a:lnTo>
                    <a:pt x="1126540" y="1122121"/>
                  </a:lnTo>
                  <a:lnTo>
                    <a:pt x="941959" y="1122121"/>
                  </a:lnTo>
                  <a:lnTo>
                    <a:pt x="941959" y="938276"/>
                  </a:lnTo>
                  <a:lnTo>
                    <a:pt x="1126540" y="938276"/>
                  </a:lnTo>
                  <a:lnTo>
                    <a:pt x="1126540" y="935101"/>
                  </a:lnTo>
                  <a:lnTo>
                    <a:pt x="941959" y="935101"/>
                  </a:lnTo>
                  <a:lnTo>
                    <a:pt x="941959" y="751255"/>
                  </a:lnTo>
                  <a:lnTo>
                    <a:pt x="1126540" y="751255"/>
                  </a:lnTo>
                  <a:lnTo>
                    <a:pt x="1126540" y="748080"/>
                  </a:lnTo>
                  <a:lnTo>
                    <a:pt x="941959" y="748080"/>
                  </a:lnTo>
                  <a:lnTo>
                    <a:pt x="941959" y="564235"/>
                  </a:lnTo>
                  <a:lnTo>
                    <a:pt x="1126540" y="564235"/>
                  </a:lnTo>
                  <a:lnTo>
                    <a:pt x="1126540" y="561060"/>
                  </a:lnTo>
                  <a:lnTo>
                    <a:pt x="941959" y="561060"/>
                  </a:lnTo>
                  <a:lnTo>
                    <a:pt x="941959" y="377215"/>
                  </a:lnTo>
                  <a:lnTo>
                    <a:pt x="1126540" y="377215"/>
                  </a:lnTo>
                  <a:lnTo>
                    <a:pt x="1126540" y="374040"/>
                  </a:lnTo>
                  <a:lnTo>
                    <a:pt x="941959" y="374040"/>
                  </a:lnTo>
                  <a:lnTo>
                    <a:pt x="941959" y="190195"/>
                  </a:lnTo>
                  <a:lnTo>
                    <a:pt x="1126540" y="190195"/>
                  </a:lnTo>
                  <a:lnTo>
                    <a:pt x="1126540" y="187020"/>
                  </a:lnTo>
                  <a:lnTo>
                    <a:pt x="941959" y="187020"/>
                  </a:lnTo>
                  <a:lnTo>
                    <a:pt x="941959" y="3175"/>
                  </a:lnTo>
                  <a:lnTo>
                    <a:pt x="1126540" y="3175"/>
                  </a:lnTo>
                  <a:lnTo>
                    <a:pt x="1126540" y="0"/>
                  </a:lnTo>
                  <a:lnTo>
                    <a:pt x="941959" y="0"/>
                  </a:lnTo>
                  <a:lnTo>
                    <a:pt x="938784" y="0"/>
                  </a:lnTo>
                  <a:lnTo>
                    <a:pt x="938784" y="3175"/>
                  </a:lnTo>
                  <a:lnTo>
                    <a:pt x="938784" y="2244242"/>
                  </a:lnTo>
                  <a:lnTo>
                    <a:pt x="754202" y="2244242"/>
                  </a:lnTo>
                  <a:lnTo>
                    <a:pt x="754202" y="2060397"/>
                  </a:lnTo>
                  <a:lnTo>
                    <a:pt x="938784" y="2060397"/>
                  </a:lnTo>
                  <a:lnTo>
                    <a:pt x="938784" y="2057222"/>
                  </a:lnTo>
                  <a:lnTo>
                    <a:pt x="754202" y="2057222"/>
                  </a:lnTo>
                  <a:lnTo>
                    <a:pt x="754202" y="1873377"/>
                  </a:lnTo>
                  <a:lnTo>
                    <a:pt x="938784" y="1873377"/>
                  </a:lnTo>
                  <a:lnTo>
                    <a:pt x="938784" y="1870202"/>
                  </a:lnTo>
                  <a:lnTo>
                    <a:pt x="754202" y="1870202"/>
                  </a:lnTo>
                  <a:lnTo>
                    <a:pt x="754202" y="1686356"/>
                  </a:lnTo>
                  <a:lnTo>
                    <a:pt x="938784" y="1686356"/>
                  </a:lnTo>
                  <a:lnTo>
                    <a:pt x="938784" y="1683181"/>
                  </a:lnTo>
                  <a:lnTo>
                    <a:pt x="754202" y="1683181"/>
                  </a:lnTo>
                  <a:lnTo>
                    <a:pt x="754202" y="1499336"/>
                  </a:lnTo>
                  <a:lnTo>
                    <a:pt x="938784" y="1499336"/>
                  </a:lnTo>
                  <a:lnTo>
                    <a:pt x="938784" y="1496161"/>
                  </a:lnTo>
                  <a:lnTo>
                    <a:pt x="754202" y="1496161"/>
                  </a:lnTo>
                  <a:lnTo>
                    <a:pt x="754202" y="1312316"/>
                  </a:lnTo>
                  <a:lnTo>
                    <a:pt x="938784" y="1312316"/>
                  </a:lnTo>
                  <a:lnTo>
                    <a:pt x="938784" y="1309141"/>
                  </a:lnTo>
                  <a:lnTo>
                    <a:pt x="754202" y="1309141"/>
                  </a:lnTo>
                  <a:lnTo>
                    <a:pt x="754202" y="1125296"/>
                  </a:lnTo>
                  <a:lnTo>
                    <a:pt x="938784" y="1125296"/>
                  </a:lnTo>
                  <a:lnTo>
                    <a:pt x="938784" y="1122121"/>
                  </a:lnTo>
                  <a:lnTo>
                    <a:pt x="754202" y="1122121"/>
                  </a:lnTo>
                  <a:lnTo>
                    <a:pt x="754202" y="938276"/>
                  </a:lnTo>
                  <a:lnTo>
                    <a:pt x="938784" y="938276"/>
                  </a:lnTo>
                  <a:lnTo>
                    <a:pt x="938784" y="935101"/>
                  </a:lnTo>
                  <a:lnTo>
                    <a:pt x="754202" y="935101"/>
                  </a:lnTo>
                  <a:lnTo>
                    <a:pt x="754202" y="751255"/>
                  </a:lnTo>
                  <a:lnTo>
                    <a:pt x="938784" y="751255"/>
                  </a:lnTo>
                  <a:lnTo>
                    <a:pt x="938784" y="748080"/>
                  </a:lnTo>
                  <a:lnTo>
                    <a:pt x="754202" y="748080"/>
                  </a:lnTo>
                  <a:lnTo>
                    <a:pt x="754202" y="564235"/>
                  </a:lnTo>
                  <a:lnTo>
                    <a:pt x="938784" y="564235"/>
                  </a:lnTo>
                  <a:lnTo>
                    <a:pt x="938784" y="561060"/>
                  </a:lnTo>
                  <a:lnTo>
                    <a:pt x="754202" y="561060"/>
                  </a:lnTo>
                  <a:lnTo>
                    <a:pt x="754202" y="377215"/>
                  </a:lnTo>
                  <a:lnTo>
                    <a:pt x="938784" y="377215"/>
                  </a:lnTo>
                  <a:lnTo>
                    <a:pt x="938784" y="374040"/>
                  </a:lnTo>
                  <a:lnTo>
                    <a:pt x="754202" y="374040"/>
                  </a:lnTo>
                  <a:lnTo>
                    <a:pt x="754202" y="190195"/>
                  </a:lnTo>
                  <a:lnTo>
                    <a:pt x="938784" y="190195"/>
                  </a:lnTo>
                  <a:lnTo>
                    <a:pt x="938784" y="187020"/>
                  </a:lnTo>
                  <a:lnTo>
                    <a:pt x="754202" y="187020"/>
                  </a:lnTo>
                  <a:lnTo>
                    <a:pt x="754202" y="3175"/>
                  </a:lnTo>
                  <a:lnTo>
                    <a:pt x="938784" y="3175"/>
                  </a:lnTo>
                  <a:lnTo>
                    <a:pt x="938784" y="0"/>
                  </a:lnTo>
                  <a:lnTo>
                    <a:pt x="754202" y="0"/>
                  </a:lnTo>
                  <a:lnTo>
                    <a:pt x="751027" y="0"/>
                  </a:lnTo>
                  <a:lnTo>
                    <a:pt x="751027" y="3175"/>
                  </a:lnTo>
                  <a:lnTo>
                    <a:pt x="751027" y="2244242"/>
                  </a:lnTo>
                  <a:lnTo>
                    <a:pt x="566445" y="2244242"/>
                  </a:lnTo>
                  <a:lnTo>
                    <a:pt x="566445" y="2060397"/>
                  </a:lnTo>
                  <a:lnTo>
                    <a:pt x="751027" y="2060397"/>
                  </a:lnTo>
                  <a:lnTo>
                    <a:pt x="751027" y="2057222"/>
                  </a:lnTo>
                  <a:lnTo>
                    <a:pt x="566445" y="2057222"/>
                  </a:lnTo>
                  <a:lnTo>
                    <a:pt x="566445" y="1873377"/>
                  </a:lnTo>
                  <a:lnTo>
                    <a:pt x="751027" y="1873377"/>
                  </a:lnTo>
                  <a:lnTo>
                    <a:pt x="751027" y="1870202"/>
                  </a:lnTo>
                  <a:lnTo>
                    <a:pt x="566445" y="1870202"/>
                  </a:lnTo>
                  <a:lnTo>
                    <a:pt x="566445" y="1686356"/>
                  </a:lnTo>
                  <a:lnTo>
                    <a:pt x="751027" y="1686356"/>
                  </a:lnTo>
                  <a:lnTo>
                    <a:pt x="751027" y="1683181"/>
                  </a:lnTo>
                  <a:lnTo>
                    <a:pt x="566445" y="1683181"/>
                  </a:lnTo>
                  <a:lnTo>
                    <a:pt x="566445" y="1499336"/>
                  </a:lnTo>
                  <a:lnTo>
                    <a:pt x="751027" y="1499336"/>
                  </a:lnTo>
                  <a:lnTo>
                    <a:pt x="751027" y="1496161"/>
                  </a:lnTo>
                  <a:lnTo>
                    <a:pt x="566445" y="1496161"/>
                  </a:lnTo>
                  <a:lnTo>
                    <a:pt x="566445" y="1312316"/>
                  </a:lnTo>
                  <a:lnTo>
                    <a:pt x="751027" y="1312316"/>
                  </a:lnTo>
                  <a:lnTo>
                    <a:pt x="751027" y="1309141"/>
                  </a:lnTo>
                  <a:lnTo>
                    <a:pt x="566445" y="1309141"/>
                  </a:lnTo>
                  <a:lnTo>
                    <a:pt x="566445" y="1125296"/>
                  </a:lnTo>
                  <a:lnTo>
                    <a:pt x="751027" y="1125296"/>
                  </a:lnTo>
                  <a:lnTo>
                    <a:pt x="751027" y="1122121"/>
                  </a:lnTo>
                  <a:lnTo>
                    <a:pt x="566445" y="1122121"/>
                  </a:lnTo>
                  <a:lnTo>
                    <a:pt x="566445" y="938276"/>
                  </a:lnTo>
                  <a:lnTo>
                    <a:pt x="751027" y="938276"/>
                  </a:lnTo>
                  <a:lnTo>
                    <a:pt x="751027" y="935101"/>
                  </a:lnTo>
                  <a:lnTo>
                    <a:pt x="566445" y="935101"/>
                  </a:lnTo>
                  <a:lnTo>
                    <a:pt x="566445" y="751255"/>
                  </a:lnTo>
                  <a:lnTo>
                    <a:pt x="751027" y="751255"/>
                  </a:lnTo>
                  <a:lnTo>
                    <a:pt x="751027" y="748080"/>
                  </a:lnTo>
                  <a:lnTo>
                    <a:pt x="566445" y="748080"/>
                  </a:lnTo>
                  <a:lnTo>
                    <a:pt x="566445" y="564235"/>
                  </a:lnTo>
                  <a:lnTo>
                    <a:pt x="751027" y="564235"/>
                  </a:lnTo>
                  <a:lnTo>
                    <a:pt x="751027" y="561060"/>
                  </a:lnTo>
                  <a:lnTo>
                    <a:pt x="566445" y="561060"/>
                  </a:lnTo>
                  <a:lnTo>
                    <a:pt x="566445" y="377215"/>
                  </a:lnTo>
                  <a:lnTo>
                    <a:pt x="751027" y="377215"/>
                  </a:lnTo>
                  <a:lnTo>
                    <a:pt x="751027" y="374040"/>
                  </a:lnTo>
                  <a:lnTo>
                    <a:pt x="566445" y="374040"/>
                  </a:lnTo>
                  <a:lnTo>
                    <a:pt x="566445" y="190195"/>
                  </a:lnTo>
                  <a:lnTo>
                    <a:pt x="751027" y="190195"/>
                  </a:lnTo>
                  <a:lnTo>
                    <a:pt x="751027" y="187020"/>
                  </a:lnTo>
                  <a:lnTo>
                    <a:pt x="566445" y="187020"/>
                  </a:lnTo>
                  <a:lnTo>
                    <a:pt x="566445" y="3175"/>
                  </a:lnTo>
                  <a:lnTo>
                    <a:pt x="751027" y="3175"/>
                  </a:lnTo>
                  <a:lnTo>
                    <a:pt x="751027" y="0"/>
                  </a:lnTo>
                  <a:lnTo>
                    <a:pt x="566445" y="0"/>
                  </a:lnTo>
                  <a:lnTo>
                    <a:pt x="563270" y="0"/>
                  </a:lnTo>
                  <a:lnTo>
                    <a:pt x="563270" y="3175"/>
                  </a:lnTo>
                  <a:lnTo>
                    <a:pt x="563270" y="2244242"/>
                  </a:lnTo>
                  <a:lnTo>
                    <a:pt x="378688" y="2244242"/>
                  </a:lnTo>
                  <a:lnTo>
                    <a:pt x="378688" y="2060397"/>
                  </a:lnTo>
                  <a:lnTo>
                    <a:pt x="563270" y="2060397"/>
                  </a:lnTo>
                  <a:lnTo>
                    <a:pt x="563270" y="2057222"/>
                  </a:lnTo>
                  <a:lnTo>
                    <a:pt x="378688" y="2057222"/>
                  </a:lnTo>
                  <a:lnTo>
                    <a:pt x="378688" y="1873377"/>
                  </a:lnTo>
                  <a:lnTo>
                    <a:pt x="563270" y="1873377"/>
                  </a:lnTo>
                  <a:lnTo>
                    <a:pt x="563270" y="1870202"/>
                  </a:lnTo>
                  <a:lnTo>
                    <a:pt x="378688" y="1870202"/>
                  </a:lnTo>
                  <a:lnTo>
                    <a:pt x="378688" y="1686356"/>
                  </a:lnTo>
                  <a:lnTo>
                    <a:pt x="563270" y="1686356"/>
                  </a:lnTo>
                  <a:lnTo>
                    <a:pt x="563270" y="1683181"/>
                  </a:lnTo>
                  <a:lnTo>
                    <a:pt x="378688" y="1683181"/>
                  </a:lnTo>
                  <a:lnTo>
                    <a:pt x="378688" y="1499336"/>
                  </a:lnTo>
                  <a:lnTo>
                    <a:pt x="563270" y="1499336"/>
                  </a:lnTo>
                  <a:lnTo>
                    <a:pt x="563270" y="1496161"/>
                  </a:lnTo>
                  <a:lnTo>
                    <a:pt x="378688" y="1496161"/>
                  </a:lnTo>
                  <a:lnTo>
                    <a:pt x="378688" y="1312316"/>
                  </a:lnTo>
                  <a:lnTo>
                    <a:pt x="563270" y="1312316"/>
                  </a:lnTo>
                  <a:lnTo>
                    <a:pt x="563270" y="1309141"/>
                  </a:lnTo>
                  <a:lnTo>
                    <a:pt x="378688" y="1309141"/>
                  </a:lnTo>
                  <a:lnTo>
                    <a:pt x="378688" y="1125296"/>
                  </a:lnTo>
                  <a:lnTo>
                    <a:pt x="563270" y="1125296"/>
                  </a:lnTo>
                  <a:lnTo>
                    <a:pt x="563270" y="1122121"/>
                  </a:lnTo>
                  <a:lnTo>
                    <a:pt x="378688" y="1122121"/>
                  </a:lnTo>
                  <a:lnTo>
                    <a:pt x="378688" y="938276"/>
                  </a:lnTo>
                  <a:lnTo>
                    <a:pt x="563270" y="938276"/>
                  </a:lnTo>
                  <a:lnTo>
                    <a:pt x="563270" y="935101"/>
                  </a:lnTo>
                  <a:lnTo>
                    <a:pt x="378688" y="935101"/>
                  </a:lnTo>
                  <a:lnTo>
                    <a:pt x="378688" y="751255"/>
                  </a:lnTo>
                  <a:lnTo>
                    <a:pt x="563270" y="751255"/>
                  </a:lnTo>
                  <a:lnTo>
                    <a:pt x="563270" y="748080"/>
                  </a:lnTo>
                  <a:lnTo>
                    <a:pt x="378688" y="748080"/>
                  </a:lnTo>
                  <a:lnTo>
                    <a:pt x="378688" y="564235"/>
                  </a:lnTo>
                  <a:lnTo>
                    <a:pt x="563270" y="564235"/>
                  </a:lnTo>
                  <a:lnTo>
                    <a:pt x="563270" y="561060"/>
                  </a:lnTo>
                  <a:lnTo>
                    <a:pt x="378688" y="561060"/>
                  </a:lnTo>
                  <a:lnTo>
                    <a:pt x="378688" y="377215"/>
                  </a:lnTo>
                  <a:lnTo>
                    <a:pt x="563270" y="377215"/>
                  </a:lnTo>
                  <a:lnTo>
                    <a:pt x="563270" y="374040"/>
                  </a:lnTo>
                  <a:lnTo>
                    <a:pt x="378688" y="374040"/>
                  </a:lnTo>
                  <a:lnTo>
                    <a:pt x="378688" y="190195"/>
                  </a:lnTo>
                  <a:lnTo>
                    <a:pt x="563270" y="190195"/>
                  </a:lnTo>
                  <a:lnTo>
                    <a:pt x="563270" y="187020"/>
                  </a:lnTo>
                  <a:lnTo>
                    <a:pt x="378688" y="187020"/>
                  </a:lnTo>
                  <a:lnTo>
                    <a:pt x="378688" y="3175"/>
                  </a:lnTo>
                  <a:lnTo>
                    <a:pt x="563270" y="3175"/>
                  </a:lnTo>
                  <a:lnTo>
                    <a:pt x="563270" y="0"/>
                  </a:lnTo>
                  <a:lnTo>
                    <a:pt x="378688" y="0"/>
                  </a:lnTo>
                  <a:lnTo>
                    <a:pt x="375513" y="0"/>
                  </a:lnTo>
                  <a:lnTo>
                    <a:pt x="375513" y="3175"/>
                  </a:lnTo>
                  <a:lnTo>
                    <a:pt x="375513" y="2244242"/>
                  </a:lnTo>
                  <a:lnTo>
                    <a:pt x="190931" y="2244242"/>
                  </a:lnTo>
                  <a:lnTo>
                    <a:pt x="190931" y="2060397"/>
                  </a:lnTo>
                  <a:lnTo>
                    <a:pt x="375513" y="2060397"/>
                  </a:lnTo>
                  <a:lnTo>
                    <a:pt x="375513" y="2057222"/>
                  </a:lnTo>
                  <a:lnTo>
                    <a:pt x="190931" y="2057222"/>
                  </a:lnTo>
                  <a:lnTo>
                    <a:pt x="190931" y="1873377"/>
                  </a:lnTo>
                  <a:lnTo>
                    <a:pt x="375513" y="1873377"/>
                  </a:lnTo>
                  <a:lnTo>
                    <a:pt x="375513" y="1870202"/>
                  </a:lnTo>
                  <a:lnTo>
                    <a:pt x="190931" y="1870202"/>
                  </a:lnTo>
                  <a:lnTo>
                    <a:pt x="190931" y="1686356"/>
                  </a:lnTo>
                  <a:lnTo>
                    <a:pt x="375513" y="1686356"/>
                  </a:lnTo>
                  <a:lnTo>
                    <a:pt x="375513" y="1683181"/>
                  </a:lnTo>
                  <a:lnTo>
                    <a:pt x="190931" y="1683181"/>
                  </a:lnTo>
                  <a:lnTo>
                    <a:pt x="190931" y="1499336"/>
                  </a:lnTo>
                  <a:lnTo>
                    <a:pt x="375513" y="1499336"/>
                  </a:lnTo>
                  <a:lnTo>
                    <a:pt x="375513" y="1496161"/>
                  </a:lnTo>
                  <a:lnTo>
                    <a:pt x="190931" y="1496161"/>
                  </a:lnTo>
                  <a:lnTo>
                    <a:pt x="190931" y="1312316"/>
                  </a:lnTo>
                  <a:lnTo>
                    <a:pt x="375513" y="1312316"/>
                  </a:lnTo>
                  <a:lnTo>
                    <a:pt x="375513" y="1309141"/>
                  </a:lnTo>
                  <a:lnTo>
                    <a:pt x="190931" y="1309141"/>
                  </a:lnTo>
                  <a:lnTo>
                    <a:pt x="190931" y="1125296"/>
                  </a:lnTo>
                  <a:lnTo>
                    <a:pt x="375513" y="1125296"/>
                  </a:lnTo>
                  <a:lnTo>
                    <a:pt x="375513" y="1122121"/>
                  </a:lnTo>
                  <a:lnTo>
                    <a:pt x="190931" y="1122121"/>
                  </a:lnTo>
                  <a:lnTo>
                    <a:pt x="190931" y="938276"/>
                  </a:lnTo>
                  <a:lnTo>
                    <a:pt x="375513" y="938276"/>
                  </a:lnTo>
                  <a:lnTo>
                    <a:pt x="375513" y="935101"/>
                  </a:lnTo>
                  <a:lnTo>
                    <a:pt x="190931" y="935101"/>
                  </a:lnTo>
                  <a:lnTo>
                    <a:pt x="190931" y="751255"/>
                  </a:lnTo>
                  <a:lnTo>
                    <a:pt x="375513" y="751255"/>
                  </a:lnTo>
                  <a:lnTo>
                    <a:pt x="375513" y="748080"/>
                  </a:lnTo>
                  <a:lnTo>
                    <a:pt x="190931" y="748080"/>
                  </a:lnTo>
                  <a:lnTo>
                    <a:pt x="190931" y="564235"/>
                  </a:lnTo>
                  <a:lnTo>
                    <a:pt x="375513" y="564235"/>
                  </a:lnTo>
                  <a:lnTo>
                    <a:pt x="375513" y="561060"/>
                  </a:lnTo>
                  <a:lnTo>
                    <a:pt x="190931" y="561060"/>
                  </a:lnTo>
                  <a:lnTo>
                    <a:pt x="190931" y="377215"/>
                  </a:lnTo>
                  <a:lnTo>
                    <a:pt x="375513" y="377215"/>
                  </a:lnTo>
                  <a:lnTo>
                    <a:pt x="375513" y="374040"/>
                  </a:lnTo>
                  <a:lnTo>
                    <a:pt x="190931" y="374040"/>
                  </a:lnTo>
                  <a:lnTo>
                    <a:pt x="190931" y="190195"/>
                  </a:lnTo>
                  <a:lnTo>
                    <a:pt x="375513" y="190195"/>
                  </a:lnTo>
                  <a:lnTo>
                    <a:pt x="375513" y="187020"/>
                  </a:lnTo>
                  <a:lnTo>
                    <a:pt x="190931" y="187020"/>
                  </a:lnTo>
                  <a:lnTo>
                    <a:pt x="190931" y="3175"/>
                  </a:lnTo>
                  <a:lnTo>
                    <a:pt x="375513" y="3175"/>
                  </a:lnTo>
                  <a:lnTo>
                    <a:pt x="375513" y="0"/>
                  </a:lnTo>
                  <a:lnTo>
                    <a:pt x="190931" y="0"/>
                  </a:lnTo>
                  <a:lnTo>
                    <a:pt x="187756" y="0"/>
                  </a:lnTo>
                  <a:lnTo>
                    <a:pt x="187756" y="3175"/>
                  </a:lnTo>
                  <a:lnTo>
                    <a:pt x="187756" y="2244242"/>
                  </a:lnTo>
                  <a:lnTo>
                    <a:pt x="3175" y="2244242"/>
                  </a:lnTo>
                  <a:lnTo>
                    <a:pt x="3175" y="2060397"/>
                  </a:lnTo>
                  <a:lnTo>
                    <a:pt x="187756" y="2060397"/>
                  </a:lnTo>
                  <a:lnTo>
                    <a:pt x="187756" y="2057222"/>
                  </a:lnTo>
                  <a:lnTo>
                    <a:pt x="3175" y="2057222"/>
                  </a:lnTo>
                  <a:lnTo>
                    <a:pt x="3175" y="1873377"/>
                  </a:lnTo>
                  <a:lnTo>
                    <a:pt x="187756" y="1873377"/>
                  </a:lnTo>
                  <a:lnTo>
                    <a:pt x="187756" y="1870202"/>
                  </a:lnTo>
                  <a:lnTo>
                    <a:pt x="3175" y="1870202"/>
                  </a:lnTo>
                  <a:lnTo>
                    <a:pt x="3175" y="1686356"/>
                  </a:lnTo>
                  <a:lnTo>
                    <a:pt x="187756" y="1686356"/>
                  </a:lnTo>
                  <a:lnTo>
                    <a:pt x="187756" y="1683181"/>
                  </a:lnTo>
                  <a:lnTo>
                    <a:pt x="3175" y="1683181"/>
                  </a:lnTo>
                  <a:lnTo>
                    <a:pt x="3175" y="1499336"/>
                  </a:lnTo>
                  <a:lnTo>
                    <a:pt x="187756" y="1499336"/>
                  </a:lnTo>
                  <a:lnTo>
                    <a:pt x="187756" y="1496161"/>
                  </a:lnTo>
                  <a:lnTo>
                    <a:pt x="3175" y="1496161"/>
                  </a:lnTo>
                  <a:lnTo>
                    <a:pt x="3175" y="1312316"/>
                  </a:lnTo>
                  <a:lnTo>
                    <a:pt x="187756" y="1312316"/>
                  </a:lnTo>
                  <a:lnTo>
                    <a:pt x="187756" y="1309141"/>
                  </a:lnTo>
                  <a:lnTo>
                    <a:pt x="3175" y="1309141"/>
                  </a:lnTo>
                  <a:lnTo>
                    <a:pt x="3175" y="1125296"/>
                  </a:lnTo>
                  <a:lnTo>
                    <a:pt x="187756" y="1125296"/>
                  </a:lnTo>
                  <a:lnTo>
                    <a:pt x="187756" y="1122121"/>
                  </a:lnTo>
                  <a:lnTo>
                    <a:pt x="3175" y="1122121"/>
                  </a:lnTo>
                  <a:lnTo>
                    <a:pt x="3175" y="938276"/>
                  </a:lnTo>
                  <a:lnTo>
                    <a:pt x="187756" y="938276"/>
                  </a:lnTo>
                  <a:lnTo>
                    <a:pt x="187756" y="935101"/>
                  </a:lnTo>
                  <a:lnTo>
                    <a:pt x="3175" y="935101"/>
                  </a:lnTo>
                  <a:lnTo>
                    <a:pt x="3175" y="751255"/>
                  </a:lnTo>
                  <a:lnTo>
                    <a:pt x="187756" y="751255"/>
                  </a:lnTo>
                  <a:lnTo>
                    <a:pt x="187756" y="748080"/>
                  </a:lnTo>
                  <a:lnTo>
                    <a:pt x="3175" y="748080"/>
                  </a:lnTo>
                  <a:lnTo>
                    <a:pt x="3175" y="564235"/>
                  </a:lnTo>
                  <a:lnTo>
                    <a:pt x="187756" y="564235"/>
                  </a:lnTo>
                  <a:lnTo>
                    <a:pt x="187756" y="561060"/>
                  </a:lnTo>
                  <a:lnTo>
                    <a:pt x="3175" y="561060"/>
                  </a:lnTo>
                  <a:lnTo>
                    <a:pt x="3175" y="377215"/>
                  </a:lnTo>
                  <a:lnTo>
                    <a:pt x="187756" y="377215"/>
                  </a:lnTo>
                  <a:lnTo>
                    <a:pt x="187756" y="374040"/>
                  </a:lnTo>
                  <a:lnTo>
                    <a:pt x="3175" y="374040"/>
                  </a:lnTo>
                  <a:lnTo>
                    <a:pt x="3175" y="190195"/>
                  </a:lnTo>
                  <a:lnTo>
                    <a:pt x="187756" y="190195"/>
                  </a:lnTo>
                  <a:lnTo>
                    <a:pt x="187756" y="187020"/>
                  </a:lnTo>
                  <a:lnTo>
                    <a:pt x="3175" y="187020"/>
                  </a:lnTo>
                  <a:lnTo>
                    <a:pt x="3175" y="3175"/>
                  </a:lnTo>
                  <a:lnTo>
                    <a:pt x="187756" y="3175"/>
                  </a:lnTo>
                  <a:lnTo>
                    <a:pt x="187756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75"/>
                  </a:lnTo>
                  <a:lnTo>
                    <a:pt x="0" y="2247417"/>
                  </a:lnTo>
                  <a:lnTo>
                    <a:pt x="3175" y="2247417"/>
                  </a:lnTo>
                  <a:lnTo>
                    <a:pt x="2256256" y="2247417"/>
                  </a:lnTo>
                  <a:lnTo>
                    <a:pt x="2256256" y="2244242"/>
                  </a:lnTo>
                  <a:lnTo>
                    <a:pt x="2256256" y="3175"/>
                  </a:lnTo>
                  <a:lnTo>
                    <a:pt x="2256256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2507" y="2492690"/>
              <a:ext cx="2475627" cy="1981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69827" y="2571750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700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60602" y="2510789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1260" y="1354216"/>
              <a:ext cx="198120" cy="24750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260320" y="1481536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199360" y="1372323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19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19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2786" y="2514830"/>
              <a:ext cx="157808" cy="15780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05649" y="2534692"/>
              <a:ext cx="72083" cy="7208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00886" y="2529930"/>
              <a:ext cx="81608" cy="8160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85350" y="2328521"/>
              <a:ext cx="157808" cy="15780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28213" y="2348383"/>
              <a:ext cx="72083" cy="7208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23450" y="2343621"/>
              <a:ext cx="81608" cy="81608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5530143" y="1354216"/>
            <a:ext cx="2475865" cy="2475230"/>
            <a:chOff x="5530143" y="1354216"/>
            <a:chExt cx="2475865" cy="2475230"/>
          </a:xfrm>
        </p:grpSpPr>
        <p:sp>
          <p:nvSpPr>
            <p:cNvPr id="18" name="object 18"/>
            <p:cNvSpPr/>
            <p:nvPr/>
          </p:nvSpPr>
          <p:spPr>
            <a:xfrm>
              <a:off x="5649912" y="1458912"/>
              <a:ext cx="2256790" cy="2247900"/>
            </a:xfrm>
            <a:custGeom>
              <a:avLst/>
              <a:gdLst/>
              <a:ahLst/>
              <a:cxnLst/>
              <a:rect l="l" t="t" r="r" b="b"/>
              <a:pathLst>
                <a:path w="2256790" h="2247900">
                  <a:moveTo>
                    <a:pt x="2256256" y="0"/>
                  </a:moveTo>
                  <a:lnTo>
                    <a:pt x="2253081" y="0"/>
                  </a:lnTo>
                  <a:lnTo>
                    <a:pt x="2253081" y="3175"/>
                  </a:lnTo>
                  <a:lnTo>
                    <a:pt x="2253081" y="187020"/>
                  </a:lnTo>
                  <a:lnTo>
                    <a:pt x="2253081" y="2244242"/>
                  </a:lnTo>
                  <a:lnTo>
                    <a:pt x="2068499" y="2244242"/>
                  </a:lnTo>
                  <a:lnTo>
                    <a:pt x="2068499" y="2060397"/>
                  </a:lnTo>
                  <a:lnTo>
                    <a:pt x="2253081" y="2060397"/>
                  </a:lnTo>
                  <a:lnTo>
                    <a:pt x="2253081" y="2057222"/>
                  </a:lnTo>
                  <a:lnTo>
                    <a:pt x="2068499" y="2057222"/>
                  </a:lnTo>
                  <a:lnTo>
                    <a:pt x="2068499" y="1873377"/>
                  </a:lnTo>
                  <a:lnTo>
                    <a:pt x="2253081" y="1873377"/>
                  </a:lnTo>
                  <a:lnTo>
                    <a:pt x="2253081" y="1870202"/>
                  </a:lnTo>
                  <a:lnTo>
                    <a:pt x="2068499" y="1870202"/>
                  </a:lnTo>
                  <a:lnTo>
                    <a:pt x="2068499" y="1686356"/>
                  </a:lnTo>
                  <a:lnTo>
                    <a:pt x="2253081" y="1686356"/>
                  </a:lnTo>
                  <a:lnTo>
                    <a:pt x="2253081" y="1683181"/>
                  </a:lnTo>
                  <a:lnTo>
                    <a:pt x="2068499" y="1683181"/>
                  </a:lnTo>
                  <a:lnTo>
                    <a:pt x="2068499" y="1499336"/>
                  </a:lnTo>
                  <a:lnTo>
                    <a:pt x="2253081" y="1499336"/>
                  </a:lnTo>
                  <a:lnTo>
                    <a:pt x="2253081" y="1496161"/>
                  </a:lnTo>
                  <a:lnTo>
                    <a:pt x="2068499" y="1496161"/>
                  </a:lnTo>
                  <a:lnTo>
                    <a:pt x="2068499" y="1312316"/>
                  </a:lnTo>
                  <a:lnTo>
                    <a:pt x="2253081" y="1312316"/>
                  </a:lnTo>
                  <a:lnTo>
                    <a:pt x="2253081" y="1309141"/>
                  </a:lnTo>
                  <a:lnTo>
                    <a:pt x="2068499" y="1309141"/>
                  </a:lnTo>
                  <a:lnTo>
                    <a:pt x="2068499" y="1125296"/>
                  </a:lnTo>
                  <a:lnTo>
                    <a:pt x="2253081" y="1125296"/>
                  </a:lnTo>
                  <a:lnTo>
                    <a:pt x="2253081" y="1122121"/>
                  </a:lnTo>
                  <a:lnTo>
                    <a:pt x="2068499" y="1122121"/>
                  </a:lnTo>
                  <a:lnTo>
                    <a:pt x="2068499" y="938276"/>
                  </a:lnTo>
                  <a:lnTo>
                    <a:pt x="2253081" y="938276"/>
                  </a:lnTo>
                  <a:lnTo>
                    <a:pt x="2253081" y="935101"/>
                  </a:lnTo>
                  <a:lnTo>
                    <a:pt x="2068499" y="935101"/>
                  </a:lnTo>
                  <a:lnTo>
                    <a:pt x="2068499" y="751255"/>
                  </a:lnTo>
                  <a:lnTo>
                    <a:pt x="2253081" y="751255"/>
                  </a:lnTo>
                  <a:lnTo>
                    <a:pt x="2253081" y="748080"/>
                  </a:lnTo>
                  <a:lnTo>
                    <a:pt x="2068499" y="748080"/>
                  </a:lnTo>
                  <a:lnTo>
                    <a:pt x="2068499" y="564235"/>
                  </a:lnTo>
                  <a:lnTo>
                    <a:pt x="2253081" y="564235"/>
                  </a:lnTo>
                  <a:lnTo>
                    <a:pt x="2253081" y="561060"/>
                  </a:lnTo>
                  <a:lnTo>
                    <a:pt x="2068499" y="561060"/>
                  </a:lnTo>
                  <a:lnTo>
                    <a:pt x="2068499" y="377215"/>
                  </a:lnTo>
                  <a:lnTo>
                    <a:pt x="2253081" y="377215"/>
                  </a:lnTo>
                  <a:lnTo>
                    <a:pt x="2253081" y="374040"/>
                  </a:lnTo>
                  <a:lnTo>
                    <a:pt x="2068499" y="374040"/>
                  </a:lnTo>
                  <a:lnTo>
                    <a:pt x="2068499" y="190195"/>
                  </a:lnTo>
                  <a:lnTo>
                    <a:pt x="2253081" y="190195"/>
                  </a:lnTo>
                  <a:lnTo>
                    <a:pt x="2253081" y="187020"/>
                  </a:lnTo>
                  <a:lnTo>
                    <a:pt x="2068499" y="187020"/>
                  </a:lnTo>
                  <a:lnTo>
                    <a:pt x="2068499" y="3175"/>
                  </a:lnTo>
                  <a:lnTo>
                    <a:pt x="2253081" y="3175"/>
                  </a:lnTo>
                  <a:lnTo>
                    <a:pt x="2253081" y="0"/>
                  </a:lnTo>
                  <a:lnTo>
                    <a:pt x="2068499" y="0"/>
                  </a:lnTo>
                  <a:lnTo>
                    <a:pt x="2065324" y="0"/>
                  </a:lnTo>
                  <a:lnTo>
                    <a:pt x="2065324" y="3175"/>
                  </a:lnTo>
                  <a:lnTo>
                    <a:pt x="2065324" y="2244242"/>
                  </a:lnTo>
                  <a:lnTo>
                    <a:pt x="1880743" y="2244242"/>
                  </a:lnTo>
                  <a:lnTo>
                    <a:pt x="1880743" y="2060397"/>
                  </a:lnTo>
                  <a:lnTo>
                    <a:pt x="2065324" y="2060397"/>
                  </a:lnTo>
                  <a:lnTo>
                    <a:pt x="2065324" y="2057222"/>
                  </a:lnTo>
                  <a:lnTo>
                    <a:pt x="1880743" y="2057222"/>
                  </a:lnTo>
                  <a:lnTo>
                    <a:pt x="1880743" y="1873377"/>
                  </a:lnTo>
                  <a:lnTo>
                    <a:pt x="2065324" y="1873377"/>
                  </a:lnTo>
                  <a:lnTo>
                    <a:pt x="2065324" y="1870202"/>
                  </a:lnTo>
                  <a:lnTo>
                    <a:pt x="1880743" y="1870202"/>
                  </a:lnTo>
                  <a:lnTo>
                    <a:pt x="1880743" y="1686356"/>
                  </a:lnTo>
                  <a:lnTo>
                    <a:pt x="2065324" y="1686356"/>
                  </a:lnTo>
                  <a:lnTo>
                    <a:pt x="2065324" y="1683181"/>
                  </a:lnTo>
                  <a:lnTo>
                    <a:pt x="1880743" y="1683181"/>
                  </a:lnTo>
                  <a:lnTo>
                    <a:pt x="1880743" y="1499336"/>
                  </a:lnTo>
                  <a:lnTo>
                    <a:pt x="2065324" y="1499336"/>
                  </a:lnTo>
                  <a:lnTo>
                    <a:pt x="2065324" y="1496161"/>
                  </a:lnTo>
                  <a:lnTo>
                    <a:pt x="1880743" y="1496161"/>
                  </a:lnTo>
                  <a:lnTo>
                    <a:pt x="1880743" y="1312316"/>
                  </a:lnTo>
                  <a:lnTo>
                    <a:pt x="2065324" y="1312316"/>
                  </a:lnTo>
                  <a:lnTo>
                    <a:pt x="2065324" y="1309141"/>
                  </a:lnTo>
                  <a:lnTo>
                    <a:pt x="1880743" y="1309141"/>
                  </a:lnTo>
                  <a:lnTo>
                    <a:pt x="1880743" y="1125296"/>
                  </a:lnTo>
                  <a:lnTo>
                    <a:pt x="2065324" y="1125296"/>
                  </a:lnTo>
                  <a:lnTo>
                    <a:pt x="2065324" y="1122121"/>
                  </a:lnTo>
                  <a:lnTo>
                    <a:pt x="1880743" y="1122121"/>
                  </a:lnTo>
                  <a:lnTo>
                    <a:pt x="1880743" y="938276"/>
                  </a:lnTo>
                  <a:lnTo>
                    <a:pt x="2065324" y="938276"/>
                  </a:lnTo>
                  <a:lnTo>
                    <a:pt x="2065324" y="935101"/>
                  </a:lnTo>
                  <a:lnTo>
                    <a:pt x="1880743" y="935101"/>
                  </a:lnTo>
                  <a:lnTo>
                    <a:pt x="1880743" y="751255"/>
                  </a:lnTo>
                  <a:lnTo>
                    <a:pt x="2065324" y="751255"/>
                  </a:lnTo>
                  <a:lnTo>
                    <a:pt x="2065324" y="748080"/>
                  </a:lnTo>
                  <a:lnTo>
                    <a:pt x="1880743" y="748080"/>
                  </a:lnTo>
                  <a:lnTo>
                    <a:pt x="1880743" y="564235"/>
                  </a:lnTo>
                  <a:lnTo>
                    <a:pt x="2065324" y="564235"/>
                  </a:lnTo>
                  <a:lnTo>
                    <a:pt x="2065324" y="561060"/>
                  </a:lnTo>
                  <a:lnTo>
                    <a:pt x="1880743" y="561060"/>
                  </a:lnTo>
                  <a:lnTo>
                    <a:pt x="1880743" y="377215"/>
                  </a:lnTo>
                  <a:lnTo>
                    <a:pt x="2065324" y="377215"/>
                  </a:lnTo>
                  <a:lnTo>
                    <a:pt x="2065324" y="374040"/>
                  </a:lnTo>
                  <a:lnTo>
                    <a:pt x="1880743" y="374040"/>
                  </a:lnTo>
                  <a:lnTo>
                    <a:pt x="1880743" y="190195"/>
                  </a:lnTo>
                  <a:lnTo>
                    <a:pt x="2065324" y="190195"/>
                  </a:lnTo>
                  <a:lnTo>
                    <a:pt x="2065324" y="187020"/>
                  </a:lnTo>
                  <a:lnTo>
                    <a:pt x="1880743" y="187020"/>
                  </a:lnTo>
                  <a:lnTo>
                    <a:pt x="1880743" y="3175"/>
                  </a:lnTo>
                  <a:lnTo>
                    <a:pt x="2065324" y="3175"/>
                  </a:lnTo>
                  <a:lnTo>
                    <a:pt x="2065324" y="0"/>
                  </a:lnTo>
                  <a:lnTo>
                    <a:pt x="1880743" y="0"/>
                  </a:lnTo>
                  <a:lnTo>
                    <a:pt x="1877568" y="0"/>
                  </a:lnTo>
                  <a:lnTo>
                    <a:pt x="1877568" y="3175"/>
                  </a:lnTo>
                  <a:lnTo>
                    <a:pt x="1877568" y="2244242"/>
                  </a:lnTo>
                  <a:lnTo>
                    <a:pt x="1692986" y="2244242"/>
                  </a:lnTo>
                  <a:lnTo>
                    <a:pt x="1692986" y="2060397"/>
                  </a:lnTo>
                  <a:lnTo>
                    <a:pt x="1877568" y="2060397"/>
                  </a:lnTo>
                  <a:lnTo>
                    <a:pt x="1877568" y="2057222"/>
                  </a:lnTo>
                  <a:lnTo>
                    <a:pt x="1692986" y="2057222"/>
                  </a:lnTo>
                  <a:lnTo>
                    <a:pt x="1692986" y="1873377"/>
                  </a:lnTo>
                  <a:lnTo>
                    <a:pt x="1877568" y="1873377"/>
                  </a:lnTo>
                  <a:lnTo>
                    <a:pt x="1877568" y="1870202"/>
                  </a:lnTo>
                  <a:lnTo>
                    <a:pt x="1692986" y="1870202"/>
                  </a:lnTo>
                  <a:lnTo>
                    <a:pt x="1692986" y="1686356"/>
                  </a:lnTo>
                  <a:lnTo>
                    <a:pt x="1877568" y="1686356"/>
                  </a:lnTo>
                  <a:lnTo>
                    <a:pt x="1877568" y="1683181"/>
                  </a:lnTo>
                  <a:lnTo>
                    <a:pt x="1692986" y="1683181"/>
                  </a:lnTo>
                  <a:lnTo>
                    <a:pt x="1692986" y="1499336"/>
                  </a:lnTo>
                  <a:lnTo>
                    <a:pt x="1877568" y="1499336"/>
                  </a:lnTo>
                  <a:lnTo>
                    <a:pt x="1877568" y="1496161"/>
                  </a:lnTo>
                  <a:lnTo>
                    <a:pt x="1692986" y="1496161"/>
                  </a:lnTo>
                  <a:lnTo>
                    <a:pt x="1692986" y="1312316"/>
                  </a:lnTo>
                  <a:lnTo>
                    <a:pt x="1877568" y="1312316"/>
                  </a:lnTo>
                  <a:lnTo>
                    <a:pt x="1877568" y="1309141"/>
                  </a:lnTo>
                  <a:lnTo>
                    <a:pt x="1692986" y="1309141"/>
                  </a:lnTo>
                  <a:lnTo>
                    <a:pt x="1692986" y="1125296"/>
                  </a:lnTo>
                  <a:lnTo>
                    <a:pt x="1877568" y="1125296"/>
                  </a:lnTo>
                  <a:lnTo>
                    <a:pt x="1877568" y="1122121"/>
                  </a:lnTo>
                  <a:lnTo>
                    <a:pt x="1692986" y="1122121"/>
                  </a:lnTo>
                  <a:lnTo>
                    <a:pt x="1692986" y="938276"/>
                  </a:lnTo>
                  <a:lnTo>
                    <a:pt x="1877568" y="938276"/>
                  </a:lnTo>
                  <a:lnTo>
                    <a:pt x="1877568" y="935101"/>
                  </a:lnTo>
                  <a:lnTo>
                    <a:pt x="1692986" y="935101"/>
                  </a:lnTo>
                  <a:lnTo>
                    <a:pt x="1692986" y="751255"/>
                  </a:lnTo>
                  <a:lnTo>
                    <a:pt x="1877568" y="751255"/>
                  </a:lnTo>
                  <a:lnTo>
                    <a:pt x="1877568" y="748080"/>
                  </a:lnTo>
                  <a:lnTo>
                    <a:pt x="1692986" y="748080"/>
                  </a:lnTo>
                  <a:lnTo>
                    <a:pt x="1692986" y="564235"/>
                  </a:lnTo>
                  <a:lnTo>
                    <a:pt x="1877568" y="564235"/>
                  </a:lnTo>
                  <a:lnTo>
                    <a:pt x="1877568" y="561060"/>
                  </a:lnTo>
                  <a:lnTo>
                    <a:pt x="1692986" y="561060"/>
                  </a:lnTo>
                  <a:lnTo>
                    <a:pt x="1692986" y="377215"/>
                  </a:lnTo>
                  <a:lnTo>
                    <a:pt x="1877568" y="377215"/>
                  </a:lnTo>
                  <a:lnTo>
                    <a:pt x="1877568" y="374040"/>
                  </a:lnTo>
                  <a:lnTo>
                    <a:pt x="1692986" y="374040"/>
                  </a:lnTo>
                  <a:lnTo>
                    <a:pt x="1692986" y="190195"/>
                  </a:lnTo>
                  <a:lnTo>
                    <a:pt x="1877568" y="190195"/>
                  </a:lnTo>
                  <a:lnTo>
                    <a:pt x="1877568" y="187020"/>
                  </a:lnTo>
                  <a:lnTo>
                    <a:pt x="1692986" y="187020"/>
                  </a:lnTo>
                  <a:lnTo>
                    <a:pt x="1692986" y="3175"/>
                  </a:lnTo>
                  <a:lnTo>
                    <a:pt x="1877568" y="3175"/>
                  </a:lnTo>
                  <a:lnTo>
                    <a:pt x="1877568" y="0"/>
                  </a:lnTo>
                  <a:lnTo>
                    <a:pt x="1692986" y="0"/>
                  </a:lnTo>
                  <a:lnTo>
                    <a:pt x="1689811" y="0"/>
                  </a:lnTo>
                  <a:lnTo>
                    <a:pt x="1689811" y="3175"/>
                  </a:lnTo>
                  <a:lnTo>
                    <a:pt x="1689811" y="2244242"/>
                  </a:lnTo>
                  <a:lnTo>
                    <a:pt x="1505229" y="2244242"/>
                  </a:lnTo>
                  <a:lnTo>
                    <a:pt x="1505229" y="2060397"/>
                  </a:lnTo>
                  <a:lnTo>
                    <a:pt x="1689811" y="2060397"/>
                  </a:lnTo>
                  <a:lnTo>
                    <a:pt x="1689811" y="2057222"/>
                  </a:lnTo>
                  <a:lnTo>
                    <a:pt x="1505229" y="2057222"/>
                  </a:lnTo>
                  <a:lnTo>
                    <a:pt x="1505229" y="1873377"/>
                  </a:lnTo>
                  <a:lnTo>
                    <a:pt x="1689811" y="1873377"/>
                  </a:lnTo>
                  <a:lnTo>
                    <a:pt x="1689811" y="1870202"/>
                  </a:lnTo>
                  <a:lnTo>
                    <a:pt x="1505229" y="1870202"/>
                  </a:lnTo>
                  <a:lnTo>
                    <a:pt x="1505229" y="1686356"/>
                  </a:lnTo>
                  <a:lnTo>
                    <a:pt x="1689811" y="1686356"/>
                  </a:lnTo>
                  <a:lnTo>
                    <a:pt x="1689811" y="1683181"/>
                  </a:lnTo>
                  <a:lnTo>
                    <a:pt x="1505229" y="1683181"/>
                  </a:lnTo>
                  <a:lnTo>
                    <a:pt x="1505229" y="1499336"/>
                  </a:lnTo>
                  <a:lnTo>
                    <a:pt x="1689811" y="1499336"/>
                  </a:lnTo>
                  <a:lnTo>
                    <a:pt x="1689811" y="1496161"/>
                  </a:lnTo>
                  <a:lnTo>
                    <a:pt x="1505229" y="1496161"/>
                  </a:lnTo>
                  <a:lnTo>
                    <a:pt x="1505229" y="1312316"/>
                  </a:lnTo>
                  <a:lnTo>
                    <a:pt x="1689811" y="1312316"/>
                  </a:lnTo>
                  <a:lnTo>
                    <a:pt x="1689811" y="1309141"/>
                  </a:lnTo>
                  <a:lnTo>
                    <a:pt x="1505229" y="1309141"/>
                  </a:lnTo>
                  <a:lnTo>
                    <a:pt x="1505229" y="1125296"/>
                  </a:lnTo>
                  <a:lnTo>
                    <a:pt x="1689811" y="1125296"/>
                  </a:lnTo>
                  <a:lnTo>
                    <a:pt x="1689811" y="1122121"/>
                  </a:lnTo>
                  <a:lnTo>
                    <a:pt x="1505229" y="1122121"/>
                  </a:lnTo>
                  <a:lnTo>
                    <a:pt x="1505229" y="938276"/>
                  </a:lnTo>
                  <a:lnTo>
                    <a:pt x="1689811" y="938276"/>
                  </a:lnTo>
                  <a:lnTo>
                    <a:pt x="1689811" y="935101"/>
                  </a:lnTo>
                  <a:lnTo>
                    <a:pt x="1505229" y="935101"/>
                  </a:lnTo>
                  <a:lnTo>
                    <a:pt x="1505229" y="751255"/>
                  </a:lnTo>
                  <a:lnTo>
                    <a:pt x="1689811" y="751255"/>
                  </a:lnTo>
                  <a:lnTo>
                    <a:pt x="1689811" y="748080"/>
                  </a:lnTo>
                  <a:lnTo>
                    <a:pt x="1505229" y="748080"/>
                  </a:lnTo>
                  <a:lnTo>
                    <a:pt x="1505229" y="564235"/>
                  </a:lnTo>
                  <a:lnTo>
                    <a:pt x="1689811" y="564235"/>
                  </a:lnTo>
                  <a:lnTo>
                    <a:pt x="1689811" y="561060"/>
                  </a:lnTo>
                  <a:lnTo>
                    <a:pt x="1505229" y="561060"/>
                  </a:lnTo>
                  <a:lnTo>
                    <a:pt x="1505229" y="377215"/>
                  </a:lnTo>
                  <a:lnTo>
                    <a:pt x="1689811" y="377215"/>
                  </a:lnTo>
                  <a:lnTo>
                    <a:pt x="1689811" y="374040"/>
                  </a:lnTo>
                  <a:lnTo>
                    <a:pt x="1505229" y="374040"/>
                  </a:lnTo>
                  <a:lnTo>
                    <a:pt x="1505229" y="190195"/>
                  </a:lnTo>
                  <a:lnTo>
                    <a:pt x="1689811" y="190195"/>
                  </a:lnTo>
                  <a:lnTo>
                    <a:pt x="1689811" y="187020"/>
                  </a:lnTo>
                  <a:lnTo>
                    <a:pt x="1505229" y="187020"/>
                  </a:lnTo>
                  <a:lnTo>
                    <a:pt x="1505229" y="3175"/>
                  </a:lnTo>
                  <a:lnTo>
                    <a:pt x="1689811" y="3175"/>
                  </a:lnTo>
                  <a:lnTo>
                    <a:pt x="1689811" y="0"/>
                  </a:lnTo>
                  <a:lnTo>
                    <a:pt x="1505229" y="0"/>
                  </a:lnTo>
                  <a:lnTo>
                    <a:pt x="1502054" y="0"/>
                  </a:lnTo>
                  <a:lnTo>
                    <a:pt x="1502054" y="3175"/>
                  </a:lnTo>
                  <a:lnTo>
                    <a:pt x="1502054" y="2244242"/>
                  </a:lnTo>
                  <a:lnTo>
                    <a:pt x="1317472" y="2244242"/>
                  </a:lnTo>
                  <a:lnTo>
                    <a:pt x="1317472" y="2060397"/>
                  </a:lnTo>
                  <a:lnTo>
                    <a:pt x="1502054" y="2060397"/>
                  </a:lnTo>
                  <a:lnTo>
                    <a:pt x="1502054" y="2057222"/>
                  </a:lnTo>
                  <a:lnTo>
                    <a:pt x="1317472" y="2057222"/>
                  </a:lnTo>
                  <a:lnTo>
                    <a:pt x="1317472" y="1873377"/>
                  </a:lnTo>
                  <a:lnTo>
                    <a:pt x="1502054" y="1873377"/>
                  </a:lnTo>
                  <a:lnTo>
                    <a:pt x="1502054" y="1870202"/>
                  </a:lnTo>
                  <a:lnTo>
                    <a:pt x="1317472" y="1870202"/>
                  </a:lnTo>
                  <a:lnTo>
                    <a:pt x="1317472" y="1686356"/>
                  </a:lnTo>
                  <a:lnTo>
                    <a:pt x="1502054" y="1686356"/>
                  </a:lnTo>
                  <a:lnTo>
                    <a:pt x="1502054" y="1683181"/>
                  </a:lnTo>
                  <a:lnTo>
                    <a:pt x="1317472" y="1683181"/>
                  </a:lnTo>
                  <a:lnTo>
                    <a:pt x="1317472" y="1499336"/>
                  </a:lnTo>
                  <a:lnTo>
                    <a:pt x="1502054" y="1499336"/>
                  </a:lnTo>
                  <a:lnTo>
                    <a:pt x="1502054" y="1496161"/>
                  </a:lnTo>
                  <a:lnTo>
                    <a:pt x="1317472" y="1496161"/>
                  </a:lnTo>
                  <a:lnTo>
                    <a:pt x="1317472" y="1312316"/>
                  </a:lnTo>
                  <a:lnTo>
                    <a:pt x="1502054" y="1312316"/>
                  </a:lnTo>
                  <a:lnTo>
                    <a:pt x="1502054" y="1309141"/>
                  </a:lnTo>
                  <a:lnTo>
                    <a:pt x="1317472" y="1309141"/>
                  </a:lnTo>
                  <a:lnTo>
                    <a:pt x="1317472" y="1125296"/>
                  </a:lnTo>
                  <a:lnTo>
                    <a:pt x="1502054" y="1125296"/>
                  </a:lnTo>
                  <a:lnTo>
                    <a:pt x="1502054" y="1122121"/>
                  </a:lnTo>
                  <a:lnTo>
                    <a:pt x="1317472" y="1122121"/>
                  </a:lnTo>
                  <a:lnTo>
                    <a:pt x="1317472" y="938276"/>
                  </a:lnTo>
                  <a:lnTo>
                    <a:pt x="1502054" y="938276"/>
                  </a:lnTo>
                  <a:lnTo>
                    <a:pt x="1502054" y="935101"/>
                  </a:lnTo>
                  <a:lnTo>
                    <a:pt x="1317472" y="935101"/>
                  </a:lnTo>
                  <a:lnTo>
                    <a:pt x="1317472" y="751255"/>
                  </a:lnTo>
                  <a:lnTo>
                    <a:pt x="1502054" y="751255"/>
                  </a:lnTo>
                  <a:lnTo>
                    <a:pt x="1502054" y="748080"/>
                  </a:lnTo>
                  <a:lnTo>
                    <a:pt x="1317472" y="748080"/>
                  </a:lnTo>
                  <a:lnTo>
                    <a:pt x="1317472" y="564235"/>
                  </a:lnTo>
                  <a:lnTo>
                    <a:pt x="1502054" y="564235"/>
                  </a:lnTo>
                  <a:lnTo>
                    <a:pt x="1502054" y="561060"/>
                  </a:lnTo>
                  <a:lnTo>
                    <a:pt x="1317472" y="561060"/>
                  </a:lnTo>
                  <a:lnTo>
                    <a:pt x="1317472" y="377215"/>
                  </a:lnTo>
                  <a:lnTo>
                    <a:pt x="1502054" y="377215"/>
                  </a:lnTo>
                  <a:lnTo>
                    <a:pt x="1502054" y="374040"/>
                  </a:lnTo>
                  <a:lnTo>
                    <a:pt x="1317472" y="374040"/>
                  </a:lnTo>
                  <a:lnTo>
                    <a:pt x="1317472" y="190195"/>
                  </a:lnTo>
                  <a:lnTo>
                    <a:pt x="1502054" y="190195"/>
                  </a:lnTo>
                  <a:lnTo>
                    <a:pt x="1502054" y="187020"/>
                  </a:lnTo>
                  <a:lnTo>
                    <a:pt x="1317472" y="187020"/>
                  </a:lnTo>
                  <a:lnTo>
                    <a:pt x="1317472" y="3175"/>
                  </a:lnTo>
                  <a:lnTo>
                    <a:pt x="1502054" y="3175"/>
                  </a:lnTo>
                  <a:lnTo>
                    <a:pt x="1502054" y="0"/>
                  </a:lnTo>
                  <a:lnTo>
                    <a:pt x="1317472" y="0"/>
                  </a:lnTo>
                  <a:lnTo>
                    <a:pt x="1314297" y="0"/>
                  </a:lnTo>
                  <a:lnTo>
                    <a:pt x="1314297" y="3175"/>
                  </a:lnTo>
                  <a:lnTo>
                    <a:pt x="1314297" y="2244242"/>
                  </a:lnTo>
                  <a:lnTo>
                    <a:pt x="1129715" y="2244242"/>
                  </a:lnTo>
                  <a:lnTo>
                    <a:pt x="1129715" y="2060397"/>
                  </a:lnTo>
                  <a:lnTo>
                    <a:pt x="1314297" y="2060397"/>
                  </a:lnTo>
                  <a:lnTo>
                    <a:pt x="1314297" y="2057222"/>
                  </a:lnTo>
                  <a:lnTo>
                    <a:pt x="1129715" y="2057222"/>
                  </a:lnTo>
                  <a:lnTo>
                    <a:pt x="1129715" y="1873377"/>
                  </a:lnTo>
                  <a:lnTo>
                    <a:pt x="1314297" y="1873377"/>
                  </a:lnTo>
                  <a:lnTo>
                    <a:pt x="1314297" y="1870202"/>
                  </a:lnTo>
                  <a:lnTo>
                    <a:pt x="1129715" y="1870202"/>
                  </a:lnTo>
                  <a:lnTo>
                    <a:pt x="1129715" y="1686356"/>
                  </a:lnTo>
                  <a:lnTo>
                    <a:pt x="1314297" y="1686356"/>
                  </a:lnTo>
                  <a:lnTo>
                    <a:pt x="1314297" y="1683181"/>
                  </a:lnTo>
                  <a:lnTo>
                    <a:pt x="1129715" y="1683181"/>
                  </a:lnTo>
                  <a:lnTo>
                    <a:pt x="1129715" y="1499336"/>
                  </a:lnTo>
                  <a:lnTo>
                    <a:pt x="1314297" y="1499336"/>
                  </a:lnTo>
                  <a:lnTo>
                    <a:pt x="1314297" y="1496161"/>
                  </a:lnTo>
                  <a:lnTo>
                    <a:pt x="1129715" y="1496161"/>
                  </a:lnTo>
                  <a:lnTo>
                    <a:pt x="1129715" y="1312316"/>
                  </a:lnTo>
                  <a:lnTo>
                    <a:pt x="1314297" y="1312316"/>
                  </a:lnTo>
                  <a:lnTo>
                    <a:pt x="1314297" y="1309141"/>
                  </a:lnTo>
                  <a:lnTo>
                    <a:pt x="1129715" y="1309141"/>
                  </a:lnTo>
                  <a:lnTo>
                    <a:pt x="1129715" y="1125296"/>
                  </a:lnTo>
                  <a:lnTo>
                    <a:pt x="1314297" y="1125296"/>
                  </a:lnTo>
                  <a:lnTo>
                    <a:pt x="1314297" y="1122121"/>
                  </a:lnTo>
                  <a:lnTo>
                    <a:pt x="1129715" y="1122121"/>
                  </a:lnTo>
                  <a:lnTo>
                    <a:pt x="1129715" y="938276"/>
                  </a:lnTo>
                  <a:lnTo>
                    <a:pt x="1314297" y="938276"/>
                  </a:lnTo>
                  <a:lnTo>
                    <a:pt x="1314297" y="935101"/>
                  </a:lnTo>
                  <a:lnTo>
                    <a:pt x="1129715" y="935101"/>
                  </a:lnTo>
                  <a:lnTo>
                    <a:pt x="1129715" y="751255"/>
                  </a:lnTo>
                  <a:lnTo>
                    <a:pt x="1314297" y="751255"/>
                  </a:lnTo>
                  <a:lnTo>
                    <a:pt x="1314297" y="748080"/>
                  </a:lnTo>
                  <a:lnTo>
                    <a:pt x="1129715" y="748080"/>
                  </a:lnTo>
                  <a:lnTo>
                    <a:pt x="1129715" y="564235"/>
                  </a:lnTo>
                  <a:lnTo>
                    <a:pt x="1314297" y="564235"/>
                  </a:lnTo>
                  <a:lnTo>
                    <a:pt x="1314297" y="561060"/>
                  </a:lnTo>
                  <a:lnTo>
                    <a:pt x="1129715" y="561060"/>
                  </a:lnTo>
                  <a:lnTo>
                    <a:pt x="1129715" y="377215"/>
                  </a:lnTo>
                  <a:lnTo>
                    <a:pt x="1314297" y="377215"/>
                  </a:lnTo>
                  <a:lnTo>
                    <a:pt x="1314297" y="374040"/>
                  </a:lnTo>
                  <a:lnTo>
                    <a:pt x="1129715" y="374040"/>
                  </a:lnTo>
                  <a:lnTo>
                    <a:pt x="1129715" y="190195"/>
                  </a:lnTo>
                  <a:lnTo>
                    <a:pt x="1314297" y="190195"/>
                  </a:lnTo>
                  <a:lnTo>
                    <a:pt x="1314297" y="187020"/>
                  </a:lnTo>
                  <a:lnTo>
                    <a:pt x="1129715" y="187020"/>
                  </a:lnTo>
                  <a:lnTo>
                    <a:pt x="1129715" y="3175"/>
                  </a:lnTo>
                  <a:lnTo>
                    <a:pt x="1314297" y="3175"/>
                  </a:lnTo>
                  <a:lnTo>
                    <a:pt x="1314297" y="0"/>
                  </a:lnTo>
                  <a:lnTo>
                    <a:pt x="1129715" y="0"/>
                  </a:lnTo>
                  <a:lnTo>
                    <a:pt x="1126540" y="0"/>
                  </a:lnTo>
                  <a:lnTo>
                    <a:pt x="1126540" y="3175"/>
                  </a:lnTo>
                  <a:lnTo>
                    <a:pt x="1126540" y="2244242"/>
                  </a:lnTo>
                  <a:lnTo>
                    <a:pt x="941959" y="2244242"/>
                  </a:lnTo>
                  <a:lnTo>
                    <a:pt x="941959" y="2060397"/>
                  </a:lnTo>
                  <a:lnTo>
                    <a:pt x="1126540" y="2060397"/>
                  </a:lnTo>
                  <a:lnTo>
                    <a:pt x="1126540" y="2057222"/>
                  </a:lnTo>
                  <a:lnTo>
                    <a:pt x="941959" y="2057222"/>
                  </a:lnTo>
                  <a:lnTo>
                    <a:pt x="941959" y="1873377"/>
                  </a:lnTo>
                  <a:lnTo>
                    <a:pt x="1126540" y="1873377"/>
                  </a:lnTo>
                  <a:lnTo>
                    <a:pt x="1126540" y="1870202"/>
                  </a:lnTo>
                  <a:lnTo>
                    <a:pt x="941959" y="1870202"/>
                  </a:lnTo>
                  <a:lnTo>
                    <a:pt x="941959" y="1686356"/>
                  </a:lnTo>
                  <a:lnTo>
                    <a:pt x="1126540" y="1686356"/>
                  </a:lnTo>
                  <a:lnTo>
                    <a:pt x="1126540" y="1683181"/>
                  </a:lnTo>
                  <a:lnTo>
                    <a:pt x="941959" y="1683181"/>
                  </a:lnTo>
                  <a:lnTo>
                    <a:pt x="941959" y="1499336"/>
                  </a:lnTo>
                  <a:lnTo>
                    <a:pt x="1126540" y="1499336"/>
                  </a:lnTo>
                  <a:lnTo>
                    <a:pt x="1126540" y="1496161"/>
                  </a:lnTo>
                  <a:lnTo>
                    <a:pt x="941959" y="1496161"/>
                  </a:lnTo>
                  <a:lnTo>
                    <a:pt x="941959" y="1312316"/>
                  </a:lnTo>
                  <a:lnTo>
                    <a:pt x="1126540" y="1312316"/>
                  </a:lnTo>
                  <a:lnTo>
                    <a:pt x="1126540" y="1309141"/>
                  </a:lnTo>
                  <a:lnTo>
                    <a:pt x="941959" y="1309141"/>
                  </a:lnTo>
                  <a:lnTo>
                    <a:pt x="941959" y="1125296"/>
                  </a:lnTo>
                  <a:lnTo>
                    <a:pt x="1126540" y="1125296"/>
                  </a:lnTo>
                  <a:lnTo>
                    <a:pt x="1126540" y="1122121"/>
                  </a:lnTo>
                  <a:lnTo>
                    <a:pt x="941959" y="1122121"/>
                  </a:lnTo>
                  <a:lnTo>
                    <a:pt x="941959" y="938276"/>
                  </a:lnTo>
                  <a:lnTo>
                    <a:pt x="1126540" y="938276"/>
                  </a:lnTo>
                  <a:lnTo>
                    <a:pt x="1126540" y="935101"/>
                  </a:lnTo>
                  <a:lnTo>
                    <a:pt x="941959" y="935101"/>
                  </a:lnTo>
                  <a:lnTo>
                    <a:pt x="941959" y="751255"/>
                  </a:lnTo>
                  <a:lnTo>
                    <a:pt x="1126540" y="751255"/>
                  </a:lnTo>
                  <a:lnTo>
                    <a:pt x="1126540" y="748080"/>
                  </a:lnTo>
                  <a:lnTo>
                    <a:pt x="941959" y="748080"/>
                  </a:lnTo>
                  <a:lnTo>
                    <a:pt x="941959" y="564235"/>
                  </a:lnTo>
                  <a:lnTo>
                    <a:pt x="1126540" y="564235"/>
                  </a:lnTo>
                  <a:lnTo>
                    <a:pt x="1126540" y="561060"/>
                  </a:lnTo>
                  <a:lnTo>
                    <a:pt x="941959" y="561060"/>
                  </a:lnTo>
                  <a:lnTo>
                    <a:pt x="941959" y="377215"/>
                  </a:lnTo>
                  <a:lnTo>
                    <a:pt x="1126540" y="377215"/>
                  </a:lnTo>
                  <a:lnTo>
                    <a:pt x="1126540" y="374040"/>
                  </a:lnTo>
                  <a:lnTo>
                    <a:pt x="941959" y="374040"/>
                  </a:lnTo>
                  <a:lnTo>
                    <a:pt x="941959" y="190195"/>
                  </a:lnTo>
                  <a:lnTo>
                    <a:pt x="1126540" y="190195"/>
                  </a:lnTo>
                  <a:lnTo>
                    <a:pt x="1126540" y="187020"/>
                  </a:lnTo>
                  <a:lnTo>
                    <a:pt x="941959" y="187020"/>
                  </a:lnTo>
                  <a:lnTo>
                    <a:pt x="941959" y="3175"/>
                  </a:lnTo>
                  <a:lnTo>
                    <a:pt x="1126540" y="3175"/>
                  </a:lnTo>
                  <a:lnTo>
                    <a:pt x="1126540" y="0"/>
                  </a:lnTo>
                  <a:lnTo>
                    <a:pt x="941959" y="0"/>
                  </a:lnTo>
                  <a:lnTo>
                    <a:pt x="938784" y="0"/>
                  </a:lnTo>
                  <a:lnTo>
                    <a:pt x="938784" y="3175"/>
                  </a:lnTo>
                  <a:lnTo>
                    <a:pt x="938784" y="2244242"/>
                  </a:lnTo>
                  <a:lnTo>
                    <a:pt x="754202" y="2244242"/>
                  </a:lnTo>
                  <a:lnTo>
                    <a:pt x="754202" y="2060397"/>
                  </a:lnTo>
                  <a:lnTo>
                    <a:pt x="938784" y="2060397"/>
                  </a:lnTo>
                  <a:lnTo>
                    <a:pt x="938784" y="2057222"/>
                  </a:lnTo>
                  <a:lnTo>
                    <a:pt x="754202" y="2057222"/>
                  </a:lnTo>
                  <a:lnTo>
                    <a:pt x="754202" y="1873377"/>
                  </a:lnTo>
                  <a:lnTo>
                    <a:pt x="938784" y="1873377"/>
                  </a:lnTo>
                  <a:lnTo>
                    <a:pt x="938784" y="1870202"/>
                  </a:lnTo>
                  <a:lnTo>
                    <a:pt x="754202" y="1870202"/>
                  </a:lnTo>
                  <a:lnTo>
                    <a:pt x="754202" y="1686356"/>
                  </a:lnTo>
                  <a:lnTo>
                    <a:pt x="938784" y="1686356"/>
                  </a:lnTo>
                  <a:lnTo>
                    <a:pt x="938784" y="1683181"/>
                  </a:lnTo>
                  <a:lnTo>
                    <a:pt x="754202" y="1683181"/>
                  </a:lnTo>
                  <a:lnTo>
                    <a:pt x="754202" y="1499336"/>
                  </a:lnTo>
                  <a:lnTo>
                    <a:pt x="938784" y="1499336"/>
                  </a:lnTo>
                  <a:lnTo>
                    <a:pt x="938784" y="1496161"/>
                  </a:lnTo>
                  <a:lnTo>
                    <a:pt x="754202" y="1496161"/>
                  </a:lnTo>
                  <a:lnTo>
                    <a:pt x="754202" y="1312316"/>
                  </a:lnTo>
                  <a:lnTo>
                    <a:pt x="938784" y="1312316"/>
                  </a:lnTo>
                  <a:lnTo>
                    <a:pt x="938784" y="1309141"/>
                  </a:lnTo>
                  <a:lnTo>
                    <a:pt x="754202" y="1309141"/>
                  </a:lnTo>
                  <a:lnTo>
                    <a:pt x="754202" y="1125296"/>
                  </a:lnTo>
                  <a:lnTo>
                    <a:pt x="938784" y="1125296"/>
                  </a:lnTo>
                  <a:lnTo>
                    <a:pt x="938784" y="1122121"/>
                  </a:lnTo>
                  <a:lnTo>
                    <a:pt x="754202" y="1122121"/>
                  </a:lnTo>
                  <a:lnTo>
                    <a:pt x="754202" y="938276"/>
                  </a:lnTo>
                  <a:lnTo>
                    <a:pt x="938784" y="938276"/>
                  </a:lnTo>
                  <a:lnTo>
                    <a:pt x="938784" y="935101"/>
                  </a:lnTo>
                  <a:lnTo>
                    <a:pt x="754202" y="935101"/>
                  </a:lnTo>
                  <a:lnTo>
                    <a:pt x="754202" y="751255"/>
                  </a:lnTo>
                  <a:lnTo>
                    <a:pt x="938784" y="751255"/>
                  </a:lnTo>
                  <a:lnTo>
                    <a:pt x="938784" y="748080"/>
                  </a:lnTo>
                  <a:lnTo>
                    <a:pt x="754202" y="748080"/>
                  </a:lnTo>
                  <a:lnTo>
                    <a:pt x="754202" y="564235"/>
                  </a:lnTo>
                  <a:lnTo>
                    <a:pt x="938784" y="564235"/>
                  </a:lnTo>
                  <a:lnTo>
                    <a:pt x="938784" y="561060"/>
                  </a:lnTo>
                  <a:lnTo>
                    <a:pt x="754202" y="561060"/>
                  </a:lnTo>
                  <a:lnTo>
                    <a:pt x="754202" y="377215"/>
                  </a:lnTo>
                  <a:lnTo>
                    <a:pt x="938784" y="377215"/>
                  </a:lnTo>
                  <a:lnTo>
                    <a:pt x="938784" y="374040"/>
                  </a:lnTo>
                  <a:lnTo>
                    <a:pt x="754202" y="374040"/>
                  </a:lnTo>
                  <a:lnTo>
                    <a:pt x="754202" y="190195"/>
                  </a:lnTo>
                  <a:lnTo>
                    <a:pt x="938784" y="190195"/>
                  </a:lnTo>
                  <a:lnTo>
                    <a:pt x="938784" y="187020"/>
                  </a:lnTo>
                  <a:lnTo>
                    <a:pt x="754202" y="187020"/>
                  </a:lnTo>
                  <a:lnTo>
                    <a:pt x="754202" y="3175"/>
                  </a:lnTo>
                  <a:lnTo>
                    <a:pt x="938784" y="3175"/>
                  </a:lnTo>
                  <a:lnTo>
                    <a:pt x="938784" y="0"/>
                  </a:lnTo>
                  <a:lnTo>
                    <a:pt x="754202" y="0"/>
                  </a:lnTo>
                  <a:lnTo>
                    <a:pt x="751027" y="0"/>
                  </a:lnTo>
                  <a:lnTo>
                    <a:pt x="751027" y="3175"/>
                  </a:lnTo>
                  <a:lnTo>
                    <a:pt x="751027" y="2244242"/>
                  </a:lnTo>
                  <a:lnTo>
                    <a:pt x="566445" y="2244242"/>
                  </a:lnTo>
                  <a:lnTo>
                    <a:pt x="566445" y="2060397"/>
                  </a:lnTo>
                  <a:lnTo>
                    <a:pt x="751027" y="2060397"/>
                  </a:lnTo>
                  <a:lnTo>
                    <a:pt x="751027" y="2057222"/>
                  </a:lnTo>
                  <a:lnTo>
                    <a:pt x="566445" y="2057222"/>
                  </a:lnTo>
                  <a:lnTo>
                    <a:pt x="566445" y="1873377"/>
                  </a:lnTo>
                  <a:lnTo>
                    <a:pt x="751027" y="1873377"/>
                  </a:lnTo>
                  <a:lnTo>
                    <a:pt x="751027" y="1870202"/>
                  </a:lnTo>
                  <a:lnTo>
                    <a:pt x="566445" y="1870202"/>
                  </a:lnTo>
                  <a:lnTo>
                    <a:pt x="566445" y="1686356"/>
                  </a:lnTo>
                  <a:lnTo>
                    <a:pt x="751027" y="1686356"/>
                  </a:lnTo>
                  <a:lnTo>
                    <a:pt x="751027" y="1683181"/>
                  </a:lnTo>
                  <a:lnTo>
                    <a:pt x="566445" y="1683181"/>
                  </a:lnTo>
                  <a:lnTo>
                    <a:pt x="566445" y="1499336"/>
                  </a:lnTo>
                  <a:lnTo>
                    <a:pt x="751027" y="1499336"/>
                  </a:lnTo>
                  <a:lnTo>
                    <a:pt x="751027" y="1496161"/>
                  </a:lnTo>
                  <a:lnTo>
                    <a:pt x="566445" y="1496161"/>
                  </a:lnTo>
                  <a:lnTo>
                    <a:pt x="566445" y="1312316"/>
                  </a:lnTo>
                  <a:lnTo>
                    <a:pt x="751027" y="1312316"/>
                  </a:lnTo>
                  <a:lnTo>
                    <a:pt x="751027" y="1309141"/>
                  </a:lnTo>
                  <a:lnTo>
                    <a:pt x="566445" y="1309141"/>
                  </a:lnTo>
                  <a:lnTo>
                    <a:pt x="566445" y="1125296"/>
                  </a:lnTo>
                  <a:lnTo>
                    <a:pt x="751027" y="1125296"/>
                  </a:lnTo>
                  <a:lnTo>
                    <a:pt x="751027" y="1122121"/>
                  </a:lnTo>
                  <a:lnTo>
                    <a:pt x="566445" y="1122121"/>
                  </a:lnTo>
                  <a:lnTo>
                    <a:pt x="566445" y="938276"/>
                  </a:lnTo>
                  <a:lnTo>
                    <a:pt x="751027" y="938276"/>
                  </a:lnTo>
                  <a:lnTo>
                    <a:pt x="751027" y="935101"/>
                  </a:lnTo>
                  <a:lnTo>
                    <a:pt x="566445" y="935101"/>
                  </a:lnTo>
                  <a:lnTo>
                    <a:pt x="566445" y="751255"/>
                  </a:lnTo>
                  <a:lnTo>
                    <a:pt x="751027" y="751255"/>
                  </a:lnTo>
                  <a:lnTo>
                    <a:pt x="751027" y="748080"/>
                  </a:lnTo>
                  <a:lnTo>
                    <a:pt x="566445" y="748080"/>
                  </a:lnTo>
                  <a:lnTo>
                    <a:pt x="566445" y="564235"/>
                  </a:lnTo>
                  <a:lnTo>
                    <a:pt x="751027" y="564235"/>
                  </a:lnTo>
                  <a:lnTo>
                    <a:pt x="751027" y="561060"/>
                  </a:lnTo>
                  <a:lnTo>
                    <a:pt x="566445" y="561060"/>
                  </a:lnTo>
                  <a:lnTo>
                    <a:pt x="566445" y="377215"/>
                  </a:lnTo>
                  <a:lnTo>
                    <a:pt x="751027" y="377215"/>
                  </a:lnTo>
                  <a:lnTo>
                    <a:pt x="751027" y="374040"/>
                  </a:lnTo>
                  <a:lnTo>
                    <a:pt x="566445" y="374040"/>
                  </a:lnTo>
                  <a:lnTo>
                    <a:pt x="566445" y="190195"/>
                  </a:lnTo>
                  <a:lnTo>
                    <a:pt x="751027" y="190195"/>
                  </a:lnTo>
                  <a:lnTo>
                    <a:pt x="751027" y="187020"/>
                  </a:lnTo>
                  <a:lnTo>
                    <a:pt x="566445" y="187020"/>
                  </a:lnTo>
                  <a:lnTo>
                    <a:pt x="566445" y="3175"/>
                  </a:lnTo>
                  <a:lnTo>
                    <a:pt x="751027" y="3175"/>
                  </a:lnTo>
                  <a:lnTo>
                    <a:pt x="751027" y="0"/>
                  </a:lnTo>
                  <a:lnTo>
                    <a:pt x="566445" y="0"/>
                  </a:lnTo>
                  <a:lnTo>
                    <a:pt x="563270" y="0"/>
                  </a:lnTo>
                  <a:lnTo>
                    <a:pt x="563270" y="3175"/>
                  </a:lnTo>
                  <a:lnTo>
                    <a:pt x="563270" y="2244242"/>
                  </a:lnTo>
                  <a:lnTo>
                    <a:pt x="378688" y="2244242"/>
                  </a:lnTo>
                  <a:lnTo>
                    <a:pt x="378688" y="2060397"/>
                  </a:lnTo>
                  <a:lnTo>
                    <a:pt x="563270" y="2060397"/>
                  </a:lnTo>
                  <a:lnTo>
                    <a:pt x="563270" y="2057222"/>
                  </a:lnTo>
                  <a:lnTo>
                    <a:pt x="378688" y="2057222"/>
                  </a:lnTo>
                  <a:lnTo>
                    <a:pt x="378688" y="1873377"/>
                  </a:lnTo>
                  <a:lnTo>
                    <a:pt x="563270" y="1873377"/>
                  </a:lnTo>
                  <a:lnTo>
                    <a:pt x="563270" y="1870202"/>
                  </a:lnTo>
                  <a:lnTo>
                    <a:pt x="378688" y="1870202"/>
                  </a:lnTo>
                  <a:lnTo>
                    <a:pt x="378688" y="1686356"/>
                  </a:lnTo>
                  <a:lnTo>
                    <a:pt x="563270" y="1686356"/>
                  </a:lnTo>
                  <a:lnTo>
                    <a:pt x="563270" y="1683181"/>
                  </a:lnTo>
                  <a:lnTo>
                    <a:pt x="378688" y="1683181"/>
                  </a:lnTo>
                  <a:lnTo>
                    <a:pt x="378688" y="1499336"/>
                  </a:lnTo>
                  <a:lnTo>
                    <a:pt x="563270" y="1499336"/>
                  </a:lnTo>
                  <a:lnTo>
                    <a:pt x="563270" y="1496161"/>
                  </a:lnTo>
                  <a:lnTo>
                    <a:pt x="378688" y="1496161"/>
                  </a:lnTo>
                  <a:lnTo>
                    <a:pt x="378688" y="1312316"/>
                  </a:lnTo>
                  <a:lnTo>
                    <a:pt x="563270" y="1312316"/>
                  </a:lnTo>
                  <a:lnTo>
                    <a:pt x="563270" y="1309141"/>
                  </a:lnTo>
                  <a:lnTo>
                    <a:pt x="378688" y="1309141"/>
                  </a:lnTo>
                  <a:lnTo>
                    <a:pt x="378688" y="1125296"/>
                  </a:lnTo>
                  <a:lnTo>
                    <a:pt x="563270" y="1125296"/>
                  </a:lnTo>
                  <a:lnTo>
                    <a:pt x="563270" y="1122121"/>
                  </a:lnTo>
                  <a:lnTo>
                    <a:pt x="378688" y="1122121"/>
                  </a:lnTo>
                  <a:lnTo>
                    <a:pt x="378688" y="938276"/>
                  </a:lnTo>
                  <a:lnTo>
                    <a:pt x="563270" y="938276"/>
                  </a:lnTo>
                  <a:lnTo>
                    <a:pt x="563270" y="935101"/>
                  </a:lnTo>
                  <a:lnTo>
                    <a:pt x="378688" y="935101"/>
                  </a:lnTo>
                  <a:lnTo>
                    <a:pt x="378688" y="751255"/>
                  </a:lnTo>
                  <a:lnTo>
                    <a:pt x="563270" y="751255"/>
                  </a:lnTo>
                  <a:lnTo>
                    <a:pt x="563270" y="748080"/>
                  </a:lnTo>
                  <a:lnTo>
                    <a:pt x="378688" y="748080"/>
                  </a:lnTo>
                  <a:lnTo>
                    <a:pt x="378688" y="564235"/>
                  </a:lnTo>
                  <a:lnTo>
                    <a:pt x="563270" y="564235"/>
                  </a:lnTo>
                  <a:lnTo>
                    <a:pt x="563270" y="561060"/>
                  </a:lnTo>
                  <a:lnTo>
                    <a:pt x="378688" y="561060"/>
                  </a:lnTo>
                  <a:lnTo>
                    <a:pt x="378688" y="377215"/>
                  </a:lnTo>
                  <a:lnTo>
                    <a:pt x="563270" y="377215"/>
                  </a:lnTo>
                  <a:lnTo>
                    <a:pt x="563270" y="374040"/>
                  </a:lnTo>
                  <a:lnTo>
                    <a:pt x="378688" y="374040"/>
                  </a:lnTo>
                  <a:lnTo>
                    <a:pt x="378688" y="190195"/>
                  </a:lnTo>
                  <a:lnTo>
                    <a:pt x="563270" y="190195"/>
                  </a:lnTo>
                  <a:lnTo>
                    <a:pt x="563270" y="187020"/>
                  </a:lnTo>
                  <a:lnTo>
                    <a:pt x="378688" y="187020"/>
                  </a:lnTo>
                  <a:lnTo>
                    <a:pt x="378688" y="3175"/>
                  </a:lnTo>
                  <a:lnTo>
                    <a:pt x="563270" y="3175"/>
                  </a:lnTo>
                  <a:lnTo>
                    <a:pt x="563270" y="0"/>
                  </a:lnTo>
                  <a:lnTo>
                    <a:pt x="378688" y="0"/>
                  </a:lnTo>
                  <a:lnTo>
                    <a:pt x="375513" y="0"/>
                  </a:lnTo>
                  <a:lnTo>
                    <a:pt x="375513" y="3175"/>
                  </a:lnTo>
                  <a:lnTo>
                    <a:pt x="375513" y="2244242"/>
                  </a:lnTo>
                  <a:lnTo>
                    <a:pt x="190931" y="2244242"/>
                  </a:lnTo>
                  <a:lnTo>
                    <a:pt x="190931" y="2060397"/>
                  </a:lnTo>
                  <a:lnTo>
                    <a:pt x="375513" y="2060397"/>
                  </a:lnTo>
                  <a:lnTo>
                    <a:pt x="375513" y="2057222"/>
                  </a:lnTo>
                  <a:lnTo>
                    <a:pt x="190931" y="2057222"/>
                  </a:lnTo>
                  <a:lnTo>
                    <a:pt x="190931" y="1873377"/>
                  </a:lnTo>
                  <a:lnTo>
                    <a:pt x="375513" y="1873377"/>
                  </a:lnTo>
                  <a:lnTo>
                    <a:pt x="375513" y="1870202"/>
                  </a:lnTo>
                  <a:lnTo>
                    <a:pt x="190931" y="1870202"/>
                  </a:lnTo>
                  <a:lnTo>
                    <a:pt x="190931" y="1686356"/>
                  </a:lnTo>
                  <a:lnTo>
                    <a:pt x="375513" y="1686356"/>
                  </a:lnTo>
                  <a:lnTo>
                    <a:pt x="375513" y="1683181"/>
                  </a:lnTo>
                  <a:lnTo>
                    <a:pt x="190931" y="1683181"/>
                  </a:lnTo>
                  <a:lnTo>
                    <a:pt x="190931" y="1499336"/>
                  </a:lnTo>
                  <a:lnTo>
                    <a:pt x="375513" y="1499336"/>
                  </a:lnTo>
                  <a:lnTo>
                    <a:pt x="375513" y="1496161"/>
                  </a:lnTo>
                  <a:lnTo>
                    <a:pt x="190931" y="1496161"/>
                  </a:lnTo>
                  <a:lnTo>
                    <a:pt x="190931" y="1312316"/>
                  </a:lnTo>
                  <a:lnTo>
                    <a:pt x="375513" y="1312316"/>
                  </a:lnTo>
                  <a:lnTo>
                    <a:pt x="375513" y="1309141"/>
                  </a:lnTo>
                  <a:lnTo>
                    <a:pt x="190931" y="1309141"/>
                  </a:lnTo>
                  <a:lnTo>
                    <a:pt x="190931" y="1125296"/>
                  </a:lnTo>
                  <a:lnTo>
                    <a:pt x="375513" y="1125296"/>
                  </a:lnTo>
                  <a:lnTo>
                    <a:pt x="375513" y="1122121"/>
                  </a:lnTo>
                  <a:lnTo>
                    <a:pt x="190931" y="1122121"/>
                  </a:lnTo>
                  <a:lnTo>
                    <a:pt x="190931" y="938276"/>
                  </a:lnTo>
                  <a:lnTo>
                    <a:pt x="375513" y="938276"/>
                  </a:lnTo>
                  <a:lnTo>
                    <a:pt x="375513" y="935101"/>
                  </a:lnTo>
                  <a:lnTo>
                    <a:pt x="190931" y="935101"/>
                  </a:lnTo>
                  <a:lnTo>
                    <a:pt x="190931" y="751255"/>
                  </a:lnTo>
                  <a:lnTo>
                    <a:pt x="375513" y="751255"/>
                  </a:lnTo>
                  <a:lnTo>
                    <a:pt x="375513" y="748080"/>
                  </a:lnTo>
                  <a:lnTo>
                    <a:pt x="190931" y="748080"/>
                  </a:lnTo>
                  <a:lnTo>
                    <a:pt x="190931" y="564235"/>
                  </a:lnTo>
                  <a:lnTo>
                    <a:pt x="375513" y="564235"/>
                  </a:lnTo>
                  <a:lnTo>
                    <a:pt x="375513" y="561060"/>
                  </a:lnTo>
                  <a:lnTo>
                    <a:pt x="190931" y="561060"/>
                  </a:lnTo>
                  <a:lnTo>
                    <a:pt x="190931" y="377215"/>
                  </a:lnTo>
                  <a:lnTo>
                    <a:pt x="375513" y="377215"/>
                  </a:lnTo>
                  <a:lnTo>
                    <a:pt x="375513" y="374040"/>
                  </a:lnTo>
                  <a:lnTo>
                    <a:pt x="190931" y="374040"/>
                  </a:lnTo>
                  <a:lnTo>
                    <a:pt x="190931" y="190195"/>
                  </a:lnTo>
                  <a:lnTo>
                    <a:pt x="375513" y="190195"/>
                  </a:lnTo>
                  <a:lnTo>
                    <a:pt x="375513" y="187020"/>
                  </a:lnTo>
                  <a:lnTo>
                    <a:pt x="190931" y="187020"/>
                  </a:lnTo>
                  <a:lnTo>
                    <a:pt x="190931" y="3175"/>
                  </a:lnTo>
                  <a:lnTo>
                    <a:pt x="375513" y="3175"/>
                  </a:lnTo>
                  <a:lnTo>
                    <a:pt x="375513" y="0"/>
                  </a:lnTo>
                  <a:lnTo>
                    <a:pt x="190931" y="0"/>
                  </a:lnTo>
                  <a:lnTo>
                    <a:pt x="187756" y="0"/>
                  </a:lnTo>
                  <a:lnTo>
                    <a:pt x="187756" y="3175"/>
                  </a:lnTo>
                  <a:lnTo>
                    <a:pt x="187756" y="2244242"/>
                  </a:lnTo>
                  <a:lnTo>
                    <a:pt x="3175" y="2244242"/>
                  </a:lnTo>
                  <a:lnTo>
                    <a:pt x="3175" y="2060397"/>
                  </a:lnTo>
                  <a:lnTo>
                    <a:pt x="187756" y="2060397"/>
                  </a:lnTo>
                  <a:lnTo>
                    <a:pt x="187756" y="2057222"/>
                  </a:lnTo>
                  <a:lnTo>
                    <a:pt x="3175" y="2057222"/>
                  </a:lnTo>
                  <a:lnTo>
                    <a:pt x="3175" y="1873377"/>
                  </a:lnTo>
                  <a:lnTo>
                    <a:pt x="187756" y="1873377"/>
                  </a:lnTo>
                  <a:lnTo>
                    <a:pt x="187756" y="1870202"/>
                  </a:lnTo>
                  <a:lnTo>
                    <a:pt x="3175" y="1870202"/>
                  </a:lnTo>
                  <a:lnTo>
                    <a:pt x="3175" y="1686356"/>
                  </a:lnTo>
                  <a:lnTo>
                    <a:pt x="187756" y="1686356"/>
                  </a:lnTo>
                  <a:lnTo>
                    <a:pt x="187756" y="1683181"/>
                  </a:lnTo>
                  <a:lnTo>
                    <a:pt x="3175" y="1683181"/>
                  </a:lnTo>
                  <a:lnTo>
                    <a:pt x="3175" y="1499336"/>
                  </a:lnTo>
                  <a:lnTo>
                    <a:pt x="187756" y="1499336"/>
                  </a:lnTo>
                  <a:lnTo>
                    <a:pt x="187756" y="1496161"/>
                  </a:lnTo>
                  <a:lnTo>
                    <a:pt x="3175" y="1496161"/>
                  </a:lnTo>
                  <a:lnTo>
                    <a:pt x="3175" y="1312316"/>
                  </a:lnTo>
                  <a:lnTo>
                    <a:pt x="187756" y="1312316"/>
                  </a:lnTo>
                  <a:lnTo>
                    <a:pt x="187756" y="1309141"/>
                  </a:lnTo>
                  <a:lnTo>
                    <a:pt x="3175" y="1309141"/>
                  </a:lnTo>
                  <a:lnTo>
                    <a:pt x="3175" y="1125296"/>
                  </a:lnTo>
                  <a:lnTo>
                    <a:pt x="187756" y="1125296"/>
                  </a:lnTo>
                  <a:lnTo>
                    <a:pt x="187756" y="1122121"/>
                  </a:lnTo>
                  <a:lnTo>
                    <a:pt x="3175" y="1122121"/>
                  </a:lnTo>
                  <a:lnTo>
                    <a:pt x="3175" y="938276"/>
                  </a:lnTo>
                  <a:lnTo>
                    <a:pt x="187756" y="938276"/>
                  </a:lnTo>
                  <a:lnTo>
                    <a:pt x="187756" y="935101"/>
                  </a:lnTo>
                  <a:lnTo>
                    <a:pt x="3175" y="935101"/>
                  </a:lnTo>
                  <a:lnTo>
                    <a:pt x="3175" y="751255"/>
                  </a:lnTo>
                  <a:lnTo>
                    <a:pt x="187756" y="751255"/>
                  </a:lnTo>
                  <a:lnTo>
                    <a:pt x="187756" y="748080"/>
                  </a:lnTo>
                  <a:lnTo>
                    <a:pt x="3175" y="748080"/>
                  </a:lnTo>
                  <a:lnTo>
                    <a:pt x="3175" y="564235"/>
                  </a:lnTo>
                  <a:lnTo>
                    <a:pt x="187756" y="564235"/>
                  </a:lnTo>
                  <a:lnTo>
                    <a:pt x="187756" y="561060"/>
                  </a:lnTo>
                  <a:lnTo>
                    <a:pt x="3175" y="561060"/>
                  </a:lnTo>
                  <a:lnTo>
                    <a:pt x="3175" y="377215"/>
                  </a:lnTo>
                  <a:lnTo>
                    <a:pt x="187756" y="377215"/>
                  </a:lnTo>
                  <a:lnTo>
                    <a:pt x="187756" y="374040"/>
                  </a:lnTo>
                  <a:lnTo>
                    <a:pt x="3175" y="374040"/>
                  </a:lnTo>
                  <a:lnTo>
                    <a:pt x="3175" y="190195"/>
                  </a:lnTo>
                  <a:lnTo>
                    <a:pt x="187756" y="190195"/>
                  </a:lnTo>
                  <a:lnTo>
                    <a:pt x="187756" y="187020"/>
                  </a:lnTo>
                  <a:lnTo>
                    <a:pt x="3175" y="187020"/>
                  </a:lnTo>
                  <a:lnTo>
                    <a:pt x="3175" y="3175"/>
                  </a:lnTo>
                  <a:lnTo>
                    <a:pt x="187756" y="3175"/>
                  </a:lnTo>
                  <a:lnTo>
                    <a:pt x="187756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75"/>
                  </a:lnTo>
                  <a:lnTo>
                    <a:pt x="0" y="2247417"/>
                  </a:lnTo>
                  <a:lnTo>
                    <a:pt x="3175" y="2247417"/>
                  </a:lnTo>
                  <a:lnTo>
                    <a:pt x="2256256" y="2247417"/>
                  </a:lnTo>
                  <a:lnTo>
                    <a:pt x="2256256" y="2244242"/>
                  </a:lnTo>
                  <a:lnTo>
                    <a:pt x="2256256" y="3175"/>
                  </a:lnTo>
                  <a:lnTo>
                    <a:pt x="2256256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0143" y="2492690"/>
              <a:ext cx="2475627" cy="19811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677463" y="2571750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699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568239" y="2510789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8896" y="1354216"/>
              <a:ext cx="198120" cy="247506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767956" y="1481536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706997" y="1372323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20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20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42105" y="2324204"/>
              <a:ext cx="154312" cy="15431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84967" y="2344067"/>
              <a:ext cx="68586" cy="6858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80205" y="2339304"/>
              <a:ext cx="78112" cy="7811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87477" y="2145450"/>
              <a:ext cx="154312" cy="15431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30340" y="2165313"/>
              <a:ext cx="68586" cy="6858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25577" y="2160550"/>
              <a:ext cx="78112" cy="78112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4835239" y="1938394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3575050" y="1784350"/>
          <a:ext cx="123380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6400"/>
                <a:gridCol w="406399"/>
              </a:tblGrid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sp>
        <p:nvSpPr>
          <p:cNvPr id="33" name="object 33"/>
          <p:cNvSpPr txBox="1"/>
          <p:nvPr/>
        </p:nvSpPr>
        <p:spPr>
          <a:xfrm>
            <a:off x="5010191" y="1797050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010191" y="2065476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835239" y="2954394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3575050" y="2800350"/>
          <a:ext cx="123380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6400"/>
                <a:gridCol w="406399"/>
              </a:tblGrid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sp>
        <p:nvSpPr>
          <p:cNvPr id="37" name="object 37"/>
          <p:cNvSpPr txBox="1"/>
          <p:nvPr/>
        </p:nvSpPr>
        <p:spPr>
          <a:xfrm>
            <a:off x="5010191" y="2813050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010191" y="3081476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561657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Combining</a:t>
            </a:r>
            <a:r>
              <a:rPr dirty="0" spc="20"/>
              <a:t> </a:t>
            </a:r>
            <a:r>
              <a:rPr dirty="0" spc="-10"/>
              <a:t>linear</a:t>
            </a:r>
            <a:r>
              <a:rPr dirty="0" spc="25"/>
              <a:t> </a:t>
            </a:r>
            <a:r>
              <a:rPr dirty="0" spc="-5"/>
              <a:t>transformations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22507" y="1354216"/>
            <a:ext cx="2475865" cy="2475230"/>
            <a:chOff x="1022507" y="1354216"/>
            <a:chExt cx="2475865" cy="2475230"/>
          </a:xfrm>
        </p:grpSpPr>
        <p:sp>
          <p:nvSpPr>
            <p:cNvPr id="4" name="object 4"/>
            <p:cNvSpPr/>
            <p:nvPr/>
          </p:nvSpPr>
          <p:spPr>
            <a:xfrm>
              <a:off x="1141412" y="1458912"/>
              <a:ext cx="2256790" cy="2247900"/>
            </a:xfrm>
            <a:custGeom>
              <a:avLst/>
              <a:gdLst/>
              <a:ahLst/>
              <a:cxnLst/>
              <a:rect l="l" t="t" r="r" b="b"/>
              <a:pathLst>
                <a:path w="2256790" h="2247900">
                  <a:moveTo>
                    <a:pt x="2256256" y="0"/>
                  </a:moveTo>
                  <a:lnTo>
                    <a:pt x="2253081" y="0"/>
                  </a:lnTo>
                  <a:lnTo>
                    <a:pt x="2253081" y="3175"/>
                  </a:lnTo>
                  <a:lnTo>
                    <a:pt x="2253081" y="187020"/>
                  </a:lnTo>
                  <a:lnTo>
                    <a:pt x="2253081" y="2244242"/>
                  </a:lnTo>
                  <a:lnTo>
                    <a:pt x="2068499" y="2244242"/>
                  </a:lnTo>
                  <a:lnTo>
                    <a:pt x="2068499" y="2060397"/>
                  </a:lnTo>
                  <a:lnTo>
                    <a:pt x="2253081" y="2060397"/>
                  </a:lnTo>
                  <a:lnTo>
                    <a:pt x="2253081" y="2057222"/>
                  </a:lnTo>
                  <a:lnTo>
                    <a:pt x="2068499" y="2057222"/>
                  </a:lnTo>
                  <a:lnTo>
                    <a:pt x="2068499" y="1873377"/>
                  </a:lnTo>
                  <a:lnTo>
                    <a:pt x="2253081" y="1873377"/>
                  </a:lnTo>
                  <a:lnTo>
                    <a:pt x="2253081" y="1870202"/>
                  </a:lnTo>
                  <a:lnTo>
                    <a:pt x="2068499" y="1870202"/>
                  </a:lnTo>
                  <a:lnTo>
                    <a:pt x="2068499" y="1686356"/>
                  </a:lnTo>
                  <a:lnTo>
                    <a:pt x="2253081" y="1686356"/>
                  </a:lnTo>
                  <a:lnTo>
                    <a:pt x="2253081" y="1683181"/>
                  </a:lnTo>
                  <a:lnTo>
                    <a:pt x="2068499" y="1683181"/>
                  </a:lnTo>
                  <a:lnTo>
                    <a:pt x="2068499" y="1499336"/>
                  </a:lnTo>
                  <a:lnTo>
                    <a:pt x="2253081" y="1499336"/>
                  </a:lnTo>
                  <a:lnTo>
                    <a:pt x="2253081" y="1496161"/>
                  </a:lnTo>
                  <a:lnTo>
                    <a:pt x="2068499" y="1496161"/>
                  </a:lnTo>
                  <a:lnTo>
                    <a:pt x="2068499" y="1312316"/>
                  </a:lnTo>
                  <a:lnTo>
                    <a:pt x="2253081" y="1312316"/>
                  </a:lnTo>
                  <a:lnTo>
                    <a:pt x="2253081" y="1309141"/>
                  </a:lnTo>
                  <a:lnTo>
                    <a:pt x="2068499" y="1309141"/>
                  </a:lnTo>
                  <a:lnTo>
                    <a:pt x="2068499" y="1125296"/>
                  </a:lnTo>
                  <a:lnTo>
                    <a:pt x="2253081" y="1125296"/>
                  </a:lnTo>
                  <a:lnTo>
                    <a:pt x="2253081" y="1122121"/>
                  </a:lnTo>
                  <a:lnTo>
                    <a:pt x="2068499" y="1122121"/>
                  </a:lnTo>
                  <a:lnTo>
                    <a:pt x="2068499" y="938276"/>
                  </a:lnTo>
                  <a:lnTo>
                    <a:pt x="2253081" y="938276"/>
                  </a:lnTo>
                  <a:lnTo>
                    <a:pt x="2253081" y="935101"/>
                  </a:lnTo>
                  <a:lnTo>
                    <a:pt x="2068499" y="935101"/>
                  </a:lnTo>
                  <a:lnTo>
                    <a:pt x="2068499" y="751255"/>
                  </a:lnTo>
                  <a:lnTo>
                    <a:pt x="2253081" y="751255"/>
                  </a:lnTo>
                  <a:lnTo>
                    <a:pt x="2253081" y="748080"/>
                  </a:lnTo>
                  <a:lnTo>
                    <a:pt x="2068499" y="748080"/>
                  </a:lnTo>
                  <a:lnTo>
                    <a:pt x="2068499" y="564235"/>
                  </a:lnTo>
                  <a:lnTo>
                    <a:pt x="2253081" y="564235"/>
                  </a:lnTo>
                  <a:lnTo>
                    <a:pt x="2253081" y="561060"/>
                  </a:lnTo>
                  <a:lnTo>
                    <a:pt x="2068499" y="561060"/>
                  </a:lnTo>
                  <a:lnTo>
                    <a:pt x="2068499" y="377215"/>
                  </a:lnTo>
                  <a:lnTo>
                    <a:pt x="2253081" y="377215"/>
                  </a:lnTo>
                  <a:lnTo>
                    <a:pt x="2253081" y="374040"/>
                  </a:lnTo>
                  <a:lnTo>
                    <a:pt x="2068499" y="374040"/>
                  </a:lnTo>
                  <a:lnTo>
                    <a:pt x="2068499" y="190195"/>
                  </a:lnTo>
                  <a:lnTo>
                    <a:pt x="2253081" y="190195"/>
                  </a:lnTo>
                  <a:lnTo>
                    <a:pt x="2253081" y="187020"/>
                  </a:lnTo>
                  <a:lnTo>
                    <a:pt x="2068499" y="187020"/>
                  </a:lnTo>
                  <a:lnTo>
                    <a:pt x="2068499" y="3175"/>
                  </a:lnTo>
                  <a:lnTo>
                    <a:pt x="2253081" y="3175"/>
                  </a:lnTo>
                  <a:lnTo>
                    <a:pt x="2253081" y="0"/>
                  </a:lnTo>
                  <a:lnTo>
                    <a:pt x="2068499" y="0"/>
                  </a:lnTo>
                  <a:lnTo>
                    <a:pt x="2065324" y="0"/>
                  </a:lnTo>
                  <a:lnTo>
                    <a:pt x="2065324" y="3175"/>
                  </a:lnTo>
                  <a:lnTo>
                    <a:pt x="2065324" y="2244242"/>
                  </a:lnTo>
                  <a:lnTo>
                    <a:pt x="1880743" y="2244242"/>
                  </a:lnTo>
                  <a:lnTo>
                    <a:pt x="1880743" y="2060397"/>
                  </a:lnTo>
                  <a:lnTo>
                    <a:pt x="2065324" y="2060397"/>
                  </a:lnTo>
                  <a:lnTo>
                    <a:pt x="2065324" y="2057222"/>
                  </a:lnTo>
                  <a:lnTo>
                    <a:pt x="1880743" y="2057222"/>
                  </a:lnTo>
                  <a:lnTo>
                    <a:pt x="1880743" y="1873377"/>
                  </a:lnTo>
                  <a:lnTo>
                    <a:pt x="2065324" y="1873377"/>
                  </a:lnTo>
                  <a:lnTo>
                    <a:pt x="2065324" y="1870202"/>
                  </a:lnTo>
                  <a:lnTo>
                    <a:pt x="1880743" y="1870202"/>
                  </a:lnTo>
                  <a:lnTo>
                    <a:pt x="1880743" y="1686356"/>
                  </a:lnTo>
                  <a:lnTo>
                    <a:pt x="2065324" y="1686356"/>
                  </a:lnTo>
                  <a:lnTo>
                    <a:pt x="2065324" y="1683181"/>
                  </a:lnTo>
                  <a:lnTo>
                    <a:pt x="1880743" y="1683181"/>
                  </a:lnTo>
                  <a:lnTo>
                    <a:pt x="1880743" y="1499336"/>
                  </a:lnTo>
                  <a:lnTo>
                    <a:pt x="2065324" y="1499336"/>
                  </a:lnTo>
                  <a:lnTo>
                    <a:pt x="2065324" y="1496161"/>
                  </a:lnTo>
                  <a:lnTo>
                    <a:pt x="1880743" y="1496161"/>
                  </a:lnTo>
                  <a:lnTo>
                    <a:pt x="1880743" y="1312316"/>
                  </a:lnTo>
                  <a:lnTo>
                    <a:pt x="2065324" y="1312316"/>
                  </a:lnTo>
                  <a:lnTo>
                    <a:pt x="2065324" y="1309141"/>
                  </a:lnTo>
                  <a:lnTo>
                    <a:pt x="1880743" y="1309141"/>
                  </a:lnTo>
                  <a:lnTo>
                    <a:pt x="1880743" y="1125296"/>
                  </a:lnTo>
                  <a:lnTo>
                    <a:pt x="2065324" y="1125296"/>
                  </a:lnTo>
                  <a:lnTo>
                    <a:pt x="2065324" y="1122121"/>
                  </a:lnTo>
                  <a:lnTo>
                    <a:pt x="1880743" y="1122121"/>
                  </a:lnTo>
                  <a:lnTo>
                    <a:pt x="1880743" y="938276"/>
                  </a:lnTo>
                  <a:lnTo>
                    <a:pt x="2065324" y="938276"/>
                  </a:lnTo>
                  <a:lnTo>
                    <a:pt x="2065324" y="935101"/>
                  </a:lnTo>
                  <a:lnTo>
                    <a:pt x="1880743" y="935101"/>
                  </a:lnTo>
                  <a:lnTo>
                    <a:pt x="1880743" y="751255"/>
                  </a:lnTo>
                  <a:lnTo>
                    <a:pt x="2065324" y="751255"/>
                  </a:lnTo>
                  <a:lnTo>
                    <a:pt x="2065324" y="748080"/>
                  </a:lnTo>
                  <a:lnTo>
                    <a:pt x="1880743" y="748080"/>
                  </a:lnTo>
                  <a:lnTo>
                    <a:pt x="1880743" y="564235"/>
                  </a:lnTo>
                  <a:lnTo>
                    <a:pt x="2065324" y="564235"/>
                  </a:lnTo>
                  <a:lnTo>
                    <a:pt x="2065324" y="561060"/>
                  </a:lnTo>
                  <a:lnTo>
                    <a:pt x="1880743" y="561060"/>
                  </a:lnTo>
                  <a:lnTo>
                    <a:pt x="1880743" y="377215"/>
                  </a:lnTo>
                  <a:lnTo>
                    <a:pt x="2065324" y="377215"/>
                  </a:lnTo>
                  <a:lnTo>
                    <a:pt x="2065324" y="374040"/>
                  </a:lnTo>
                  <a:lnTo>
                    <a:pt x="1880743" y="374040"/>
                  </a:lnTo>
                  <a:lnTo>
                    <a:pt x="1880743" y="190195"/>
                  </a:lnTo>
                  <a:lnTo>
                    <a:pt x="2065324" y="190195"/>
                  </a:lnTo>
                  <a:lnTo>
                    <a:pt x="2065324" y="187020"/>
                  </a:lnTo>
                  <a:lnTo>
                    <a:pt x="1880743" y="187020"/>
                  </a:lnTo>
                  <a:lnTo>
                    <a:pt x="1880743" y="3175"/>
                  </a:lnTo>
                  <a:lnTo>
                    <a:pt x="2065324" y="3175"/>
                  </a:lnTo>
                  <a:lnTo>
                    <a:pt x="2065324" y="0"/>
                  </a:lnTo>
                  <a:lnTo>
                    <a:pt x="1880743" y="0"/>
                  </a:lnTo>
                  <a:lnTo>
                    <a:pt x="1877568" y="0"/>
                  </a:lnTo>
                  <a:lnTo>
                    <a:pt x="1877568" y="3175"/>
                  </a:lnTo>
                  <a:lnTo>
                    <a:pt x="1877568" y="2244242"/>
                  </a:lnTo>
                  <a:lnTo>
                    <a:pt x="1692986" y="2244242"/>
                  </a:lnTo>
                  <a:lnTo>
                    <a:pt x="1692986" y="2060397"/>
                  </a:lnTo>
                  <a:lnTo>
                    <a:pt x="1877568" y="2060397"/>
                  </a:lnTo>
                  <a:lnTo>
                    <a:pt x="1877568" y="2057222"/>
                  </a:lnTo>
                  <a:lnTo>
                    <a:pt x="1692986" y="2057222"/>
                  </a:lnTo>
                  <a:lnTo>
                    <a:pt x="1692986" y="1873377"/>
                  </a:lnTo>
                  <a:lnTo>
                    <a:pt x="1877568" y="1873377"/>
                  </a:lnTo>
                  <a:lnTo>
                    <a:pt x="1877568" y="1870202"/>
                  </a:lnTo>
                  <a:lnTo>
                    <a:pt x="1692986" y="1870202"/>
                  </a:lnTo>
                  <a:lnTo>
                    <a:pt x="1692986" y="1686356"/>
                  </a:lnTo>
                  <a:lnTo>
                    <a:pt x="1877568" y="1686356"/>
                  </a:lnTo>
                  <a:lnTo>
                    <a:pt x="1877568" y="1683181"/>
                  </a:lnTo>
                  <a:lnTo>
                    <a:pt x="1692986" y="1683181"/>
                  </a:lnTo>
                  <a:lnTo>
                    <a:pt x="1692986" y="1499336"/>
                  </a:lnTo>
                  <a:lnTo>
                    <a:pt x="1877568" y="1499336"/>
                  </a:lnTo>
                  <a:lnTo>
                    <a:pt x="1877568" y="1496161"/>
                  </a:lnTo>
                  <a:lnTo>
                    <a:pt x="1692986" y="1496161"/>
                  </a:lnTo>
                  <a:lnTo>
                    <a:pt x="1692986" y="1312316"/>
                  </a:lnTo>
                  <a:lnTo>
                    <a:pt x="1877568" y="1312316"/>
                  </a:lnTo>
                  <a:lnTo>
                    <a:pt x="1877568" y="1309141"/>
                  </a:lnTo>
                  <a:lnTo>
                    <a:pt x="1692986" y="1309141"/>
                  </a:lnTo>
                  <a:lnTo>
                    <a:pt x="1692986" y="1125296"/>
                  </a:lnTo>
                  <a:lnTo>
                    <a:pt x="1877568" y="1125296"/>
                  </a:lnTo>
                  <a:lnTo>
                    <a:pt x="1877568" y="1122121"/>
                  </a:lnTo>
                  <a:lnTo>
                    <a:pt x="1692986" y="1122121"/>
                  </a:lnTo>
                  <a:lnTo>
                    <a:pt x="1692986" y="938276"/>
                  </a:lnTo>
                  <a:lnTo>
                    <a:pt x="1877568" y="938276"/>
                  </a:lnTo>
                  <a:lnTo>
                    <a:pt x="1877568" y="935101"/>
                  </a:lnTo>
                  <a:lnTo>
                    <a:pt x="1692986" y="935101"/>
                  </a:lnTo>
                  <a:lnTo>
                    <a:pt x="1692986" y="751255"/>
                  </a:lnTo>
                  <a:lnTo>
                    <a:pt x="1877568" y="751255"/>
                  </a:lnTo>
                  <a:lnTo>
                    <a:pt x="1877568" y="748080"/>
                  </a:lnTo>
                  <a:lnTo>
                    <a:pt x="1692986" y="748080"/>
                  </a:lnTo>
                  <a:lnTo>
                    <a:pt x="1692986" y="564235"/>
                  </a:lnTo>
                  <a:lnTo>
                    <a:pt x="1877568" y="564235"/>
                  </a:lnTo>
                  <a:lnTo>
                    <a:pt x="1877568" y="561060"/>
                  </a:lnTo>
                  <a:lnTo>
                    <a:pt x="1692986" y="561060"/>
                  </a:lnTo>
                  <a:lnTo>
                    <a:pt x="1692986" y="377215"/>
                  </a:lnTo>
                  <a:lnTo>
                    <a:pt x="1877568" y="377215"/>
                  </a:lnTo>
                  <a:lnTo>
                    <a:pt x="1877568" y="374040"/>
                  </a:lnTo>
                  <a:lnTo>
                    <a:pt x="1692986" y="374040"/>
                  </a:lnTo>
                  <a:lnTo>
                    <a:pt x="1692986" y="190195"/>
                  </a:lnTo>
                  <a:lnTo>
                    <a:pt x="1877568" y="190195"/>
                  </a:lnTo>
                  <a:lnTo>
                    <a:pt x="1877568" y="187020"/>
                  </a:lnTo>
                  <a:lnTo>
                    <a:pt x="1692986" y="187020"/>
                  </a:lnTo>
                  <a:lnTo>
                    <a:pt x="1692986" y="3175"/>
                  </a:lnTo>
                  <a:lnTo>
                    <a:pt x="1877568" y="3175"/>
                  </a:lnTo>
                  <a:lnTo>
                    <a:pt x="1877568" y="0"/>
                  </a:lnTo>
                  <a:lnTo>
                    <a:pt x="1692986" y="0"/>
                  </a:lnTo>
                  <a:lnTo>
                    <a:pt x="1689811" y="0"/>
                  </a:lnTo>
                  <a:lnTo>
                    <a:pt x="1689811" y="3175"/>
                  </a:lnTo>
                  <a:lnTo>
                    <a:pt x="1689811" y="2244242"/>
                  </a:lnTo>
                  <a:lnTo>
                    <a:pt x="1505229" y="2244242"/>
                  </a:lnTo>
                  <a:lnTo>
                    <a:pt x="1505229" y="2060397"/>
                  </a:lnTo>
                  <a:lnTo>
                    <a:pt x="1689811" y="2060397"/>
                  </a:lnTo>
                  <a:lnTo>
                    <a:pt x="1689811" y="2057222"/>
                  </a:lnTo>
                  <a:lnTo>
                    <a:pt x="1505229" y="2057222"/>
                  </a:lnTo>
                  <a:lnTo>
                    <a:pt x="1505229" y="1873377"/>
                  </a:lnTo>
                  <a:lnTo>
                    <a:pt x="1689811" y="1873377"/>
                  </a:lnTo>
                  <a:lnTo>
                    <a:pt x="1689811" y="1870202"/>
                  </a:lnTo>
                  <a:lnTo>
                    <a:pt x="1505229" y="1870202"/>
                  </a:lnTo>
                  <a:lnTo>
                    <a:pt x="1505229" y="1686356"/>
                  </a:lnTo>
                  <a:lnTo>
                    <a:pt x="1689811" y="1686356"/>
                  </a:lnTo>
                  <a:lnTo>
                    <a:pt x="1689811" y="1683181"/>
                  </a:lnTo>
                  <a:lnTo>
                    <a:pt x="1505229" y="1683181"/>
                  </a:lnTo>
                  <a:lnTo>
                    <a:pt x="1505229" y="1499336"/>
                  </a:lnTo>
                  <a:lnTo>
                    <a:pt x="1689811" y="1499336"/>
                  </a:lnTo>
                  <a:lnTo>
                    <a:pt x="1689811" y="1496161"/>
                  </a:lnTo>
                  <a:lnTo>
                    <a:pt x="1505229" y="1496161"/>
                  </a:lnTo>
                  <a:lnTo>
                    <a:pt x="1505229" y="1312316"/>
                  </a:lnTo>
                  <a:lnTo>
                    <a:pt x="1689811" y="1312316"/>
                  </a:lnTo>
                  <a:lnTo>
                    <a:pt x="1689811" y="1309141"/>
                  </a:lnTo>
                  <a:lnTo>
                    <a:pt x="1505229" y="1309141"/>
                  </a:lnTo>
                  <a:lnTo>
                    <a:pt x="1505229" y="1125296"/>
                  </a:lnTo>
                  <a:lnTo>
                    <a:pt x="1689811" y="1125296"/>
                  </a:lnTo>
                  <a:lnTo>
                    <a:pt x="1689811" y="1122121"/>
                  </a:lnTo>
                  <a:lnTo>
                    <a:pt x="1505229" y="1122121"/>
                  </a:lnTo>
                  <a:lnTo>
                    <a:pt x="1505229" y="938276"/>
                  </a:lnTo>
                  <a:lnTo>
                    <a:pt x="1689811" y="938276"/>
                  </a:lnTo>
                  <a:lnTo>
                    <a:pt x="1689811" y="935101"/>
                  </a:lnTo>
                  <a:lnTo>
                    <a:pt x="1505229" y="935101"/>
                  </a:lnTo>
                  <a:lnTo>
                    <a:pt x="1505229" y="751255"/>
                  </a:lnTo>
                  <a:lnTo>
                    <a:pt x="1689811" y="751255"/>
                  </a:lnTo>
                  <a:lnTo>
                    <a:pt x="1689811" y="748080"/>
                  </a:lnTo>
                  <a:lnTo>
                    <a:pt x="1505229" y="748080"/>
                  </a:lnTo>
                  <a:lnTo>
                    <a:pt x="1505229" y="564235"/>
                  </a:lnTo>
                  <a:lnTo>
                    <a:pt x="1689811" y="564235"/>
                  </a:lnTo>
                  <a:lnTo>
                    <a:pt x="1689811" y="561060"/>
                  </a:lnTo>
                  <a:lnTo>
                    <a:pt x="1505229" y="561060"/>
                  </a:lnTo>
                  <a:lnTo>
                    <a:pt x="1505229" y="377215"/>
                  </a:lnTo>
                  <a:lnTo>
                    <a:pt x="1689811" y="377215"/>
                  </a:lnTo>
                  <a:lnTo>
                    <a:pt x="1689811" y="374040"/>
                  </a:lnTo>
                  <a:lnTo>
                    <a:pt x="1505229" y="374040"/>
                  </a:lnTo>
                  <a:lnTo>
                    <a:pt x="1505229" y="190195"/>
                  </a:lnTo>
                  <a:lnTo>
                    <a:pt x="1689811" y="190195"/>
                  </a:lnTo>
                  <a:lnTo>
                    <a:pt x="1689811" y="187020"/>
                  </a:lnTo>
                  <a:lnTo>
                    <a:pt x="1505229" y="187020"/>
                  </a:lnTo>
                  <a:lnTo>
                    <a:pt x="1505229" y="3175"/>
                  </a:lnTo>
                  <a:lnTo>
                    <a:pt x="1689811" y="3175"/>
                  </a:lnTo>
                  <a:lnTo>
                    <a:pt x="1689811" y="0"/>
                  </a:lnTo>
                  <a:lnTo>
                    <a:pt x="1505229" y="0"/>
                  </a:lnTo>
                  <a:lnTo>
                    <a:pt x="1502054" y="0"/>
                  </a:lnTo>
                  <a:lnTo>
                    <a:pt x="1502054" y="3175"/>
                  </a:lnTo>
                  <a:lnTo>
                    <a:pt x="1502054" y="2244242"/>
                  </a:lnTo>
                  <a:lnTo>
                    <a:pt x="1317472" y="2244242"/>
                  </a:lnTo>
                  <a:lnTo>
                    <a:pt x="1317472" y="2060397"/>
                  </a:lnTo>
                  <a:lnTo>
                    <a:pt x="1502054" y="2060397"/>
                  </a:lnTo>
                  <a:lnTo>
                    <a:pt x="1502054" y="2057222"/>
                  </a:lnTo>
                  <a:lnTo>
                    <a:pt x="1317472" y="2057222"/>
                  </a:lnTo>
                  <a:lnTo>
                    <a:pt x="1317472" y="1873377"/>
                  </a:lnTo>
                  <a:lnTo>
                    <a:pt x="1502054" y="1873377"/>
                  </a:lnTo>
                  <a:lnTo>
                    <a:pt x="1502054" y="1870202"/>
                  </a:lnTo>
                  <a:lnTo>
                    <a:pt x="1317472" y="1870202"/>
                  </a:lnTo>
                  <a:lnTo>
                    <a:pt x="1317472" y="1686356"/>
                  </a:lnTo>
                  <a:lnTo>
                    <a:pt x="1502054" y="1686356"/>
                  </a:lnTo>
                  <a:lnTo>
                    <a:pt x="1502054" y="1683181"/>
                  </a:lnTo>
                  <a:lnTo>
                    <a:pt x="1317472" y="1683181"/>
                  </a:lnTo>
                  <a:lnTo>
                    <a:pt x="1317472" y="1499336"/>
                  </a:lnTo>
                  <a:lnTo>
                    <a:pt x="1502054" y="1499336"/>
                  </a:lnTo>
                  <a:lnTo>
                    <a:pt x="1502054" y="1496161"/>
                  </a:lnTo>
                  <a:lnTo>
                    <a:pt x="1317472" y="1496161"/>
                  </a:lnTo>
                  <a:lnTo>
                    <a:pt x="1317472" y="1312316"/>
                  </a:lnTo>
                  <a:lnTo>
                    <a:pt x="1502054" y="1312316"/>
                  </a:lnTo>
                  <a:lnTo>
                    <a:pt x="1502054" y="1309141"/>
                  </a:lnTo>
                  <a:lnTo>
                    <a:pt x="1317472" y="1309141"/>
                  </a:lnTo>
                  <a:lnTo>
                    <a:pt x="1317472" y="1125296"/>
                  </a:lnTo>
                  <a:lnTo>
                    <a:pt x="1502054" y="1125296"/>
                  </a:lnTo>
                  <a:lnTo>
                    <a:pt x="1502054" y="1122121"/>
                  </a:lnTo>
                  <a:lnTo>
                    <a:pt x="1317472" y="1122121"/>
                  </a:lnTo>
                  <a:lnTo>
                    <a:pt x="1317472" y="938276"/>
                  </a:lnTo>
                  <a:lnTo>
                    <a:pt x="1502054" y="938276"/>
                  </a:lnTo>
                  <a:lnTo>
                    <a:pt x="1502054" y="935101"/>
                  </a:lnTo>
                  <a:lnTo>
                    <a:pt x="1317472" y="935101"/>
                  </a:lnTo>
                  <a:lnTo>
                    <a:pt x="1317472" y="751255"/>
                  </a:lnTo>
                  <a:lnTo>
                    <a:pt x="1502054" y="751255"/>
                  </a:lnTo>
                  <a:lnTo>
                    <a:pt x="1502054" y="748080"/>
                  </a:lnTo>
                  <a:lnTo>
                    <a:pt x="1317472" y="748080"/>
                  </a:lnTo>
                  <a:lnTo>
                    <a:pt x="1317472" y="564235"/>
                  </a:lnTo>
                  <a:lnTo>
                    <a:pt x="1502054" y="564235"/>
                  </a:lnTo>
                  <a:lnTo>
                    <a:pt x="1502054" y="561060"/>
                  </a:lnTo>
                  <a:lnTo>
                    <a:pt x="1317472" y="561060"/>
                  </a:lnTo>
                  <a:lnTo>
                    <a:pt x="1317472" y="377215"/>
                  </a:lnTo>
                  <a:lnTo>
                    <a:pt x="1502054" y="377215"/>
                  </a:lnTo>
                  <a:lnTo>
                    <a:pt x="1502054" y="374040"/>
                  </a:lnTo>
                  <a:lnTo>
                    <a:pt x="1317472" y="374040"/>
                  </a:lnTo>
                  <a:lnTo>
                    <a:pt x="1317472" y="190195"/>
                  </a:lnTo>
                  <a:lnTo>
                    <a:pt x="1502054" y="190195"/>
                  </a:lnTo>
                  <a:lnTo>
                    <a:pt x="1502054" y="187020"/>
                  </a:lnTo>
                  <a:lnTo>
                    <a:pt x="1317472" y="187020"/>
                  </a:lnTo>
                  <a:lnTo>
                    <a:pt x="1317472" y="3175"/>
                  </a:lnTo>
                  <a:lnTo>
                    <a:pt x="1502054" y="3175"/>
                  </a:lnTo>
                  <a:lnTo>
                    <a:pt x="1502054" y="0"/>
                  </a:lnTo>
                  <a:lnTo>
                    <a:pt x="1317472" y="0"/>
                  </a:lnTo>
                  <a:lnTo>
                    <a:pt x="1314297" y="0"/>
                  </a:lnTo>
                  <a:lnTo>
                    <a:pt x="1314297" y="3175"/>
                  </a:lnTo>
                  <a:lnTo>
                    <a:pt x="1314297" y="2244242"/>
                  </a:lnTo>
                  <a:lnTo>
                    <a:pt x="1129715" y="2244242"/>
                  </a:lnTo>
                  <a:lnTo>
                    <a:pt x="1129715" y="2060397"/>
                  </a:lnTo>
                  <a:lnTo>
                    <a:pt x="1314297" y="2060397"/>
                  </a:lnTo>
                  <a:lnTo>
                    <a:pt x="1314297" y="2057222"/>
                  </a:lnTo>
                  <a:lnTo>
                    <a:pt x="1129715" y="2057222"/>
                  </a:lnTo>
                  <a:lnTo>
                    <a:pt x="1129715" y="1873377"/>
                  </a:lnTo>
                  <a:lnTo>
                    <a:pt x="1314297" y="1873377"/>
                  </a:lnTo>
                  <a:lnTo>
                    <a:pt x="1314297" y="1870202"/>
                  </a:lnTo>
                  <a:lnTo>
                    <a:pt x="1129715" y="1870202"/>
                  </a:lnTo>
                  <a:lnTo>
                    <a:pt x="1129715" y="1686356"/>
                  </a:lnTo>
                  <a:lnTo>
                    <a:pt x="1314297" y="1686356"/>
                  </a:lnTo>
                  <a:lnTo>
                    <a:pt x="1314297" y="1683181"/>
                  </a:lnTo>
                  <a:lnTo>
                    <a:pt x="1129715" y="1683181"/>
                  </a:lnTo>
                  <a:lnTo>
                    <a:pt x="1129715" y="1499336"/>
                  </a:lnTo>
                  <a:lnTo>
                    <a:pt x="1314297" y="1499336"/>
                  </a:lnTo>
                  <a:lnTo>
                    <a:pt x="1314297" y="1496161"/>
                  </a:lnTo>
                  <a:lnTo>
                    <a:pt x="1129715" y="1496161"/>
                  </a:lnTo>
                  <a:lnTo>
                    <a:pt x="1129715" y="1312316"/>
                  </a:lnTo>
                  <a:lnTo>
                    <a:pt x="1314297" y="1312316"/>
                  </a:lnTo>
                  <a:lnTo>
                    <a:pt x="1314297" y="1309141"/>
                  </a:lnTo>
                  <a:lnTo>
                    <a:pt x="1129715" y="1309141"/>
                  </a:lnTo>
                  <a:lnTo>
                    <a:pt x="1129715" y="1125296"/>
                  </a:lnTo>
                  <a:lnTo>
                    <a:pt x="1314297" y="1125296"/>
                  </a:lnTo>
                  <a:lnTo>
                    <a:pt x="1314297" y="1122121"/>
                  </a:lnTo>
                  <a:lnTo>
                    <a:pt x="1129715" y="1122121"/>
                  </a:lnTo>
                  <a:lnTo>
                    <a:pt x="1129715" y="938276"/>
                  </a:lnTo>
                  <a:lnTo>
                    <a:pt x="1314297" y="938276"/>
                  </a:lnTo>
                  <a:lnTo>
                    <a:pt x="1314297" y="935101"/>
                  </a:lnTo>
                  <a:lnTo>
                    <a:pt x="1129715" y="935101"/>
                  </a:lnTo>
                  <a:lnTo>
                    <a:pt x="1129715" y="751255"/>
                  </a:lnTo>
                  <a:lnTo>
                    <a:pt x="1314297" y="751255"/>
                  </a:lnTo>
                  <a:lnTo>
                    <a:pt x="1314297" y="748080"/>
                  </a:lnTo>
                  <a:lnTo>
                    <a:pt x="1129715" y="748080"/>
                  </a:lnTo>
                  <a:lnTo>
                    <a:pt x="1129715" y="564235"/>
                  </a:lnTo>
                  <a:lnTo>
                    <a:pt x="1314297" y="564235"/>
                  </a:lnTo>
                  <a:lnTo>
                    <a:pt x="1314297" y="561060"/>
                  </a:lnTo>
                  <a:lnTo>
                    <a:pt x="1129715" y="561060"/>
                  </a:lnTo>
                  <a:lnTo>
                    <a:pt x="1129715" y="377215"/>
                  </a:lnTo>
                  <a:lnTo>
                    <a:pt x="1314297" y="377215"/>
                  </a:lnTo>
                  <a:lnTo>
                    <a:pt x="1314297" y="374040"/>
                  </a:lnTo>
                  <a:lnTo>
                    <a:pt x="1129715" y="374040"/>
                  </a:lnTo>
                  <a:lnTo>
                    <a:pt x="1129715" y="190195"/>
                  </a:lnTo>
                  <a:lnTo>
                    <a:pt x="1314297" y="190195"/>
                  </a:lnTo>
                  <a:lnTo>
                    <a:pt x="1314297" y="187020"/>
                  </a:lnTo>
                  <a:lnTo>
                    <a:pt x="1129715" y="187020"/>
                  </a:lnTo>
                  <a:lnTo>
                    <a:pt x="1129715" y="3175"/>
                  </a:lnTo>
                  <a:lnTo>
                    <a:pt x="1314297" y="3175"/>
                  </a:lnTo>
                  <a:lnTo>
                    <a:pt x="1314297" y="0"/>
                  </a:lnTo>
                  <a:lnTo>
                    <a:pt x="1129715" y="0"/>
                  </a:lnTo>
                  <a:lnTo>
                    <a:pt x="1126540" y="0"/>
                  </a:lnTo>
                  <a:lnTo>
                    <a:pt x="1126540" y="3175"/>
                  </a:lnTo>
                  <a:lnTo>
                    <a:pt x="1126540" y="2244242"/>
                  </a:lnTo>
                  <a:lnTo>
                    <a:pt x="941959" y="2244242"/>
                  </a:lnTo>
                  <a:lnTo>
                    <a:pt x="941959" y="2060397"/>
                  </a:lnTo>
                  <a:lnTo>
                    <a:pt x="1126540" y="2060397"/>
                  </a:lnTo>
                  <a:lnTo>
                    <a:pt x="1126540" y="2057222"/>
                  </a:lnTo>
                  <a:lnTo>
                    <a:pt x="941959" y="2057222"/>
                  </a:lnTo>
                  <a:lnTo>
                    <a:pt x="941959" y="1873377"/>
                  </a:lnTo>
                  <a:lnTo>
                    <a:pt x="1126540" y="1873377"/>
                  </a:lnTo>
                  <a:lnTo>
                    <a:pt x="1126540" y="1870202"/>
                  </a:lnTo>
                  <a:lnTo>
                    <a:pt x="941959" y="1870202"/>
                  </a:lnTo>
                  <a:lnTo>
                    <a:pt x="941959" y="1686356"/>
                  </a:lnTo>
                  <a:lnTo>
                    <a:pt x="1126540" y="1686356"/>
                  </a:lnTo>
                  <a:lnTo>
                    <a:pt x="1126540" y="1683181"/>
                  </a:lnTo>
                  <a:lnTo>
                    <a:pt x="941959" y="1683181"/>
                  </a:lnTo>
                  <a:lnTo>
                    <a:pt x="941959" y="1499336"/>
                  </a:lnTo>
                  <a:lnTo>
                    <a:pt x="1126540" y="1499336"/>
                  </a:lnTo>
                  <a:lnTo>
                    <a:pt x="1126540" y="1496161"/>
                  </a:lnTo>
                  <a:lnTo>
                    <a:pt x="941959" y="1496161"/>
                  </a:lnTo>
                  <a:lnTo>
                    <a:pt x="941959" y="1312316"/>
                  </a:lnTo>
                  <a:lnTo>
                    <a:pt x="1126540" y="1312316"/>
                  </a:lnTo>
                  <a:lnTo>
                    <a:pt x="1126540" y="1309141"/>
                  </a:lnTo>
                  <a:lnTo>
                    <a:pt x="941959" y="1309141"/>
                  </a:lnTo>
                  <a:lnTo>
                    <a:pt x="941959" y="1125296"/>
                  </a:lnTo>
                  <a:lnTo>
                    <a:pt x="1126540" y="1125296"/>
                  </a:lnTo>
                  <a:lnTo>
                    <a:pt x="1126540" y="1122121"/>
                  </a:lnTo>
                  <a:lnTo>
                    <a:pt x="941959" y="1122121"/>
                  </a:lnTo>
                  <a:lnTo>
                    <a:pt x="941959" y="938276"/>
                  </a:lnTo>
                  <a:lnTo>
                    <a:pt x="1126540" y="938276"/>
                  </a:lnTo>
                  <a:lnTo>
                    <a:pt x="1126540" y="935101"/>
                  </a:lnTo>
                  <a:lnTo>
                    <a:pt x="941959" y="935101"/>
                  </a:lnTo>
                  <a:lnTo>
                    <a:pt x="941959" y="751255"/>
                  </a:lnTo>
                  <a:lnTo>
                    <a:pt x="1126540" y="751255"/>
                  </a:lnTo>
                  <a:lnTo>
                    <a:pt x="1126540" y="748080"/>
                  </a:lnTo>
                  <a:lnTo>
                    <a:pt x="941959" y="748080"/>
                  </a:lnTo>
                  <a:lnTo>
                    <a:pt x="941959" y="564235"/>
                  </a:lnTo>
                  <a:lnTo>
                    <a:pt x="1126540" y="564235"/>
                  </a:lnTo>
                  <a:lnTo>
                    <a:pt x="1126540" y="561060"/>
                  </a:lnTo>
                  <a:lnTo>
                    <a:pt x="941959" y="561060"/>
                  </a:lnTo>
                  <a:lnTo>
                    <a:pt x="941959" y="377215"/>
                  </a:lnTo>
                  <a:lnTo>
                    <a:pt x="1126540" y="377215"/>
                  </a:lnTo>
                  <a:lnTo>
                    <a:pt x="1126540" y="374040"/>
                  </a:lnTo>
                  <a:lnTo>
                    <a:pt x="941959" y="374040"/>
                  </a:lnTo>
                  <a:lnTo>
                    <a:pt x="941959" y="190195"/>
                  </a:lnTo>
                  <a:lnTo>
                    <a:pt x="1126540" y="190195"/>
                  </a:lnTo>
                  <a:lnTo>
                    <a:pt x="1126540" y="187020"/>
                  </a:lnTo>
                  <a:lnTo>
                    <a:pt x="941959" y="187020"/>
                  </a:lnTo>
                  <a:lnTo>
                    <a:pt x="941959" y="3175"/>
                  </a:lnTo>
                  <a:lnTo>
                    <a:pt x="1126540" y="3175"/>
                  </a:lnTo>
                  <a:lnTo>
                    <a:pt x="1126540" y="0"/>
                  </a:lnTo>
                  <a:lnTo>
                    <a:pt x="941959" y="0"/>
                  </a:lnTo>
                  <a:lnTo>
                    <a:pt x="938784" y="0"/>
                  </a:lnTo>
                  <a:lnTo>
                    <a:pt x="938784" y="3175"/>
                  </a:lnTo>
                  <a:lnTo>
                    <a:pt x="938784" y="2244242"/>
                  </a:lnTo>
                  <a:lnTo>
                    <a:pt x="754202" y="2244242"/>
                  </a:lnTo>
                  <a:lnTo>
                    <a:pt x="754202" y="2060397"/>
                  </a:lnTo>
                  <a:lnTo>
                    <a:pt x="938784" y="2060397"/>
                  </a:lnTo>
                  <a:lnTo>
                    <a:pt x="938784" y="2057222"/>
                  </a:lnTo>
                  <a:lnTo>
                    <a:pt x="754202" y="2057222"/>
                  </a:lnTo>
                  <a:lnTo>
                    <a:pt x="754202" y="1873377"/>
                  </a:lnTo>
                  <a:lnTo>
                    <a:pt x="938784" y="1873377"/>
                  </a:lnTo>
                  <a:lnTo>
                    <a:pt x="938784" y="1870202"/>
                  </a:lnTo>
                  <a:lnTo>
                    <a:pt x="754202" y="1870202"/>
                  </a:lnTo>
                  <a:lnTo>
                    <a:pt x="754202" y="1686356"/>
                  </a:lnTo>
                  <a:lnTo>
                    <a:pt x="938784" y="1686356"/>
                  </a:lnTo>
                  <a:lnTo>
                    <a:pt x="938784" y="1683181"/>
                  </a:lnTo>
                  <a:lnTo>
                    <a:pt x="754202" y="1683181"/>
                  </a:lnTo>
                  <a:lnTo>
                    <a:pt x="754202" y="1499336"/>
                  </a:lnTo>
                  <a:lnTo>
                    <a:pt x="938784" y="1499336"/>
                  </a:lnTo>
                  <a:lnTo>
                    <a:pt x="938784" y="1496161"/>
                  </a:lnTo>
                  <a:lnTo>
                    <a:pt x="754202" y="1496161"/>
                  </a:lnTo>
                  <a:lnTo>
                    <a:pt x="754202" y="1312316"/>
                  </a:lnTo>
                  <a:lnTo>
                    <a:pt x="938784" y="1312316"/>
                  </a:lnTo>
                  <a:lnTo>
                    <a:pt x="938784" y="1309141"/>
                  </a:lnTo>
                  <a:lnTo>
                    <a:pt x="754202" y="1309141"/>
                  </a:lnTo>
                  <a:lnTo>
                    <a:pt x="754202" y="1125296"/>
                  </a:lnTo>
                  <a:lnTo>
                    <a:pt x="938784" y="1125296"/>
                  </a:lnTo>
                  <a:lnTo>
                    <a:pt x="938784" y="1122121"/>
                  </a:lnTo>
                  <a:lnTo>
                    <a:pt x="754202" y="1122121"/>
                  </a:lnTo>
                  <a:lnTo>
                    <a:pt x="754202" y="938276"/>
                  </a:lnTo>
                  <a:lnTo>
                    <a:pt x="938784" y="938276"/>
                  </a:lnTo>
                  <a:lnTo>
                    <a:pt x="938784" y="935101"/>
                  </a:lnTo>
                  <a:lnTo>
                    <a:pt x="754202" y="935101"/>
                  </a:lnTo>
                  <a:lnTo>
                    <a:pt x="754202" y="751255"/>
                  </a:lnTo>
                  <a:lnTo>
                    <a:pt x="938784" y="751255"/>
                  </a:lnTo>
                  <a:lnTo>
                    <a:pt x="938784" y="748080"/>
                  </a:lnTo>
                  <a:lnTo>
                    <a:pt x="754202" y="748080"/>
                  </a:lnTo>
                  <a:lnTo>
                    <a:pt x="754202" y="564235"/>
                  </a:lnTo>
                  <a:lnTo>
                    <a:pt x="938784" y="564235"/>
                  </a:lnTo>
                  <a:lnTo>
                    <a:pt x="938784" y="561060"/>
                  </a:lnTo>
                  <a:lnTo>
                    <a:pt x="754202" y="561060"/>
                  </a:lnTo>
                  <a:lnTo>
                    <a:pt x="754202" y="377215"/>
                  </a:lnTo>
                  <a:lnTo>
                    <a:pt x="938784" y="377215"/>
                  </a:lnTo>
                  <a:lnTo>
                    <a:pt x="938784" y="374040"/>
                  </a:lnTo>
                  <a:lnTo>
                    <a:pt x="754202" y="374040"/>
                  </a:lnTo>
                  <a:lnTo>
                    <a:pt x="754202" y="190195"/>
                  </a:lnTo>
                  <a:lnTo>
                    <a:pt x="938784" y="190195"/>
                  </a:lnTo>
                  <a:lnTo>
                    <a:pt x="938784" y="187020"/>
                  </a:lnTo>
                  <a:lnTo>
                    <a:pt x="754202" y="187020"/>
                  </a:lnTo>
                  <a:lnTo>
                    <a:pt x="754202" y="3175"/>
                  </a:lnTo>
                  <a:lnTo>
                    <a:pt x="938784" y="3175"/>
                  </a:lnTo>
                  <a:lnTo>
                    <a:pt x="938784" y="0"/>
                  </a:lnTo>
                  <a:lnTo>
                    <a:pt x="754202" y="0"/>
                  </a:lnTo>
                  <a:lnTo>
                    <a:pt x="751027" y="0"/>
                  </a:lnTo>
                  <a:lnTo>
                    <a:pt x="751027" y="3175"/>
                  </a:lnTo>
                  <a:lnTo>
                    <a:pt x="751027" y="2244242"/>
                  </a:lnTo>
                  <a:lnTo>
                    <a:pt x="566445" y="2244242"/>
                  </a:lnTo>
                  <a:lnTo>
                    <a:pt x="566445" y="2060397"/>
                  </a:lnTo>
                  <a:lnTo>
                    <a:pt x="751027" y="2060397"/>
                  </a:lnTo>
                  <a:lnTo>
                    <a:pt x="751027" y="2057222"/>
                  </a:lnTo>
                  <a:lnTo>
                    <a:pt x="566445" y="2057222"/>
                  </a:lnTo>
                  <a:lnTo>
                    <a:pt x="566445" y="1873377"/>
                  </a:lnTo>
                  <a:lnTo>
                    <a:pt x="751027" y="1873377"/>
                  </a:lnTo>
                  <a:lnTo>
                    <a:pt x="751027" y="1870202"/>
                  </a:lnTo>
                  <a:lnTo>
                    <a:pt x="566445" y="1870202"/>
                  </a:lnTo>
                  <a:lnTo>
                    <a:pt x="566445" y="1686356"/>
                  </a:lnTo>
                  <a:lnTo>
                    <a:pt x="751027" y="1686356"/>
                  </a:lnTo>
                  <a:lnTo>
                    <a:pt x="751027" y="1683181"/>
                  </a:lnTo>
                  <a:lnTo>
                    <a:pt x="566445" y="1683181"/>
                  </a:lnTo>
                  <a:lnTo>
                    <a:pt x="566445" y="1499336"/>
                  </a:lnTo>
                  <a:lnTo>
                    <a:pt x="751027" y="1499336"/>
                  </a:lnTo>
                  <a:lnTo>
                    <a:pt x="751027" y="1496161"/>
                  </a:lnTo>
                  <a:lnTo>
                    <a:pt x="566445" y="1496161"/>
                  </a:lnTo>
                  <a:lnTo>
                    <a:pt x="566445" y="1312316"/>
                  </a:lnTo>
                  <a:lnTo>
                    <a:pt x="751027" y="1312316"/>
                  </a:lnTo>
                  <a:lnTo>
                    <a:pt x="751027" y="1309141"/>
                  </a:lnTo>
                  <a:lnTo>
                    <a:pt x="566445" y="1309141"/>
                  </a:lnTo>
                  <a:lnTo>
                    <a:pt x="566445" y="1125296"/>
                  </a:lnTo>
                  <a:lnTo>
                    <a:pt x="751027" y="1125296"/>
                  </a:lnTo>
                  <a:lnTo>
                    <a:pt x="751027" y="1122121"/>
                  </a:lnTo>
                  <a:lnTo>
                    <a:pt x="566445" y="1122121"/>
                  </a:lnTo>
                  <a:lnTo>
                    <a:pt x="566445" y="938276"/>
                  </a:lnTo>
                  <a:lnTo>
                    <a:pt x="751027" y="938276"/>
                  </a:lnTo>
                  <a:lnTo>
                    <a:pt x="751027" y="935101"/>
                  </a:lnTo>
                  <a:lnTo>
                    <a:pt x="566445" y="935101"/>
                  </a:lnTo>
                  <a:lnTo>
                    <a:pt x="566445" y="751255"/>
                  </a:lnTo>
                  <a:lnTo>
                    <a:pt x="751027" y="751255"/>
                  </a:lnTo>
                  <a:lnTo>
                    <a:pt x="751027" y="748080"/>
                  </a:lnTo>
                  <a:lnTo>
                    <a:pt x="566445" y="748080"/>
                  </a:lnTo>
                  <a:lnTo>
                    <a:pt x="566445" y="564235"/>
                  </a:lnTo>
                  <a:lnTo>
                    <a:pt x="751027" y="564235"/>
                  </a:lnTo>
                  <a:lnTo>
                    <a:pt x="751027" y="561060"/>
                  </a:lnTo>
                  <a:lnTo>
                    <a:pt x="566445" y="561060"/>
                  </a:lnTo>
                  <a:lnTo>
                    <a:pt x="566445" y="377215"/>
                  </a:lnTo>
                  <a:lnTo>
                    <a:pt x="751027" y="377215"/>
                  </a:lnTo>
                  <a:lnTo>
                    <a:pt x="751027" y="374040"/>
                  </a:lnTo>
                  <a:lnTo>
                    <a:pt x="566445" y="374040"/>
                  </a:lnTo>
                  <a:lnTo>
                    <a:pt x="566445" y="190195"/>
                  </a:lnTo>
                  <a:lnTo>
                    <a:pt x="751027" y="190195"/>
                  </a:lnTo>
                  <a:lnTo>
                    <a:pt x="751027" y="187020"/>
                  </a:lnTo>
                  <a:lnTo>
                    <a:pt x="566445" y="187020"/>
                  </a:lnTo>
                  <a:lnTo>
                    <a:pt x="566445" y="3175"/>
                  </a:lnTo>
                  <a:lnTo>
                    <a:pt x="751027" y="3175"/>
                  </a:lnTo>
                  <a:lnTo>
                    <a:pt x="751027" y="0"/>
                  </a:lnTo>
                  <a:lnTo>
                    <a:pt x="566445" y="0"/>
                  </a:lnTo>
                  <a:lnTo>
                    <a:pt x="563270" y="0"/>
                  </a:lnTo>
                  <a:lnTo>
                    <a:pt x="563270" y="3175"/>
                  </a:lnTo>
                  <a:lnTo>
                    <a:pt x="563270" y="2244242"/>
                  </a:lnTo>
                  <a:lnTo>
                    <a:pt x="378688" y="2244242"/>
                  </a:lnTo>
                  <a:lnTo>
                    <a:pt x="378688" y="2060397"/>
                  </a:lnTo>
                  <a:lnTo>
                    <a:pt x="563270" y="2060397"/>
                  </a:lnTo>
                  <a:lnTo>
                    <a:pt x="563270" y="2057222"/>
                  </a:lnTo>
                  <a:lnTo>
                    <a:pt x="378688" y="2057222"/>
                  </a:lnTo>
                  <a:lnTo>
                    <a:pt x="378688" y="1873377"/>
                  </a:lnTo>
                  <a:lnTo>
                    <a:pt x="563270" y="1873377"/>
                  </a:lnTo>
                  <a:lnTo>
                    <a:pt x="563270" y="1870202"/>
                  </a:lnTo>
                  <a:lnTo>
                    <a:pt x="378688" y="1870202"/>
                  </a:lnTo>
                  <a:lnTo>
                    <a:pt x="378688" y="1686356"/>
                  </a:lnTo>
                  <a:lnTo>
                    <a:pt x="563270" y="1686356"/>
                  </a:lnTo>
                  <a:lnTo>
                    <a:pt x="563270" y="1683181"/>
                  </a:lnTo>
                  <a:lnTo>
                    <a:pt x="378688" y="1683181"/>
                  </a:lnTo>
                  <a:lnTo>
                    <a:pt x="378688" y="1499336"/>
                  </a:lnTo>
                  <a:lnTo>
                    <a:pt x="563270" y="1499336"/>
                  </a:lnTo>
                  <a:lnTo>
                    <a:pt x="563270" y="1496161"/>
                  </a:lnTo>
                  <a:lnTo>
                    <a:pt x="378688" y="1496161"/>
                  </a:lnTo>
                  <a:lnTo>
                    <a:pt x="378688" y="1312316"/>
                  </a:lnTo>
                  <a:lnTo>
                    <a:pt x="563270" y="1312316"/>
                  </a:lnTo>
                  <a:lnTo>
                    <a:pt x="563270" y="1309141"/>
                  </a:lnTo>
                  <a:lnTo>
                    <a:pt x="378688" y="1309141"/>
                  </a:lnTo>
                  <a:lnTo>
                    <a:pt x="378688" y="1125296"/>
                  </a:lnTo>
                  <a:lnTo>
                    <a:pt x="563270" y="1125296"/>
                  </a:lnTo>
                  <a:lnTo>
                    <a:pt x="563270" y="1122121"/>
                  </a:lnTo>
                  <a:lnTo>
                    <a:pt x="378688" y="1122121"/>
                  </a:lnTo>
                  <a:lnTo>
                    <a:pt x="378688" y="938276"/>
                  </a:lnTo>
                  <a:lnTo>
                    <a:pt x="563270" y="938276"/>
                  </a:lnTo>
                  <a:lnTo>
                    <a:pt x="563270" y="935101"/>
                  </a:lnTo>
                  <a:lnTo>
                    <a:pt x="378688" y="935101"/>
                  </a:lnTo>
                  <a:lnTo>
                    <a:pt x="378688" y="751255"/>
                  </a:lnTo>
                  <a:lnTo>
                    <a:pt x="563270" y="751255"/>
                  </a:lnTo>
                  <a:lnTo>
                    <a:pt x="563270" y="748080"/>
                  </a:lnTo>
                  <a:lnTo>
                    <a:pt x="378688" y="748080"/>
                  </a:lnTo>
                  <a:lnTo>
                    <a:pt x="378688" y="564235"/>
                  </a:lnTo>
                  <a:lnTo>
                    <a:pt x="563270" y="564235"/>
                  </a:lnTo>
                  <a:lnTo>
                    <a:pt x="563270" y="561060"/>
                  </a:lnTo>
                  <a:lnTo>
                    <a:pt x="378688" y="561060"/>
                  </a:lnTo>
                  <a:lnTo>
                    <a:pt x="378688" y="377215"/>
                  </a:lnTo>
                  <a:lnTo>
                    <a:pt x="563270" y="377215"/>
                  </a:lnTo>
                  <a:lnTo>
                    <a:pt x="563270" y="374040"/>
                  </a:lnTo>
                  <a:lnTo>
                    <a:pt x="378688" y="374040"/>
                  </a:lnTo>
                  <a:lnTo>
                    <a:pt x="378688" y="190195"/>
                  </a:lnTo>
                  <a:lnTo>
                    <a:pt x="563270" y="190195"/>
                  </a:lnTo>
                  <a:lnTo>
                    <a:pt x="563270" y="187020"/>
                  </a:lnTo>
                  <a:lnTo>
                    <a:pt x="378688" y="187020"/>
                  </a:lnTo>
                  <a:lnTo>
                    <a:pt x="378688" y="3175"/>
                  </a:lnTo>
                  <a:lnTo>
                    <a:pt x="563270" y="3175"/>
                  </a:lnTo>
                  <a:lnTo>
                    <a:pt x="563270" y="0"/>
                  </a:lnTo>
                  <a:lnTo>
                    <a:pt x="378688" y="0"/>
                  </a:lnTo>
                  <a:lnTo>
                    <a:pt x="375513" y="0"/>
                  </a:lnTo>
                  <a:lnTo>
                    <a:pt x="375513" y="3175"/>
                  </a:lnTo>
                  <a:lnTo>
                    <a:pt x="375513" y="2244242"/>
                  </a:lnTo>
                  <a:lnTo>
                    <a:pt x="190931" y="2244242"/>
                  </a:lnTo>
                  <a:lnTo>
                    <a:pt x="190931" y="2060397"/>
                  </a:lnTo>
                  <a:lnTo>
                    <a:pt x="375513" y="2060397"/>
                  </a:lnTo>
                  <a:lnTo>
                    <a:pt x="375513" y="2057222"/>
                  </a:lnTo>
                  <a:lnTo>
                    <a:pt x="190931" y="2057222"/>
                  </a:lnTo>
                  <a:lnTo>
                    <a:pt x="190931" y="1873377"/>
                  </a:lnTo>
                  <a:lnTo>
                    <a:pt x="375513" y="1873377"/>
                  </a:lnTo>
                  <a:lnTo>
                    <a:pt x="375513" y="1870202"/>
                  </a:lnTo>
                  <a:lnTo>
                    <a:pt x="190931" y="1870202"/>
                  </a:lnTo>
                  <a:lnTo>
                    <a:pt x="190931" y="1686356"/>
                  </a:lnTo>
                  <a:lnTo>
                    <a:pt x="375513" y="1686356"/>
                  </a:lnTo>
                  <a:lnTo>
                    <a:pt x="375513" y="1683181"/>
                  </a:lnTo>
                  <a:lnTo>
                    <a:pt x="190931" y="1683181"/>
                  </a:lnTo>
                  <a:lnTo>
                    <a:pt x="190931" y="1499336"/>
                  </a:lnTo>
                  <a:lnTo>
                    <a:pt x="375513" y="1499336"/>
                  </a:lnTo>
                  <a:lnTo>
                    <a:pt x="375513" y="1496161"/>
                  </a:lnTo>
                  <a:lnTo>
                    <a:pt x="190931" y="1496161"/>
                  </a:lnTo>
                  <a:lnTo>
                    <a:pt x="190931" y="1312316"/>
                  </a:lnTo>
                  <a:lnTo>
                    <a:pt x="375513" y="1312316"/>
                  </a:lnTo>
                  <a:lnTo>
                    <a:pt x="375513" y="1309141"/>
                  </a:lnTo>
                  <a:lnTo>
                    <a:pt x="190931" y="1309141"/>
                  </a:lnTo>
                  <a:lnTo>
                    <a:pt x="190931" y="1125296"/>
                  </a:lnTo>
                  <a:lnTo>
                    <a:pt x="375513" y="1125296"/>
                  </a:lnTo>
                  <a:lnTo>
                    <a:pt x="375513" y="1122121"/>
                  </a:lnTo>
                  <a:lnTo>
                    <a:pt x="190931" y="1122121"/>
                  </a:lnTo>
                  <a:lnTo>
                    <a:pt x="190931" y="938276"/>
                  </a:lnTo>
                  <a:lnTo>
                    <a:pt x="375513" y="938276"/>
                  </a:lnTo>
                  <a:lnTo>
                    <a:pt x="375513" y="935101"/>
                  </a:lnTo>
                  <a:lnTo>
                    <a:pt x="190931" y="935101"/>
                  </a:lnTo>
                  <a:lnTo>
                    <a:pt x="190931" y="751255"/>
                  </a:lnTo>
                  <a:lnTo>
                    <a:pt x="375513" y="751255"/>
                  </a:lnTo>
                  <a:lnTo>
                    <a:pt x="375513" y="748080"/>
                  </a:lnTo>
                  <a:lnTo>
                    <a:pt x="190931" y="748080"/>
                  </a:lnTo>
                  <a:lnTo>
                    <a:pt x="190931" y="564235"/>
                  </a:lnTo>
                  <a:lnTo>
                    <a:pt x="375513" y="564235"/>
                  </a:lnTo>
                  <a:lnTo>
                    <a:pt x="375513" y="561060"/>
                  </a:lnTo>
                  <a:lnTo>
                    <a:pt x="190931" y="561060"/>
                  </a:lnTo>
                  <a:lnTo>
                    <a:pt x="190931" y="377215"/>
                  </a:lnTo>
                  <a:lnTo>
                    <a:pt x="375513" y="377215"/>
                  </a:lnTo>
                  <a:lnTo>
                    <a:pt x="375513" y="374040"/>
                  </a:lnTo>
                  <a:lnTo>
                    <a:pt x="190931" y="374040"/>
                  </a:lnTo>
                  <a:lnTo>
                    <a:pt x="190931" y="190195"/>
                  </a:lnTo>
                  <a:lnTo>
                    <a:pt x="375513" y="190195"/>
                  </a:lnTo>
                  <a:lnTo>
                    <a:pt x="375513" y="187020"/>
                  </a:lnTo>
                  <a:lnTo>
                    <a:pt x="190931" y="187020"/>
                  </a:lnTo>
                  <a:lnTo>
                    <a:pt x="190931" y="3175"/>
                  </a:lnTo>
                  <a:lnTo>
                    <a:pt x="375513" y="3175"/>
                  </a:lnTo>
                  <a:lnTo>
                    <a:pt x="375513" y="0"/>
                  </a:lnTo>
                  <a:lnTo>
                    <a:pt x="190931" y="0"/>
                  </a:lnTo>
                  <a:lnTo>
                    <a:pt x="187756" y="0"/>
                  </a:lnTo>
                  <a:lnTo>
                    <a:pt x="187756" y="3175"/>
                  </a:lnTo>
                  <a:lnTo>
                    <a:pt x="187756" y="2244242"/>
                  </a:lnTo>
                  <a:lnTo>
                    <a:pt x="3175" y="2244242"/>
                  </a:lnTo>
                  <a:lnTo>
                    <a:pt x="3175" y="2060397"/>
                  </a:lnTo>
                  <a:lnTo>
                    <a:pt x="187756" y="2060397"/>
                  </a:lnTo>
                  <a:lnTo>
                    <a:pt x="187756" y="2057222"/>
                  </a:lnTo>
                  <a:lnTo>
                    <a:pt x="3175" y="2057222"/>
                  </a:lnTo>
                  <a:lnTo>
                    <a:pt x="3175" y="1873377"/>
                  </a:lnTo>
                  <a:lnTo>
                    <a:pt x="187756" y="1873377"/>
                  </a:lnTo>
                  <a:lnTo>
                    <a:pt x="187756" y="1870202"/>
                  </a:lnTo>
                  <a:lnTo>
                    <a:pt x="3175" y="1870202"/>
                  </a:lnTo>
                  <a:lnTo>
                    <a:pt x="3175" y="1686356"/>
                  </a:lnTo>
                  <a:lnTo>
                    <a:pt x="187756" y="1686356"/>
                  </a:lnTo>
                  <a:lnTo>
                    <a:pt x="187756" y="1683181"/>
                  </a:lnTo>
                  <a:lnTo>
                    <a:pt x="3175" y="1683181"/>
                  </a:lnTo>
                  <a:lnTo>
                    <a:pt x="3175" y="1499336"/>
                  </a:lnTo>
                  <a:lnTo>
                    <a:pt x="187756" y="1499336"/>
                  </a:lnTo>
                  <a:lnTo>
                    <a:pt x="187756" y="1496161"/>
                  </a:lnTo>
                  <a:lnTo>
                    <a:pt x="3175" y="1496161"/>
                  </a:lnTo>
                  <a:lnTo>
                    <a:pt x="3175" y="1312316"/>
                  </a:lnTo>
                  <a:lnTo>
                    <a:pt x="187756" y="1312316"/>
                  </a:lnTo>
                  <a:lnTo>
                    <a:pt x="187756" y="1309141"/>
                  </a:lnTo>
                  <a:lnTo>
                    <a:pt x="3175" y="1309141"/>
                  </a:lnTo>
                  <a:lnTo>
                    <a:pt x="3175" y="1125296"/>
                  </a:lnTo>
                  <a:lnTo>
                    <a:pt x="187756" y="1125296"/>
                  </a:lnTo>
                  <a:lnTo>
                    <a:pt x="187756" y="1122121"/>
                  </a:lnTo>
                  <a:lnTo>
                    <a:pt x="3175" y="1122121"/>
                  </a:lnTo>
                  <a:lnTo>
                    <a:pt x="3175" y="938276"/>
                  </a:lnTo>
                  <a:lnTo>
                    <a:pt x="187756" y="938276"/>
                  </a:lnTo>
                  <a:lnTo>
                    <a:pt x="187756" y="935101"/>
                  </a:lnTo>
                  <a:lnTo>
                    <a:pt x="3175" y="935101"/>
                  </a:lnTo>
                  <a:lnTo>
                    <a:pt x="3175" y="751255"/>
                  </a:lnTo>
                  <a:lnTo>
                    <a:pt x="187756" y="751255"/>
                  </a:lnTo>
                  <a:lnTo>
                    <a:pt x="187756" y="748080"/>
                  </a:lnTo>
                  <a:lnTo>
                    <a:pt x="3175" y="748080"/>
                  </a:lnTo>
                  <a:lnTo>
                    <a:pt x="3175" y="564235"/>
                  </a:lnTo>
                  <a:lnTo>
                    <a:pt x="187756" y="564235"/>
                  </a:lnTo>
                  <a:lnTo>
                    <a:pt x="187756" y="561060"/>
                  </a:lnTo>
                  <a:lnTo>
                    <a:pt x="3175" y="561060"/>
                  </a:lnTo>
                  <a:lnTo>
                    <a:pt x="3175" y="377215"/>
                  </a:lnTo>
                  <a:lnTo>
                    <a:pt x="187756" y="377215"/>
                  </a:lnTo>
                  <a:lnTo>
                    <a:pt x="187756" y="374040"/>
                  </a:lnTo>
                  <a:lnTo>
                    <a:pt x="3175" y="374040"/>
                  </a:lnTo>
                  <a:lnTo>
                    <a:pt x="3175" y="190195"/>
                  </a:lnTo>
                  <a:lnTo>
                    <a:pt x="187756" y="190195"/>
                  </a:lnTo>
                  <a:lnTo>
                    <a:pt x="187756" y="187020"/>
                  </a:lnTo>
                  <a:lnTo>
                    <a:pt x="3175" y="187020"/>
                  </a:lnTo>
                  <a:lnTo>
                    <a:pt x="3175" y="3175"/>
                  </a:lnTo>
                  <a:lnTo>
                    <a:pt x="187756" y="3175"/>
                  </a:lnTo>
                  <a:lnTo>
                    <a:pt x="187756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75"/>
                  </a:lnTo>
                  <a:lnTo>
                    <a:pt x="0" y="2247417"/>
                  </a:lnTo>
                  <a:lnTo>
                    <a:pt x="3175" y="2247417"/>
                  </a:lnTo>
                  <a:lnTo>
                    <a:pt x="2256256" y="2247417"/>
                  </a:lnTo>
                  <a:lnTo>
                    <a:pt x="2256256" y="2244242"/>
                  </a:lnTo>
                  <a:lnTo>
                    <a:pt x="2256256" y="3175"/>
                  </a:lnTo>
                  <a:lnTo>
                    <a:pt x="2256256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2507" y="2492690"/>
              <a:ext cx="2475627" cy="1981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69827" y="2571750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700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60602" y="2510789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1260" y="1354216"/>
              <a:ext cx="198120" cy="24750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260320" y="1481536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199360" y="1372323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19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19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04582" y="2356625"/>
              <a:ext cx="287354" cy="28735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255382" y="2384424"/>
              <a:ext cx="186055" cy="186055"/>
            </a:xfrm>
            <a:custGeom>
              <a:avLst/>
              <a:gdLst/>
              <a:ahLst/>
              <a:cxnLst/>
              <a:rect l="l" t="t" r="r" b="b"/>
              <a:pathLst>
                <a:path w="186055" h="186055">
                  <a:moveTo>
                    <a:pt x="185754" y="0"/>
                  </a:moveTo>
                  <a:lnTo>
                    <a:pt x="0" y="0"/>
                  </a:lnTo>
                  <a:lnTo>
                    <a:pt x="0" y="185754"/>
                  </a:lnTo>
                  <a:lnTo>
                    <a:pt x="185754" y="185754"/>
                  </a:lnTo>
                  <a:lnTo>
                    <a:pt x="185754" y="0"/>
                  </a:lnTo>
                  <a:close/>
                </a:path>
              </a:pathLst>
            </a:custGeom>
            <a:solidFill>
              <a:srgbClr val="40B1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255382" y="2384425"/>
              <a:ext cx="186055" cy="186055"/>
            </a:xfrm>
            <a:custGeom>
              <a:avLst/>
              <a:gdLst/>
              <a:ahLst/>
              <a:cxnLst/>
              <a:rect l="l" t="t" r="r" b="b"/>
              <a:pathLst>
                <a:path w="186055" h="186055">
                  <a:moveTo>
                    <a:pt x="0" y="0"/>
                  </a:moveTo>
                  <a:lnTo>
                    <a:pt x="185754" y="0"/>
                  </a:lnTo>
                  <a:lnTo>
                    <a:pt x="185754" y="185754"/>
                  </a:lnTo>
                  <a:lnTo>
                    <a:pt x="0" y="18575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798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5350" y="2514830"/>
              <a:ext cx="157808" cy="15780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28213" y="2534692"/>
              <a:ext cx="72083" cy="7208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228212" y="2534692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89" h="72389">
                  <a:moveTo>
                    <a:pt x="61527" y="10556"/>
                  </a:moveTo>
                  <a:lnTo>
                    <a:pt x="69444" y="22479"/>
                  </a:lnTo>
                  <a:lnTo>
                    <a:pt x="72083" y="36041"/>
                  </a:lnTo>
                  <a:lnTo>
                    <a:pt x="69444" y="49604"/>
                  </a:lnTo>
                  <a:lnTo>
                    <a:pt x="61527" y="61527"/>
                  </a:lnTo>
                  <a:lnTo>
                    <a:pt x="49604" y="69444"/>
                  </a:lnTo>
                  <a:lnTo>
                    <a:pt x="36041" y="72083"/>
                  </a:lnTo>
                  <a:lnTo>
                    <a:pt x="22479" y="69444"/>
                  </a:lnTo>
                  <a:lnTo>
                    <a:pt x="10556" y="61527"/>
                  </a:lnTo>
                  <a:lnTo>
                    <a:pt x="2639" y="49604"/>
                  </a:lnTo>
                  <a:lnTo>
                    <a:pt x="0" y="36041"/>
                  </a:lnTo>
                  <a:lnTo>
                    <a:pt x="2639" y="22479"/>
                  </a:lnTo>
                  <a:lnTo>
                    <a:pt x="10556" y="10556"/>
                  </a:lnTo>
                  <a:lnTo>
                    <a:pt x="22479" y="2639"/>
                  </a:lnTo>
                  <a:lnTo>
                    <a:pt x="36041" y="0"/>
                  </a:lnTo>
                  <a:lnTo>
                    <a:pt x="49604" y="2639"/>
                  </a:lnTo>
                  <a:lnTo>
                    <a:pt x="61527" y="10556"/>
                  </a:lnTo>
                  <a:close/>
                </a:path>
              </a:pathLst>
            </a:custGeom>
            <a:ln w="952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62786" y="2328521"/>
              <a:ext cx="157808" cy="15780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05649" y="2348383"/>
              <a:ext cx="72083" cy="7208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405649" y="2348383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89" h="72389">
                  <a:moveTo>
                    <a:pt x="61527" y="10556"/>
                  </a:moveTo>
                  <a:lnTo>
                    <a:pt x="69444" y="22479"/>
                  </a:lnTo>
                  <a:lnTo>
                    <a:pt x="72083" y="36041"/>
                  </a:lnTo>
                  <a:lnTo>
                    <a:pt x="69444" y="49604"/>
                  </a:lnTo>
                  <a:lnTo>
                    <a:pt x="61527" y="61527"/>
                  </a:lnTo>
                  <a:lnTo>
                    <a:pt x="49604" y="69444"/>
                  </a:lnTo>
                  <a:lnTo>
                    <a:pt x="36041" y="72083"/>
                  </a:lnTo>
                  <a:lnTo>
                    <a:pt x="22479" y="69444"/>
                  </a:lnTo>
                  <a:lnTo>
                    <a:pt x="10556" y="61527"/>
                  </a:lnTo>
                  <a:lnTo>
                    <a:pt x="2639" y="49604"/>
                  </a:lnTo>
                  <a:lnTo>
                    <a:pt x="0" y="36041"/>
                  </a:lnTo>
                  <a:lnTo>
                    <a:pt x="2639" y="22479"/>
                  </a:lnTo>
                  <a:lnTo>
                    <a:pt x="10556" y="10556"/>
                  </a:lnTo>
                  <a:lnTo>
                    <a:pt x="22479" y="2639"/>
                  </a:lnTo>
                  <a:lnTo>
                    <a:pt x="36041" y="0"/>
                  </a:lnTo>
                  <a:lnTo>
                    <a:pt x="49604" y="2639"/>
                  </a:lnTo>
                  <a:lnTo>
                    <a:pt x="61527" y="10556"/>
                  </a:lnTo>
                  <a:close/>
                </a:path>
              </a:pathLst>
            </a:custGeom>
            <a:ln w="952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62786" y="2514830"/>
              <a:ext cx="157808" cy="15780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05649" y="2534692"/>
              <a:ext cx="72083" cy="7208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00886" y="2529930"/>
              <a:ext cx="81608" cy="8160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5350" y="2328521"/>
              <a:ext cx="157808" cy="15780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28213" y="2348383"/>
              <a:ext cx="72083" cy="7208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23450" y="2343621"/>
              <a:ext cx="81608" cy="81608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5530143" y="1354216"/>
            <a:ext cx="2475865" cy="2475230"/>
            <a:chOff x="5530143" y="1354216"/>
            <a:chExt cx="2475865" cy="2475230"/>
          </a:xfrm>
        </p:grpSpPr>
        <p:sp>
          <p:nvSpPr>
            <p:cNvPr id="27" name="object 27"/>
            <p:cNvSpPr/>
            <p:nvPr/>
          </p:nvSpPr>
          <p:spPr>
            <a:xfrm>
              <a:off x="5649912" y="1458912"/>
              <a:ext cx="2256790" cy="2247900"/>
            </a:xfrm>
            <a:custGeom>
              <a:avLst/>
              <a:gdLst/>
              <a:ahLst/>
              <a:cxnLst/>
              <a:rect l="l" t="t" r="r" b="b"/>
              <a:pathLst>
                <a:path w="2256790" h="2247900">
                  <a:moveTo>
                    <a:pt x="2256256" y="0"/>
                  </a:moveTo>
                  <a:lnTo>
                    <a:pt x="2253081" y="0"/>
                  </a:lnTo>
                  <a:lnTo>
                    <a:pt x="2253081" y="3175"/>
                  </a:lnTo>
                  <a:lnTo>
                    <a:pt x="2253081" y="187020"/>
                  </a:lnTo>
                  <a:lnTo>
                    <a:pt x="2253081" y="2244242"/>
                  </a:lnTo>
                  <a:lnTo>
                    <a:pt x="2068499" y="2244242"/>
                  </a:lnTo>
                  <a:lnTo>
                    <a:pt x="2068499" y="2060397"/>
                  </a:lnTo>
                  <a:lnTo>
                    <a:pt x="2253081" y="2060397"/>
                  </a:lnTo>
                  <a:lnTo>
                    <a:pt x="2253081" y="2057222"/>
                  </a:lnTo>
                  <a:lnTo>
                    <a:pt x="2068499" y="2057222"/>
                  </a:lnTo>
                  <a:lnTo>
                    <a:pt x="2068499" y="1873377"/>
                  </a:lnTo>
                  <a:lnTo>
                    <a:pt x="2253081" y="1873377"/>
                  </a:lnTo>
                  <a:lnTo>
                    <a:pt x="2253081" y="1870202"/>
                  </a:lnTo>
                  <a:lnTo>
                    <a:pt x="2068499" y="1870202"/>
                  </a:lnTo>
                  <a:lnTo>
                    <a:pt x="2068499" y="1686356"/>
                  </a:lnTo>
                  <a:lnTo>
                    <a:pt x="2253081" y="1686356"/>
                  </a:lnTo>
                  <a:lnTo>
                    <a:pt x="2253081" y="1683181"/>
                  </a:lnTo>
                  <a:lnTo>
                    <a:pt x="2068499" y="1683181"/>
                  </a:lnTo>
                  <a:lnTo>
                    <a:pt x="2068499" y="1499336"/>
                  </a:lnTo>
                  <a:lnTo>
                    <a:pt x="2253081" y="1499336"/>
                  </a:lnTo>
                  <a:lnTo>
                    <a:pt x="2253081" y="1496161"/>
                  </a:lnTo>
                  <a:lnTo>
                    <a:pt x="2068499" y="1496161"/>
                  </a:lnTo>
                  <a:lnTo>
                    <a:pt x="2068499" y="1312316"/>
                  </a:lnTo>
                  <a:lnTo>
                    <a:pt x="2253081" y="1312316"/>
                  </a:lnTo>
                  <a:lnTo>
                    <a:pt x="2253081" y="1309141"/>
                  </a:lnTo>
                  <a:lnTo>
                    <a:pt x="2068499" y="1309141"/>
                  </a:lnTo>
                  <a:lnTo>
                    <a:pt x="2068499" y="1125296"/>
                  </a:lnTo>
                  <a:lnTo>
                    <a:pt x="2253081" y="1125296"/>
                  </a:lnTo>
                  <a:lnTo>
                    <a:pt x="2253081" y="1122121"/>
                  </a:lnTo>
                  <a:lnTo>
                    <a:pt x="2068499" y="1122121"/>
                  </a:lnTo>
                  <a:lnTo>
                    <a:pt x="2068499" y="938276"/>
                  </a:lnTo>
                  <a:lnTo>
                    <a:pt x="2253081" y="938276"/>
                  </a:lnTo>
                  <a:lnTo>
                    <a:pt x="2253081" y="935101"/>
                  </a:lnTo>
                  <a:lnTo>
                    <a:pt x="2068499" y="935101"/>
                  </a:lnTo>
                  <a:lnTo>
                    <a:pt x="2068499" y="751255"/>
                  </a:lnTo>
                  <a:lnTo>
                    <a:pt x="2253081" y="751255"/>
                  </a:lnTo>
                  <a:lnTo>
                    <a:pt x="2253081" y="748080"/>
                  </a:lnTo>
                  <a:lnTo>
                    <a:pt x="2068499" y="748080"/>
                  </a:lnTo>
                  <a:lnTo>
                    <a:pt x="2068499" y="564235"/>
                  </a:lnTo>
                  <a:lnTo>
                    <a:pt x="2253081" y="564235"/>
                  </a:lnTo>
                  <a:lnTo>
                    <a:pt x="2253081" y="561060"/>
                  </a:lnTo>
                  <a:lnTo>
                    <a:pt x="2068499" y="561060"/>
                  </a:lnTo>
                  <a:lnTo>
                    <a:pt x="2068499" y="377215"/>
                  </a:lnTo>
                  <a:lnTo>
                    <a:pt x="2253081" y="377215"/>
                  </a:lnTo>
                  <a:lnTo>
                    <a:pt x="2253081" y="374040"/>
                  </a:lnTo>
                  <a:lnTo>
                    <a:pt x="2068499" y="374040"/>
                  </a:lnTo>
                  <a:lnTo>
                    <a:pt x="2068499" y="190195"/>
                  </a:lnTo>
                  <a:lnTo>
                    <a:pt x="2253081" y="190195"/>
                  </a:lnTo>
                  <a:lnTo>
                    <a:pt x="2253081" y="187020"/>
                  </a:lnTo>
                  <a:lnTo>
                    <a:pt x="2068499" y="187020"/>
                  </a:lnTo>
                  <a:lnTo>
                    <a:pt x="2068499" y="3175"/>
                  </a:lnTo>
                  <a:lnTo>
                    <a:pt x="2253081" y="3175"/>
                  </a:lnTo>
                  <a:lnTo>
                    <a:pt x="2253081" y="0"/>
                  </a:lnTo>
                  <a:lnTo>
                    <a:pt x="2068499" y="0"/>
                  </a:lnTo>
                  <a:lnTo>
                    <a:pt x="2065324" y="0"/>
                  </a:lnTo>
                  <a:lnTo>
                    <a:pt x="2065324" y="3175"/>
                  </a:lnTo>
                  <a:lnTo>
                    <a:pt x="2065324" y="2244242"/>
                  </a:lnTo>
                  <a:lnTo>
                    <a:pt x="1880743" y="2244242"/>
                  </a:lnTo>
                  <a:lnTo>
                    <a:pt x="1880743" y="2060397"/>
                  </a:lnTo>
                  <a:lnTo>
                    <a:pt x="2065324" y="2060397"/>
                  </a:lnTo>
                  <a:lnTo>
                    <a:pt x="2065324" y="2057222"/>
                  </a:lnTo>
                  <a:lnTo>
                    <a:pt x="1880743" y="2057222"/>
                  </a:lnTo>
                  <a:lnTo>
                    <a:pt x="1880743" y="1873377"/>
                  </a:lnTo>
                  <a:lnTo>
                    <a:pt x="2065324" y="1873377"/>
                  </a:lnTo>
                  <a:lnTo>
                    <a:pt x="2065324" y="1870202"/>
                  </a:lnTo>
                  <a:lnTo>
                    <a:pt x="1880743" y="1870202"/>
                  </a:lnTo>
                  <a:lnTo>
                    <a:pt x="1880743" y="1686356"/>
                  </a:lnTo>
                  <a:lnTo>
                    <a:pt x="2065324" y="1686356"/>
                  </a:lnTo>
                  <a:lnTo>
                    <a:pt x="2065324" y="1683181"/>
                  </a:lnTo>
                  <a:lnTo>
                    <a:pt x="1880743" y="1683181"/>
                  </a:lnTo>
                  <a:lnTo>
                    <a:pt x="1880743" y="1499336"/>
                  </a:lnTo>
                  <a:lnTo>
                    <a:pt x="2065324" y="1499336"/>
                  </a:lnTo>
                  <a:lnTo>
                    <a:pt x="2065324" y="1496161"/>
                  </a:lnTo>
                  <a:lnTo>
                    <a:pt x="1880743" y="1496161"/>
                  </a:lnTo>
                  <a:lnTo>
                    <a:pt x="1880743" y="1312316"/>
                  </a:lnTo>
                  <a:lnTo>
                    <a:pt x="2065324" y="1312316"/>
                  </a:lnTo>
                  <a:lnTo>
                    <a:pt x="2065324" y="1309141"/>
                  </a:lnTo>
                  <a:lnTo>
                    <a:pt x="1880743" y="1309141"/>
                  </a:lnTo>
                  <a:lnTo>
                    <a:pt x="1880743" y="1125296"/>
                  </a:lnTo>
                  <a:lnTo>
                    <a:pt x="2065324" y="1125296"/>
                  </a:lnTo>
                  <a:lnTo>
                    <a:pt x="2065324" y="1122121"/>
                  </a:lnTo>
                  <a:lnTo>
                    <a:pt x="1880743" y="1122121"/>
                  </a:lnTo>
                  <a:lnTo>
                    <a:pt x="1880743" y="938276"/>
                  </a:lnTo>
                  <a:lnTo>
                    <a:pt x="2065324" y="938276"/>
                  </a:lnTo>
                  <a:lnTo>
                    <a:pt x="2065324" y="935101"/>
                  </a:lnTo>
                  <a:lnTo>
                    <a:pt x="1880743" y="935101"/>
                  </a:lnTo>
                  <a:lnTo>
                    <a:pt x="1880743" y="751255"/>
                  </a:lnTo>
                  <a:lnTo>
                    <a:pt x="2065324" y="751255"/>
                  </a:lnTo>
                  <a:lnTo>
                    <a:pt x="2065324" y="748080"/>
                  </a:lnTo>
                  <a:lnTo>
                    <a:pt x="1880743" y="748080"/>
                  </a:lnTo>
                  <a:lnTo>
                    <a:pt x="1880743" y="564235"/>
                  </a:lnTo>
                  <a:lnTo>
                    <a:pt x="2065324" y="564235"/>
                  </a:lnTo>
                  <a:lnTo>
                    <a:pt x="2065324" y="561060"/>
                  </a:lnTo>
                  <a:lnTo>
                    <a:pt x="1880743" y="561060"/>
                  </a:lnTo>
                  <a:lnTo>
                    <a:pt x="1880743" y="377215"/>
                  </a:lnTo>
                  <a:lnTo>
                    <a:pt x="2065324" y="377215"/>
                  </a:lnTo>
                  <a:lnTo>
                    <a:pt x="2065324" y="374040"/>
                  </a:lnTo>
                  <a:lnTo>
                    <a:pt x="1880743" y="374040"/>
                  </a:lnTo>
                  <a:lnTo>
                    <a:pt x="1880743" y="190195"/>
                  </a:lnTo>
                  <a:lnTo>
                    <a:pt x="2065324" y="190195"/>
                  </a:lnTo>
                  <a:lnTo>
                    <a:pt x="2065324" y="187020"/>
                  </a:lnTo>
                  <a:lnTo>
                    <a:pt x="1880743" y="187020"/>
                  </a:lnTo>
                  <a:lnTo>
                    <a:pt x="1880743" y="3175"/>
                  </a:lnTo>
                  <a:lnTo>
                    <a:pt x="2065324" y="3175"/>
                  </a:lnTo>
                  <a:lnTo>
                    <a:pt x="2065324" y="0"/>
                  </a:lnTo>
                  <a:lnTo>
                    <a:pt x="1880743" y="0"/>
                  </a:lnTo>
                  <a:lnTo>
                    <a:pt x="1877568" y="0"/>
                  </a:lnTo>
                  <a:lnTo>
                    <a:pt x="1877568" y="3175"/>
                  </a:lnTo>
                  <a:lnTo>
                    <a:pt x="1877568" y="2244242"/>
                  </a:lnTo>
                  <a:lnTo>
                    <a:pt x="1692986" y="2244242"/>
                  </a:lnTo>
                  <a:lnTo>
                    <a:pt x="1692986" y="2060397"/>
                  </a:lnTo>
                  <a:lnTo>
                    <a:pt x="1877568" y="2060397"/>
                  </a:lnTo>
                  <a:lnTo>
                    <a:pt x="1877568" y="2057222"/>
                  </a:lnTo>
                  <a:lnTo>
                    <a:pt x="1692986" y="2057222"/>
                  </a:lnTo>
                  <a:lnTo>
                    <a:pt x="1692986" y="1873377"/>
                  </a:lnTo>
                  <a:lnTo>
                    <a:pt x="1877568" y="1873377"/>
                  </a:lnTo>
                  <a:lnTo>
                    <a:pt x="1877568" y="1870202"/>
                  </a:lnTo>
                  <a:lnTo>
                    <a:pt x="1692986" y="1870202"/>
                  </a:lnTo>
                  <a:lnTo>
                    <a:pt x="1692986" y="1686356"/>
                  </a:lnTo>
                  <a:lnTo>
                    <a:pt x="1877568" y="1686356"/>
                  </a:lnTo>
                  <a:lnTo>
                    <a:pt x="1877568" y="1683181"/>
                  </a:lnTo>
                  <a:lnTo>
                    <a:pt x="1692986" y="1683181"/>
                  </a:lnTo>
                  <a:lnTo>
                    <a:pt x="1692986" y="1499336"/>
                  </a:lnTo>
                  <a:lnTo>
                    <a:pt x="1877568" y="1499336"/>
                  </a:lnTo>
                  <a:lnTo>
                    <a:pt x="1877568" y="1496161"/>
                  </a:lnTo>
                  <a:lnTo>
                    <a:pt x="1692986" y="1496161"/>
                  </a:lnTo>
                  <a:lnTo>
                    <a:pt x="1692986" y="1312316"/>
                  </a:lnTo>
                  <a:lnTo>
                    <a:pt x="1877568" y="1312316"/>
                  </a:lnTo>
                  <a:lnTo>
                    <a:pt x="1877568" y="1309141"/>
                  </a:lnTo>
                  <a:lnTo>
                    <a:pt x="1692986" y="1309141"/>
                  </a:lnTo>
                  <a:lnTo>
                    <a:pt x="1692986" y="1125296"/>
                  </a:lnTo>
                  <a:lnTo>
                    <a:pt x="1877568" y="1125296"/>
                  </a:lnTo>
                  <a:lnTo>
                    <a:pt x="1877568" y="1122121"/>
                  </a:lnTo>
                  <a:lnTo>
                    <a:pt x="1692986" y="1122121"/>
                  </a:lnTo>
                  <a:lnTo>
                    <a:pt x="1692986" y="938276"/>
                  </a:lnTo>
                  <a:lnTo>
                    <a:pt x="1877568" y="938276"/>
                  </a:lnTo>
                  <a:lnTo>
                    <a:pt x="1877568" y="935101"/>
                  </a:lnTo>
                  <a:lnTo>
                    <a:pt x="1692986" y="935101"/>
                  </a:lnTo>
                  <a:lnTo>
                    <a:pt x="1692986" y="751255"/>
                  </a:lnTo>
                  <a:lnTo>
                    <a:pt x="1877568" y="751255"/>
                  </a:lnTo>
                  <a:lnTo>
                    <a:pt x="1877568" y="748080"/>
                  </a:lnTo>
                  <a:lnTo>
                    <a:pt x="1692986" y="748080"/>
                  </a:lnTo>
                  <a:lnTo>
                    <a:pt x="1692986" y="564235"/>
                  </a:lnTo>
                  <a:lnTo>
                    <a:pt x="1877568" y="564235"/>
                  </a:lnTo>
                  <a:lnTo>
                    <a:pt x="1877568" y="561060"/>
                  </a:lnTo>
                  <a:lnTo>
                    <a:pt x="1692986" y="561060"/>
                  </a:lnTo>
                  <a:lnTo>
                    <a:pt x="1692986" y="377215"/>
                  </a:lnTo>
                  <a:lnTo>
                    <a:pt x="1877568" y="377215"/>
                  </a:lnTo>
                  <a:lnTo>
                    <a:pt x="1877568" y="374040"/>
                  </a:lnTo>
                  <a:lnTo>
                    <a:pt x="1692986" y="374040"/>
                  </a:lnTo>
                  <a:lnTo>
                    <a:pt x="1692986" y="190195"/>
                  </a:lnTo>
                  <a:lnTo>
                    <a:pt x="1877568" y="190195"/>
                  </a:lnTo>
                  <a:lnTo>
                    <a:pt x="1877568" y="187020"/>
                  </a:lnTo>
                  <a:lnTo>
                    <a:pt x="1692986" y="187020"/>
                  </a:lnTo>
                  <a:lnTo>
                    <a:pt x="1692986" y="3175"/>
                  </a:lnTo>
                  <a:lnTo>
                    <a:pt x="1877568" y="3175"/>
                  </a:lnTo>
                  <a:lnTo>
                    <a:pt x="1877568" y="0"/>
                  </a:lnTo>
                  <a:lnTo>
                    <a:pt x="1692986" y="0"/>
                  </a:lnTo>
                  <a:lnTo>
                    <a:pt x="1689811" y="0"/>
                  </a:lnTo>
                  <a:lnTo>
                    <a:pt x="1689811" y="3175"/>
                  </a:lnTo>
                  <a:lnTo>
                    <a:pt x="1689811" y="2244242"/>
                  </a:lnTo>
                  <a:lnTo>
                    <a:pt x="1505229" y="2244242"/>
                  </a:lnTo>
                  <a:lnTo>
                    <a:pt x="1505229" y="2060397"/>
                  </a:lnTo>
                  <a:lnTo>
                    <a:pt x="1689811" y="2060397"/>
                  </a:lnTo>
                  <a:lnTo>
                    <a:pt x="1689811" y="2057222"/>
                  </a:lnTo>
                  <a:lnTo>
                    <a:pt x="1505229" y="2057222"/>
                  </a:lnTo>
                  <a:lnTo>
                    <a:pt x="1505229" y="1873377"/>
                  </a:lnTo>
                  <a:lnTo>
                    <a:pt x="1689811" y="1873377"/>
                  </a:lnTo>
                  <a:lnTo>
                    <a:pt x="1689811" y="1870202"/>
                  </a:lnTo>
                  <a:lnTo>
                    <a:pt x="1505229" y="1870202"/>
                  </a:lnTo>
                  <a:lnTo>
                    <a:pt x="1505229" y="1686356"/>
                  </a:lnTo>
                  <a:lnTo>
                    <a:pt x="1689811" y="1686356"/>
                  </a:lnTo>
                  <a:lnTo>
                    <a:pt x="1689811" y="1683181"/>
                  </a:lnTo>
                  <a:lnTo>
                    <a:pt x="1505229" y="1683181"/>
                  </a:lnTo>
                  <a:lnTo>
                    <a:pt x="1505229" y="1499336"/>
                  </a:lnTo>
                  <a:lnTo>
                    <a:pt x="1689811" y="1499336"/>
                  </a:lnTo>
                  <a:lnTo>
                    <a:pt x="1689811" y="1496161"/>
                  </a:lnTo>
                  <a:lnTo>
                    <a:pt x="1505229" y="1496161"/>
                  </a:lnTo>
                  <a:lnTo>
                    <a:pt x="1505229" y="1312316"/>
                  </a:lnTo>
                  <a:lnTo>
                    <a:pt x="1689811" y="1312316"/>
                  </a:lnTo>
                  <a:lnTo>
                    <a:pt x="1689811" y="1309141"/>
                  </a:lnTo>
                  <a:lnTo>
                    <a:pt x="1505229" y="1309141"/>
                  </a:lnTo>
                  <a:lnTo>
                    <a:pt x="1505229" y="1125296"/>
                  </a:lnTo>
                  <a:lnTo>
                    <a:pt x="1689811" y="1125296"/>
                  </a:lnTo>
                  <a:lnTo>
                    <a:pt x="1689811" y="1122121"/>
                  </a:lnTo>
                  <a:lnTo>
                    <a:pt x="1505229" y="1122121"/>
                  </a:lnTo>
                  <a:lnTo>
                    <a:pt x="1505229" y="938276"/>
                  </a:lnTo>
                  <a:lnTo>
                    <a:pt x="1689811" y="938276"/>
                  </a:lnTo>
                  <a:lnTo>
                    <a:pt x="1689811" y="935101"/>
                  </a:lnTo>
                  <a:lnTo>
                    <a:pt x="1505229" y="935101"/>
                  </a:lnTo>
                  <a:lnTo>
                    <a:pt x="1505229" y="751255"/>
                  </a:lnTo>
                  <a:lnTo>
                    <a:pt x="1689811" y="751255"/>
                  </a:lnTo>
                  <a:lnTo>
                    <a:pt x="1689811" y="748080"/>
                  </a:lnTo>
                  <a:lnTo>
                    <a:pt x="1505229" y="748080"/>
                  </a:lnTo>
                  <a:lnTo>
                    <a:pt x="1505229" y="564235"/>
                  </a:lnTo>
                  <a:lnTo>
                    <a:pt x="1689811" y="564235"/>
                  </a:lnTo>
                  <a:lnTo>
                    <a:pt x="1689811" y="561060"/>
                  </a:lnTo>
                  <a:lnTo>
                    <a:pt x="1505229" y="561060"/>
                  </a:lnTo>
                  <a:lnTo>
                    <a:pt x="1505229" y="377215"/>
                  </a:lnTo>
                  <a:lnTo>
                    <a:pt x="1689811" y="377215"/>
                  </a:lnTo>
                  <a:lnTo>
                    <a:pt x="1689811" y="374040"/>
                  </a:lnTo>
                  <a:lnTo>
                    <a:pt x="1505229" y="374040"/>
                  </a:lnTo>
                  <a:lnTo>
                    <a:pt x="1505229" y="190195"/>
                  </a:lnTo>
                  <a:lnTo>
                    <a:pt x="1689811" y="190195"/>
                  </a:lnTo>
                  <a:lnTo>
                    <a:pt x="1689811" y="187020"/>
                  </a:lnTo>
                  <a:lnTo>
                    <a:pt x="1505229" y="187020"/>
                  </a:lnTo>
                  <a:lnTo>
                    <a:pt x="1505229" y="3175"/>
                  </a:lnTo>
                  <a:lnTo>
                    <a:pt x="1689811" y="3175"/>
                  </a:lnTo>
                  <a:lnTo>
                    <a:pt x="1689811" y="0"/>
                  </a:lnTo>
                  <a:lnTo>
                    <a:pt x="1505229" y="0"/>
                  </a:lnTo>
                  <a:lnTo>
                    <a:pt x="1502054" y="0"/>
                  </a:lnTo>
                  <a:lnTo>
                    <a:pt x="1502054" y="3175"/>
                  </a:lnTo>
                  <a:lnTo>
                    <a:pt x="1502054" y="2244242"/>
                  </a:lnTo>
                  <a:lnTo>
                    <a:pt x="1317472" y="2244242"/>
                  </a:lnTo>
                  <a:lnTo>
                    <a:pt x="1317472" y="2060397"/>
                  </a:lnTo>
                  <a:lnTo>
                    <a:pt x="1502054" y="2060397"/>
                  </a:lnTo>
                  <a:lnTo>
                    <a:pt x="1502054" y="2057222"/>
                  </a:lnTo>
                  <a:lnTo>
                    <a:pt x="1317472" y="2057222"/>
                  </a:lnTo>
                  <a:lnTo>
                    <a:pt x="1317472" y="1873377"/>
                  </a:lnTo>
                  <a:lnTo>
                    <a:pt x="1502054" y="1873377"/>
                  </a:lnTo>
                  <a:lnTo>
                    <a:pt x="1502054" y="1870202"/>
                  </a:lnTo>
                  <a:lnTo>
                    <a:pt x="1317472" y="1870202"/>
                  </a:lnTo>
                  <a:lnTo>
                    <a:pt x="1317472" y="1686356"/>
                  </a:lnTo>
                  <a:lnTo>
                    <a:pt x="1502054" y="1686356"/>
                  </a:lnTo>
                  <a:lnTo>
                    <a:pt x="1502054" y="1683181"/>
                  </a:lnTo>
                  <a:lnTo>
                    <a:pt x="1317472" y="1683181"/>
                  </a:lnTo>
                  <a:lnTo>
                    <a:pt x="1317472" y="1499336"/>
                  </a:lnTo>
                  <a:lnTo>
                    <a:pt x="1502054" y="1499336"/>
                  </a:lnTo>
                  <a:lnTo>
                    <a:pt x="1502054" y="1496161"/>
                  </a:lnTo>
                  <a:lnTo>
                    <a:pt x="1317472" y="1496161"/>
                  </a:lnTo>
                  <a:lnTo>
                    <a:pt x="1317472" y="1312316"/>
                  </a:lnTo>
                  <a:lnTo>
                    <a:pt x="1502054" y="1312316"/>
                  </a:lnTo>
                  <a:lnTo>
                    <a:pt x="1502054" y="1309141"/>
                  </a:lnTo>
                  <a:lnTo>
                    <a:pt x="1317472" y="1309141"/>
                  </a:lnTo>
                  <a:lnTo>
                    <a:pt x="1317472" y="1125296"/>
                  </a:lnTo>
                  <a:lnTo>
                    <a:pt x="1502054" y="1125296"/>
                  </a:lnTo>
                  <a:lnTo>
                    <a:pt x="1502054" y="1122121"/>
                  </a:lnTo>
                  <a:lnTo>
                    <a:pt x="1317472" y="1122121"/>
                  </a:lnTo>
                  <a:lnTo>
                    <a:pt x="1317472" y="938276"/>
                  </a:lnTo>
                  <a:lnTo>
                    <a:pt x="1502054" y="938276"/>
                  </a:lnTo>
                  <a:lnTo>
                    <a:pt x="1502054" y="935101"/>
                  </a:lnTo>
                  <a:lnTo>
                    <a:pt x="1317472" y="935101"/>
                  </a:lnTo>
                  <a:lnTo>
                    <a:pt x="1317472" y="751255"/>
                  </a:lnTo>
                  <a:lnTo>
                    <a:pt x="1502054" y="751255"/>
                  </a:lnTo>
                  <a:lnTo>
                    <a:pt x="1502054" y="748080"/>
                  </a:lnTo>
                  <a:lnTo>
                    <a:pt x="1317472" y="748080"/>
                  </a:lnTo>
                  <a:lnTo>
                    <a:pt x="1317472" y="564235"/>
                  </a:lnTo>
                  <a:lnTo>
                    <a:pt x="1502054" y="564235"/>
                  </a:lnTo>
                  <a:lnTo>
                    <a:pt x="1502054" y="561060"/>
                  </a:lnTo>
                  <a:lnTo>
                    <a:pt x="1317472" y="561060"/>
                  </a:lnTo>
                  <a:lnTo>
                    <a:pt x="1317472" y="377215"/>
                  </a:lnTo>
                  <a:lnTo>
                    <a:pt x="1502054" y="377215"/>
                  </a:lnTo>
                  <a:lnTo>
                    <a:pt x="1502054" y="374040"/>
                  </a:lnTo>
                  <a:lnTo>
                    <a:pt x="1317472" y="374040"/>
                  </a:lnTo>
                  <a:lnTo>
                    <a:pt x="1317472" y="190195"/>
                  </a:lnTo>
                  <a:lnTo>
                    <a:pt x="1502054" y="190195"/>
                  </a:lnTo>
                  <a:lnTo>
                    <a:pt x="1502054" y="187020"/>
                  </a:lnTo>
                  <a:lnTo>
                    <a:pt x="1317472" y="187020"/>
                  </a:lnTo>
                  <a:lnTo>
                    <a:pt x="1317472" y="3175"/>
                  </a:lnTo>
                  <a:lnTo>
                    <a:pt x="1502054" y="3175"/>
                  </a:lnTo>
                  <a:lnTo>
                    <a:pt x="1502054" y="0"/>
                  </a:lnTo>
                  <a:lnTo>
                    <a:pt x="1317472" y="0"/>
                  </a:lnTo>
                  <a:lnTo>
                    <a:pt x="1314297" y="0"/>
                  </a:lnTo>
                  <a:lnTo>
                    <a:pt x="1314297" y="3175"/>
                  </a:lnTo>
                  <a:lnTo>
                    <a:pt x="1314297" y="2244242"/>
                  </a:lnTo>
                  <a:lnTo>
                    <a:pt x="1129715" y="2244242"/>
                  </a:lnTo>
                  <a:lnTo>
                    <a:pt x="1129715" y="2060397"/>
                  </a:lnTo>
                  <a:lnTo>
                    <a:pt x="1314297" y="2060397"/>
                  </a:lnTo>
                  <a:lnTo>
                    <a:pt x="1314297" y="2057222"/>
                  </a:lnTo>
                  <a:lnTo>
                    <a:pt x="1129715" y="2057222"/>
                  </a:lnTo>
                  <a:lnTo>
                    <a:pt x="1129715" y="1873377"/>
                  </a:lnTo>
                  <a:lnTo>
                    <a:pt x="1314297" y="1873377"/>
                  </a:lnTo>
                  <a:lnTo>
                    <a:pt x="1314297" y="1870202"/>
                  </a:lnTo>
                  <a:lnTo>
                    <a:pt x="1129715" y="1870202"/>
                  </a:lnTo>
                  <a:lnTo>
                    <a:pt x="1129715" y="1686356"/>
                  </a:lnTo>
                  <a:lnTo>
                    <a:pt x="1314297" y="1686356"/>
                  </a:lnTo>
                  <a:lnTo>
                    <a:pt x="1314297" y="1683181"/>
                  </a:lnTo>
                  <a:lnTo>
                    <a:pt x="1129715" y="1683181"/>
                  </a:lnTo>
                  <a:lnTo>
                    <a:pt x="1129715" y="1499336"/>
                  </a:lnTo>
                  <a:lnTo>
                    <a:pt x="1314297" y="1499336"/>
                  </a:lnTo>
                  <a:lnTo>
                    <a:pt x="1314297" y="1496161"/>
                  </a:lnTo>
                  <a:lnTo>
                    <a:pt x="1129715" y="1496161"/>
                  </a:lnTo>
                  <a:lnTo>
                    <a:pt x="1129715" y="1312316"/>
                  </a:lnTo>
                  <a:lnTo>
                    <a:pt x="1314297" y="1312316"/>
                  </a:lnTo>
                  <a:lnTo>
                    <a:pt x="1314297" y="1309141"/>
                  </a:lnTo>
                  <a:lnTo>
                    <a:pt x="1129715" y="1309141"/>
                  </a:lnTo>
                  <a:lnTo>
                    <a:pt x="1129715" y="1125296"/>
                  </a:lnTo>
                  <a:lnTo>
                    <a:pt x="1314297" y="1125296"/>
                  </a:lnTo>
                  <a:lnTo>
                    <a:pt x="1314297" y="1122121"/>
                  </a:lnTo>
                  <a:lnTo>
                    <a:pt x="1129715" y="1122121"/>
                  </a:lnTo>
                  <a:lnTo>
                    <a:pt x="1129715" y="938276"/>
                  </a:lnTo>
                  <a:lnTo>
                    <a:pt x="1314297" y="938276"/>
                  </a:lnTo>
                  <a:lnTo>
                    <a:pt x="1314297" y="935101"/>
                  </a:lnTo>
                  <a:lnTo>
                    <a:pt x="1129715" y="935101"/>
                  </a:lnTo>
                  <a:lnTo>
                    <a:pt x="1129715" y="751255"/>
                  </a:lnTo>
                  <a:lnTo>
                    <a:pt x="1314297" y="751255"/>
                  </a:lnTo>
                  <a:lnTo>
                    <a:pt x="1314297" y="748080"/>
                  </a:lnTo>
                  <a:lnTo>
                    <a:pt x="1129715" y="748080"/>
                  </a:lnTo>
                  <a:lnTo>
                    <a:pt x="1129715" y="564235"/>
                  </a:lnTo>
                  <a:lnTo>
                    <a:pt x="1314297" y="564235"/>
                  </a:lnTo>
                  <a:lnTo>
                    <a:pt x="1314297" y="561060"/>
                  </a:lnTo>
                  <a:lnTo>
                    <a:pt x="1129715" y="561060"/>
                  </a:lnTo>
                  <a:lnTo>
                    <a:pt x="1129715" y="377215"/>
                  </a:lnTo>
                  <a:lnTo>
                    <a:pt x="1314297" y="377215"/>
                  </a:lnTo>
                  <a:lnTo>
                    <a:pt x="1314297" y="374040"/>
                  </a:lnTo>
                  <a:lnTo>
                    <a:pt x="1129715" y="374040"/>
                  </a:lnTo>
                  <a:lnTo>
                    <a:pt x="1129715" y="190195"/>
                  </a:lnTo>
                  <a:lnTo>
                    <a:pt x="1314297" y="190195"/>
                  </a:lnTo>
                  <a:lnTo>
                    <a:pt x="1314297" y="187020"/>
                  </a:lnTo>
                  <a:lnTo>
                    <a:pt x="1129715" y="187020"/>
                  </a:lnTo>
                  <a:lnTo>
                    <a:pt x="1129715" y="3175"/>
                  </a:lnTo>
                  <a:lnTo>
                    <a:pt x="1314297" y="3175"/>
                  </a:lnTo>
                  <a:lnTo>
                    <a:pt x="1314297" y="0"/>
                  </a:lnTo>
                  <a:lnTo>
                    <a:pt x="1129715" y="0"/>
                  </a:lnTo>
                  <a:lnTo>
                    <a:pt x="1126540" y="0"/>
                  </a:lnTo>
                  <a:lnTo>
                    <a:pt x="1126540" y="3175"/>
                  </a:lnTo>
                  <a:lnTo>
                    <a:pt x="1126540" y="2244242"/>
                  </a:lnTo>
                  <a:lnTo>
                    <a:pt x="941959" y="2244242"/>
                  </a:lnTo>
                  <a:lnTo>
                    <a:pt x="941959" y="2060397"/>
                  </a:lnTo>
                  <a:lnTo>
                    <a:pt x="1126540" y="2060397"/>
                  </a:lnTo>
                  <a:lnTo>
                    <a:pt x="1126540" y="2057222"/>
                  </a:lnTo>
                  <a:lnTo>
                    <a:pt x="941959" y="2057222"/>
                  </a:lnTo>
                  <a:lnTo>
                    <a:pt x="941959" y="1873377"/>
                  </a:lnTo>
                  <a:lnTo>
                    <a:pt x="1126540" y="1873377"/>
                  </a:lnTo>
                  <a:lnTo>
                    <a:pt x="1126540" y="1870202"/>
                  </a:lnTo>
                  <a:lnTo>
                    <a:pt x="941959" y="1870202"/>
                  </a:lnTo>
                  <a:lnTo>
                    <a:pt x="941959" y="1686356"/>
                  </a:lnTo>
                  <a:lnTo>
                    <a:pt x="1126540" y="1686356"/>
                  </a:lnTo>
                  <a:lnTo>
                    <a:pt x="1126540" y="1683181"/>
                  </a:lnTo>
                  <a:lnTo>
                    <a:pt x="941959" y="1683181"/>
                  </a:lnTo>
                  <a:lnTo>
                    <a:pt x="941959" y="1499336"/>
                  </a:lnTo>
                  <a:lnTo>
                    <a:pt x="1126540" y="1499336"/>
                  </a:lnTo>
                  <a:lnTo>
                    <a:pt x="1126540" y="1496161"/>
                  </a:lnTo>
                  <a:lnTo>
                    <a:pt x="941959" y="1496161"/>
                  </a:lnTo>
                  <a:lnTo>
                    <a:pt x="941959" y="1312316"/>
                  </a:lnTo>
                  <a:lnTo>
                    <a:pt x="1126540" y="1312316"/>
                  </a:lnTo>
                  <a:lnTo>
                    <a:pt x="1126540" y="1309141"/>
                  </a:lnTo>
                  <a:lnTo>
                    <a:pt x="941959" y="1309141"/>
                  </a:lnTo>
                  <a:lnTo>
                    <a:pt x="941959" y="1125296"/>
                  </a:lnTo>
                  <a:lnTo>
                    <a:pt x="1126540" y="1125296"/>
                  </a:lnTo>
                  <a:lnTo>
                    <a:pt x="1126540" y="1122121"/>
                  </a:lnTo>
                  <a:lnTo>
                    <a:pt x="941959" y="1122121"/>
                  </a:lnTo>
                  <a:lnTo>
                    <a:pt x="941959" y="938276"/>
                  </a:lnTo>
                  <a:lnTo>
                    <a:pt x="1126540" y="938276"/>
                  </a:lnTo>
                  <a:lnTo>
                    <a:pt x="1126540" y="935101"/>
                  </a:lnTo>
                  <a:lnTo>
                    <a:pt x="941959" y="935101"/>
                  </a:lnTo>
                  <a:lnTo>
                    <a:pt x="941959" y="751255"/>
                  </a:lnTo>
                  <a:lnTo>
                    <a:pt x="1126540" y="751255"/>
                  </a:lnTo>
                  <a:lnTo>
                    <a:pt x="1126540" y="748080"/>
                  </a:lnTo>
                  <a:lnTo>
                    <a:pt x="941959" y="748080"/>
                  </a:lnTo>
                  <a:lnTo>
                    <a:pt x="941959" y="564235"/>
                  </a:lnTo>
                  <a:lnTo>
                    <a:pt x="1126540" y="564235"/>
                  </a:lnTo>
                  <a:lnTo>
                    <a:pt x="1126540" y="561060"/>
                  </a:lnTo>
                  <a:lnTo>
                    <a:pt x="941959" y="561060"/>
                  </a:lnTo>
                  <a:lnTo>
                    <a:pt x="941959" y="377215"/>
                  </a:lnTo>
                  <a:lnTo>
                    <a:pt x="1126540" y="377215"/>
                  </a:lnTo>
                  <a:lnTo>
                    <a:pt x="1126540" y="374040"/>
                  </a:lnTo>
                  <a:lnTo>
                    <a:pt x="941959" y="374040"/>
                  </a:lnTo>
                  <a:lnTo>
                    <a:pt x="941959" y="190195"/>
                  </a:lnTo>
                  <a:lnTo>
                    <a:pt x="1126540" y="190195"/>
                  </a:lnTo>
                  <a:lnTo>
                    <a:pt x="1126540" y="187020"/>
                  </a:lnTo>
                  <a:lnTo>
                    <a:pt x="941959" y="187020"/>
                  </a:lnTo>
                  <a:lnTo>
                    <a:pt x="941959" y="3175"/>
                  </a:lnTo>
                  <a:lnTo>
                    <a:pt x="1126540" y="3175"/>
                  </a:lnTo>
                  <a:lnTo>
                    <a:pt x="1126540" y="0"/>
                  </a:lnTo>
                  <a:lnTo>
                    <a:pt x="941959" y="0"/>
                  </a:lnTo>
                  <a:lnTo>
                    <a:pt x="938784" y="0"/>
                  </a:lnTo>
                  <a:lnTo>
                    <a:pt x="938784" y="3175"/>
                  </a:lnTo>
                  <a:lnTo>
                    <a:pt x="938784" y="2244242"/>
                  </a:lnTo>
                  <a:lnTo>
                    <a:pt x="754202" y="2244242"/>
                  </a:lnTo>
                  <a:lnTo>
                    <a:pt x="754202" y="2060397"/>
                  </a:lnTo>
                  <a:lnTo>
                    <a:pt x="938784" y="2060397"/>
                  </a:lnTo>
                  <a:lnTo>
                    <a:pt x="938784" y="2057222"/>
                  </a:lnTo>
                  <a:lnTo>
                    <a:pt x="754202" y="2057222"/>
                  </a:lnTo>
                  <a:lnTo>
                    <a:pt x="754202" y="1873377"/>
                  </a:lnTo>
                  <a:lnTo>
                    <a:pt x="938784" y="1873377"/>
                  </a:lnTo>
                  <a:lnTo>
                    <a:pt x="938784" y="1870202"/>
                  </a:lnTo>
                  <a:lnTo>
                    <a:pt x="754202" y="1870202"/>
                  </a:lnTo>
                  <a:lnTo>
                    <a:pt x="754202" y="1686356"/>
                  </a:lnTo>
                  <a:lnTo>
                    <a:pt x="938784" y="1686356"/>
                  </a:lnTo>
                  <a:lnTo>
                    <a:pt x="938784" y="1683181"/>
                  </a:lnTo>
                  <a:lnTo>
                    <a:pt x="754202" y="1683181"/>
                  </a:lnTo>
                  <a:lnTo>
                    <a:pt x="754202" y="1499336"/>
                  </a:lnTo>
                  <a:lnTo>
                    <a:pt x="938784" y="1499336"/>
                  </a:lnTo>
                  <a:lnTo>
                    <a:pt x="938784" y="1496161"/>
                  </a:lnTo>
                  <a:lnTo>
                    <a:pt x="754202" y="1496161"/>
                  </a:lnTo>
                  <a:lnTo>
                    <a:pt x="754202" y="1312316"/>
                  </a:lnTo>
                  <a:lnTo>
                    <a:pt x="938784" y="1312316"/>
                  </a:lnTo>
                  <a:lnTo>
                    <a:pt x="938784" y="1309141"/>
                  </a:lnTo>
                  <a:lnTo>
                    <a:pt x="754202" y="1309141"/>
                  </a:lnTo>
                  <a:lnTo>
                    <a:pt x="754202" y="1125296"/>
                  </a:lnTo>
                  <a:lnTo>
                    <a:pt x="938784" y="1125296"/>
                  </a:lnTo>
                  <a:lnTo>
                    <a:pt x="938784" y="1122121"/>
                  </a:lnTo>
                  <a:lnTo>
                    <a:pt x="754202" y="1122121"/>
                  </a:lnTo>
                  <a:lnTo>
                    <a:pt x="754202" y="938276"/>
                  </a:lnTo>
                  <a:lnTo>
                    <a:pt x="938784" y="938276"/>
                  </a:lnTo>
                  <a:lnTo>
                    <a:pt x="938784" y="935101"/>
                  </a:lnTo>
                  <a:lnTo>
                    <a:pt x="754202" y="935101"/>
                  </a:lnTo>
                  <a:lnTo>
                    <a:pt x="754202" y="751255"/>
                  </a:lnTo>
                  <a:lnTo>
                    <a:pt x="938784" y="751255"/>
                  </a:lnTo>
                  <a:lnTo>
                    <a:pt x="938784" y="748080"/>
                  </a:lnTo>
                  <a:lnTo>
                    <a:pt x="754202" y="748080"/>
                  </a:lnTo>
                  <a:lnTo>
                    <a:pt x="754202" y="564235"/>
                  </a:lnTo>
                  <a:lnTo>
                    <a:pt x="938784" y="564235"/>
                  </a:lnTo>
                  <a:lnTo>
                    <a:pt x="938784" y="561060"/>
                  </a:lnTo>
                  <a:lnTo>
                    <a:pt x="754202" y="561060"/>
                  </a:lnTo>
                  <a:lnTo>
                    <a:pt x="754202" y="377215"/>
                  </a:lnTo>
                  <a:lnTo>
                    <a:pt x="938784" y="377215"/>
                  </a:lnTo>
                  <a:lnTo>
                    <a:pt x="938784" y="374040"/>
                  </a:lnTo>
                  <a:lnTo>
                    <a:pt x="754202" y="374040"/>
                  </a:lnTo>
                  <a:lnTo>
                    <a:pt x="754202" y="190195"/>
                  </a:lnTo>
                  <a:lnTo>
                    <a:pt x="938784" y="190195"/>
                  </a:lnTo>
                  <a:lnTo>
                    <a:pt x="938784" y="187020"/>
                  </a:lnTo>
                  <a:lnTo>
                    <a:pt x="754202" y="187020"/>
                  </a:lnTo>
                  <a:lnTo>
                    <a:pt x="754202" y="3175"/>
                  </a:lnTo>
                  <a:lnTo>
                    <a:pt x="938784" y="3175"/>
                  </a:lnTo>
                  <a:lnTo>
                    <a:pt x="938784" y="0"/>
                  </a:lnTo>
                  <a:lnTo>
                    <a:pt x="754202" y="0"/>
                  </a:lnTo>
                  <a:lnTo>
                    <a:pt x="751027" y="0"/>
                  </a:lnTo>
                  <a:lnTo>
                    <a:pt x="751027" y="3175"/>
                  </a:lnTo>
                  <a:lnTo>
                    <a:pt x="751027" y="2244242"/>
                  </a:lnTo>
                  <a:lnTo>
                    <a:pt x="566445" y="2244242"/>
                  </a:lnTo>
                  <a:lnTo>
                    <a:pt x="566445" y="2060397"/>
                  </a:lnTo>
                  <a:lnTo>
                    <a:pt x="751027" y="2060397"/>
                  </a:lnTo>
                  <a:lnTo>
                    <a:pt x="751027" y="2057222"/>
                  </a:lnTo>
                  <a:lnTo>
                    <a:pt x="566445" y="2057222"/>
                  </a:lnTo>
                  <a:lnTo>
                    <a:pt x="566445" y="1873377"/>
                  </a:lnTo>
                  <a:lnTo>
                    <a:pt x="751027" y="1873377"/>
                  </a:lnTo>
                  <a:lnTo>
                    <a:pt x="751027" y="1870202"/>
                  </a:lnTo>
                  <a:lnTo>
                    <a:pt x="566445" y="1870202"/>
                  </a:lnTo>
                  <a:lnTo>
                    <a:pt x="566445" y="1686356"/>
                  </a:lnTo>
                  <a:lnTo>
                    <a:pt x="751027" y="1686356"/>
                  </a:lnTo>
                  <a:lnTo>
                    <a:pt x="751027" y="1683181"/>
                  </a:lnTo>
                  <a:lnTo>
                    <a:pt x="566445" y="1683181"/>
                  </a:lnTo>
                  <a:lnTo>
                    <a:pt x="566445" y="1499336"/>
                  </a:lnTo>
                  <a:lnTo>
                    <a:pt x="751027" y="1499336"/>
                  </a:lnTo>
                  <a:lnTo>
                    <a:pt x="751027" y="1496161"/>
                  </a:lnTo>
                  <a:lnTo>
                    <a:pt x="566445" y="1496161"/>
                  </a:lnTo>
                  <a:lnTo>
                    <a:pt x="566445" y="1312316"/>
                  </a:lnTo>
                  <a:lnTo>
                    <a:pt x="751027" y="1312316"/>
                  </a:lnTo>
                  <a:lnTo>
                    <a:pt x="751027" y="1309141"/>
                  </a:lnTo>
                  <a:lnTo>
                    <a:pt x="566445" y="1309141"/>
                  </a:lnTo>
                  <a:lnTo>
                    <a:pt x="566445" y="1125296"/>
                  </a:lnTo>
                  <a:lnTo>
                    <a:pt x="751027" y="1125296"/>
                  </a:lnTo>
                  <a:lnTo>
                    <a:pt x="751027" y="1122121"/>
                  </a:lnTo>
                  <a:lnTo>
                    <a:pt x="566445" y="1122121"/>
                  </a:lnTo>
                  <a:lnTo>
                    <a:pt x="566445" y="938276"/>
                  </a:lnTo>
                  <a:lnTo>
                    <a:pt x="751027" y="938276"/>
                  </a:lnTo>
                  <a:lnTo>
                    <a:pt x="751027" y="935101"/>
                  </a:lnTo>
                  <a:lnTo>
                    <a:pt x="566445" y="935101"/>
                  </a:lnTo>
                  <a:lnTo>
                    <a:pt x="566445" y="751255"/>
                  </a:lnTo>
                  <a:lnTo>
                    <a:pt x="751027" y="751255"/>
                  </a:lnTo>
                  <a:lnTo>
                    <a:pt x="751027" y="748080"/>
                  </a:lnTo>
                  <a:lnTo>
                    <a:pt x="566445" y="748080"/>
                  </a:lnTo>
                  <a:lnTo>
                    <a:pt x="566445" y="564235"/>
                  </a:lnTo>
                  <a:lnTo>
                    <a:pt x="751027" y="564235"/>
                  </a:lnTo>
                  <a:lnTo>
                    <a:pt x="751027" y="561060"/>
                  </a:lnTo>
                  <a:lnTo>
                    <a:pt x="566445" y="561060"/>
                  </a:lnTo>
                  <a:lnTo>
                    <a:pt x="566445" y="377215"/>
                  </a:lnTo>
                  <a:lnTo>
                    <a:pt x="751027" y="377215"/>
                  </a:lnTo>
                  <a:lnTo>
                    <a:pt x="751027" y="374040"/>
                  </a:lnTo>
                  <a:lnTo>
                    <a:pt x="566445" y="374040"/>
                  </a:lnTo>
                  <a:lnTo>
                    <a:pt x="566445" y="190195"/>
                  </a:lnTo>
                  <a:lnTo>
                    <a:pt x="751027" y="190195"/>
                  </a:lnTo>
                  <a:lnTo>
                    <a:pt x="751027" y="187020"/>
                  </a:lnTo>
                  <a:lnTo>
                    <a:pt x="566445" y="187020"/>
                  </a:lnTo>
                  <a:lnTo>
                    <a:pt x="566445" y="3175"/>
                  </a:lnTo>
                  <a:lnTo>
                    <a:pt x="751027" y="3175"/>
                  </a:lnTo>
                  <a:lnTo>
                    <a:pt x="751027" y="0"/>
                  </a:lnTo>
                  <a:lnTo>
                    <a:pt x="566445" y="0"/>
                  </a:lnTo>
                  <a:lnTo>
                    <a:pt x="563270" y="0"/>
                  </a:lnTo>
                  <a:lnTo>
                    <a:pt x="563270" y="3175"/>
                  </a:lnTo>
                  <a:lnTo>
                    <a:pt x="563270" y="2244242"/>
                  </a:lnTo>
                  <a:lnTo>
                    <a:pt x="378688" y="2244242"/>
                  </a:lnTo>
                  <a:lnTo>
                    <a:pt x="378688" y="2060397"/>
                  </a:lnTo>
                  <a:lnTo>
                    <a:pt x="563270" y="2060397"/>
                  </a:lnTo>
                  <a:lnTo>
                    <a:pt x="563270" y="2057222"/>
                  </a:lnTo>
                  <a:lnTo>
                    <a:pt x="378688" y="2057222"/>
                  </a:lnTo>
                  <a:lnTo>
                    <a:pt x="378688" y="1873377"/>
                  </a:lnTo>
                  <a:lnTo>
                    <a:pt x="563270" y="1873377"/>
                  </a:lnTo>
                  <a:lnTo>
                    <a:pt x="563270" y="1870202"/>
                  </a:lnTo>
                  <a:lnTo>
                    <a:pt x="378688" y="1870202"/>
                  </a:lnTo>
                  <a:lnTo>
                    <a:pt x="378688" y="1686356"/>
                  </a:lnTo>
                  <a:lnTo>
                    <a:pt x="563270" y="1686356"/>
                  </a:lnTo>
                  <a:lnTo>
                    <a:pt x="563270" y="1683181"/>
                  </a:lnTo>
                  <a:lnTo>
                    <a:pt x="378688" y="1683181"/>
                  </a:lnTo>
                  <a:lnTo>
                    <a:pt x="378688" y="1499336"/>
                  </a:lnTo>
                  <a:lnTo>
                    <a:pt x="563270" y="1499336"/>
                  </a:lnTo>
                  <a:lnTo>
                    <a:pt x="563270" y="1496161"/>
                  </a:lnTo>
                  <a:lnTo>
                    <a:pt x="378688" y="1496161"/>
                  </a:lnTo>
                  <a:lnTo>
                    <a:pt x="378688" y="1312316"/>
                  </a:lnTo>
                  <a:lnTo>
                    <a:pt x="563270" y="1312316"/>
                  </a:lnTo>
                  <a:lnTo>
                    <a:pt x="563270" y="1309141"/>
                  </a:lnTo>
                  <a:lnTo>
                    <a:pt x="378688" y="1309141"/>
                  </a:lnTo>
                  <a:lnTo>
                    <a:pt x="378688" y="1125296"/>
                  </a:lnTo>
                  <a:lnTo>
                    <a:pt x="563270" y="1125296"/>
                  </a:lnTo>
                  <a:lnTo>
                    <a:pt x="563270" y="1122121"/>
                  </a:lnTo>
                  <a:lnTo>
                    <a:pt x="378688" y="1122121"/>
                  </a:lnTo>
                  <a:lnTo>
                    <a:pt x="378688" y="938276"/>
                  </a:lnTo>
                  <a:lnTo>
                    <a:pt x="563270" y="938276"/>
                  </a:lnTo>
                  <a:lnTo>
                    <a:pt x="563270" y="935101"/>
                  </a:lnTo>
                  <a:lnTo>
                    <a:pt x="378688" y="935101"/>
                  </a:lnTo>
                  <a:lnTo>
                    <a:pt x="378688" y="751255"/>
                  </a:lnTo>
                  <a:lnTo>
                    <a:pt x="563270" y="751255"/>
                  </a:lnTo>
                  <a:lnTo>
                    <a:pt x="563270" y="748080"/>
                  </a:lnTo>
                  <a:lnTo>
                    <a:pt x="378688" y="748080"/>
                  </a:lnTo>
                  <a:lnTo>
                    <a:pt x="378688" y="564235"/>
                  </a:lnTo>
                  <a:lnTo>
                    <a:pt x="563270" y="564235"/>
                  </a:lnTo>
                  <a:lnTo>
                    <a:pt x="563270" y="561060"/>
                  </a:lnTo>
                  <a:lnTo>
                    <a:pt x="378688" y="561060"/>
                  </a:lnTo>
                  <a:lnTo>
                    <a:pt x="378688" y="377215"/>
                  </a:lnTo>
                  <a:lnTo>
                    <a:pt x="563270" y="377215"/>
                  </a:lnTo>
                  <a:lnTo>
                    <a:pt x="563270" y="374040"/>
                  </a:lnTo>
                  <a:lnTo>
                    <a:pt x="378688" y="374040"/>
                  </a:lnTo>
                  <a:lnTo>
                    <a:pt x="378688" y="190195"/>
                  </a:lnTo>
                  <a:lnTo>
                    <a:pt x="563270" y="190195"/>
                  </a:lnTo>
                  <a:lnTo>
                    <a:pt x="563270" y="187020"/>
                  </a:lnTo>
                  <a:lnTo>
                    <a:pt x="378688" y="187020"/>
                  </a:lnTo>
                  <a:lnTo>
                    <a:pt x="378688" y="3175"/>
                  </a:lnTo>
                  <a:lnTo>
                    <a:pt x="563270" y="3175"/>
                  </a:lnTo>
                  <a:lnTo>
                    <a:pt x="563270" y="0"/>
                  </a:lnTo>
                  <a:lnTo>
                    <a:pt x="378688" y="0"/>
                  </a:lnTo>
                  <a:lnTo>
                    <a:pt x="375513" y="0"/>
                  </a:lnTo>
                  <a:lnTo>
                    <a:pt x="375513" y="3175"/>
                  </a:lnTo>
                  <a:lnTo>
                    <a:pt x="375513" y="2244242"/>
                  </a:lnTo>
                  <a:lnTo>
                    <a:pt x="190931" y="2244242"/>
                  </a:lnTo>
                  <a:lnTo>
                    <a:pt x="190931" y="2060397"/>
                  </a:lnTo>
                  <a:lnTo>
                    <a:pt x="375513" y="2060397"/>
                  </a:lnTo>
                  <a:lnTo>
                    <a:pt x="375513" y="2057222"/>
                  </a:lnTo>
                  <a:lnTo>
                    <a:pt x="190931" y="2057222"/>
                  </a:lnTo>
                  <a:lnTo>
                    <a:pt x="190931" y="1873377"/>
                  </a:lnTo>
                  <a:lnTo>
                    <a:pt x="375513" y="1873377"/>
                  </a:lnTo>
                  <a:lnTo>
                    <a:pt x="375513" y="1870202"/>
                  </a:lnTo>
                  <a:lnTo>
                    <a:pt x="190931" y="1870202"/>
                  </a:lnTo>
                  <a:lnTo>
                    <a:pt x="190931" y="1686356"/>
                  </a:lnTo>
                  <a:lnTo>
                    <a:pt x="375513" y="1686356"/>
                  </a:lnTo>
                  <a:lnTo>
                    <a:pt x="375513" y="1683181"/>
                  </a:lnTo>
                  <a:lnTo>
                    <a:pt x="190931" y="1683181"/>
                  </a:lnTo>
                  <a:lnTo>
                    <a:pt x="190931" y="1499336"/>
                  </a:lnTo>
                  <a:lnTo>
                    <a:pt x="375513" y="1499336"/>
                  </a:lnTo>
                  <a:lnTo>
                    <a:pt x="375513" y="1496161"/>
                  </a:lnTo>
                  <a:lnTo>
                    <a:pt x="190931" y="1496161"/>
                  </a:lnTo>
                  <a:lnTo>
                    <a:pt x="190931" y="1312316"/>
                  </a:lnTo>
                  <a:lnTo>
                    <a:pt x="375513" y="1312316"/>
                  </a:lnTo>
                  <a:lnTo>
                    <a:pt x="375513" y="1309141"/>
                  </a:lnTo>
                  <a:lnTo>
                    <a:pt x="190931" y="1309141"/>
                  </a:lnTo>
                  <a:lnTo>
                    <a:pt x="190931" y="1125296"/>
                  </a:lnTo>
                  <a:lnTo>
                    <a:pt x="375513" y="1125296"/>
                  </a:lnTo>
                  <a:lnTo>
                    <a:pt x="375513" y="1122121"/>
                  </a:lnTo>
                  <a:lnTo>
                    <a:pt x="190931" y="1122121"/>
                  </a:lnTo>
                  <a:lnTo>
                    <a:pt x="190931" y="938276"/>
                  </a:lnTo>
                  <a:lnTo>
                    <a:pt x="375513" y="938276"/>
                  </a:lnTo>
                  <a:lnTo>
                    <a:pt x="375513" y="935101"/>
                  </a:lnTo>
                  <a:lnTo>
                    <a:pt x="190931" y="935101"/>
                  </a:lnTo>
                  <a:lnTo>
                    <a:pt x="190931" y="751255"/>
                  </a:lnTo>
                  <a:lnTo>
                    <a:pt x="375513" y="751255"/>
                  </a:lnTo>
                  <a:lnTo>
                    <a:pt x="375513" y="748080"/>
                  </a:lnTo>
                  <a:lnTo>
                    <a:pt x="190931" y="748080"/>
                  </a:lnTo>
                  <a:lnTo>
                    <a:pt x="190931" y="564235"/>
                  </a:lnTo>
                  <a:lnTo>
                    <a:pt x="375513" y="564235"/>
                  </a:lnTo>
                  <a:lnTo>
                    <a:pt x="375513" y="561060"/>
                  </a:lnTo>
                  <a:lnTo>
                    <a:pt x="190931" y="561060"/>
                  </a:lnTo>
                  <a:lnTo>
                    <a:pt x="190931" y="377215"/>
                  </a:lnTo>
                  <a:lnTo>
                    <a:pt x="375513" y="377215"/>
                  </a:lnTo>
                  <a:lnTo>
                    <a:pt x="375513" y="374040"/>
                  </a:lnTo>
                  <a:lnTo>
                    <a:pt x="190931" y="374040"/>
                  </a:lnTo>
                  <a:lnTo>
                    <a:pt x="190931" y="190195"/>
                  </a:lnTo>
                  <a:lnTo>
                    <a:pt x="375513" y="190195"/>
                  </a:lnTo>
                  <a:lnTo>
                    <a:pt x="375513" y="187020"/>
                  </a:lnTo>
                  <a:lnTo>
                    <a:pt x="190931" y="187020"/>
                  </a:lnTo>
                  <a:lnTo>
                    <a:pt x="190931" y="3175"/>
                  </a:lnTo>
                  <a:lnTo>
                    <a:pt x="375513" y="3175"/>
                  </a:lnTo>
                  <a:lnTo>
                    <a:pt x="375513" y="0"/>
                  </a:lnTo>
                  <a:lnTo>
                    <a:pt x="190931" y="0"/>
                  </a:lnTo>
                  <a:lnTo>
                    <a:pt x="187756" y="0"/>
                  </a:lnTo>
                  <a:lnTo>
                    <a:pt x="187756" y="3175"/>
                  </a:lnTo>
                  <a:lnTo>
                    <a:pt x="187756" y="2244242"/>
                  </a:lnTo>
                  <a:lnTo>
                    <a:pt x="3175" y="2244242"/>
                  </a:lnTo>
                  <a:lnTo>
                    <a:pt x="3175" y="2060397"/>
                  </a:lnTo>
                  <a:lnTo>
                    <a:pt x="187756" y="2060397"/>
                  </a:lnTo>
                  <a:lnTo>
                    <a:pt x="187756" y="2057222"/>
                  </a:lnTo>
                  <a:lnTo>
                    <a:pt x="3175" y="2057222"/>
                  </a:lnTo>
                  <a:lnTo>
                    <a:pt x="3175" y="1873377"/>
                  </a:lnTo>
                  <a:lnTo>
                    <a:pt x="187756" y="1873377"/>
                  </a:lnTo>
                  <a:lnTo>
                    <a:pt x="187756" y="1870202"/>
                  </a:lnTo>
                  <a:lnTo>
                    <a:pt x="3175" y="1870202"/>
                  </a:lnTo>
                  <a:lnTo>
                    <a:pt x="3175" y="1686356"/>
                  </a:lnTo>
                  <a:lnTo>
                    <a:pt x="187756" y="1686356"/>
                  </a:lnTo>
                  <a:lnTo>
                    <a:pt x="187756" y="1683181"/>
                  </a:lnTo>
                  <a:lnTo>
                    <a:pt x="3175" y="1683181"/>
                  </a:lnTo>
                  <a:lnTo>
                    <a:pt x="3175" y="1499336"/>
                  </a:lnTo>
                  <a:lnTo>
                    <a:pt x="187756" y="1499336"/>
                  </a:lnTo>
                  <a:lnTo>
                    <a:pt x="187756" y="1496161"/>
                  </a:lnTo>
                  <a:lnTo>
                    <a:pt x="3175" y="1496161"/>
                  </a:lnTo>
                  <a:lnTo>
                    <a:pt x="3175" y="1312316"/>
                  </a:lnTo>
                  <a:lnTo>
                    <a:pt x="187756" y="1312316"/>
                  </a:lnTo>
                  <a:lnTo>
                    <a:pt x="187756" y="1309141"/>
                  </a:lnTo>
                  <a:lnTo>
                    <a:pt x="3175" y="1309141"/>
                  </a:lnTo>
                  <a:lnTo>
                    <a:pt x="3175" y="1125296"/>
                  </a:lnTo>
                  <a:lnTo>
                    <a:pt x="187756" y="1125296"/>
                  </a:lnTo>
                  <a:lnTo>
                    <a:pt x="187756" y="1122121"/>
                  </a:lnTo>
                  <a:lnTo>
                    <a:pt x="3175" y="1122121"/>
                  </a:lnTo>
                  <a:lnTo>
                    <a:pt x="3175" y="938276"/>
                  </a:lnTo>
                  <a:lnTo>
                    <a:pt x="187756" y="938276"/>
                  </a:lnTo>
                  <a:lnTo>
                    <a:pt x="187756" y="935101"/>
                  </a:lnTo>
                  <a:lnTo>
                    <a:pt x="3175" y="935101"/>
                  </a:lnTo>
                  <a:lnTo>
                    <a:pt x="3175" y="751255"/>
                  </a:lnTo>
                  <a:lnTo>
                    <a:pt x="187756" y="751255"/>
                  </a:lnTo>
                  <a:lnTo>
                    <a:pt x="187756" y="748080"/>
                  </a:lnTo>
                  <a:lnTo>
                    <a:pt x="3175" y="748080"/>
                  </a:lnTo>
                  <a:lnTo>
                    <a:pt x="3175" y="564235"/>
                  </a:lnTo>
                  <a:lnTo>
                    <a:pt x="187756" y="564235"/>
                  </a:lnTo>
                  <a:lnTo>
                    <a:pt x="187756" y="561060"/>
                  </a:lnTo>
                  <a:lnTo>
                    <a:pt x="3175" y="561060"/>
                  </a:lnTo>
                  <a:lnTo>
                    <a:pt x="3175" y="377215"/>
                  </a:lnTo>
                  <a:lnTo>
                    <a:pt x="187756" y="377215"/>
                  </a:lnTo>
                  <a:lnTo>
                    <a:pt x="187756" y="374040"/>
                  </a:lnTo>
                  <a:lnTo>
                    <a:pt x="3175" y="374040"/>
                  </a:lnTo>
                  <a:lnTo>
                    <a:pt x="3175" y="190195"/>
                  </a:lnTo>
                  <a:lnTo>
                    <a:pt x="187756" y="190195"/>
                  </a:lnTo>
                  <a:lnTo>
                    <a:pt x="187756" y="187020"/>
                  </a:lnTo>
                  <a:lnTo>
                    <a:pt x="3175" y="187020"/>
                  </a:lnTo>
                  <a:lnTo>
                    <a:pt x="3175" y="3175"/>
                  </a:lnTo>
                  <a:lnTo>
                    <a:pt x="187756" y="3175"/>
                  </a:lnTo>
                  <a:lnTo>
                    <a:pt x="187756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75"/>
                  </a:lnTo>
                  <a:lnTo>
                    <a:pt x="0" y="2247417"/>
                  </a:lnTo>
                  <a:lnTo>
                    <a:pt x="3175" y="2247417"/>
                  </a:lnTo>
                  <a:lnTo>
                    <a:pt x="2256256" y="2247417"/>
                  </a:lnTo>
                  <a:lnTo>
                    <a:pt x="2256256" y="2244242"/>
                  </a:lnTo>
                  <a:lnTo>
                    <a:pt x="2256256" y="3175"/>
                  </a:lnTo>
                  <a:lnTo>
                    <a:pt x="2256256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0143" y="2492690"/>
              <a:ext cx="2475627" cy="19811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677463" y="2571750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699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568239" y="2510789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8896" y="1354216"/>
              <a:ext cx="198120" cy="2475067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767956" y="1481536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706997" y="1372323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20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20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42105" y="2324204"/>
              <a:ext cx="154312" cy="15431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84967" y="2344067"/>
              <a:ext cx="68586" cy="6858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80205" y="2339304"/>
              <a:ext cx="78112" cy="7811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87477" y="2145450"/>
              <a:ext cx="154312" cy="15431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30340" y="2165313"/>
              <a:ext cx="68586" cy="6858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25577" y="2160550"/>
              <a:ext cx="78112" cy="78112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4835239" y="1938394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41" name="object 41"/>
          <p:cNvGraphicFramePr>
            <a:graphicFrameLocks noGrp="1"/>
          </p:cNvGraphicFramePr>
          <p:nvPr/>
        </p:nvGraphicFramePr>
        <p:xfrm>
          <a:off x="3575050" y="1784350"/>
          <a:ext cx="123380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6400"/>
                <a:gridCol w="406399"/>
              </a:tblGrid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sp>
        <p:nvSpPr>
          <p:cNvPr id="42" name="object 42"/>
          <p:cNvSpPr txBox="1"/>
          <p:nvPr/>
        </p:nvSpPr>
        <p:spPr>
          <a:xfrm>
            <a:off x="5010191" y="1797050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010191" y="2065476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835239" y="2954394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3575050" y="2800350"/>
          <a:ext cx="123380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6400"/>
                <a:gridCol w="406399"/>
              </a:tblGrid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sp>
        <p:nvSpPr>
          <p:cNvPr id="46" name="object 46"/>
          <p:cNvSpPr txBox="1"/>
          <p:nvPr/>
        </p:nvSpPr>
        <p:spPr>
          <a:xfrm>
            <a:off x="5010191" y="2813050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010191" y="3081476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561657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Combining</a:t>
            </a:r>
            <a:r>
              <a:rPr dirty="0" spc="20"/>
              <a:t> </a:t>
            </a:r>
            <a:r>
              <a:rPr dirty="0" spc="-10"/>
              <a:t>linear</a:t>
            </a:r>
            <a:r>
              <a:rPr dirty="0" spc="25"/>
              <a:t> </a:t>
            </a:r>
            <a:r>
              <a:rPr dirty="0" spc="-5"/>
              <a:t>transformations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649912" y="1458912"/>
          <a:ext cx="2258060" cy="2247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7960"/>
                <a:gridCol w="187960"/>
                <a:gridCol w="187960"/>
                <a:gridCol w="187959"/>
                <a:gridCol w="187959"/>
                <a:gridCol w="177800"/>
                <a:gridCol w="198119"/>
                <a:gridCol w="375919"/>
                <a:gridCol w="187960"/>
                <a:gridCol w="187960"/>
                <a:gridCol w="187960"/>
              </a:tblGrid>
              <a:tr h="1870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285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1870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285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1870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285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1870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285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1870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285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1761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285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285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285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285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285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285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285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285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285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285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285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28575">
                      <a:solidFill>
                        <a:srgbClr val="4285F4"/>
                      </a:solidFill>
                      <a:prstDash val="solid"/>
                    </a:lnB>
                  </a:tcPr>
                </a:tc>
              </a:tr>
              <a:tr h="1978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285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285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285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285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285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28575">
                      <a:solidFill>
                        <a:srgbClr val="4285F4"/>
                      </a:solidFill>
                      <a:prstDash val="solid"/>
                    </a:lnR>
                    <a:lnT w="285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285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285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285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285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285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1870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285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1870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285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1870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285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1870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285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1870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285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5530143" y="1354216"/>
            <a:ext cx="2475865" cy="2475230"/>
            <a:chOff x="5530143" y="1354216"/>
            <a:chExt cx="2475865" cy="24752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0143" y="2492690"/>
              <a:ext cx="2475627" cy="1981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568239" y="2510789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8896" y="1354216"/>
              <a:ext cx="198120" cy="247506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706997" y="1372323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20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20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48305" y="2516576"/>
            <a:ext cx="78112" cy="78112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1022507" y="1354216"/>
            <a:ext cx="2475865" cy="2475230"/>
            <a:chOff x="1022507" y="1354216"/>
            <a:chExt cx="2475865" cy="2475230"/>
          </a:xfrm>
        </p:grpSpPr>
        <p:sp>
          <p:nvSpPr>
            <p:cNvPr id="11" name="object 11"/>
            <p:cNvSpPr/>
            <p:nvPr/>
          </p:nvSpPr>
          <p:spPr>
            <a:xfrm>
              <a:off x="1141412" y="1458912"/>
              <a:ext cx="2256790" cy="2247900"/>
            </a:xfrm>
            <a:custGeom>
              <a:avLst/>
              <a:gdLst/>
              <a:ahLst/>
              <a:cxnLst/>
              <a:rect l="l" t="t" r="r" b="b"/>
              <a:pathLst>
                <a:path w="2256790" h="2247900">
                  <a:moveTo>
                    <a:pt x="2256256" y="0"/>
                  </a:moveTo>
                  <a:lnTo>
                    <a:pt x="2253081" y="0"/>
                  </a:lnTo>
                  <a:lnTo>
                    <a:pt x="2253081" y="3175"/>
                  </a:lnTo>
                  <a:lnTo>
                    <a:pt x="2253081" y="187020"/>
                  </a:lnTo>
                  <a:lnTo>
                    <a:pt x="2253081" y="2244242"/>
                  </a:lnTo>
                  <a:lnTo>
                    <a:pt x="2068499" y="2244242"/>
                  </a:lnTo>
                  <a:lnTo>
                    <a:pt x="2068499" y="2060397"/>
                  </a:lnTo>
                  <a:lnTo>
                    <a:pt x="2253081" y="2060397"/>
                  </a:lnTo>
                  <a:lnTo>
                    <a:pt x="2253081" y="2057222"/>
                  </a:lnTo>
                  <a:lnTo>
                    <a:pt x="2068499" y="2057222"/>
                  </a:lnTo>
                  <a:lnTo>
                    <a:pt x="2068499" y="1873377"/>
                  </a:lnTo>
                  <a:lnTo>
                    <a:pt x="2253081" y="1873377"/>
                  </a:lnTo>
                  <a:lnTo>
                    <a:pt x="2253081" y="1870202"/>
                  </a:lnTo>
                  <a:lnTo>
                    <a:pt x="2068499" y="1870202"/>
                  </a:lnTo>
                  <a:lnTo>
                    <a:pt x="2068499" y="1686356"/>
                  </a:lnTo>
                  <a:lnTo>
                    <a:pt x="2253081" y="1686356"/>
                  </a:lnTo>
                  <a:lnTo>
                    <a:pt x="2253081" y="1683181"/>
                  </a:lnTo>
                  <a:lnTo>
                    <a:pt x="2068499" y="1683181"/>
                  </a:lnTo>
                  <a:lnTo>
                    <a:pt x="2068499" y="1499336"/>
                  </a:lnTo>
                  <a:lnTo>
                    <a:pt x="2253081" y="1499336"/>
                  </a:lnTo>
                  <a:lnTo>
                    <a:pt x="2253081" y="1496161"/>
                  </a:lnTo>
                  <a:lnTo>
                    <a:pt x="2068499" y="1496161"/>
                  </a:lnTo>
                  <a:lnTo>
                    <a:pt x="2068499" y="1312316"/>
                  </a:lnTo>
                  <a:lnTo>
                    <a:pt x="2253081" y="1312316"/>
                  </a:lnTo>
                  <a:lnTo>
                    <a:pt x="2253081" y="1309141"/>
                  </a:lnTo>
                  <a:lnTo>
                    <a:pt x="2068499" y="1309141"/>
                  </a:lnTo>
                  <a:lnTo>
                    <a:pt x="2068499" y="1125296"/>
                  </a:lnTo>
                  <a:lnTo>
                    <a:pt x="2253081" y="1125296"/>
                  </a:lnTo>
                  <a:lnTo>
                    <a:pt x="2253081" y="1122121"/>
                  </a:lnTo>
                  <a:lnTo>
                    <a:pt x="2068499" y="1122121"/>
                  </a:lnTo>
                  <a:lnTo>
                    <a:pt x="2068499" y="938276"/>
                  </a:lnTo>
                  <a:lnTo>
                    <a:pt x="2253081" y="938276"/>
                  </a:lnTo>
                  <a:lnTo>
                    <a:pt x="2253081" y="935101"/>
                  </a:lnTo>
                  <a:lnTo>
                    <a:pt x="2068499" y="935101"/>
                  </a:lnTo>
                  <a:lnTo>
                    <a:pt x="2068499" y="751255"/>
                  </a:lnTo>
                  <a:lnTo>
                    <a:pt x="2253081" y="751255"/>
                  </a:lnTo>
                  <a:lnTo>
                    <a:pt x="2253081" y="748080"/>
                  </a:lnTo>
                  <a:lnTo>
                    <a:pt x="2068499" y="748080"/>
                  </a:lnTo>
                  <a:lnTo>
                    <a:pt x="2068499" y="564235"/>
                  </a:lnTo>
                  <a:lnTo>
                    <a:pt x="2253081" y="564235"/>
                  </a:lnTo>
                  <a:lnTo>
                    <a:pt x="2253081" y="561060"/>
                  </a:lnTo>
                  <a:lnTo>
                    <a:pt x="2068499" y="561060"/>
                  </a:lnTo>
                  <a:lnTo>
                    <a:pt x="2068499" y="377215"/>
                  </a:lnTo>
                  <a:lnTo>
                    <a:pt x="2253081" y="377215"/>
                  </a:lnTo>
                  <a:lnTo>
                    <a:pt x="2253081" y="374040"/>
                  </a:lnTo>
                  <a:lnTo>
                    <a:pt x="2068499" y="374040"/>
                  </a:lnTo>
                  <a:lnTo>
                    <a:pt x="2068499" y="190195"/>
                  </a:lnTo>
                  <a:lnTo>
                    <a:pt x="2253081" y="190195"/>
                  </a:lnTo>
                  <a:lnTo>
                    <a:pt x="2253081" y="187020"/>
                  </a:lnTo>
                  <a:lnTo>
                    <a:pt x="2068499" y="187020"/>
                  </a:lnTo>
                  <a:lnTo>
                    <a:pt x="2068499" y="3175"/>
                  </a:lnTo>
                  <a:lnTo>
                    <a:pt x="2253081" y="3175"/>
                  </a:lnTo>
                  <a:lnTo>
                    <a:pt x="2253081" y="0"/>
                  </a:lnTo>
                  <a:lnTo>
                    <a:pt x="2068499" y="0"/>
                  </a:lnTo>
                  <a:lnTo>
                    <a:pt x="2065324" y="0"/>
                  </a:lnTo>
                  <a:lnTo>
                    <a:pt x="2065324" y="3175"/>
                  </a:lnTo>
                  <a:lnTo>
                    <a:pt x="2065324" y="2244242"/>
                  </a:lnTo>
                  <a:lnTo>
                    <a:pt x="1880743" y="2244242"/>
                  </a:lnTo>
                  <a:lnTo>
                    <a:pt x="1880743" y="2060397"/>
                  </a:lnTo>
                  <a:lnTo>
                    <a:pt x="2065324" y="2060397"/>
                  </a:lnTo>
                  <a:lnTo>
                    <a:pt x="2065324" y="2057222"/>
                  </a:lnTo>
                  <a:lnTo>
                    <a:pt x="1880743" y="2057222"/>
                  </a:lnTo>
                  <a:lnTo>
                    <a:pt x="1880743" y="1873377"/>
                  </a:lnTo>
                  <a:lnTo>
                    <a:pt x="2065324" y="1873377"/>
                  </a:lnTo>
                  <a:lnTo>
                    <a:pt x="2065324" y="1870202"/>
                  </a:lnTo>
                  <a:lnTo>
                    <a:pt x="1880743" y="1870202"/>
                  </a:lnTo>
                  <a:lnTo>
                    <a:pt x="1880743" y="1686356"/>
                  </a:lnTo>
                  <a:lnTo>
                    <a:pt x="2065324" y="1686356"/>
                  </a:lnTo>
                  <a:lnTo>
                    <a:pt x="2065324" y="1683181"/>
                  </a:lnTo>
                  <a:lnTo>
                    <a:pt x="1880743" y="1683181"/>
                  </a:lnTo>
                  <a:lnTo>
                    <a:pt x="1880743" y="1499336"/>
                  </a:lnTo>
                  <a:lnTo>
                    <a:pt x="2065324" y="1499336"/>
                  </a:lnTo>
                  <a:lnTo>
                    <a:pt x="2065324" y="1496161"/>
                  </a:lnTo>
                  <a:lnTo>
                    <a:pt x="1880743" y="1496161"/>
                  </a:lnTo>
                  <a:lnTo>
                    <a:pt x="1880743" y="1312316"/>
                  </a:lnTo>
                  <a:lnTo>
                    <a:pt x="2065324" y="1312316"/>
                  </a:lnTo>
                  <a:lnTo>
                    <a:pt x="2065324" y="1309141"/>
                  </a:lnTo>
                  <a:lnTo>
                    <a:pt x="1880743" y="1309141"/>
                  </a:lnTo>
                  <a:lnTo>
                    <a:pt x="1880743" y="1125296"/>
                  </a:lnTo>
                  <a:lnTo>
                    <a:pt x="2065324" y="1125296"/>
                  </a:lnTo>
                  <a:lnTo>
                    <a:pt x="2065324" y="1122121"/>
                  </a:lnTo>
                  <a:lnTo>
                    <a:pt x="1880743" y="1122121"/>
                  </a:lnTo>
                  <a:lnTo>
                    <a:pt x="1880743" y="938276"/>
                  </a:lnTo>
                  <a:lnTo>
                    <a:pt x="2065324" y="938276"/>
                  </a:lnTo>
                  <a:lnTo>
                    <a:pt x="2065324" y="935101"/>
                  </a:lnTo>
                  <a:lnTo>
                    <a:pt x="1880743" y="935101"/>
                  </a:lnTo>
                  <a:lnTo>
                    <a:pt x="1880743" y="751255"/>
                  </a:lnTo>
                  <a:lnTo>
                    <a:pt x="2065324" y="751255"/>
                  </a:lnTo>
                  <a:lnTo>
                    <a:pt x="2065324" y="748080"/>
                  </a:lnTo>
                  <a:lnTo>
                    <a:pt x="1880743" y="748080"/>
                  </a:lnTo>
                  <a:lnTo>
                    <a:pt x="1880743" y="564235"/>
                  </a:lnTo>
                  <a:lnTo>
                    <a:pt x="2065324" y="564235"/>
                  </a:lnTo>
                  <a:lnTo>
                    <a:pt x="2065324" y="561060"/>
                  </a:lnTo>
                  <a:lnTo>
                    <a:pt x="1880743" y="561060"/>
                  </a:lnTo>
                  <a:lnTo>
                    <a:pt x="1880743" y="377215"/>
                  </a:lnTo>
                  <a:lnTo>
                    <a:pt x="2065324" y="377215"/>
                  </a:lnTo>
                  <a:lnTo>
                    <a:pt x="2065324" y="374040"/>
                  </a:lnTo>
                  <a:lnTo>
                    <a:pt x="1880743" y="374040"/>
                  </a:lnTo>
                  <a:lnTo>
                    <a:pt x="1880743" y="190195"/>
                  </a:lnTo>
                  <a:lnTo>
                    <a:pt x="2065324" y="190195"/>
                  </a:lnTo>
                  <a:lnTo>
                    <a:pt x="2065324" y="187020"/>
                  </a:lnTo>
                  <a:lnTo>
                    <a:pt x="1880743" y="187020"/>
                  </a:lnTo>
                  <a:lnTo>
                    <a:pt x="1880743" y="3175"/>
                  </a:lnTo>
                  <a:lnTo>
                    <a:pt x="2065324" y="3175"/>
                  </a:lnTo>
                  <a:lnTo>
                    <a:pt x="2065324" y="0"/>
                  </a:lnTo>
                  <a:lnTo>
                    <a:pt x="1880743" y="0"/>
                  </a:lnTo>
                  <a:lnTo>
                    <a:pt x="1877568" y="0"/>
                  </a:lnTo>
                  <a:lnTo>
                    <a:pt x="1877568" y="3175"/>
                  </a:lnTo>
                  <a:lnTo>
                    <a:pt x="1877568" y="2244242"/>
                  </a:lnTo>
                  <a:lnTo>
                    <a:pt x="1692986" y="2244242"/>
                  </a:lnTo>
                  <a:lnTo>
                    <a:pt x="1692986" y="2060397"/>
                  </a:lnTo>
                  <a:lnTo>
                    <a:pt x="1877568" y="2060397"/>
                  </a:lnTo>
                  <a:lnTo>
                    <a:pt x="1877568" y="2057222"/>
                  </a:lnTo>
                  <a:lnTo>
                    <a:pt x="1692986" y="2057222"/>
                  </a:lnTo>
                  <a:lnTo>
                    <a:pt x="1692986" y="1873377"/>
                  </a:lnTo>
                  <a:lnTo>
                    <a:pt x="1877568" y="1873377"/>
                  </a:lnTo>
                  <a:lnTo>
                    <a:pt x="1877568" y="1870202"/>
                  </a:lnTo>
                  <a:lnTo>
                    <a:pt x="1692986" y="1870202"/>
                  </a:lnTo>
                  <a:lnTo>
                    <a:pt x="1692986" y="1686356"/>
                  </a:lnTo>
                  <a:lnTo>
                    <a:pt x="1877568" y="1686356"/>
                  </a:lnTo>
                  <a:lnTo>
                    <a:pt x="1877568" y="1683181"/>
                  </a:lnTo>
                  <a:lnTo>
                    <a:pt x="1692986" y="1683181"/>
                  </a:lnTo>
                  <a:lnTo>
                    <a:pt x="1692986" y="1499336"/>
                  </a:lnTo>
                  <a:lnTo>
                    <a:pt x="1877568" y="1499336"/>
                  </a:lnTo>
                  <a:lnTo>
                    <a:pt x="1877568" y="1496161"/>
                  </a:lnTo>
                  <a:lnTo>
                    <a:pt x="1692986" y="1496161"/>
                  </a:lnTo>
                  <a:lnTo>
                    <a:pt x="1692986" y="1312316"/>
                  </a:lnTo>
                  <a:lnTo>
                    <a:pt x="1877568" y="1312316"/>
                  </a:lnTo>
                  <a:lnTo>
                    <a:pt x="1877568" y="1309141"/>
                  </a:lnTo>
                  <a:lnTo>
                    <a:pt x="1692986" y="1309141"/>
                  </a:lnTo>
                  <a:lnTo>
                    <a:pt x="1692986" y="1125296"/>
                  </a:lnTo>
                  <a:lnTo>
                    <a:pt x="1877568" y="1125296"/>
                  </a:lnTo>
                  <a:lnTo>
                    <a:pt x="1877568" y="1122121"/>
                  </a:lnTo>
                  <a:lnTo>
                    <a:pt x="1692986" y="1122121"/>
                  </a:lnTo>
                  <a:lnTo>
                    <a:pt x="1692986" y="938276"/>
                  </a:lnTo>
                  <a:lnTo>
                    <a:pt x="1877568" y="938276"/>
                  </a:lnTo>
                  <a:lnTo>
                    <a:pt x="1877568" y="935101"/>
                  </a:lnTo>
                  <a:lnTo>
                    <a:pt x="1692986" y="935101"/>
                  </a:lnTo>
                  <a:lnTo>
                    <a:pt x="1692986" y="751255"/>
                  </a:lnTo>
                  <a:lnTo>
                    <a:pt x="1877568" y="751255"/>
                  </a:lnTo>
                  <a:lnTo>
                    <a:pt x="1877568" y="748080"/>
                  </a:lnTo>
                  <a:lnTo>
                    <a:pt x="1692986" y="748080"/>
                  </a:lnTo>
                  <a:lnTo>
                    <a:pt x="1692986" y="564235"/>
                  </a:lnTo>
                  <a:lnTo>
                    <a:pt x="1877568" y="564235"/>
                  </a:lnTo>
                  <a:lnTo>
                    <a:pt x="1877568" y="561060"/>
                  </a:lnTo>
                  <a:lnTo>
                    <a:pt x="1692986" y="561060"/>
                  </a:lnTo>
                  <a:lnTo>
                    <a:pt x="1692986" y="377215"/>
                  </a:lnTo>
                  <a:lnTo>
                    <a:pt x="1877568" y="377215"/>
                  </a:lnTo>
                  <a:lnTo>
                    <a:pt x="1877568" y="374040"/>
                  </a:lnTo>
                  <a:lnTo>
                    <a:pt x="1692986" y="374040"/>
                  </a:lnTo>
                  <a:lnTo>
                    <a:pt x="1692986" y="190195"/>
                  </a:lnTo>
                  <a:lnTo>
                    <a:pt x="1877568" y="190195"/>
                  </a:lnTo>
                  <a:lnTo>
                    <a:pt x="1877568" y="187020"/>
                  </a:lnTo>
                  <a:lnTo>
                    <a:pt x="1692986" y="187020"/>
                  </a:lnTo>
                  <a:lnTo>
                    <a:pt x="1692986" y="3175"/>
                  </a:lnTo>
                  <a:lnTo>
                    <a:pt x="1877568" y="3175"/>
                  </a:lnTo>
                  <a:lnTo>
                    <a:pt x="1877568" y="0"/>
                  </a:lnTo>
                  <a:lnTo>
                    <a:pt x="1692986" y="0"/>
                  </a:lnTo>
                  <a:lnTo>
                    <a:pt x="1689811" y="0"/>
                  </a:lnTo>
                  <a:lnTo>
                    <a:pt x="1689811" y="3175"/>
                  </a:lnTo>
                  <a:lnTo>
                    <a:pt x="1689811" y="2244242"/>
                  </a:lnTo>
                  <a:lnTo>
                    <a:pt x="1505229" y="2244242"/>
                  </a:lnTo>
                  <a:lnTo>
                    <a:pt x="1505229" y="2060397"/>
                  </a:lnTo>
                  <a:lnTo>
                    <a:pt x="1689811" y="2060397"/>
                  </a:lnTo>
                  <a:lnTo>
                    <a:pt x="1689811" y="2057222"/>
                  </a:lnTo>
                  <a:lnTo>
                    <a:pt x="1505229" y="2057222"/>
                  </a:lnTo>
                  <a:lnTo>
                    <a:pt x="1505229" y="1873377"/>
                  </a:lnTo>
                  <a:lnTo>
                    <a:pt x="1689811" y="1873377"/>
                  </a:lnTo>
                  <a:lnTo>
                    <a:pt x="1689811" y="1870202"/>
                  </a:lnTo>
                  <a:lnTo>
                    <a:pt x="1505229" y="1870202"/>
                  </a:lnTo>
                  <a:lnTo>
                    <a:pt x="1505229" y="1686356"/>
                  </a:lnTo>
                  <a:lnTo>
                    <a:pt x="1689811" y="1686356"/>
                  </a:lnTo>
                  <a:lnTo>
                    <a:pt x="1689811" y="1683181"/>
                  </a:lnTo>
                  <a:lnTo>
                    <a:pt x="1505229" y="1683181"/>
                  </a:lnTo>
                  <a:lnTo>
                    <a:pt x="1505229" y="1499336"/>
                  </a:lnTo>
                  <a:lnTo>
                    <a:pt x="1689811" y="1499336"/>
                  </a:lnTo>
                  <a:lnTo>
                    <a:pt x="1689811" y="1496161"/>
                  </a:lnTo>
                  <a:lnTo>
                    <a:pt x="1505229" y="1496161"/>
                  </a:lnTo>
                  <a:lnTo>
                    <a:pt x="1505229" y="1312316"/>
                  </a:lnTo>
                  <a:lnTo>
                    <a:pt x="1689811" y="1312316"/>
                  </a:lnTo>
                  <a:lnTo>
                    <a:pt x="1689811" y="1309141"/>
                  </a:lnTo>
                  <a:lnTo>
                    <a:pt x="1505229" y="1309141"/>
                  </a:lnTo>
                  <a:lnTo>
                    <a:pt x="1505229" y="1125296"/>
                  </a:lnTo>
                  <a:lnTo>
                    <a:pt x="1689811" y="1125296"/>
                  </a:lnTo>
                  <a:lnTo>
                    <a:pt x="1689811" y="1122121"/>
                  </a:lnTo>
                  <a:lnTo>
                    <a:pt x="1505229" y="1122121"/>
                  </a:lnTo>
                  <a:lnTo>
                    <a:pt x="1505229" y="938276"/>
                  </a:lnTo>
                  <a:lnTo>
                    <a:pt x="1689811" y="938276"/>
                  </a:lnTo>
                  <a:lnTo>
                    <a:pt x="1689811" y="935101"/>
                  </a:lnTo>
                  <a:lnTo>
                    <a:pt x="1505229" y="935101"/>
                  </a:lnTo>
                  <a:lnTo>
                    <a:pt x="1505229" y="751255"/>
                  </a:lnTo>
                  <a:lnTo>
                    <a:pt x="1689811" y="751255"/>
                  </a:lnTo>
                  <a:lnTo>
                    <a:pt x="1689811" y="748080"/>
                  </a:lnTo>
                  <a:lnTo>
                    <a:pt x="1505229" y="748080"/>
                  </a:lnTo>
                  <a:lnTo>
                    <a:pt x="1505229" y="564235"/>
                  </a:lnTo>
                  <a:lnTo>
                    <a:pt x="1689811" y="564235"/>
                  </a:lnTo>
                  <a:lnTo>
                    <a:pt x="1689811" y="561060"/>
                  </a:lnTo>
                  <a:lnTo>
                    <a:pt x="1505229" y="561060"/>
                  </a:lnTo>
                  <a:lnTo>
                    <a:pt x="1505229" y="377215"/>
                  </a:lnTo>
                  <a:lnTo>
                    <a:pt x="1689811" y="377215"/>
                  </a:lnTo>
                  <a:lnTo>
                    <a:pt x="1689811" y="374040"/>
                  </a:lnTo>
                  <a:lnTo>
                    <a:pt x="1505229" y="374040"/>
                  </a:lnTo>
                  <a:lnTo>
                    <a:pt x="1505229" y="190195"/>
                  </a:lnTo>
                  <a:lnTo>
                    <a:pt x="1689811" y="190195"/>
                  </a:lnTo>
                  <a:lnTo>
                    <a:pt x="1689811" y="187020"/>
                  </a:lnTo>
                  <a:lnTo>
                    <a:pt x="1505229" y="187020"/>
                  </a:lnTo>
                  <a:lnTo>
                    <a:pt x="1505229" y="3175"/>
                  </a:lnTo>
                  <a:lnTo>
                    <a:pt x="1689811" y="3175"/>
                  </a:lnTo>
                  <a:lnTo>
                    <a:pt x="1689811" y="0"/>
                  </a:lnTo>
                  <a:lnTo>
                    <a:pt x="1505229" y="0"/>
                  </a:lnTo>
                  <a:lnTo>
                    <a:pt x="1502054" y="0"/>
                  </a:lnTo>
                  <a:lnTo>
                    <a:pt x="1502054" y="3175"/>
                  </a:lnTo>
                  <a:lnTo>
                    <a:pt x="1502054" y="2244242"/>
                  </a:lnTo>
                  <a:lnTo>
                    <a:pt x="1317472" y="2244242"/>
                  </a:lnTo>
                  <a:lnTo>
                    <a:pt x="1317472" y="2060397"/>
                  </a:lnTo>
                  <a:lnTo>
                    <a:pt x="1502054" y="2060397"/>
                  </a:lnTo>
                  <a:lnTo>
                    <a:pt x="1502054" y="2057222"/>
                  </a:lnTo>
                  <a:lnTo>
                    <a:pt x="1317472" y="2057222"/>
                  </a:lnTo>
                  <a:lnTo>
                    <a:pt x="1317472" y="1873377"/>
                  </a:lnTo>
                  <a:lnTo>
                    <a:pt x="1502054" y="1873377"/>
                  </a:lnTo>
                  <a:lnTo>
                    <a:pt x="1502054" y="1870202"/>
                  </a:lnTo>
                  <a:lnTo>
                    <a:pt x="1317472" y="1870202"/>
                  </a:lnTo>
                  <a:lnTo>
                    <a:pt x="1317472" y="1686356"/>
                  </a:lnTo>
                  <a:lnTo>
                    <a:pt x="1502054" y="1686356"/>
                  </a:lnTo>
                  <a:lnTo>
                    <a:pt x="1502054" y="1683181"/>
                  </a:lnTo>
                  <a:lnTo>
                    <a:pt x="1317472" y="1683181"/>
                  </a:lnTo>
                  <a:lnTo>
                    <a:pt x="1317472" y="1499336"/>
                  </a:lnTo>
                  <a:lnTo>
                    <a:pt x="1502054" y="1499336"/>
                  </a:lnTo>
                  <a:lnTo>
                    <a:pt x="1502054" y="1496161"/>
                  </a:lnTo>
                  <a:lnTo>
                    <a:pt x="1317472" y="1496161"/>
                  </a:lnTo>
                  <a:lnTo>
                    <a:pt x="1317472" y="1312316"/>
                  </a:lnTo>
                  <a:lnTo>
                    <a:pt x="1502054" y="1312316"/>
                  </a:lnTo>
                  <a:lnTo>
                    <a:pt x="1502054" y="1309141"/>
                  </a:lnTo>
                  <a:lnTo>
                    <a:pt x="1317472" y="1309141"/>
                  </a:lnTo>
                  <a:lnTo>
                    <a:pt x="1317472" y="1125296"/>
                  </a:lnTo>
                  <a:lnTo>
                    <a:pt x="1502054" y="1125296"/>
                  </a:lnTo>
                  <a:lnTo>
                    <a:pt x="1502054" y="1122121"/>
                  </a:lnTo>
                  <a:lnTo>
                    <a:pt x="1317472" y="1122121"/>
                  </a:lnTo>
                  <a:lnTo>
                    <a:pt x="1317472" y="938276"/>
                  </a:lnTo>
                  <a:lnTo>
                    <a:pt x="1502054" y="938276"/>
                  </a:lnTo>
                  <a:lnTo>
                    <a:pt x="1502054" y="935101"/>
                  </a:lnTo>
                  <a:lnTo>
                    <a:pt x="1317472" y="935101"/>
                  </a:lnTo>
                  <a:lnTo>
                    <a:pt x="1317472" y="751255"/>
                  </a:lnTo>
                  <a:lnTo>
                    <a:pt x="1502054" y="751255"/>
                  </a:lnTo>
                  <a:lnTo>
                    <a:pt x="1502054" y="748080"/>
                  </a:lnTo>
                  <a:lnTo>
                    <a:pt x="1317472" y="748080"/>
                  </a:lnTo>
                  <a:lnTo>
                    <a:pt x="1317472" y="564235"/>
                  </a:lnTo>
                  <a:lnTo>
                    <a:pt x="1502054" y="564235"/>
                  </a:lnTo>
                  <a:lnTo>
                    <a:pt x="1502054" y="561060"/>
                  </a:lnTo>
                  <a:lnTo>
                    <a:pt x="1317472" y="561060"/>
                  </a:lnTo>
                  <a:lnTo>
                    <a:pt x="1317472" y="377215"/>
                  </a:lnTo>
                  <a:lnTo>
                    <a:pt x="1502054" y="377215"/>
                  </a:lnTo>
                  <a:lnTo>
                    <a:pt x="1502054" y="374040"/>
                  </a:lnTo>
                  <a:lnTo>
                    <a:pt x="1317472" y="374040"/>
                  </a:lnTo>
                  <a:lnTo>
                    <a:pt x="1317472" y="190195"/>
                  </a:lnTo>
                  <a:lnTo>
                    <a:pt x="1502054" y="190195"/>
                  </a:lnTo>
                  <a:lnTo>
                    <a:pt x="1502054" y="187020"/>
                  </a:lnTo>
                  <a:lnTo>
                    <a:pt x="1317472" y="187020"/>
                  </a:lnTo>
                  <a:lnTo>
                    <a:pt x="1317472" y="3175"/>
                  </a:lnTo>
                  <a:lnTo>
                    <a:pt x="1502054" y="3175"/>
                  </a:lnTo>
                  <a:lnTo>
                    <a:pt x="1502054" y="0"/>
                  </a:lnTo>
                  <a:lnTo>
                    <a:pt x="1317472" y="0"/>
                  </a:lnTo>
                  <a:lnTo>
                    <a:pt x="1314297" y="0"/>
                  </a:lnTo>
                  <a:lnTo>
                    <a:pt x="1314297" y="3175"/>
                  </a:lnTo>
                  <a:lnTo>
                    <a:pt x="1314297" y="2244242"/>
                  </a:lnTo>
                  <a:lnTo>
                    <a:pt x="1129715" y="2244242"/>
                  </a:lnTo>
                  <a:lnTo>
                    <a:pt x="1129715" y="2060397"/>
                  </a:lnTo>
                  <a:lnTo>
                    <a:pt x="1314297" y="2060397"/>
                  </a:lnTo>
                  <a:lnTo>
                    <a:pt x="1314297" y="2057222"/>
                  </a:lnTo>
                  <a:lnTo>
                    <a:pt x="1129715" y="2057222"/>
                  </a:lnTo>
                  <a:lnTo>
                    <a:pt x="1129715" y="1873377"/>
                  </a:lnTo>
                  <a:lnTo>
                    <a:pt x="1314297" y="1873377"/>
                  </a:lnTo>
                  <a:lnTo>
                    <a:pt x="1314297" y="1870202"/>
                  </a:lnTo>
                  <a:lnTo>
                    <a:pt x="1129715" y="1870202"/>
                  </a:lnTo>
                  <a:lnTo>
                    <a:pt x="1129715" y="1686356"/>
                  </a:lnTo>
                  <a:lnTo>
                    <a:pt x="1314297" y="1686356"/>
                  </a:lnTo>
                  <a:lnTo>
                    <a:pt x="1314297" y="1683181"/>
                  </a:lnTo>
                  <a:lnTo>
                    <a:pt x="1129715" y="1683181"/>
                  </a:lnTo>
                  <a:lnTo>
                    <a:pt x="1129715" y="1499336"/>
                  </a:lnTo>
                  <a:lnTo>
                    <a:pt x="1314297" y="1499336"/>
                  </a:lnTo>
                  <a:lnTo>
                    <a:pt x="1314297" y="1496161"/>
                  </a:lnTo>
                  <a:lnTo>
                    <a:pt x="1129715" y="1496161"/>
                  </a:lnTo>
                  <a:lnTo>
                    <a:pt x="1129715" y="1312316"/>
                  </a:lnTo>
                  <a:lnTo>
                    <a:pt x="1314297" y="1312316"/>
                  </a:lnTo>
                  <a:lnTo>
                    <a:pt x="1314297" y="1309141"/>
                  </a:lnTo>
                  <a:lnTo>
                    <a:pt x="1129715" y="1309141"/>
                  </a:lnTo>
                  <a:lnTo>
                    <a:pt x="1129715" y="1125296"/>
                  </a:lnTo>
                  <a:lnTo>
                    <a:pt x="1314297" y="1125296"/>
                  </a:lnTo>
                  <a:lnTo>
                    <a:pt x="1314297" y="1122121"/>
                  </a:lnTo>
                  <a:lnTo>
                    <a:pt x="1129715" y="1122121"/>
                  </a:lnTo>
                  <a:lnTo>
                    <a:pt x="1129715" y="938276"/>
                  </a:lnTo>
                  <a:lnTo>
                    <a:pt x="1314297" y="938276"/>
                  </a:lnTo>
                  <a:lnTo>
                    <a:pt x="1314297" y="935101"/>
                  </a:lnTo>
                  <a:lnTo>
                    <a:pt x="1129715" y="935101"/>
                  </a:lnTo>
                  <a:lnTo>
                    <a:pt x="1129715" y="751255"/>
                  </a:lnTo>
                  <a:lnTo>
                    <a:pt x="1314297" y="751255"/>
                  </a:lnTo>
                  <a:lnTo>
                    <a:pt x="1314297" y="748080"/>
                  </a:lnTo>
                  <a:lnTo>
                    <a:pt x="1129715" y="748080"/>
                  </a:lnTo>
                  <a:lnTo>
                    <a:pt x="1129715" y="564235"/>
                  </a:lnTo>
                  <a:lnTo>
                    <a:pt x="1314297" y="564235"/>
                  </a:lnTo>
                  <a:lnTo>
                    <a:pt x="1314297" y="561060"/>
                  </a:lnTo>
                  <a:lnTo>
                    <a:pt x="1129715" y="561060"/>
                  </a:lnTo>
                  <a:lnTo>
                    <a:pt x="1129715" y="377215"/>
                  </a:lnTo>
                  <a:lnTo>
                    <a:pt x="1314297" y="377215"/>
                  </a:lnTo>
                  <a:lnTo>
                    <a:pt x="1314297" y="374040"/>
                  </a:lnTo>
                  <a:lnTo>
                    <a:pt x="1129715" y="374040"/>
                  </a:lnTo>
                  <a:lnTo>
                    <a:pt x="1129715" y="190195"/>
                  </a:lnTo>
                  <a:lnTo>
                    <a:pt x="1314297" y="190195"/>
                  </a:lnTo>
                  <a:lnTo>
                    <a:pt x="1314297" y="187020"/>
                  </a:lnTo>
                  <a:lnTo>
                    <a:pt x="1129715" y="187020"/>
                  </a:lnTo>
                  <a:lnTo>
                    <a:pt x="1129715" y="3175"/>
                  </a:lnTo>
                  <a:lnTo>
                    <a:pt x="1314297" y="3175"/>
                  </a:lnTo>
                  <a:lnTo>
                    <a:pt x="1314297" y="0"/>
                  </a:lnTo>
                  <a:lnTo>
                    <a:pt x="1129715" y="0"/>
                  </a:lnTo>
                  <a:lnTo>
                    <a:pt x="1126540" y="0"/>
                  </a:lnTo>
                  <a:lnTo>
                    <a:pt x="1126540" y="3175"/>
                  </a:lnTo>
                  <a:lnTo>
                    <a:pt x="1126540" y="2244242"/>
                  </a:lnTo>
                  <a:lnTo>
                    <a:pt x="941959" y="2244242"/>
                  </a:lnTo>
                  <a:lnTo>
                    <a:pt x="941959" y="2060397"/>
                  </a:lnTo>
                  <a:lnTo>
                    <a:pt x="1126540" y="2060397"/>
                  </a:lnTo>
                  <a:lnTo>
                    <a:pt x="1126540" y="2057222"/>
                  </a:lnTo>
                  <a:lnTo>
                    <a:pt x="941959" y="2057222"/>
                  </a:lnTo>
                  <a:lnTo>
                    <a:pt x="941959" y="1873377"/>
                  </a:lnTo>
                  <a:lnTo>
                    <a:pt x="1126540" y="1873377"/>
                  </a:lnTo>
                  <a:lnTo>
                    <a:pt x="1126540" y="1870202"/>
                  </a:lnTo>
                  <a:lnTo>
                    <a:pt x="941959" y="1870202"/>
                  </a:lnTo>
                  <a:lnTo>
                    <a:pt x="941959" y="1686356"/>
                  </a:lnTo>
                  <a:lnTo>
                    <a:pt x="1126540" y="1686356"/>
                  </a:lnTo>
                  <a:lnTo>
                    <a:pt x="1126540" y="1683181"/>
                  </a:lnTo>
                  <a:lnTo>
                    <a:pt x="941959" y="1683181"/>
                  </a:lnTo>
                  <a:lnTo>
                    <a:pt x="941959" y="1499336"/>
                  </a:lnTo>
                  <a:lnTo>
                    <a:pt x="1126540" y="1499336"/>
                  </a:lnTo>
                  <a:lnTo>
                    <a:pt x="1126540" y="1496161"/>
                  </a:lnTo>
                  <a:lnTo>
                    <a:pt x="941959" y="1496161"/>
                  </a:lnTo>
                  <a:lnTo>
                    <a:pt x="941959" y="1312316"/>
                  </a:lnTo>
                  <a:lnTo>
                    <a:pt x="1126540" y="1312316"/>
                  </a:lnTo>
                  <a:lnTo>
                    <a:pt x="1126540" y="1309141"/>
                  </a:lnTo>
                  <a:lnTo>
                    <a:pt x="941959" y="1309141"/>
                  </a:lnTo>
                  <a:lnTo>
                    <a:pt x="941959" y="1125296"/>
                  </a:lnTo>
                  <a:lnTo>
                    <a:pt x="1126540" y="1125296"/>
                  </a:lnTo>
                  <a:lnTo>
                    <a:pt x="1126540" y="1122121"/>
                  </a:lnTo>
                  <a:lnTo>
                    <a:pt x="941959" y="1122121"/>
                  </a:lnTo>
                  <a:lnTo>
                    <a:pt x="941959" y="938276"/>
                  </a:lnTo>
                  <a:lnTo>
                    <a:pt x="1126540" y="938276"/>
                  </a:lnTo>
                  <a:lnTo>
                    <a:pt x="1126540" y="935101"/>
                  </a:lnTo>
                  <a:lnTo>
                    <a:pt x="941959" y="935101"/>
                  </a:lnTo>
                  <a:lnTo>
                    <a:pt x="941959" y="751255"/>
                  </a:lnTo>
                  <a:lnTo>
                    <a:pt x="1126540" y="751255"/>
                  </a:lnTo>
                  <a:lnTo>
                    <a:pt x="1126540" y="748080"/>
                  </a:lnTo>
                  <a:lnTo>
                    <a:pt x="941959" y="748080"/>
                  </a:lnTo>
                  <a:lnTo>
                    <a:pt x="941959" y="564235"/>
                  </a:lnTo>
                  <a:lnTo>
                    <a:pt x="1126540" y="564235"/>
                  </a:lnTo>
                  <a:lnTo>
                    <a:pt x="1126540" y="561060"/>
                  </a:lnTo>
                  <a:lnTo>
                    <a:pt x="941959" y="561060"/>
                  </a:lnTo>
                  <a:lnTo>
                    <a:pt x="941959" y="377215"/>
                  </a:lnTo>
                  <a:lnTo>
                    <a:pt x="1126540" y="377215"/>
                  </a:lnTo>
                  <a:lnTo>
                    <a:pt x="1126540" y="374040"/>
                  </a:lnTo>
                  <a:lnTo>
                    <a:pt x="941959" y="374040"/>
                  </a:lnTo>
                  <a:lnTo>
                    <a:pt x="941959" y="190195"/>
                  </a:lnTo>
                  <a:lnTo>
                    <a:pt x="1126540" y="190195"/>
                  </a:lnTo>
                  <a:lnTo>
                    <a:pt x="1126540" y="187020"/>
                  </a:lnTo>
                  <a:lnTo>
                    <a:pt x="941959" y="187020"/>
                  </a:lnTo>
                  <a:lnTo>
                    <a:pt x="941959" y="3175"/>
                  </a:lnTo>
                  <a:lnTo>
                    <a:pt x="1126540" y="3175"/>
                  </a:lnTo>
                  <a:lnTo>
                    <a:pt x="1126540" y="0"/>
                  </a:lnTo>
                  <a:lnTo>
                    <a:pt x="941959" y="0"/>
                  </a:lnTo>
                  <a:lnTo>
                    <a:pt x="938784" y="0"/>
                  </a:lnTo>
                  <a:lnTo>
                    <a:pt x="938784" y="3175"/>
                  </a:lnTo>
                  <a:lnTo>
                    <a:pt x="938784" y="2244242"/>
                  </a:lnTo>
                  <a:lnTo>
                    <a:pt x="754202" y="2244242"/>
                  </a:lnTo>
                  <a:lnTo>
                    <a:pt x="754202" y="2060397"/>
                  </a:lnTo>
                  <a:lnTo>
                    <a:pt x="938784" y="2060397"/>
                  </a:lnTo>
                  <a:lnTo>
                    <a:pt x="938784" y="2057222"/>
                  </a:lnTo>
                  <a:lnTo>
                    <a:pt x="754202" y="2057222"/>
                  </a:lnTo>
                  <a:lnTo>
                    <a:pt x="754202" y="1873377"/>
                  </a:lnTo>
                  <a:lnTo>
                    <a:pt x="938784" y="1873377"/>
                  </a:lnTo>
                  <a:lnTo>
                    <a:pt x="938784" y="1870202"/>
                  </a:lnTo>
                  <a:lnTo>
                    <a:pt x="754202" y="1870202"/>
                  </a:lnTo>
                  <a:lnTo>
                    <a:pt x="754202" y="1686356"/>
                  </a:lnTo>
                  <a:lnTo>
                    <a:pt x="938784" y="1686356"/>
                  </a:lnTo>
                  <a:lnTo>
                    <a:pt x="938784" y="1683181"/>
                  </a:lnTo>
                  <a:lnTo>
                    <a:pt x="754202" y="1683181"/>
                  </a:lnTo>
                  <a:lnTo>
                    <a:pt x="754202" y="1499336"/>
                  </a:lnTo>
                  <a:lnTo>
                    <a:pt x="938784" y="1499336"/>
                  </a:lnTo>
                  <a:lnTo>
                    <a:pt x="938784" y="1496161"/>
                  </a:lnTo>
                  <a:lnTo>
                    <a:pt x="754202" y="1496161"/>
                  </a:lnTo>
                  <a:lnTo>
                    <a:pt x="754202" y="1312316"/>
                  </a:lnTo>
                  <a:lnTo>
                    <a:pt x="938784" y="1312316"/>
                  </a:lnTo>
                  <a:lnTo>
                    <a:pt x="938784" y="1309141"/>
                  </a:lnTo>
                  <a:lnTo>
                    <a:pt x="754202" y="1309141"/>
                  </a:lnTo>
                  <a:lnTo>
                    <a:pt x="754202" y="1125296"/>
                  </a:lnTo>
                  <a:lnTo>
                    <a:pt x="938784" y="1125296"/>
                  </a:lnTo>
                  <a:lnTo>
                    <a:pt x="938784" y="1122121"/>
                  </a:lnTo>
                  <a:lnTo>
                    <a:pt x="754202" y="1122121"/>
                  </a:lnTo>
                  <a:lnTo>
                    <a:pt x="754202" y="938276"/>
                  </a:lnTo>
                  <a:lnTo>
                    <a:pt x="938784" y="938276"/>
                  </a:lnTo>
                  <a:lnTo>
                    <a:pt x="938784" y="935101"/>
                  </a:lnTo>
                  <a:lnTo>
                    <a:pt x="754202" y="935101"/>
                  </a:lnTo>
                  <a:lnTo>
                    <a:pt x="754202" y="751255"/>
                  </a:lnTo>
                  <a:lnTo>
                    <a:pt x="938784" y="751255"/>
                  </a:lnTo>
                  <a:lnTo>
                    <a:pt x="938784" y="748080"/>
                  </a:lnTo>
                  <a:lnTo>
                    <a:pt x="754202" y="748080"/>
                  </a:lnTo>
                  <a:lnTo>
                    <a:pt x="754202" y="564235"/>
                  </a:lnTo>
                  <a:lnTo>
                    <a:pt x="938784" y="564235"/>
                  </a:lnTo>
                  <a:lnTo>
                    <a:pt x="938784" y="561060"/>
                  </a:lnTo>
                  <a:lnTo>
                    <a:pt x="754202" y="561060"/>
                  </a:lnTo>
                  <a:lnTo>
                    <a:pt x="754202" y="377215"/>
                  </a:lnTo>
                  <a:lnTo>
                    <a:pt x="938784" y="377215"/>
                  </a:lnTo>
                  <a:lnTo>
                    <a:pt x="938784" y="374040"/>
                  </a:lnTo>
                  <a:lnTo>
                    <a:pt x="754202" y="374040"/>
                  </a:lnTo>
                  <a:lnTo>
                    <a:pt x="754202" y="190195"/>
                  </a:lnTo>
                  <a:lnTo>
                    <a:pt x="938784" y="190195"/>
                  </a:lnTo>
                  <a:lnTo>
                    <a:pt x="938784" y="187020"/>
                  </a:lnTo>
                  <a:lnTo>
                    <a:pt x="754202" y="187020"/>
                  </a:lnTo>
                  <a:lnTo>
                    <a:pt x="754202" y="3175"/>
                  </a:lnTo>
                  <a:lnTo>
                    <a:pt x="938784" y="3175"/>
                  </a:lnTo>
                  <a:lnTo>
                    <a:pt x="938784" y="0"/>
                  </a:lnTo>
                  <a:lnTo>
                    <a:pt x="754202" y="0"/>
                  </a:lnTo>
                  <a:lnTo>
                    <a:pt x="751027" y="0"/>
                  </a:lnTo>
                  <a:lnTo>
                    <a:pt x="751027" y="3175"/>
                  </a:lnTo>
                  <a:lnTo>
                    <a:pt x="751027" y="2244242"/>
                  </a:lnTo>
                  <a:lnTo>
                    <a:pt x="566445" y="2244242"/>
                  </a:lnTo>
                  <a:lnTo>
                    <a:pt x="566445" y="2060397"/>
                  </a:lnTo>
                  <a:lnTo>
                    <a:pt x="751027" y="2060397"/>
                  </a:lnTo>
                  <a:lnTo>
                    <a:pt x="751027" y="2057222"/>
                  </a:lnTo>
                  <a:lnTo>
                    <a:pt x="566445" y="2057222"/>
                  </a:lnTo>
                  <a:lnTo>
                    <a:pt x="566445" y="1873377"/>
                  </a:lnTo>
                  <a:lnTo>
                    <a:pt x="751027" y="1873377"/>
                  </a:lnTo>
                  <a:lnTo>
                    <a:pt x="751027" y="1870202"/>
                  </a:lnTo>
                  <a:lnTo>
                    <a:pt x="566445" y="1870202"/>
                  </a:lnTo>
                  <a:lnTo>
                    <a:pt x="566445" y="1686356"/>
                  </a:lnTo>
                  <a:lnTo>
                    <a:pt x="751027" y="1686356"/>
                  </a:lnTo>
                  <a:lnTo>
                    <a:pt x="751027" y="1683181"/>
                  </a:lnTo>
                  <a:lnTo>
                    <a:pt x="566445" y="1683181"/>
                  </a:lnTo>
                  <a:lnTo>
                    <a:pt x="566445" y="1499336"/>
                  </a:lnTo>
                  <a:lnTo>
                    <a:pt x="751027" y="1499336"/>
                  </a:lnTo>
                  <a:lnTo>
                    <a:pt x="751027" y="1496161"/>
                  </a:lnTo>
                  <a:lnTo>
                    <a:pt x="566445" y="1496161"/>
                  </a:lnTo>
                  <a:lnTo>
                    <a:pt x="566445" y="1312316"/>
                  </a:lnTo>
                  <a:lnTo>
                    <a:pt x="751027" y="1312316"/>
                  </a:lnTo>
                  <a:lnTo>
                    <a:pt x="751027" y="1309141"/>
                  </a:lnTo>
                  <a:lnTo>
                    <a:pt x="566445" y="1309141"/>
                  </a:lnTo>
                  <a:lnTo>
                    <a:pt x="566445" y="1125296"/>
                  </a:lnTo>
                  <a:lnTo>
                    <a:pt x="751027" y="1125296"/>
                  </a:lnTo>
                  <a:lnTo>
                    <a:pt x="751027" y="1122121"/>
                  </a:lnTo>
                  <a:lnTo>
                    <a:pt x="566445" y="1122121"/>
                  </a:lnTo>
                  <a:lnTo>
                    <a:pt x="566445" y="938276"/>
                  </a:lnTo>
                  <a:lnTo>
                    <a:pt x="751027" y="938276"/>
                  </a:lnTo>
                  <a:lnTo>
                    <a:pt x="751027" y="935101"/>
                  </a:lnTo>
                  <a:lnTo>
                    <a:pt x="566445" y="935101"/>
                  </a:lnTo>
                  <a:lnTo>
                    <a:pt x="566445" y="751255"/>
                  </a:lnTo>
                  <a:lnTo>
                    <a:pt x="751027" y="751255"/>
                  </a:lnTo>
                  <a:lnTo>
                    <a:pt x="751027" y="748080"/>
                  </a:lnTo>
                  <a:lnTo>
                    <a:pt x="566445" y="748080"/>
                  </a:lnTo>
                  <a:lnTo>
                    <a:pt x="566445" y="564235"/>
                  </a:lnTo>
                  <a:lnTo>
                    <a:pt x="751027" y="564235"/>
                  </a:lnTo>
                  <a:lnTo>
                    <a:pt x="751027" y="561060"/>
                  </a:lnTo>
                  <a:lnTo>
                    <a:pt x="566445" y="561060"/>
                  </a:lnTo>
                  <a:lnTo>
                    <a:pt x="566445" y="377215"/>
                  </a:lnTo>
                  <a:lnTo>
                    <a:pt x="751027" y="377215"/>
                  </a:lnTo>
                  <a:lnTo>
                    <a:pt x="751027" y="374040"/>
                  </a:lnTo>
                  <a:lnTo>
                    <a:pt x="566445" y="374040"/>
                  </a:lnTo>
                  <a:lnTo>
                    <a:pt x="566445" y="190195"/>
                  </a:lnTo>
                  <a:lnTo>
                    <a:pt x="751027" y="190195"/>
                  </a:lnTo>
                  <a:lnTo>
                    <a:pt x="751027" y="187020"/>
                  </a:lnTo>
                  <a:lnTo>
                    <a:pt x="566445" y="187020"/>
                  </a:lnTo>
                  <a:lnTo>
                    <a:pt x="566445" y="3175"/>
                  </a:lnTo>
                  <a:lnTo>
                    <a:pt x="751027" y="3175"/>
                  </a:lnTo>
                  <a:lnTo>
                    <a:pt x="751027" y="0"/>
                  </a:lnTo>
                  <a:lnTo>
                    <a:pt x="566445" y="0"/>
                  </a:lnTo>
                  <a:lnTo>
                    <a:pt x="563270" y="0"/>
                  </a:lnTo>
                  <a:lnTo>
                    <a:pt x="563270" y="3175"/>
                  </a:lnTo>
                  <a:lnTo>
                    <a:pt x="563270" y="2244242"/>
                  </a:lnTo>
                  <a:lnTo>
                    <a:pt x="378688" y="2244242"/>
                  </a:lnTo>
                  <a:lnTo>
                    <a:pt x="378688" y="2060397"/>
                  </a:lnTo>
                  <a:lnTo>
                    <a:pt x="563270" y="2060397"/>
                  </a:lnTo>
                  <a:lnTo>
                    <a:pt x="563270" y="2057222"/>
                  </a:lnTo>
                  <a:lnTo>
                    <a:pt x="378688" y="2057222"/>
                  </a:lnTo>
                  <a:lnTo>
                    <a:pt x="378688" y="1873377"/>
                  </a:lnTo>
                  <a:lnTo>
                    <a:pt x="563270" y="1873377"/>
                  </a:lnTo>
                  <a:lnTo>
                    <a:pt x="563270" y="1870202"/>
                  </a:lnTo>
                  <a:lnTo>
                    <a:pt x="378688" y="1870202"/>
                  </a:lnTo>
                  <a:lnTo>
                    <a:pt x="378688" y="1686356"/>
                  </a:lnTo>
                  <a:lnTo>
                    <a:pt x="563270" y="1686356"/>
                  </a:lnTo>
                  <a:lnTo>
                    <a:pt x="563270" y="1683181"/>
                  </a:lnTo>
                  <a:lnTo>
                    <a:pt x="378688" y="1683181"/>
                  </a:lnTo>
                  <a:lnTo>
                    <a:pt x="378688" y="1499336"/>
                  </a:lnTo>
                  <a:lnTo>
                    <a:pt x="563270" y="1499336"/>
                  </a:lnTo>
                  <a:lnTo>
                    <a:pt x="563270" y="1496161"/>
                  </a:lnTo>
                  <a:lnTo>
                    <a:pt x="378688" y="1496161"/>
                  </a:lnTo>
                  <a:lnTo>
                    <a:pt x="378688" y="1312316"/>
                  </a:lnTo>
                  <a:lnTo>
                    <a:pt x="563270" y="1312316"/>
                  </a:lnTo>
                  <a:lnTo>
                    <a:pt x="563270" y="1309141"/>
                  </a:lnTo>
                  <a:lnTo>
                    <a:pt x="378688" y="1309141"/>
                  </a:lnTo>
                  <a:lnTo>
                    <a:pt x="378688" y="1125296"/>
                  </a:lnTo>
                  <a:lnTo>
                    <a:pt x="563270" y="1125296"/>
                  </a:lnTo>
                  <a:lnTo>
                    <a:pt x="563270" y="1122121"/>
                  </a:lnTo>
                  <a:lnTo>
                    <a:pt x="378688" y="1122121"/>
                  </a:lnTo>
                  <a:lnTo>
                    <a:pt x="378688" y="938276"/>
                  </a:lnTo>
                  <a:lnTo>
                    <a:pt x="563270" y="938276"/>
                  </a:lnTo>
                  <a:lnTo>
                    <a:pt x="563270" y="935101"/>
                  </a:lnTo>
                  <a:lnTo>
                    <a:pt x="378688" y="935101"/>
                  </a:lnTo>
                  <a:lnTo>
                    <a:pt x="378688" y="751255"/>
                  </a:lnTo>
                  <a:lnTo>
                    <a:pt x="563270" y="751255"/>
                  </a:lnTo>
                  <a:lnTo>
                    <a:pt x="563270" y="748080"/>
                  </a:lnTo>
                  <a:lnTo>
                    <a:pt x="378688" y="748080"/>
                  </a:lnTo>
                  <a:lnTo>
                    <a:pt x="378688" y="564235"/>
                  </a:lnTo>
                  <a:lnTo>
                    <a:pt x="563270" y="564235"/>
                  </a:lnTo>
                  <a:lnTo>
                    <a:pt x="563270" y="561060"/>
                  </a:lnTo>
                  <a:lnTo>
                    <a:pt x="378688" y="561060"/>
                  </a:lnTo>
                  <a:lnTo>
                    <a:pt x="378688" y="377215"/>
                  </a:lnTo>
                  <a:lnTo>
                    <a:pt x="563270" y="377215"/>
                  </a:lnTo>
                  <a:lnTo>
                    <a:pt x="563270" y="374040"/>
                  </a:lnTo>
                  <a:lnTo>
                    <a:pt x="378688" y="374040"/>
                  </a:lnTo>
                  <a:lnTo>
                    <a:pt x="378688" y="190195"/>
                  </a:lnTo>
                  <a:lnTo>
                    <a:pt x="563270" y="190195"/>
                  </a:lnTo>
                  <a:lnTo>
                    <a:pt x="563270" y="187020"/>
                  </a:lnTo>
                  <a:lnTo>
                    <a:pt x="378688" y="187020"/>
                  </a:lnTo>
                  <a:lnTo>
                    <a:pt x="378688" y="3175"/>
                  </a:lnTo>
                  <a:lnTo>
                    <a:pt x="563270" y="3175"/>
                  </a:lnTo>
                  <a:lnTo>
                    <a:pt x="563270" y="0"/>
                  </a:lnTo>
                  <a:lnTo>
                    <a:pt x="378688" y="0"/>
                  </a:lnTo>
                  <a:lnTo>
                    <a:pt x="375513" y="0"/>
                  </a:lnTo>
                  <a:lnTo>
                    <a:pt x="375513" y="3175"/>
                  </a:lnTo>
                  <a:lnTo>
                    <a:pt x="375513" y="2244242"/>
                  </a:lnTo>
                  <a:lnTo>
                    <a:pt x="190931" y="2244242"/>
                  </a:lnTo>
                  <a:lnTo>
                    <a:pt x="190931" y="2060397"/>
                  </a:lnTo>
                  <a:lnTo>
                    <a:pt x="375513" y="2060397"/>
                  </a:lnTo>
                  <a:lnTo>
                    <a:pt x="375513" y="2057222"/>
                  </a:lnTo>
                  <a:lnTo>
                    <a:pt x="190931" y="2057222"/>
                  </a:lnTo>
                  <a:lnTo>
                    <a:pt x="190931" y="1873377"/>
                  </a:lnTo>
                  <a:lnTo>
                    <a:pt x="375513" y="1873377"/>
                  </a:lnTo>
                  <a:lnTo>
                    <a:pt x="375513" y="1870202"/>
                  </a:lnTo>
                  <a:lnTo>
                    <a:pt x="190931" y="1870202"/>
                  </a:lnTo>
                  <a:lnTo>
                    <a:pt x="190931" y="1686356"/>
                  </a:lnTo>
                  <a:lnTo>
                    <a:pt x="375513" y="1686356"/>
                  </a:lnTo>
                  <a:lnTo>
                    <a:pt x="375513" y="1683181"/>
                  </a:lnTo>
                  <a:lnTo>
                    <a:pt x="190931" y="1683181"/>
                  </a:lnTo>
                  <a:lnTo>
                    <a:pt x="190931" y="1499336"/>
                  </a:lnTo>
                  <a:lnTo>
                    <a:pt x="375513" y="1499336"/>
                  </a:lnTo>
                  <a:lnTo>
                    <a:pt x="375513" y="1496161"/>
                  </a:lnTo>
                  <a:lnTo>
                    <a:pt x="190931" y="1496161"/>
                  </a:lnTo>
                  <a:lnTo>
                    <a:pt x="190931" y="1312316"/>
                  </a:lnTo>
                  <a:lnTo>
                    <a:pt x="375513" y="1312316"/>
                  </a:lnTo>
                  <a:lnTo>
                    <a:pt x="375513" y="1309141"/>
                  </a:lnTo>
                  <a:lnTo>
                    <a:pt x="190931" y="1309141"/>
                  </a:lnTo>
                  <a:lnTo>
                    <a:pt x="190931" y="1125296"/>
                  </a:lnTo>
                  <a:lnTo>
                    <a:pt x="375513" y="1125296"/>
                  </a:lnTo>
                  <a:lnTo>
                    <a:pt x="375513" y="1122121"/>
                  </a:lnTo>
                  <a:lnTo>
                    <a:pt x="190931" y="1122121"/>
                  </a:lnTo>
                  <a:lnTo>
                    <a:pt x="190931" y="938276"/>
                  </a:lnTo>
                  <a:lnTo>
                    <a:pt x="375513" y="938276"/>
                  </a:lnTo>
                  <a:lnTo>
                    <a:pt x="375513" y="935101"/>
                  </a:lnTo>
                  <a:lnTo>
                    <a:pt x="190931" y="935101"/>
                  </a:lnTo>
                  <a:lnTo>
                    <a:pt x="190931" y="751255"/>
                  </a:lnTo>
                  <a:lnTo>
                    <a:pt x="375513" y="751255"/>
                  </a:lnTo>
                  <a:lnTo>
                    <a:pt x="375513" y="748080"/>
                  </a:lnTo>
                  <a:lnTo>
                    <a:pt x="190931" y="748080"/>
                  </a:lnTo>
                  <a:lnTo>
                    <a:pt x="190931" y="564235"/>
                  </a:lnTo>
                  <a:lnTo>
                    <a:pt x="375513" y="564235"/>
                  </a:lnTo>
                  <a:lnTo>
                    <a:pt x="375513" y="561060"/>
                  </a:lnTo>
                  <a:lnTo>
                    <a:pt x="190931" y="561060"/>
                  </a:lnTo>
                  <a:lnTo>
                    <a:pt x="190931" y="377215"/>
                  </a:lnTo>
                  <a:lnTo>
                    <a:pt x="375513" y="377215"/>
                  </a:lnTo>
                  <a:lnTo>
                    <a:pt x="375513" y="374040"/>
                  </a:lnTo>
                  <a:lnTo>
                    <a:pt x="190931" y="374040"/>
                  </a:lnTo>
                  <a:lnTo>
                    <a:pt x="190931" y="190195"/>
                  </a:lnTo>
                  <a:lnTo>
                    <a:pt x="375513" y="190195"/>
                  </a:lnTo>
                  <a:lnTo>
                    <a:pt x="375513" y="187020"/>
                  </a:lnTo>
                  <a:lnTo>
                    <a:pt x="190931" y="187020"/>
                  </a:lnTo>
                  <a:lnTo>
                    <a:pt x="190931" y="3175"/>
                  </a:lnTo>
                  <a:lnTo>
                    <a:pt x="375513" y="3175"/>
                  </a:lnTo>
                  <a:lnTo>
                    <a:pt x="375513" y="0"/>
                  </a:lnTo>
                  <a:lnTo>
                    <a:pt x="190931" y="0"/>
                  </a:lnTo>
                  <a:lnTo>
                    <a:pt x="187756" y="0"/>
                  </a:lnTo>
                  <a:lnTo>
                    <a:pt x="187756" y="3175"/>
                  </a:lnTo>
                  <a:lnTo>
                    <a:pt x="187756" y="2244242"/>
                  </a:lnTo>
                  <a:lnTo>
                    <a:pt x="3175" y="2244242"/>
                  </a:lnTo>
                  <a:lnTo>
                    <a:pt x="3175" y="2060397"/>
                  </a:lnTo>
                  <a:lnTo>
                    <a:pt x="187756" y="2060397"/>
                  </a:lnTo>
                  <a:lnTo>
                    <a:pt x="187756" y="2057222"/>
                  </a:lnTo>
                  <a:lnTo>
                    <a:pt x="3175" y="2057222"/>
                  </a:lnTo>
                  <a:lnTo>
                    <a:pt x="3175" y="1873377"/>
                  </a:lnTo>
                  <a:lnTo>
                    <a:pt x="187756" y="1873377"/>
                  </a:lnTo>
                  <a:lnTo>
                    <a:pt x="187756" y="1870202"/>
                  </a:lnTo>
                  <a:lnTo>
                    <a:pt x="3175" y="1870202"/>
                  </a:lnTo>
                  <a:lnTo>
                    <a:pt x="3175" y="1686356"/>
                  </a:lnTo>
                  <a:lnTo>
                    <a:pt x="187756" y="1686356"/>
                  </a:lnTo>
                  <a:lnTo>
                    <a:pt x="187756" y="1683181"/>
                  </a:lnTo>
                  <a:lnTo>
                    <a:pt x="3175" y="1683181"/>
                  </a:lnTo>
                  <a:lnTo>
                    <a:pt x="3175" y="1499336"/>
                  </a:lnTo>
                  <a:lnTo>
                    <a:pt x="187756" y="1499336"/>
                  </a:lnTo>
                  <a:lnTo>
                    <a:pt x="187756" y="1496161"/>
                  </a:lnTo>
                  <a:lnTo>
                    <a:pt x="3175" y="1496161"/>
                  </a:lnTo>
                  <a:lnTo>
                    <a:pt x="3175" y="1312316"/>
                  </a:lnTo>
                  <a:lnTo>
                    <a:pt x="187756" y="1312316"/>
                  </a:lnTo>
                  <a:lnTo>
                    <a:pt x="187756" y="1309141"/>
                  </a:lnTo>
                  <a:lnTo>
                    <a:pt x="3175" y="1309141"/>
                  </a:lnTo>
                  <a:lnTo>
                    <a:pt x="3175" y="1125296"/>
                  </a:lnTo>
                  <a:lnTo>
                    <a:pt x="187756" y="1125296"/>
                  </a:lnTo>
                  <a:lnTo>
                    <a:pt x="187756" y="1122121"/>
                  </a:lnTo>
                  <a:lnTo>
                    <a:pt x="3175" y="1122121"/>
                  </a:lnTo>
                  <a:lnTo>
                    <a:pt x="3175" y="938276"/>
                  </a:lnTo>
                  <a:lnTo>
                    <a:pt x="187756" y="938276"/>
                  </a:lnTo>
                  <a:lnTo>
                    <a:pt x="187756" y="935101"/>
                  </a:lnTo>
                  <a:lnTo>
                    <a:pt x="3175" y="935101"/>
                  </a:lnTo>
                  <a:lnTo>
                    <a:pt x="3175" y="751255"/>
                  </a:lnTo>
                  <a:lnTo>
                    <a:pt x="187756" y="751255"/>
                  </a:lnTo>
                  <a:lnTo>
                    <a:pt x="187756" y="748080"/>
                  </a:lnTo>
                  <a:lnTo>
                    <a:pt x="3175" y="748080"/>
                  </a:lnTo>
                  <a:lnTo>
                    <a:pt x="3175" y="564235"/>
                  </a:lnTo>
                  <a:lnTo>
                    <a:pt x="187756" y="564235"/>
                  </a:lnTo>
                  <a:lnTo>
                    <a:pt x="187756" y="561060"/>
                  </a:lnTo>
                  <a:lnTo>
                    <a:pt x="3175" y="561060"/>
                  </a:lnTo>
                  <a:lnTo>
                    <a:pt x="3175" y="377215"/>
                  </a:lnTo>
                  <a:lnTo>
                    <a:pt x="187756" y="377215"/>
                  </a:lnTo>
                  <a:lnTo>
                    <a:pt x="187756" y="374040"/>
                  </a:lnTo>
                  <a:lnTo>
                    <a:pt x="3175" y="374040"/>
                  </a:lnTo>
                  <a:lnTo>
                    <a:pt x="3175" y="190195"/>
                  </a:lnTo>
                  <a:lnTo>
                    <a:pt x="187756" y="190195"/>
                  </a:lnTo>
                  <a:lnTo>
                    <a:pt x="187756" y="187020"/>
                  </a:lnTo>
                  <a:lnTo>
                    <a:pt x="3175" y="187020"/>
                  </a:lnTo>
                  <a:lnTo>
                    <a:pt x="3175" y="3175"/>
                  </a:lnTo>
                  <a:lnTo>
                    <a:pt x="187756" y="3175"/>
                  </a:lnTo>
                  <a:lnTo>
                    <a:pt x="187756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75"/>
                  </a:lnTo>
                  <a:lnTo>
                    <a:pt x="0" y="2247417"/>
                  </a:lnTo>
                  <a:lnTo>
                    <a:pt x="3175" y="2247417"/>
                  </a:lnTo>
                  <a:lnTo>
                    <a:pt x="2256256" y="2247417"/>
                  </a:lnTo>
                  <a:lnTo>
                    <a:pt x="2256256" y="2244242"/>
                  </a:lnTo>
                  <a:lnTo>
                    <a:pt x="2256256" y="3175"/>
                  </a:lnTo>
                  <a:lnTo>
                    <a:pt x="2256256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2507" y="2492690"/>
              <a:ext cx="2475627" cy="19811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69827" y="2571750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700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60602" y="2510789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1260" y="1354216"/>
              <a:ext cx="198120" cy="247506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260320" y="1481536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199360" y="1372323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19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19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04582" y="2356625"/>
              <a:ext cx="287354" cy="28735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255382" y="2384424"/>
              <a:ext cx="186055" cy="186055"/>
            </a:xfrm>
            <a:custGeom>
              <a:avLst/>
              <a:gdLst/>
              <a:ahLst/>
              <a:cxnLst/>
              <a:rect l="l" t="t" r="r" b="b"/>
              <a:pathLst>
                <a:path w="186055" h="186055">
                  <a:moveTo>
                    <a:pt x="185754" y="0"/>
                  </a:moveTo>
                  <a:lnTo>
                    <a:pt x="0" y="0"/>
                  </a:lnTo>
                  <a:lnTo>
                    <a:pt x="0" y="185754"/>
                  </a:lnTo>
                  <a:lnTo>
                    <a:pt x="185754" y="185754"/>
                  </a:lnTo>
                  <a:lnTo>
                    <a:pt x="185754" y="0"/>
                  </a:lnTo>
                  <a:close/>
                </a:path>
              </a:pathLst>
            </a:custGeom>
            <a:solidFill>
              <a:srgbClr val="40B1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255382" y="2384425"/>
              <a:ext cx="186055" cy="186055"/>
            </a:xfrm>
            <a:custGeom>
              <a:avLst/>
              <a:gdLst/>
              <a:ahLst/>
              <a:cxnLst/>
              <a:rect l="l" t="t" r="r" b="b"/>
              <a:pathLst>
                <a:path w="186055" h="186055">
                  <a:moveTo>
                    <a:pt x="0" y="0"/>
                  </a:moveTo>
                  <a:lnTo>
                    <a:pt x="185754" y="0"/>
                  </a:lnTo>
                  <a:lnTo>
                    <a:pt x="185754" y="185754"/>
                  </a:lnTo>
                  <a:lnTo>
                    <a:pt x="0" y="18575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798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85350" y="2514830"/>
              <a:ext cx="157808" cy="15780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28213" y="2534692"/>
              <a:ext cx="72083" cy="7208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228212" y="2534692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89" h="72389">
                  <a:moveTo>
                    <a:pt x="61527" y="10556"/>
                  </a:moveTo>
                  <a:lnTo>
                    <a:pt x="69444" y="22479"/>
                  </a:lnTo>
                  <a:lnTo>
                    <a:pt x="72083" y="36041"/>
                  </a:lnTo>
                  <a:lnTo>
                    <a:pt x="69444" y="49604"/>
                  </a:lnTo>
                  <a:lnTo>
                    <a:pt x="61527" y="61527"/>
                  </a:lnTo>
                  <a:lnTo>
                    <a:pt x="49604" y="69444"/>
                  </a:lnTo>
                  <a:lnTo>
                    <a:pt x="36041" y="72083"/>
                  </a:lnTo>
                  <a:lnTo>
                    <a:pt x="22479" y="69444"/>
                  </a:lnTo>
                  <a:lnTo>
                    <a:pt x="10556" y="61527"/>
                  </a:lnTo>
                  <a:lnTo>
                    <a:pt x="2639" y="49604"/>
                  </a:lnTo>
                  <a:lnTo>
                    <a:pt x="0" y="36041"/>
                  </a:lnTo>
                  <a:lnTo>
                    <a:pt x="2639" y="22479"/>
                  </a:lnTo>
                  <a:lnTo>
                    <a:pt x="10556" y="10556"/>
                  </a:lnTo>
                  <a:lnTo>
                    <a:pt x="22479" y="2639"/>
                  </a:lnTo>
                  <a:lnTo>
                    <a:pt x="36041" y="0"/>
                  </a:lnTo>
                  <a:lnTo>
                    <a:pt x="49604" y="2639"/>
                  </a:lnTo>
                  <a:lnTo>
                    <a:pt x="61527" y="10556"/>
                  </a:lnTo>
                  <a:close/>
                </a:path>
              </a:pathLst>
            </a:custGeom>
            <a:ln w="952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62786" y="2328521"/>
              <a:ext cx="157808" cy="15780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05649" y="2348383"/>
              <a:ext cx="72083" cy="72083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405649" y="2348383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89" h="72389">
                  <a:moveTo>
                    <a:pt x="61527" y="10556"/>
                  </a:moveTo>
                  <a:lnTo>
                    <a:pt x="69444" y="22479"/>
                  </a:lnTo>
                  <a:lnTo>
                    <a:pt x="72083" y="36041"/>
                  </a:lnTo>
                  <a:lnTo>
                    <a:pt x="69444" y="49604"/>
                  </a:lnTo>
                  <a:lnTo>
                    <a:pt x="61527" y="61527"/>
                  </a:lnTo>
                  <a:lnTo>
                    <a:pt x="49604" y="69444"/>
                  </a:lnTo>
                  <a:lnTo>
                    <a:pt x="36041" y="72083"/>
                  </a:lnTo>
                  <a:lnTo>
                    <a:pt x="22479" y="69444"/>
                  </a:lnTo>
                  <a:lnTo>
                    <a:pt x="10556" y="61527"/>
                  </a:lnTo>
                  <a:lnTo>
                    <a:pt x="2639" y="49604"/>
                  </a:lnTo>
                  <a:lnTo>
                    <a:pt x="0" y="36041"/>
                  </a:lnTo>
                  <a:lnTo>
                    <a:pt x="2639" y="22479"/>
                  </a:lnTo>
                  <a:lnTo>
                    <a:pt x="10556" y="10556"/>
                  </a:lnTo>
                  <a:lnTo>
                    <a:pt x="22479" y="2639"/>
                  </a:lnTo>
                  <a:lnTo>
                    <a:pt x="36041" y="0"/>
                  </a:lnTo>
                  <a:lnTo>
                    <a:pt x="49604" y="2639"/>
                  </a:lnTo>
                  <a:lnTo>
                    <a:pt x="61527" y="10556"/>
                  </a:lnTo>
                  <a:close/>
                </a:path>
              </a:pathLst>
            </a:custGeom>
            <a:ln w="952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62786" y="2514830"/>
              <a:ext cx="157808" cy="15780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05649" y="2534692"/>
              <a:ext cx="72083" cy="7208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00886" y="2529930"/>
              <a:ext cx="81608" cy="8160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85350" y="2328521"/>
              <a:ext cx="157808" cy="15780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28213" y="2348383"/>
              <a:ext cx="72083" cy="7208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23450" y="2343621"/>
              <a:ext cx="81608" cy="81608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6710205" y="1974691"/>
            <a:ext cx="870585" cy="681355"/>
            <a:chOff x="6710205" y="1974691"/>
            <a:chExt cx="870585" cy="681355"/>
          </a:xfrm>
        </p:grpSpPr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37090" y="1996544"/>
              <a:ext cx="810159" cy="632887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787890" y="2024344"/>
              <a:ext cx="708660" cy="531495"/>
            </a:xfrm>
            <a:custGeom>
              <a:avLst/>
              <a:gdLst/>
              <a:ahLst/>
              <a:cxnLst/>
              <a:rect l="l" t="t" r="r" b="b"/>
              <a:pathLst>
                <a:path w="708659" h="531494">
                  <a:moveTo>
                    <a:pt x="708558" y="0"/>
                  </a:moveTo>
                  <a:lnTo>
                    <a:pt x="177271" y="177271"/>
                  </a:lnTo>
                  <a:lnTo>
                    <a:pt x="0" y="531287"/>
                  </a:lnTo>
                  <a:lnTo>
                    <a:pt x="531286" y="354016"/>
                  </a:lnTo>
                  <a:lnTo>
                    <a:pt x="708558" y="0"/>
                  </a:lnTo>
                  <a:close/>
                </a:path>
              </a:pathLst>
            </a:custGeom>
            <a:solidFill>
              <a:srgbClr val="FFC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787890" y="2024344"/>
              <a:ext cx="708660" cy="531495"/>
            </a:xfrm>
            <a:custGeom>
              <a:avLst/>
              <a:gdLst/>
              <a:ahLst/>
              <a:cxnLst/>
              <a:rect l="l" t="t" r="r" b="b"/>
              <a:pathLst>
                <a:path w="708659" h="531494">
                  <a:moveTo>
                    <a:pt x="177271" y="177271"/>
                  </a:moveTo>
                  <a:lnTo>
                    <a:pt x="708559" y="0"/>
                  </a:lnTo>
                  <a:lnTo>
                    <a:pt x="531287" y="354015"/>
                  </a:lnTo>
                  <a:lnTo>
                    <a:pt x="0" y="531287"/>
                  </a:lnTo>
                  <a:lnTo>
                    <a:pt x="177271" y="177271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10205" y="2501476"/>
              <a:ext cx="154312" cy="15431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53069" y="2521338"/>
              <a:ext cx="68586" cy="6858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26195" y="1974691"/>
              <a:ext cx="154312" cy="15431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69057" y="1994554"/>
              <a:ext cx="68586" cy="6858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64295" y="1989791"/>
              <a:ext cx="78112" cy="7811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42104" y="2324204"/>
              <a:ext cx="154312" cy="15431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84967" y="2344067"/>
              <a:ext cx="68586" cy="6858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87477" y="2145450"/>
              <a:ext cx="154312" cy="15431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30340" y="2165313"/>
              <a:ext cx="68586" cy="6858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25577" y="2160550"/>
              <a:ext cx="78112" cy="78112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4835239" y="1938394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48" name="object 48"/>
          <p:cNvGraphicFramePr>
            <a:graphicFrameLocks noGrp="1"/>
          </p:cNvGraphicFramePr>
          <p:nvPr/>
        </p:nvGraphicFramePr>
        <p:xfrm>
          <a:off x="3575050" y="1784350"/>
          <a:ext cx="123380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6400"/>
                <a:gridCol w="406399"/>
              </a:tblGrid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sp>
        <p:nvSpPr>
          <p:cNvPr id="49" name="object 49"/>
          <p:cNvSpPr txBox="1"/>
          <p:nvPr/>
        </p:nvSpPr>
        <p:spPr>
          <a:xfrm>
            <a:off x="5010191" y="1797050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010191" y="2065476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835239" y="2954394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52" name="object 52"/>
          <p:cNvGraphicFramePr>
            <a:graphicFrameLocks noGrp="1"/>
          </p:cNvGraphicFramePr>
          <p:nvPr/>
        </p:nvGraphicFramePr>
        <p:xfrm>
          <a:off x="3575050" y="2800350"/>
          <a:ext cx="123380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6400"/>
                <a:gridCol w="406399"/>
              </a:tblGrid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sp>
        <p:nvSpPr>
          <p:cNvPr id="53" name="object 53"/>
          <p:cNvSpPr txBox="1"/>
          <p:nvPr/>
        </p:nvSpPr>
        <p:spPr>
          <a:xfrm>
            <a:off x="5010191" y="2813050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010191" y="3081476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55" name="object 5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80205" y="2339304"/>
            <a:ext cx="78112" cy="78112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561657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Combining</a:t>
            </a:r>
            <a:r>
              <a:rPr dirty="0" spc="20"/>
              <a:t> </a:t>
            </a:r>
            <a:r>
              <a:rPr dirty="0" spc="-10"/>
              <a:t>linear</a:t>
            </a:r>
            <a:r>
              <a:rPr dirty="0" spc="25"/>
              <a:t> </a:t>
            </a:r>
            <a:r>
              <a:rPr dirty="0" spc="-5"/>
              <a:t>transformations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35239" y="1938394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579936" y="1788671"/>
          <a:ext cx="12287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3860"/>
                <a:gridCol w="403859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524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524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010191" y="1797050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10191" y="2065476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35239" y="2954394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579936" y="2804671"/>
          <a:ext cx="12287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3860"/>
                <a:gridCol w="403859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524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524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5010191" y="2813050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10191" y="3081476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022507" y="1354216"/>
            <a:ext cx="2475865" cy="2475230"/>
            <a:chOff x="1022507" y="1354216"/>
            <a:chExt cx="2475865" cy="2475230"/>
          </a:xfrm>
        </p:grpSpPr>
        <p:sp>
          <p:nvSpPr>
            <p:cNvPr id="12" name="object 12"/>
            <p:cNvSpPr/>
            <p:nvPr/>
          </p:nvSpPr>
          <p:spPr>
            <a:xfrm>
              <a:off x="1133388" y="1448757"/>
              <a:ext cx="2266315" cy="2257425"/>
            </a:xfrm>
            <a:custGeom>
              <a:avLst/>
              <a:gdLst/>
              <a:ahLst/>
              <a:cxnLst/>
              <a:rect l="l" t="t" r="r" b="b"/>
              <a:pathLst>
                <a:path w="2266315" h="2257425">
                  <a:moveTo>
                    <a:pt x="194107" y="0"/>
                  </a:moveTo>
                  <a:lnTo>
                    <a:pt x="194107" y="2256937"/>
                  </a:lnTo>
                </a:path>
                <a:path w="2266315" h="2257425">
                  <a:moveTo>
                    <a:pt x="381864" y="0"/>
                  </a:moveTo>
                  <a:lnTo>
                    <a:pt x="381864" y="2256937"/>
                  </a:lnTo>
                </a:path>
                <a:path w="2266315" h="2257425">
                  <a:moveTo>
                    <a:pt x="569621" y="0"/>
                  </a:moveTo>
                  <a:lnTo>
                    <a:pt x="569621" y="2256937"/>
                  </a:lnTo>
                </a:path>
                <a:path w="2266315" h="2257425">
                  <a:moveTo>
                    <a:pt x="757378" y="0"/>
                  </a:moveTo>
                  <a:lnTo>
                    <a:pt x="757378" y="2256937"/>
                  </a:lnTo>
                </a:path>
                <a:path w="2266315" h="2257425">
                  <a:moveTo>
                    <a:pt x="945135" y="0"/>
                  </a:moveTo>
                  <a:lnTo>
                    <a:pt x="945135" y="2256937"/>
                  </a:lnTo>
                </a:path>
                <a:path w="2266315" h="2257425">
                  <a:moveTo>
                    <a:pt x="1132892" y="0"/>
                  </a:moveTo>
                  <a:lnTo>
                    <a:pt x="1132892" y="2256937"/>
                  </a:lnTo>
                </a:path>
                <a:path w="2266315" h="2257425">
                  <a:moveTo>
                    <a:pt x="1320650" y="0"/>
                  </a:moveTo>
                  <a:lnTo>
                    <a:pt x="1320650" y="2256937"/>
                  </a:lnTo>
                </a:path>
                <a:path w="2266315" h="2257425">
                  <a:moveTo>
                    <a:pt x="1508406" y="0"/>
                  </a:moveTo>
                  <a:lnTo>
                    <a:pt x="1508406" y="2256937"/>
                  </a:lnTo>
                </a:path>
                <a:path w="2266315" h="2257425">
                  <a:moveTo>
                    <a:pt x="1696163" y="0"/>
                  </a:moveTo>
                  <a:lnTo>
                    <a:pt x="1696163" y="2256937"/>
                  </a:lnTo>
                </a:path>
                <a:path w="2266315" h="2257425">
                  <a:moveTo>
                    <a:pt x="1883920" y="0"/>
                  </a:moveTo>
                  <a:lnTo>
                    <a:pt x="1883920" y="2256937"/>
                  </a:lnTo>
                </a:path>
                <a:path w="2266315" h="2257425">
                  <a:moveTo>
                    <a:pt x="2071678" y="0"/>
                  </a:moveTo>
                  <a:lnTo>
                    <a:pt x="2071678" y="2256937"/>
                  </a:lnTo>
                </a:path>
                <a:path w="2266315" h="2257425">
                  <a:moveTo>
                    <a:pt x="0" y="193369"/>
                  </a:moveTo>
                  <a:lnTo>
                    <a:pt x="2265785" y="193369"/>
                  </a:lnTo>
                </a:path>
                <a:path w="2266315" h="2257425">
                  <a:moveTo>
                    <a:pt x="0" y="380389"/>
                  </a:moveTo>
                  <a:lnTo>
                    <a:pt x="2265785" y="380389"/>
                  </a:lnTo>
                </a:path>
                <a:path w="2266315" h="2257425">
                  <a:moveTo>
                    <a:pt x="0" y="567409"/>
                  </a:moveTo>
                  <a:lnTo>
                    <a:pt x="2265785" y="567409"/>
                  </a:lnTo>
                </a:path>
                <a:path w="2266315" h="2257425">
                  <a:moveTo>
                    <a:pt x="0" y="754429"/>
                  </a:moveTo>
                  <a:lnTo>
                    <a:pt x="2265785" y="754429"/>
                  </a:lnTo>
                </a:path>
                <a:path w="2266315" h="2257425">
                  <a:moveTo>
                    <a:pt x="0" y="941448"/>
                  </a:moveTo>
                  <a:lnTo>
                    <a:pt x="2265785" y="941448"/>
                  </a:lnTo>
                </a:path>
                <a:path w="2266315" h="2257425">
                  <a:moveTo>
                    <a:pt x="0" y="1128468"/>
                  </a:moveTo>
                  <a:lnTo>
                    <a:pt x="2265785" y="1128468"/>
                  </a:lnTo>
                </a:path>
                <a:path w="2266315" h="2257425">
                  <a:moveTo>
                    <a:pt x="0" y="1315488"/>
                  </a:moveTo>
                  <a:lnTo>
                    <a:pt x="2265785" y="1315488"/>
                  </a:lnTo>
                </a:path>
                <a:path w="2266315" h="2257425">
                  <a:moveTo>
                    <a:pt x="0" y="1502507"/>
                  </a:moveTo>
                  <a:lnTo>
                    <a:pt x="2265785" y="1502507"/>
                  </a:lnTo>
                </a:path>
                <a:path w="2266315" h="2257425">
                  <a:moveTo>
                    <a:pt x="0" y="1689527"/>
                  </a:moveTo>
                  <a:lnTo>
                    <a:pt x="2265785" y="1689527"/>
                  </a:lnTo>
                </a:path>
                <a:path w="2266315" h="2257425">
                  <a:moveTo>
                    <a:pt x="0" y="1876548"/>
                  </a:moveTo>
                  <a:lnTo>
                    <a:pt x="2265785" y="1876548"/>
                  </a:lnTo>
                </a:path>
                <a:path w="2266315" h="2257425">
                  <a:moveTo>
                    <a:pt x="0" y="2063567"/>
                  </a:moveTo>
                  <a:lnTo>
                    <a:pt x="2265785" y="2063567"/>
                  </a:lnTo>
                </a:path>
                <a:path w="2266315" h="2257425">
                  <a:moveTo>
                    <a:pt x="6350" y="0"/>
                  </a:moveTo>
                  <a:lnTo>
                    <a:pt x="6350" y="2256937"/>
                  </a:lnTo>
                </a:path>
                <a:path w="2266315" h="2257425">
                  <a:moveTo>
                    <a:pt x="2259435" y="0"/>
                  </a:moveTo>
                  <a:lnTo>
                    <a:pt x="2259435" y="2256937"/>
                  </a:lnTo>
                </a:path>
                <a:path w="2266315" h="2257425">
                  <a:moveTo>
                    <a:pt x="0" y="6350"/>
                  </a:moveTo>
                  <a:lnTo>
                    <a:pt x="2265785" y="6350"/>
                  </a:lnTo>
                </a:path>
                <a:path w="2266315" h="2257425">
                  <a:moveTo>
                    <a:pt x="0" y="2250587"/>
                  </a:moveTo>
                  <a:lnTo>
                    <a:pt x="2265785" y="225058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2507" y="2492690"/>
              <a:ext cx="2475627" cy="19811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169827" y="2571750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700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60602" y="2510789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1260" y="1354216"/>
              <a:ext cx="198120" cy="247506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260320" y="1481536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199360" y="1372323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19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19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04582" y="2356625"/>
              <a:ext cx="287354" cy="28735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255382" y="2384424"/>
              <a:ext cx="186055" cy="186055"/>
            </a:xfrm>
            <a:custGeom>
              <a:avLst/>
              <a:gdLst/>
              <a:ahLst/>
              <a:cxnLst/>
              <a:rect l="l" t="t" r="r" b="b"/>
              <a:pathLst>
                <a:path w="186055" h="186055">
                  <a:moveTo>
                    <a:pt x="185754" y="0"/>
                  </a:moveTo>
                  <a:lnTo>
                    <a:pt x="0" y="0"/>
                  </a:lnTo>
                  <a:lnTo>
                    <a:pt x="0" y="185754"/>
                  </a:lnTo>
                  <a:lnTo>
                    <a:pt x="185754" y="185754"/>
                  </a:lnTo>
                  <a:lnTo>
                    <a:pt x="185754" y="0"/>
                  </a:lnTo>
                  <a:close/>
                </a:path>
              </a:pathLst>
            </a:custGeom>
            <a:solidFill>
              <a:srgbClr val="40B1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255382" y="2384425"/>
              <a:ext cx="186055" cy="186055"/>
            </a:xfrm>
            <a:custGeom>
              <a:avLst/>
              <a:gdLst/>
              <a:ahLst/>
              <a:cxnLst/>
              <a:rect l="l" t="t" r="r" b="b"/>
              <a:pathLst>
                <a:path w="186055" h="186055">
                  <a:moveTo>
                    <a:pt x="0" y="0"/>
                  </a:moveTo>
                  <a:lnTo>
                    <a:pt x="185754" y="0"/>
                  </a:lnTo>
                  <a:lnTo>
                    <a:pt x="185754" y="185754"/>
                  </a:lnTo>
                  <a:lnTo>
                    <a:pt x="0" y="18575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798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5350" y="2514830"/>
              <a:ext cx="157808" cy="15780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28213" y="2534692"/>
              <a:ext cx="72083" cy="7208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228212" y="2534692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89" h="72389">
                  <a:moveTo>
                    <a:pt x="61527" y="10556"/>
                  </a:moveTo>
                  <a:lnTo>
                    <a:pt x="69444" y="22479"/>
                  </a:lnTo>
                  <a:lnTo>
                    <a:pt x="72083" y="36041"/>
                  </a:lnTo>
                  <a:lnTo>
                    <a:pt x="69444" y="49604"/>
                  </a:lnTo>
                  <a:lnTo>
                    <a:pt x="61527" y="61527"/>
                  </a:lnTo>
                  <a:lnTo>
                    <a:pt x="49604" y="69444"/>
                  </a:lnTo>
                  <a:lnTo>
                    <a:pt x="36041" y="72083"/>
                  </a:lnTo>
                  <a:lnTo>
                    <a:pt x="22479" y="69444"/>
                  </a:lnTo>
                  <a:lnTo>
                    <a:pt x="10556" y="61527"/>
                  </a:lnTo>
                  <a:lnTo>
                    <a:pt x="2639" y="49604"/>
                  </a:lnTo>
                  <a:lnTo>
                    <a:pt x="0" y="36041"/>
                  </a:lnTo>
                  <a:lnTo>
                    <a:pt x="2639" y="22479"/>
                  </a:lnTo>
                  <a:lnTo>
                    <a:pt x="10556" y="10556"/>
                  </a:lnTo>
                  <a:lnTo>
                    <a:pt x="22479" y="2639"/>
                  </a:lnTo>
                  <a:lnTo>
                    <a:pt x="36041" y="0"/>
                  </a:lnTo>
                  <a:lnTo>
                    <a:pt x="49604" y="2639"/>
                  </a:lnTo>
                  <a:lnTo>
                    <a:pt x="61527" y="10556"/>
                  </a:lnTo>
                  <a:close/>
                </a:path>
              </a:pathLst>
            </a:custGeom>
            <a:ln w="952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62786" y="2328521"/>
              <a:ext cx="157808" cy="15780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05649" y="2348383"/>
              <a:ext cx="72083" cy="7208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405649" y="2348383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89" h="72389">
                  <a:moveTo>
                    <a:pt x="61527" y="10556"/>
                  </a:moveTo>
                  <a:lnTo>
                    <a:pt x="69444" y="22479"/>
                  </a:lnTo>
                  <a:lnTo>
                    <a:pt x="72083" y="36041"/>
                  </a:lnTo>
                  <a:lnTo>
                    <a:pt x="69444" y="49604"/>
                  </a:lnTo>
                  <a:lnTo>
                    <a:pt x="61527" y="61527"/>
                  </a:lnTo>
                  <a:lnTo>
                    <a:pt x="49604" y="69444"/>
                  </a:lnTo>
                  <a:lnTo>
                    <a:pt x="36041" y="72083"/>
                  </a:lnTo>
                  <a:lnTo>
                    <a:pt x="22479" y="69444"/>
                  </a:lnTo>
                  <a:lnTo>
                    <a:pt x="10556" y="61527"/>
                  </a:lnTo>
                  <a:lnTo>
                    <a:pt x="2639" y="49604"/>
                  </a:lnTo>
                  <a:lnTo>
                    <a:pt x="0" y="36041"/>
                  </a:lnTo>
                  <a:lnTo>
                    <a:pt x="2639" y="22479"/>
                  </a:lnTo>
                  <a:lnTo>
                    <a:pt x="10556" y="10556"/>
                  </a:lnTo>
                  <a:lnTo>
                    <a:pt x="22479" y="2639"/>
                  </a:lnTo>
                  <a:lnTo>
                    <a:pt x="36041" y="0"/>
                  </a:lnTo>
                  <a:lnTo>
                    <a:pt x="49604" y="2639"/>
                  </a:lnTo>
                  <a:lnTo>
                    <a:pt x="61527" y="10556"/>
                  </a:lnTo>
                  <a:close/>
                </a:path>
              </a:pathLst>
            </a:custGeom>
            <a:ln w="952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62786" y="2514830"/>
              <a:ext cx="157808" cy="15780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05649" y="2534692"/>
              <a:ext cx="72083" cy="7208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405649" y="2534692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89" h="72389">
                  <a:moveTo>
                    <a:pt x="61527" y="10556"/>
                  </a:moveTo>
                  <a:lnTo>
                    <a:pt x="69444" y="22479"/>
                  </a:lnTo>
                  <a:lnTo>
                    <a:pt x="72083" y="36041"/>
                  </a:lnTo>
                  <a:lnTo>
                    <a:pt x="69444" y="49604"/>
                  </a:lnTo>
                  <a:lnTo>
                    <a:pt x="61527" y="61527"/>
                  </a:lnTo>
                  <a:lnTo>
                    <a:pt x="49604" y="69444"/>
                  </a:lnTo>
                  <a:lnTo>
                    <a:pt x="36041" y="72083"/>
                  </a:lnTo>
                  <a:lnTo>
                    <a:pt x="22479" y="69444"/>
                  </a:lnTo>
                  <a:lnTo>
                    <a:pt x="10556" y="61527"/>
                  </a:lnTo>
                  <a:lnTo>
                    <a:pt x="2639" y="49604"/>
                  </a:lnTo>
                  <a:lnTo>
                    <a:pt x="0" y="36041"/>
                  </a:lnTo>
                  <a:lnTo>
                    <a:pt x="2639" y="22479"/>
                  </a:lnTo>
                  <a:lnTo>
                    <a:pt x="10556" y="10556"/>
                  </a:lnTo>
                  <a:lnTo>
                    <a:pt x="22479" y="2639"/>
                  </a:lnTo>
                  <a:lnTo>
                    <a:pt x="36041" y="0"/>
                  </a:lnTo>
                  <a:lnTo>
                    <a:pt x="49604" y="2639"/>
                  </a:lnTo>
                  <a:lnTo>
                    <a:pt x="61527" y="10556"/>
                  </a:lnTo>
                  <a:close/>
                </a:path>
              </a:pathLst>
            </a:custGeom>
            <a:ln w="952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5350" y="2328521"/>
              <a:ext cx="157808" cy="15780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28213" y="2348383"/>
              <a:ext cx="72083" cy="7208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228212" y="2348383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89" h="72389">
                  <a:moveTo>
                    <a:pt x="61527" y="10556"/>
                  </a:moveTo>
                  <a:lnTo>
                    <a:pt x="69444" y="22479"/>
                  </a:lnTo>
                  <a:lnTo>
                    <a:pt x="72083" y="36041"/>
                  </a:lnTo>
                  <a:lnTo>
                    <a:pt x="69444" y="49604"/>
                  </a:lnTo>
                  <a:lnTo>
                    <a:pt x="61527" y="61527"/>
                  </a:lnTo>
                  <a:lnTo>
                    <a:pt x="49604" y="69444"/>
                  </a:lnTo>
                  <a:lnTo>
                    <a:pt x="36041" y="72083"/>
                  </a:lnTo>
                  <a:lnTo>
                    <a:pt x="22479" y="69444"/>
                  </a:lnTo>
                  <a:lnTo>
                    <a:pt x="10556" y="61527"/>
                  </a:lnTo>
                  <a:lnTo>
                    <a:pt x="2639" y="49604"/>
                  </a:lnTo>
                  <a:lnTo>
                    <a:pt x="0" y="36041"/>
                  </a:lnTo>
                  <a:lnTo>
                    <a:pt x="2639" y="22479"/>
                  </a:lnTo>
                  <a:lnTo>
                    <a:pt x="10556" y="10556"/>
                  </a:lnTo>
                  <a:lnTo>
                    <a:pt x="22479" y="2639"/>
                  </a:lnTo>
                  <a:lnTo>
                    <a:pt x="36041" y="0"/>
                  </a:lnTo>
                  <a:lnTo>
                    <a:pt x="49604" y="2639"/>
                  </a:lnTo>
                  <a:lnTo>
                    <a:pt x="61527" y="10556"/>
                  </a:lnTo>
                  <a:close/>
                </a:path>
              </a:pathLst>
            </a:custGeom>
            <a:ln w="952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5530143" y="1354216"/>
            <a:ext cx="2475865" cy="2475230"/>
            <a:chOff x="5530143" y="1354216"/>
            <a:chExt cx="2475865" cy="2475230"/>
          </a:xfrm>
        </p:grpSpPr>
        <p:sp>
          <p:nvSpPr>
            <p:cNvPr id="35" name="object 35"/>
            <p:cNvSpPr/>
            <p:nvPr/>
          </p:nvSpPr>
          <p:spPr>
            <a:xfrm>
              <a:off x="5641024" y="1448757"/>
              <a:ext cx="2266315" cy="2257425"/>
            </a:xfrm>
            <a:custGeom>
              <a:avLst/>
              <a:gdLst/>
              <a:ahLst/>
              <a:cxnLst/>
              <a:rect l="l" t="t" r="r" b="b"/>
              <a:pathLst>
                <a:path w="2266315" h="2257425">
                  <a:moveTo>
                    <a:pt x="194107" y="0"/>
                  </a:moveTo>
                  <a:lnTo>
                    <a:pt x="194107" y="2256937"/>
                  </a:lnTo>
                </a:path>
                <a:path w="2266315" h="2257425">
                  <a:moveTo>
                    <a:pt x="381864" y="0"/>
                  </a:moveTo>
                  <a:lnTo>
                    <a:pt x="381864" y="2256937"/>
                  </a:lnTo>
                </a:path>
                <a:path w="2266315" h="2257425">
                  <a:moveTo>
                    <a:pt x="569621" y="0"/>
                  </a:moveTo>
                  <a:lnTo>
                    <a:pt x="569621" y="2256937"/>
                  </a:lnTo>
                </a:path>
                <a:path w="2266315" h="2257425">
                  <a:moveTo>
                    <a:pt x="757378" y="0"/>
                  </a:moveTo>
                  <a:lnTo>
                    <a:pt x="757378" y="2256937"/>
                  </a:lnTo>
                </a:path>
                <a:path w="2266315" h="2257425">
                  <a:moveTo>
                    <a:pt x="945135" y="0"/>
                  </a:moveTo>
                  <a:lnTo>
                    <a:pt x="945135" y="2256937"/>
                  </a:lnTo>
                </a:path>
                <a:path w="2266315" h="2257425">
                  <a:moveTo>
                    <a:pt x="1132892" y="0"/>
                  </a:moveTo>
                  <a:lnTo>
                    <a:pt x="1132892" y="2256937"/>
                  </a:lnTo>
                </a:path>
                <a:path w="2266315" h="2257425">
                  <a:moveTo>
                    <a:pt x="1320650" y="0"/>
                  </a:moveTo>
                  <a:lnTo>
                    <a:pt x="1320650" y="2256937"/>
                  </a:lnTo>
                </a:path>
                <a:path w="2266315" h="2257425">
                  <a:moveTo>
                    <a:pt x="1508406" y="0"/>
                  </a:moveTo>
                  <a:lnTo>
                    <a:pt x="1508406" y="2256937"/>
                  </a:lnTo>
                </a:path>
                <a:path w="2266315" h="2257425">
                  <a:moveTo>
                    <a:pt x="1696163" y="0"/>
                  </a:moveTo>
                  <a:lnTo>
                    <a:pt x="1696163" y="2256937"/>
                  </a:lnTo>
                </a:path>
                <a:path w="2266315" h="2257425">
                  <a:moveTo>
                    <a:pt x="1883920" y="0"/>
                  </a:moveTo>
                  <a:lnTo>
                    <a:pt x="1883920" y="2256937"/>
                  </a:lnTo>
                </a:path>
                <a:path w="2266315" h="2257425">
                  <a:moveTo>
                    <a:pt x="2071678" y="0"/>
                  </a:moveTo>
                  <a:lnTo>
                    <a:pt x="2071678" y="2256937"/>
                  </a:lnTo>
                </a:path>
                <a:path w="2266315" h="2257425">
                  <a:moveTo>
                    <a:pt x="0" y="193369"/>
                  </a:moveTo>
                  <a:lnTo>
                    <a:pt x="2265785" y="193369"/>
                  </a:lnTo>
                </a:path>
                <a:path w="2266315" h="2257425">
                  <a:moveTo>
                    <a:pt x="0" y="380389"/>
                  </a:moveTo>
                  <a:lnTo>
                    <a:pt x="2265785" y="380389"/>
                  </a:lnTo>
                </a:path>
                <a:path w="2266315" h="2257425">
                  <a:moveTo>
                    <a:pt x="0" y="567409"/>
                  </a:moveTo>
                  <a:lnTo>
                    <a:pt x="2265785" y="567409"/>
                  </a:lnTo>
                </a:path>
                <a:path w="2266315" h="2257425">
                  <a:moveTo>
                    <a:pt x="0" y="754429"/>
                  </a:moveTo>
                  <a:lnTo>
                    <a:pt x="2265785" y="754429"/>
                  </a:lnTo>
                </a:path>
                <a:path w="2266315" h="2257425">
                  <a:moveTo>
                    <a:pt x="0" y="941448"/>
                  </a:moveTo>
                  <a:lnTo>
                    <a:pt x="2265785" y="941448"/>
                  </a:lnTo>
                </a:path>
                <a:path w="2266315" h="2257425">
                  <a:moveTo>
                    <a:pt x="0" y="1128468"/>
                  </a:moveTo>
                  <a:lnTo>
                    <a:pt x="2265785" y="1128468"/>
                  </a:lnTo>
                </a:path>
                <a:path w="2266315" h="2257425">
                  <a:moveTo>
                    <a:pt x="0" y="1315488"/>
                  </a:moveTo>
                  <a:lnTo>
                    <a:pt x="2265785" y="1315488"/>
                  </a:lnTo>
                </a:path>
                <a:path w="2266315" h="2257425">
                  <a:moveTo>
                    <a:pt x="0" y="1502507"/>
                  </a:moveTo>
                  <a:lnTo>
                    <a:pt x="2265785" y="1502507"/>
                  </a:lnTo>
                </a:path>
                <a:path w="2266315" h="2257425">
                  <a:moveTo>
                    <a:pt x="0" y="1689527"/>
                  </a:moveTo>
                  <a:lnTo>
                    <a:pt x="2265785" y="1689527"/>
                  </a:lnTo>
                </a:path>
                <a:path w="2266315" h="2257425">
                  <a:moveTo>
                    <a:pt x="0" y="1876548"/>
                  </a:moveTo>
                  <a:lnTo>
                    <a:pt x="2265785" y="1876548"/>
                  </a:lnTo>
                </a:path>
                <a:path w="2266315" h="2257425">
                  <a:moveTo>
                    <a:pt x="0" y="2063567"/>
                  </a:moveTo>
                  <a:lnTo>
                    <a:pt x="2265785" y="2063567"/>
                  </a:lnTo>
                </a:path>
                <a:path w="2266315" h="2257425">
                  <a:moveTo>
                    <a:pt x="6350" y="0"/>
                  </a:moveTo>
                  <a:lnTo>
                    <a:pt x="6350" y="2256937"/>
                  </a:lnTo>
                </a:path>
                <a:path w="2266315" h="2257425">
                  <a:moveTo>
                    <a:pt x="2259435" y="0"/>
                  </a:moveTo>
                  <a:lnTo>
                    <a:pt x="2259435" y="2256937"/>
                  </a:lnTo>
                </a:path>
                <a:path w="2266315" h="2257425">
                  <a:moveTo>
                    <a:pt x="0" y="6350"/>
                  </a:moveTo>
                  <a:lnTo>
                    <a:pt x="2265785" y="6350"/>
                  </a:lnTo>
                </a:path>
                <a:path w="2266315" h="2257425">
                  <a:moveTo>
                    <a:pt x="0" y="2250587"/>
                  </a:moveTo>
                  <a:lnTo>
                    <a:pt x="2265785" y="225058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0143" y="2492690"/>
              <a:ext cx="2475627" cy="198119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5677463" y="2571750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699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5568239" y="2510789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8896" y="1354216"/>
              <a:ext cx="198120" cy="2475067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6767956" y="1481536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6706997" y="1372323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20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20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37090" y="1996544"/>
              <a:ext cx="810159" cy="632887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6787890" y="2024344"/>
              <a:ext cx="708660" cy="531495"/>
            </a:xfrm>
            <a:custGeom>
              <a:avLst/>
              <a:gdLst/>
              <a:ahLst/>
              <a:cxnLst/>
              <a:rect l="l" t="t" r="r" b="b"/>
              <a:pathLst>
                <a:path w="708659" h="531494">
                  <a:moveTo>
                    <a:pt x="708558" y="0"/>
                  </a:moveTo>
                  <a:lnTo>
                    <a:pt x="177271" y="177271"/>
                  </a:lnTo>
                  <a:lnTo>
                    <a:pt x="0" y="531287"/>
                  </a:lnTo>
                  <a:lnTo>
                    <a:pt x="531286" y="354016"/>
                  </a:lnTo>
                  <a:lnTo>
                    <a:pt x="708558" y="0"/>
                  </a:lnTo>
                  <a:close/>
                </a:path>
              </a:pathLst>
            </a:custGeom>
            <a:solidFill>
              <a:srgbClr val="FFC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6787890" y="2024344"/>
              <a:ext cx="708660" cy="531495"/>
            </a:xfrm>
            <a:custGeom>
              <a:avLst/>
              <a:gdLst/>
              <a:ahLst/>
              <a:cxnLst/>
              <a:rect l="l" t="t" r="r" b="b"/>
              <a:pathLst>
                <a:path w="708659" h="531494">
                  <a:moveTo>
                    <a:pt x="177271" y="177271"/>
                  </a:moveTo>
                  <a:lnTo>
                    <a:pt x="708559" y="0"/>
                  </a:lnTo>
                  <a:lnTo>
                    <a:pt x="531287" y="354015"/>
                  </a:lnTo>
                  <a:lnTo>
                    <a:pt x="0" y="531287"/>
                  </a:lnTo>
                  <a:lnTo>
                    <a:pt x="177271" y="177271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10206" y="2501476"/>
              <a:ext cx="154312" cy="15431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53069" y="2521338"/>
              <a:ext cx="68586" cy="6858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48306" y="2516576"/>
              <a:ext cx="78112" cy="7811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26195" y="1974691"/>
              <a:ext cx="154312" cy="15431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69057" y="1994554"/>
              <a:ext cx="68586" cy="6858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64295" y="1989791"/>
              <a:ext cx="78112" cy="7811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42105" y="2324204"/>
              <a:ext cx="154312" cy="15431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84967" y="2344067"/>
              <a:ext cx="68586" cy="6858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80205" y="2339304"/>
              <a:ext cx="78112" cy="7811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87477" y="2145450"/>
              <a:ext cx="154312" cy="154312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30340" y="2165313"/>
              <a:ext cx="68586" cy="6858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25577" y="2160550"/>
              <a:ext cx="78112" cy="781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561657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Combining</a:t>
            </a:r>
            <a:r>
              <a:rPr dirty="0" spc="20"/>
              <a:t> </a:t>
            </a:r>
            <a:r>
              <a:rPr dirty="0" spc="-10"/>
              <a:t>linear</a:t>
            </a:r>
            <a:r>
              <a:rPr dirty="0" spc="25"/>
              <a:t> </a:t>
            </a:r>
            <a:r>
              <a:rPr dirty="0" spc="-5"/>
              <a:t>transformations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22507" y="1353201"/>
            <a:ext cx="2475865" cy="2475230"/>
            <a:chOff x="1022507" y="1353201"/>
            <a:chExt cx="2475865" cy="2475230"/>
          </a:xfrm>
        </p:grpSpPr>
        <p:sp>
          <p:nvSpPr>
            <p:cNvPr id="4" name="object 4"/>
            <p:cNvSpPr/>
            <p:nvPr/>
          </p:nvSpPr>
          <p:spPr>
            <a:xfrm>
              <a:off x="1133388" y="1447742"/>
              <a:ext cx="2266315" cy="2257425"/>
            </a:xfrm>
            <a:custGeom>
              <a:avLst/>
              <a:gdLst/>
              <a:ahLst/>
              <a:cxnLst/>
              <a:rect l="l" t="t" r="r" b="b"/>
              <a:pathLst>
                <a:path w="2266315" h="2257425">
                  <a:moveTo>
                    <a:pt x="194107" y="0"/>
                  </a:moveTo>
                  <a:lnTo>
                    <a:pt x="194107" y="2256937"/>
                  </a:lnTo>
                </a:path>
                <a:path w="2266315" h="2257425">
                  <a:moveTo>
                    <a:pt x="381864" y="0"/>
                  </a:moveTo>
                  <a:lnTo>
                    <a:pt x="381864" y="2256937"/>
                  </a:lnTo>
                </a:path>
                <a:path w="2266315" h="2257425">
                  <a:moveTo>
                    <a:pt x="569621" y="0"/>
                  </a:moveTo>
                  <a:lnTo>
                    <a:pt x="569621" y="2256937"/>
                  </a:lnTo>
                </a:path>
                <a:path w="2266315" h="2257425">
                  <a:moveTo>
                    <a:pt x="757378" y="0"/>
                  </a:moveTo>
                  <a:lnTo>
                    <a:pt x="757378" y="2256937"/>
                  </a:lnTo>
                </a:path>
                <a:path w="2266315" h="2257425">
                  <a:moveTo>
                    <a:pt x="945135" y="0"/>
                  </a:moveTo>
                  <a:lnTo>
                    <a:pt x="945135" y="2256937"/>
                  </a:lnTo>
                </a:path>
                <a:path w="2266315" h="2257425">
                  <a:moveTo>
                    <a:pt x="1132892" y="0"/>
                  </a:moveTo>
                  <a:lnTo>
                    <a:pt x="1132892" y="2256937"/>
                  </a:lnTo>
                </a:path>
                <a:path w="2266315" h="2257425">
                  <a:moveTo>
                    <a:pt x="1320650" y="0"/>
                  </a:moveTo>
                  <a:lnTo>
                    <a:pt x="1320650" y="2256937"/>
                  </a:lnTo>
                </a:path>
                <a:path w="2266315" h="2257425">
                  <a:moveTo>
                    <a:pt x="1508406" y="0"/>
                  </a:moveTo>
                  <a:lnTo>
                    <a:pt x="1508406" y="2256937"/>
                  </a:lnTo>
                </a:path>
                <a:path w="2266315" h="2257425">
                  <a:moveTo>
                    <a:pt x="1696163" y="0"/>
                  </a:moveTo>
                  <a:lnTo>
                    <a:pt x="1696163" y="2256937"/>
                  </a:lnTo>
                </a:path>
                <a:path w="2266315" h="2257425">
                  <a:moveTo>
                    <a:pt x="1883920" y="0"/>
                  </a:moveTo>
                  <a:lnTo>
                    <a:pt x="1883920" y="2256937"/>
                  </a:lnTo>
                </a:path>
                <a:path w="2266315" h="2257425">
                  <a:moveTo>
                    <a:pt x="2071678" y="0"/>
                  </a:moveTo>
                  <a:lnTo>
                    <a:pt x="2071678" y="2256937"/>
                  </a:lnTo>
                </a:path>
                <a:path w="2266315" h="2257425">
                  <a:moveTo>
                    <a:pt x="0" y="193369"/>
                  </a:moveTo>
                  <a:lnTo>
                    <a:pt x="2265785" y="193369"/>
                  </a:lnTo>
                </a:path>
                <a:path w="2266315" h="2257425">
                  <a:moveTo>
                    <a:pt x="0" y="380389"/>
                  </a:moveTo>
                  <a:lnTo>
                    <a:pt x="2265785" y="380389"/>
                  </a:lnTo>
                </a:path>
                <a:path w="2266315" h="2257425">
                  <a:moveTo>
                    <a:pt x="0" y="567409"/>
                  </a:moveTo>
                  <a:lnTo>
                    <a:pt x="2265785" y="567409"/>
                  </a:lnTo>
                </a:path>
                <a:path w="2266315" h="2257425">
                  <a:moveTo>
                    <a:pt x="0" y="754429"/>
                  </a:moveTo>
                  <a:lnTo>
                    <a:pt x="2265785" y="754429"/>
                  </a:lnTo>
                </a:path>
                <a:path w="2266315" h="2257425">
                  <a:moveTo>
                    <a:pt x="0" y="941448"/>
                  </a:moveTo>
                  <a:lnTo>
                    <a:pt x="2265785" y="941448"/>
                  </a:lnTo>
                </a:path>
                <a:path w="2266315" h="2257425">
                  <a:moveTo>
                    <a:pt x="0" y="1128468"/>
                  </a:moveTo>
                  <a:lnTo>
                    <a:pt x="2265785" y="1128468"/>
                  </a:lnTo>
                </a:path>
                <a:path w="2266315" h="2257425">
                  <a:moveTo>
                    <a:pt x="0" y="1315488"/>
                  </a:moveTo>
                  <a:lnTo>
                    <a:pt x="2265785" y="1315488"/>
                  </a:lnTo>
                </a:path>
                <a:path w="2266315" h="2257425">
                  <a:moveTo>
                    <a:pt x="0" y="1502507"/>
                  </a:moveTo>
                  <a:lnTo>
                    <a:pt x="2265785" y="1502507"/>
                  </a:lnTo>
                </a:path>
                <a:path w="2266315" h="2257425">
                  <a:moveTo>
                    <a:pt x="0" y="1689527"/>
                  </a:moveTo>
                  <a:lnTo>
                    <a:pt x="2265785" y="1689527"/>
                  </a:lnTo>
                </a:path>
                <a:path w="2266315" h="2257425">
                  <a:moveTo>
                    <a:pt x="0" y="1876548"/>
                  </a:moveTo>
                  <a:lnTo>
                    <a:pt x="2265785" y="1876548"/>
                  </a:lnTo>
                </a:path>
                <a:path w="2266315" h="2257425">
                  <a:moveTo>
                    <a:pt x="0" y="2063567"/>
                  </a:moveTo>
                  <a:lnTo>
                    <a:pt x="2265785" y="2063567"/>
                  </a:lnTo>
                </a:path>
                <a:path w="2266315" h="2257425">
                  <a:moveTo>
                    <a:pt x="6350" y="0"/>
                  </a:moveTo>
                  <a:lnTo>
                    <a:pt x="6350" y="2256937"/>
                  </a:lnTo>
                </a:path>
                <a:path w="2266315" h="2257425">
                  <a:moveTo>
                    <a:pt x="2259435" y="0"/>
                  </a:moveTo>
                  <a:lnTo>
                    <a:pt x="2259435" y="2256937"/>
                  </a:lnTo>
                </a:path>
                <a:path w="2266315" h="2257425">
                  <a:moveTo>
                    <a:pt x="0" y="6350"/>
                  </a:moveTo>
                  <a:lnTo>
                    <a:pt x="2265785" y="6350"/>
                  </a:lnTo>
                </a:path>
                <a:path w="2266315" h="2257425">
                  <a:moveTo>
                    <a:pt x="0" y="2250587"/>
                  </a:moveTo>
                  <a:lnTo>
                    <a:pt x="2265785" y="225058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2507" y="2491676"/>
              <a:ext cx="2475627" cy="1981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69827" y="2570736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700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60602" y="2509786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1261" y="1353201"/>
              <a:ext cx="198120" cy="24750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260321" y="1480521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199360" y="1371307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19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19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29454" y="1995529"/>
              <a:ext cx="810159" cy="63288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280254" y="2023330"/>
              <a:ext cx="708660" cy="531495"/>
            </a:xfrm>
            <a:custGeom>
              <a:avLst/>
              <a:gdLst/>
              <a:ahLst/>
              <a:cxnLst/>
              <a:rect l="l" t="t" r="r" b="b"/>
              <a:pathLst>
                <a:path w="708660" h="531494">
                  <a:moveTo>
                    <a:pt x="708558" y="0"/>
                  </a:moveTo>
                  <a:lnTo>
                    <a:pt x="177271" y="177271"/>
                  </a:lnTo>
                  <a:lnTo>
                    <a:pt x="0" y="531286"/>
                  </a:lnTo>
                  <a:lnTo>
                    <a:pt x="531286" y="354015"/>
                  </a:lnTo>
                  <a:lnTo>
                    <a:pt x="708558" y="0"/>
                  </a:lnTo>
                  <a:close/>
                </a:path>
              </a:pathLst>
            </a:custGeom>
            <a:solidFill>
              <a:srgbClr val="FFC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280254" y="2023330"/>
              <a:ext cx="708660" cy="531495"/>
            </a:xfrm>
            <a:custGeom>
              <a:avLst/>
              <a:gdLst/>
              <a:ahLst/>
              <a:cxnLst/>
              <a:rect l="l" t="t" r="r" b="b"/>
              <a:pathLst>
                <a:path w="708660" h="531494">
                  <a:moveTo>
                    <a:pt x="177271" y="177271"/>
                  </a:moveTo>
                  <a:lnTo>
                    <a:pt x="708559" y="0"/>
                  </a:lnTo>
                  <a:lnTo>
                    <a:pt x="531287" y="354015"/>
                  </a:lnTo>
                  <a:lnTo>
                    <a:pt x="0" y="531287"/>
                  </a:lnTo>
                  <a:lnTo>
                    <a:pt x="177271" y="177271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02569" y="2500461"/>
              <a:ext cx="154312" cy="1543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45432" y="2520324"/>
              <a:ext cx="68587" cy="6858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40669" y="2515561"/>
              <a:ext cx="78112" cy="7811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18559" y="1973676"/>
              <a:ext cx="154312" cy="15431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61422" y="1993539"/>
              <a:ext cx="68586" cy="6858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56659" y="1988776"/>
              <a:ext cx="78112" cy="7811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34468" y="2323189"/>
              <a:ext cx="154312" cy="15431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77331" y="2343052"/>
              <a:ext cx="68586" cy="6858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72568" y="2338289"/>
              <a:ext cx="78112" cy="781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79841" y="2144437"/>
              <a:ext cx="154312" cy="15431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22704" y="2164300"/>
              <a:ext cx="68586" cy="6858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17941" y="2159537"/>
              <a:ext cx="78112" cy="78112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5530143" y="1354216"/>
            <a:ext cx="2475865" cy="2475230"/>
            <a:chOff x="5530143" y="1354216"/>
            <a:chExt cx="2475865" cy="2475230"/>
          </a:xfrm>
        </p:grpSpPr>
        <p:sp>
          <p:nvSpPr>
            <p:cNvPr id="27" name="object 27"/>
            <p:cNvSpPr/>
            <p:nvPr/>
          </p:nvSpPr>
          <p:spPr>
            <a:xfrm>
              <a:off x="5641024" y="1448757"/>
              <a:ext cx="2266315" cy="2257425"/>
            </a:xfrm>
            <a:custGeom>
              <a:avLst/>
              <a:gdLst/>
              <a:ahLst/>
              <a:cxnLst/>
              <a:rect l="l" t="t" r="r" b="b"/>
              <a:pathLst>
                <a:path w="2266315" h="2257425">
                  <a:moveTo>
                    <a:pt x="194107" y="0"/>
                  </a:moveTo>
                  <a:lnTo>
                    <a:pt x="194107" y="2256937"/>
                  </a:lnTo>
                </a:path>
                <a:path w="2266315" h="2257425">
                  <a:moveTo>
                    <a:pt x="381864" y="0"/>
                  </a:moveTo>
                  <a:lnTo>
                    <a:pt x="381864" y="2256937"/>
                  </a:lnTo>
                </a:path>
                <a:path w="2266315" h="2257425">
                  <a:moveTo>
                    <a:pt x="569621" y="0"/>
                  </a:moveTo>
                  <a:lnTo>
                    <a:pt x="569621" y="2256937"/>
                  </a:lnTo>
                </a:path>
                <a:path w="2266315" h="2257425">
                  <a:moveTo>
                    <a:pt x="757378" y="0"/>
                  </a:moveTo>
                  <a:lnTo>
                    <a:pt x="757378" y="2256937"/>
                  </a:lnTo>
                </a:path>
                <a:path w="2266315" h="2257425">
                  <a:moveTo>
                    <a:pt x="945135" y="0"/>
                  </a:moveTo>
                  <a:lnTo>
                    <a:pt x="945135" y="2256937"/>
                  </a:lnTo>
                </a:path>
                <a:path w="2266315" h="2257425">
                  <a:moveTo>
                    <a:pt x="1132892" y="0"/>
                  </a:moveTo>
                  <a:lnTo>
                    <a:pt x="1132892" y="2256937"/>
                  </a:lnTo>
                </a:path>
                <a:path w="2266315" h="2257425">
                  <a:moveTo>
                    <a:pt x="1320650" y="0"/>
                  </a:moveTo>
                  <a:lnTo>
                    <a:pt x="1320650" y="2256937"/>
                  </a:lnTo>
                </a:path>
                <a:path w="2266315" h="2257425">
                  <a:moveTo>
                    <a:pt x="1508406" y="0"/>
                  </a:moveTo>
                  <a:lnTo>
                    <a:pt x="1508406" y="2256937"/>
                  </a:lnTo>
                </a:path>
                <a:path w="2266315" h="2257425">
                  <a:moveTo>
                    <a:pt x="1696163" y="0"/>
                  </a:moveTo>
                  <a:lnTo>
                    <a:pt x="1696163" y="2256937"/>
                  </a:lnTo>
                </a:path>
                <a:path w="2266315" h="2257425">
                  <a:moveTo>
                    <a:pt x="1883920" y="0"/>
                  </a:moveTo>
                  <a:lnTo>
                    <a:pt x="1883920" y="2256937"/>
                  </a:lnTo>
                </a:path>
                <a:path w="2266315" h="2257425">
                  <a:moveTo>
                    <a:pt x="2071678" y="0"/>
                  </a:moveTo>
                  <a:lnTo>
                    <a:pt x="2071678" y="2256937"/>
                  </a:lnTo>
                </a:path>
                <a:path w="2266315" h="2257425">
                  <a:moveTo>
                    <a:pt x="0" y="193369"/>
                  </a:moveTo>
                  <a:lnTo>
                    <a:pt x="2265785" y="193369"/>
                  </a:lnTo>
                </a:path>
                <a:path w="2266315" h="2257425">
                  <a:moveTo>
                    <a:pt x="0" y="380389"/>
                  </a:moveTo>
                  <a:lnTo>
                    <a:pt x="2265785" y="380389"/>
                  </a:lnTo>
                </a:path>
                <a:path w="2266315" h="2257425">
                  <a:moveTo>
                    <a:pt x="0" y="567409"/>
                  </a:moveTo>
                  <a:lnTo>
                    <a:pt x="2265785" y="567409"/>
                  </a:lnTo>
                </a:path>
                <a:path w="2266315" h="2257425">
                  <a:moveTo>
                    <a:pt x="0" y="754429"/>
                  </a:moveTo>
                  <a:lnTo>
                    <a:pt x="2265785" y="754429"/>
                  </a:lnTo>
                </a:path>
                <a:path w="2266315" h="2257425">
                  <a:moveTo>
                    <a:pt x="0" y="941448"/>
                  </a:moveTo>
                  <a:lnTo>
                    <a:pt x="2265785" y="941448"/>
                  </a:lnTo>
                </a:path>
                <a:path w="2266315" h="2257425">
                  <a:moveTo>
                    <a:pt x="0" y="1128468"/>
                  </a:moveTo>
                  <a:lnTo>
                    <a:pt x="2265785" y="1128468"/>
                  </a:lnTo>
                </a:path>
                <a:path w="2266315" h="2257425">
                  <a:moveTo>
                    <a:pt x="0" y="1315488"/>
                  </a:moveTo>
                  <a:lnTo>
                    <a:pt x="2265785" y="1315488"/>
                  </a:lnTo>
                </a:path>
                <a:path w="2266315" h="2257425">
                  <a:moveTo>
                    <a:pt x="0" y="1502507"/>
                  </a:moveTo>
                  <a:lnTo>
                    <a:pt x="2265785" y="1502507"/>
                  </a:lnTo>
                </a:path>
                <a:path w="2266315" h="2257425">
                  <a:moveTo>
                    <a:pt x="0" y="1689527"/>
                  </a:moveTo>
                  <a:lnTo>
                    <a:pt x="2265785" y="1689527"/>
                  </a:lnTo>
                </a:path>
                <a:path w="2266315" h="2257425">
                  <a:moveTo>
                    <a:pt x="0" y="1876548"/>
                  </a:moveTo>
                  <a:lnTo>
                    <a:pt x="2265785" y="1876548"/>
                  </a:lnTo>
                </a:path>
                <a:path w="2266315" h="2257425">
                  <a:moveTo>
                    <a:pt x="0" y="2063567"/>
                  </a:moveTo>
                  <a:lnTo>
                    <a:pt x="2265785" y="2063567"/>
                  </a:lnTo>
                </a:path>
                <a:path w="2266315" h="2257425">
                  <a:moveTo>
                    <a:pt x="6350" y="0"/>
                  </a:moveTo>
                  <a:lnTo>
                    <a:pt x="6350" y="2256937"/>
                  </a:lnTo>
                </a:path>
                <a:path w="2266315" h="2257425">
                  <a:moveTo>
                    <a:pt x="2259435" y="0"/>
                  </a:moveTo>
                  <a:lnTo>
                    <a:pt x="2259435" y="2256937"/>
                  </a:lnTo>
                </a:path>
                <a:path w="2266315" h="2257425">
                  <a:moveTo>
                    <a:pt x="0" y="6350"/>
                  </a:moveTo>
                  <a:lnTo>
                    <a:pt x="2265785" y="6350"/>
                  </a:lnTo>
                </a:path>
                <a:path w="2266315" h="2257425">
                  <a:moveTo>
                    <a:pt x="0" y="2250587"/>
                  </a:moveTo>
                  <a:lnTo>
                    <a:pt x="2265785" y="225058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0143" y="2492690"/>
              <a:ext cx="2475627" cy="19811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677463" y="2571750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699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568239" y="2510789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8896" y="1354216"/>
              <a:ext cx="198120" cy="2475067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767956" y="1481536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706997" y="1372323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20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20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561657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Combining</a:t>
            </a:r>
            <a:r>
              <a:rPr dirty="0" spc="20"/>
              <a:t> </a:t>
            </a:r>
            <a:r>
              <a:rPr dirty="0" spc="-10"/>
              <a:t>linear</a:t>
            </a:r>
            <a:r>
              <a:rPr dirty="0" spc="25"/>
              <a:t> </a:t>
            </a:r>
            <a:r>
              <a:rPr dirty="0" spc="-5"/>
              <a:t>transformations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22507" y="1353201"/>
            <a:ext cx="2475865" cy="2475230"/>
            <a:chOff x="1022507" y="1353201"/>
            <a:chExt cx="2475865" cy="2475230"/>
          </a:xfrm>
        </p:grpSpPr>
        <p:sp>
          <p:nvSpPr>
            <p:cNvPr id="4" name="object 4"/>
            <p:cNvSpPr/>
            <p:nvPr/>
          </p:nvSpPr>
          <p:spPr>
            <a:xfrm>
              <a:off x="1133388" y="1447742"/>
              <a:ext cx="2266315" cy="2257425"/>
            </a:xfrm>
            <a:custGeom>
              <a:avLst/>
              <a:gdLst/>
              <a:ahLst/>
              <a:cxnLst/>
              <a:rect l="l" t="t" r="r" b="b"/>
              <a:pathLst>
                <a:path w="2266315" h="2257425">
                  <a:moveTo>
                    <a:pt x="194107" y="0"/>
                  </a:moveTo>
                  <a:lnTo>
                    <a:pt x="194107" y="2256937"/>
                  </a:lnTo>
                </a:path>
                <a:path w="2266315" h="2257425">
                  <a:moveTo>
                    <a:pt x="381864" y="0"/>
                  </a:moveTo>
                  <a:lnTo>
                    <a:pt x="381864" y="2256937"/>
                  </a:lnTo>
                </a:path>
                <a:path w="2266315" h="2257425">
                  <a:moveTo>
                    <a:pt x="569621" y="0"/>
                  </a:moveTo>
                  <a:lnTo>
                    <a:pt x="569621" y="2256937"/>
                  </a:lnTo>
                </a:path>
                <a:path w="2266315" h="2257425">
                  <a:moveTo>
                    <a:pt x="757378" y="0"/>
                  </a:moveTo>
                  <a:lnTo>
                    <a:pt x="757378" y="2256937"/>
                  </a:lnTo>
                </a:path>
                <a:path w="2266315" h="2257425">
                  <a:moveTo>
                    <a:pt x="945135" y="0"/>
                  </a:moveTo>
                  <a:lnTo>
                    <a:pt x="945135" y="2256937"/>
                  </a:lnTo>
                </a:path>
                <a:path w="2266315" h="2257425">
                  <a:moveTo>
                    <a:pt x="1132892" y="0"/>
                  </a:moveTo>
                  <a:lnTo>
                    <a:pt x="1132892" y="2256937"/>
                  </a:lnTo>
                </a:path>
                <a:path w="2266315" h="2257425">
                  <a:moveTo>
                    <a:pt x="1320650" y="0"/>
                  </a:moveTo>
                  <a:lnTo>
                    <a:pt x="1320650" y="2256937"/>
                  </a:lnTo>
                </a:path>
                <a:path w="2266315" h="2257425">
                  <a:moveTo>
                    <a:pt x="1508406" y="0"/>
                  </a:moveTo>
                  <a:lnTo>
                    <a:pt x="1508406" y="2256937"/>
                  </a:lnTo>
                </a:path>
                <a:path w="2266315" h="2257425">
                  <a:moveTo>
                    <a:pt x="1696163" y="0"/>
                  </a:moveTo>
                  <a:lnTo>
                    <a:pt x="1696163" y="2256937"/>
                  </a:lnTo>
                </a:path>
                <a:path w="2266315" h="2257425">
                  <a:moveTo>
                    <a:pt x="1883920" y="0"/>
                  </a:moveTo>
                  <a:lnTo>
                    <a:pt x="1883920" y="2256937"/>
                  </a:lnTo>
                </a:path>
                <a:path w="2266315" h="2257425">
                  <a:moveTo>
                    <a:pt x="2071678" y="0"/>
                  </a:moveTo>
                  <a:lnTo>
                    <a:pt x="2071678" y="2256937"/>
                  </a:lnTo>
                </a:path>
                <a:path w="2266315" h="2257425">
                  <a:moveTo>
                    <a:pt x="0" y="193369"/>
                  </a:moveTo>
                  <a:lnTo>
                    <a:pt x="2265785" y="193369"/>
                  </a:lnTo>
                </a:path>
                <a:path w="2266315" h="2257425">
                  <a:moveTo>
                    <a:pt x="0" y="380389"/>
                  </a:moveTo>
                  <a:lnTo>
                    <a:pt x="2265785" y="380389"/>
                  </a:lnTo>
                </a:path>
                <a:path w="2266315" h="2257425">
                  <a:moveTo>
                    <a:pt x="0" y="567409"/>
                  </a:moveTo>
                  <a:lnTo>
                    <a:pt x="2265785" y="567409"/>
                  </a:lnTo>
                </a:path>
                <a:path w="2266315" h="2257425">
                  <a:moveTo>
                    <a:pt x="0" y="754429"/>
                  </a:moveTo>
                  <a:lnTo>
                    <a:pt x="2265785" y="754429"/>
                  </a:lnTo>
                </a:path>
                <a:path w="2266315" h="2257425">
                  <a:moveTo>
                    <a:pt x="0" y="941448"/>
                  </a:moveTo>
                  <a:lnTo>
                    <a:pt x="2265785" y="941448"/>
                  </a:lnTo>
                </a:path>
                <a:path w="2266315" h="2257425">
                  <a:moveTo>
                    <a:pt x="0" y="1128468"/>
                  </a:moveTo>
                  <a:lnTo>
                    <a:pt x="2265785" y="1128468"/>
                  </a:lnTo>
                </a:path>
                <a:path w="2266315" h="2257425">
                  <a:moveTo>
                    <a:pt x="0" y="1315488"/>
                  </a:moveTo>
                  <a:lnTo>
                    <a:pt x="2265785" y="1315488"/>
                  </a:lnTo>
                </a:path>
                <a:path w="2266315" h="2257425">
                  <a:moveTo>
                    <a:pt x="0" y="1502507"/>
                  </a:moveTo>
                  <a:lnTo>
                    <a:pt x="2265785" y="1502507"/>
                  </a:lnTo>
                </a:path>
                <a:path w="2266315" h="2257425">
                  <a:moveTo>
                    <a:pt x="0" y="1689527"/>
                  </a:moveTo>
                  <a:lnTo>
                    <a:pt x="2265785" y="1689527"/>
                  </a:lnTo>
                </a:path>
                <a:path w="2266315" h="2257425">
                  <a:moveTo>
                    <a:pt x="0" y="1876548"/>
                  </a:moveTo>
                  <a:lnTo>
                    <a:pt x="2265785" y="1876548"/>
                  </a:lnTo>
                </a:path>
                <a:path w="2266315" h="2257425">
                  <a:moveTo>
                    <a:pt x="0" y="2063567"/>
                  </a:moveTo>
                  <a:lnTo>
                    <a:pt x="2265785" y="2063567"/>
                  </a:lnTo>
                </a:path>
                <a:path w="2266315" h="2257425">
                  <a:moveTo>
                    <a:pt x="6350" y="0"/>
                  </a:moveTo>
                  <a:lnTo>
                    <a:pt x="6350" y="2256937"/>
                  </a:lnTo>
                </a:path>
                <a:path w="2266315" h="2257425">
                  <a:moveTo>
                    <a:pt x="2259435" y="0"/>
                  </a:moveTo>
                  <a:lnTo>
                    <a:pt x="2259435" y="2256937"/>
                  </a:lnTo>
                </a:path>
                <a:path w="2266315" h="2257425">
                  <a:moveTo>
                    <a:pt x="0" y="6350"/>
                  </a:moveTo>
                  <a:lnTo>
                    <a:pt x="2265785" y="6350"/>
                  </a:lnTo>
                </a:path>
                <a:path w="2266315" h="2257425">
                  <a:moveTo>
                    <a:pt x="0" y="2250587"/>
                  </a:moveTo>
                  <a:lnTo>
                    <a:pt x="2265785" y="225058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2507" y="2491676"/>
              <a:ext cx="2475627" cy="1981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69827" y="2570736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700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60602" y="2509786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1261" y="1353201"/>
              <a:ext cx="198120" cy="24750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260321" y="1480521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199360" y="1371307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19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19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29454" y="1995529"/>
              <a:ext cx="810159" cy="63288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280254" y="2023330"/>
              <a:ext cx="708660" cy="531495"/>
            </a:xfrm>
            <a:custGeom>
              <a:avLst/>
              <a:gdLst/>
              <a:ahLst/>
              <a:cxnLst/>
              <a:rect l="l" t="t" r="r" b="b"/>
              <a:pathLst>
                <a:path w="708660" h="531494">
                  <a:moveTo>
                    <a:pt x="708558" y="0"/>
                  </a:moveTo>
                  <a:lnTo>
                    <a:pt x="177271" y="177271"/>
                  </a:lnTo>
                  <a:lnTo>
                    <a:pt x="0" y="531286"/>
                  </a:lnTo>
                  <a:lnTo>
                    <a:pt x="531286" y="354015"/>
                  </a:lnTo>
                  <a:lnTo>
                    <a:pt x="708558" y="0"/>
                  </a:lnTo>
                  <a:close/>
                </a:path>
              </a:pathLst>
            </a:custGeom>
            <a:solidFill>
              <a:srgbClr val="FFC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280254" y="2023330"/>
              <a:ext cx="708660" cy="531495"/>
            </a:xfrm>
            <a:custGeom>
              <a:avLst/>
              <a:gdLst/>
              <a:ahLst/>
              <a:cxnLst/>
              <a:rect l="l" t="t" r="r" b="b"/>
              <a:pathLst>
                <a:path w="708660" h="531494">
                  <a:moveTo>
                    <a:pt x="177271" y="177271"/>
                  </a:moveTo>
                  <a:lnTo>
                    <a:pt x="708559" y="0"/>
                  </a:lnTo>
                  <a:lnTo>
                    <a:pt x="531287" y="354015"/>
                  </a:lnTo>
                  <a:lnTo>
                    <a:pt x="0" y="531287"/>
                  </a:lnTo>
                  <a:lnTo>
                    <a:pt x="177271" y="177271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02569" y="2500461"/>
              <a:ext cx="154312" cy="1543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45432" y="2520324"/>
              <a:ext cx="68587" cy="6858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40669" y="2515561"/>
              <a:ext cx="78112" cy="7811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18559" y="1973676"/>
              <a:ext cx="154312" cy="15431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61422" y="1993539"/>
              <a:ext cx="68586" cy="6858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56659" y="1988776"/>
              <a:ext cx="78112" cy="7811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34468" y="2323189"/>
              <a:ext cx="154312" cy="15431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77331" y="2343052"/>
              <a:ext cx="68586" cy="6858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72568" y="2338289"/>
              <a:ext cx="78112" cy="781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79841" y="2144437"/>
              <a:ext cx="154312" cy="15431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22704" y="2164300"/>
              <a:ext cx="68586" cy="6858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17941" y="2159537"/>
              <a:ext cx="78112" cy="78112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5530143" y="1354216"/>
            <a:ext cx="2475865" cy="2475230"/>
            <a:chOff x="5530143" y="1354216"/>
            <a:chExt cx="2475865" cy="2475230"/>
          </a:xfrm>
        </p:grpSpPr>
        <p:sp>
          <p:nvSpPr>
            <p:cNvPr id="27" name="object 27"/>
            <p:cNvSpPr/>
            <p:nvPr/>
          </p:nvSpPr>
          <p:spPr>
            <a:xfrm>
              <a:off x="5641024" y="1448757"/>
              <a:ext cx="2266315" cy="2257425"/>
            </a:xfrm>
            <a:custGeom>
              <a:avLst/>
              <a:gdLst/>
              <a:ahLst/>
              <a:cxnLst/>
              <a:rect l="l" t="t" r="r" b="b"/>
              <a:pathLst>
                <a:path w="2266315" h="2257425">
                  <a:moveTo>
                    <a:pt x="194107" y="0"/>
                  </a:moveTo>
                  <a:lnTo>
                    <a:pt x="194107" y="2256937"/>
                  </a:lnTo>
                </a:path>
                <a:path w="2266315" h="2257425">
                  <a:moveTo>
                    <a:pt x="381864" y="0"/>
                  </a:moveTo>
                  <a:lnTo>
                    <a:pt x="381864" y="2256937"/>
                  </a:lnTo>
                </a:path>
                <a:path w="2266315" h="2257425">
                  <a:moveTo>
                    <a:pt x="569621" y="0"/>
                  </a:moveTo>
                  <a:lnTo>
                    <a:pt x="569621" y="2256937"/>
                  </a:lnTo>
                </a:path>
                <a:path w="2266315" h="2257425">
                  <a:moveTo>
                    <a:pt x="757378" y="0"/>
                  </a:moveTo>
                  <a:lnTo>
                    <a:pt x="757378" y="2256937"/>
                  </a:lnTo>
                </a:path>
                <a:path w="2266315" h="2257425">
                  <a:moveTo>
                    <a:pt x="945135" y="0"/>
                  </a:moveTo>
                  <a:lnTo>
                    <a:pt x="945135" y="2256937"/>
                  </a:lnTo>
                </a:path>
                <a:path w="2266315" h="2257425">
                  <a:moveTo>
                    <a:pt x="1132892" y="0"/>
                  </a:moveTo>
                  <a:lnTo>
                    <a:pt x="1132892" y="2256937"/>
                  </a:lnTo>
                </a:path>
                <a:path w="2266315" h="2257425">
                  <a:moveTo>
                    <a:pt x="1320650" y="0"/>
                  </a:moveTo>
                  <a:lnTo>
                    <a:pt x="1320650" y="2256937"/>
                  </a:lnTo>
                </a:path>
                <a:path w="2266315" h="2257425">
                  <a:moveTo>
                    <a:pt x="1508406" y="0"/>
                  </a:moveTo>
                  <a:lnTo>
                    <a:pt x="1508406" y="2256937"/>
                  </a:lnTo>
                </a:path>
                <a:path w="2266315" h="2257425">
                  <a:moveTo>
                    <a:pt x="1696163" y="0"/>
                  </a:moveTo>
                  <a:lnTo>
                    <a:pt x="1696163" y="2256937"/>
                  </a:lnTo>
                </a:path>
                <a:path w="2266315" h="2257425">
                  <a:moveTo>
                    <a:pt x="1883920" y="0"/>
                  </a:moveTo>
                  <a:lnTo>
                    <a:pt x="1883920" y="2256937"/>
                  </a:lnTo>
                </a:path>
                <a:path w="2266315" h="2257425">
                  <a:moveTo>
                    <a:pt x="2071678" y="0"/>
                  </a:moveTo>
                  <a:lnTo>
                    <a:pt x="2071678" y="2256937"/>
                  </a:lnTo>
                </a:path>
                <a:path w="2266315" h="2257425">
                  <a:moveTo>
                    <a:pt x="0" y="193369"/>
                  </a:moveTo>
                  <a:lnTo>
                    <a:pt x="2265785" y="193369"/>
                  </a:lnTo>
                </a:path>
                <a:path w="2266315" h="2257425">
                  <a:moveTo>
                    <a:pt x="0" y="380389"/>
                  </a:moveTo>
                  <a:lnTo>
                    <a:pt x="2265785" y="380389"/>
                  </a:lnTo>
                </a:path>
                <a:path w="2266315" h="2257425">
                  <a:moveTo>
                    <a:pt x="0" y="567409"/>
                  </a:moveTo>
                  <a:lnTo>
                    <a:pt x="2265785" y="567409"/>
                  </a:lnTo>
                </a:path>
                <a:path w="2266315" h="2257425">
                  <a:moveTo>
                    <a:pt x="0" y="754429"/>
                  </a:moveTo>
                  <a:lnTo>
                    <a:pt x="2265785" y="754429"/>
                  </a:lnTo>
                </a:path>
                <a:path w="2266315" h="2257425">
                  <a:moveTo>
                    <a:pt x="0" y="941448"/>
                  </a:moveTo>
                  <a:lnTo>
                    <a:pt x="2265785" y="941448"/>
                  </a:lnTo>
                </a:path>
                <a:path w="2266315" h="2257425">
                  <a:moveTo>
                    <a:pt x="0" y="1128468"/>
                  </a:moveTo>
                  <a:lnTo>
                    <a:pt x="2265785" y="1128468"/>
                  </a:lnTo>
                </a:path>
                <a:path w="2266315" h="2257425">
                  <a:moveTo>
                    <a:pt x="0" y="1315488"/>
                  </a:moveTo>
                  <a:lnTo>
                    <a:pt x="2265785" y="1315488"/>
                  </a:lnTo>
                </a:path>
                <a:path w="2266315" h="2257425">
                  <a:moveTo>
                    <a:pt x="0" y="1502507"/>
                  </a:moveTo>
                  <a:lnTo>
                    <a:pt x="2265785" y="1502507"/>
                  </a:lnTo>
                </a:path>
                <a:path w="2266315" h="2257425">
                  <a:moveTo>
                    <a:pt x="0" y="1689527"/>
                  </a:moveTo>
                  <a:lnTo>
                    <a:pt x="2265785" y="1689527"/>
                  </a:lnTo>
                </a:path>
                <a:path w="2266315" h="2257425">
                  <a:moveTo>
                    <a:pt x="0" y="1876548"/>
                  </a:moveTo>
                  <a:lnTo>
                    <a:pt x="2265785" y="1876548"/>
                  </a:lnTo>
                </a:path>
                <a:path w="2266315" h="2257425">
                  <a:moveTo>
                    <a:pt x="0" y="2063567"/>
                  </a:moveTo>
                  <a:lnTo>
                    <a:pt x="2265785" y="2063567"/>
                  </a:lnTo>
                </a:path>
                <a:path w="2266315" h="2257425">
                  <a:moveTo>
                    <a:pt x="6350" y="0"/>
                  </a:moveTo>
                  <a:lnTo>
                    <a:pt x="6350" y="2256937"/>
                  </a:lnTo>
                </a:path>
                <a:path w="2266315" h="2257425">
                  <a:moveTo>
                    <a:pt x="2259435" y="0"/>
                  </a:moveTo>
                  <a:lnTo>
                    <a:pt x="2259435" y="2256937"/>
                  </a:lnTo>
                </a:path>
                <a:path w="2266315" h="2257425">
                  <a:moveTo>
                    <a:pt x="0" y="6350"/>
                  </a:moveTo>
                  <a:lnTo>
                    <a:pt x="2265785" y="6350"/>
                  </a:lnTo>
                </a:path>
                <a:path w="2266315" h="2257425">
                  <a:moveTo>
                    <a:pt x="0" y="2250587"/>
                  </a:moveTo>
                  <a:lnTo>
                    <a:pt x="2265785" y="225058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0143" y="2492690"/>
              <a:ext cx="2475627" cy="19811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677463" y="2571750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699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568239" y="2510789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8896" y="1354216"/>
              <a:ext cx="198120" cy="2475067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767956" y="1481536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706997" y="1372323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20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20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3575050" y="178435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-1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561657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Combining</a:t>
            </a:r>
            <a:r>
              <a:rPr dirty="0" spc="20"/>
              <a:t> </a:t>
            </a:r>
            <a:r>
              <a:rPr dirty="0" spc="-10"/>
              <a:t>linear</a:t>
            </a:r>
            <a:r>
              <a:rPr dirty="0" spc="25"/>
              <a:t> </a:t>
            </a:r>
            <a:r>
              <a:rPr dirty="0" spc="-5"/>
              <a:t>transformations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22507" y="1353201"/>
            <a:ext cx="2475865" cy="2475230"/>
            <a:chOff x="1022507" y="1353201"/>
            <a:chExt cx="2475865" cy="2475230"/>
          </a:xfrm>
        </p:grpSpPr>
        <p:sp>
          <p:nvSpPr>
            <p:cNvPr id="4" name="object 4"/>
            <p:cNvSpPr/>
            <p:nvPr/>
          </p:nvSpPr>
          <p:spPr>
            <a:xfrm>
              <a:off x="1133388" y="1447742"/>
              <a:ext cx="2266315" cy="2257425"/>
            </a:xfrm>
            <a:custGeom>
              <a:avLst/>
              <a:gdLst/>
              <a:ahLst/>
              <a:cxnLst/>
              <a:rect l="l" t="t" r="r" b="b"/>
              <a:pathLst>
                <a:path w="2266315" h="2257425">
                  <a:moveTo>
                    <a:pt x="194107" y="0"/>
                  </a:moveTo>
                  <a:lnTo>
                    <a:pt x="194107" y="2256937"/>
                  </a:lnTo>
                </a:path>
                <a:path w="2266315" h="2257425">
                  <a:moveTo>
                    <a:pt x="381864" y="0"/>
                  </a:moveTo>
                  <a:lnTo>
                    <a:pt x="381864" y="2256937"/>
                  </a:lnTo>
                </a:path>
                <a:path w="2266315" h="2257425">
                  <a:moveTo>
                    <a:pt x="569621" y="0"/>
                  </a:moveTo>
                  <a:lnTo>
                    <a:pt x="569621" y="2256937"/>
                  </a:lnTo>
                </a:path>
                <a:path w="2266315" h="2257425">
                  <a:moveTo>
                    <a:pt x="757378" y="0"/>
                  </a:moveTo>
                  <a:lnTo>
                    <a:pt x="757378" y="2256937"/>
                  </a:lnTo>
                </a:path>
                <a:path w="2266315" h="2257425">
                  <a:moveTo>
                    <a:pt x="945135" y="0"/>
                  </a:moveTo>
                  <a:lnTo>
                    <a:pt x="945135" y="2256937"/>
                  </a:lnTo>
                </a:path>
                <a:path w="2266315" h="2257425">
                  <a:moveTo>
                    <a:pt x="1132892" y="0"/>
                  </a:moveTo>
                  <a:lnTo>
                    <a:pt x="1132892" y="2256937"/>
                  </a:lnTo>
                </a:path>
                <a:path w="2266315" h="2257425">
                  <a:moveTo>
                    <a:pt x="1320650" y="0"/>
                  </a:moveTo>
                  <a:lnTo>
                    <a:pt x="1320650" y="2256937"/>
                  </a:lnTo>
                </a:path>
                <a:path w="2266315" h="2257425">
                  <a:moveTo>
                    <a:pt x="1508406" y="0"/>
                  </a:moveTo>
                  <a:lnTo>
                    <a:pt x="1508406" y="2256937"/>
                  </a:lnTo>
                </a:path>
                <a:path w="2266315" h="2257425">
                  <a:moveTo>
                    <a:pt x="1696163" y="0"/>
                  </a:moveTo>
                  <a:lnTo>
                    <a:pt x="1696163" y="2256937"/>
                  </a:lnTo>
                </a:path>
                <a:path w="2266315" h="2257425">
                  <a:moveTo>
                    <a:pt x="1883920" y="0"/>
                  </a:moveTo>
                  <a:lnTo>
                    <a:pt x="1883920" y="2256937"/>
                  </a:lnTo>
                </a:path>
                <a:path w="2266315" h="2257425">
                  <a:moveTo>
                    <a:pt x="2071678" y="0"/>
                  </a:moveTo>
                  <a:lnTo>
                    <a:pt x="2071678" y="2256937"/>
                  </a:lnTo>
                </a:path>
                <a:path w="2266315" h="2257425">
                  <a:moveTo>
                    <a:pt x="0" y="193369"/>
                  </a:moveTo>
                  <a:lnTo>
                    <a:pt x="2265785" y="193369"/>
                  </a:lnTo>
                </a:path>
                <a:path w="2266315" h="2257425">
                  <a:moveTo>
                    <a:pt x="0" y="380389"/>
                  </a:moveTo>
                  <a:lnTo>
                    <a:pt x="2265785" y="380389"/>
                  </a:lnTo>
                </a:path>
                <a:path w="2266315" h="2257425">
                  <a:moveTo>
                    <a:pt x="0" y="567409"/>
                  </a:moveTo>
                  <a:lnTo>
                    <a:pt x="2265785" y="567409"/>
                  </a:lnTo>
                </a:path>
                <a:path w="2266315" h="2257425">
                  <a:moveTo>
                    <a:pt x="0" y="754429"/>
                  </a:moveTo>
                  <a:lnTo>
                    <a:pt x="2265785" y="754429"/>
                  </a:lnTo>
                </a:path>
                <a:path w="2266315" h="2257425">
                  <a:moveTo>
                    <a:pt x="0" y="941448"/>
                  </a:moveTo>
                  <a:lnTo>
                    <a:pt x="2265785" y="941448"/>
                  </a:lnTo>
                </a:path>
                <a:path w="2266315" h="2257425">
                  <a:moveTo>
                    <a:pt x="0" y="1128468"/>
                  </a:moveTo>
                  <a:lnTo>
                    <a:pt x="2265785" y="1128468"/>
                  </a:lnTo>
                </a:path>
                <a:path w="2266315" h="2257425">
                  <a:moveTo>
                    <a:pt x="0" y="1315488"/>
                  </a:moveTo>
                  <a:lnTo>
                    <a:pt x="2265785" y="1315488"/>
                  </a:lnTo>
                </a:path>
                <a:path w="2266315" h="2257425">
                  <a:moveTo>
                    <a:pt x="0" y="1502507"/>
                  </a:moveTo>
                  <a:lnTo>
                    <a:pt x="2265785" y="1502507"/>
                  </a:lnTo>
                </a:path>
                <a:path w="2266315" h="2257425">
                  <a:moveTo>
                    <a:pt x="0" y="1689527"/>
                  </a:moveTo>
                  <a:lnTo>
                    <a:pt x="2265785" y="1689527"/>
                  </a:lnTo>
                </a:path>
                <a:path w="2266315" h="2257425">
                  <a:moveTo>
                    <a:pt x="0" y="1876548"/>
                  </a:moveTo>
                  <a:lnTo>
                    <a:pt x="2265785" y="1876548"/>
                  </a:lnTo>
                </a:path>
                <a:path w="2266315" h="2257425">
                  <a:moveTo>
                    <a:pt x="0" y="2063567"/>
                  </a:moveTo>
                  <a:lnTo>
                    <a:pt x="2265785" y="2063567"/>
                  </a:lnTo>
                </a:path>
                <a:path w="2266315" h="2257425">
                  <a:moveTo>
                    <a:pt x="6350" y="0"/>
                  </a:moveTo>
                  <a:lnTo>
                    <a:pt x="6350" y="2256937"/>
                  </a:lnTo>
                </a:path>
                <a:path w="2266315" h="2257425">
                  <a:moveTo>
                    <a:pt x="2259435" y="0"/>
                  </a:moveTo>
                  <a:lnTo>
                    <a:pt x="2259435" y="2256937"/>
                  </a:lnTo>
                </a:path>
                <a:path w="2266315" h="2257425">
                  <a:moveTo>
                    <a:pt x="0" y="6350"/>
                  </a:moveTo>
                  <a:lnTo>
                    <a:pt x="2265785" y="6350"/>
                  </a:lnTo>
                </a:path>
                <a:path w="2266315" h="2257425">
                  <a:moveTo>
                    <a:pt x="0" y="2250587"/>
                  </a:moveTo>
                  <a:lnTo>
                    <a:pt x="2265785" y="225058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2507" y="2491676"/>
              <a:ext cx="2475627" cy="1981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69827" y="2570736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700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60602" y="2509786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1261" y="1353201"/>
              <a:ext cx="198120" cy="24750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260321" y="1480521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199360" y="1371307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19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19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29454" y="1995529"/>
              <a:ext cx="810159" cy="63288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280254" y="2023330"/>
              <a:ext cx="708660" cy="531495"/>
            </a:xfrm>
            <a:custGeom>
              <a:avLst/>
              <a:gdLst/>
              <a:ahLst/>
              <a:cxnLst/>
              <a:rect l="l" t="t" r="r" b="b"/>
              <a:pathLst>
                <a:path w="708660" h="531494">
                  <a:moveTo>
                    <a:pt x="708558" y="0"/>
                  </a:moveTo>
                  <a:lnTo>
                    <a:pt x="177271" y="177271"/>
                  </a:lnTo>
                  <a:lnTo>
                    <a:pt x="0" y="531286"/>
                  </a:lnTo>
                  <a:lnTo>
                    <a:pt x="531286" y="354015"/>
                  </a:lnTo>
                  <a:lnTo>
                    <a:pt x="708558" y="0"/>
                  </a:lnTo>
                  <a:close/>
                </a:path>
              </a:pathLst>
            </a:custGeom>
            <a:solidFill>
              <a:srgbClr val="FFC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280254" y="2023330"/>
              <a:ext cx="708660" cy="531495"/>
            </a:xfrm>
            <a:custGeom>
              <a:avLst/>
              <a:gdLst/>
              <a:ahLst/>
              <a:cxnLst/>
              <a:rect l="l" t="t" r="r" b="b"/>
              <a:pathLst>
                <a:path w="708660" h="531494">
                  <a:moveTo>
                    <a:pt x="177271" y="177271"/>
                  </a:moveTo>
                  <a:lnTo>
                    <a:pt x="708559" y="0"/>
                  </a:lnTo>
                  <a:lnTo>
                    <a:pt x="531287" y="354015"/>
                  </a:lnTo>
                  <a:lnTo>
                    <a:pt x="0" y="531287"/>
                  </a:lnTo>
                  <a:lnTo>
                    <a:pt x="177271" y="177271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02569" y="2500461"/>
              <a:ext cx="154312" cy="1543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45432" y="2520324"/>
              <a:ext cx="68587" cy="6858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40669" y="2515561"/>
              <a:ext cx="78112" cy="7811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18559" y="1973676"/>
              <a:ext cx="154312" cy="15431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61422" y="1993539"/>
              <a:ext cx="68586" cy="6858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56659" y="1988776"/>
              <a:ext cx="78112" cy="7811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34468" y="2323189"/>
              <a:ext cx="154312" cy="15431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77331" y="2343052"/>
              <a:ext cx="68586" cy="6858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72568" y="2338289"/>
              <a:ext cx="78112" cy="781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79841" y="2144437"/>
              <a:ext cx="154312" cy="15431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22704" y="2164300"/>
              <a:ext cx="68586" cy="6858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17941" y="2159537"/>
              <a:ext cx="78112" cy="78112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5530143" y="1354216"/>
            <a:ext cx="2475865" cy="2475230"/>
            <a:chOff x="5530143" y="1354216"/>
            <a:chExt cx="2475865" cy="2475230"/>
          </a:xfrm>
        </p:grpSpPr>
        <p:sp>
          <p:nvSpPr>
            <p:cNvPr id="27" name="object 27"/>
            <p:cNvSpPr/>
            <p:nvPr/>
          </p:nvSpPr>
          <p:spPr>
            <a:xfrm>
              <a:off x="5641024" y="1448757"/>
              <a:ext cx="2266315" cy="2257425"/>
            </a:xfrm>
            <a:custGeom>
              <a:avLst/>
              <a:gdLst/>
              <a:ahLst/>
              <a:cxnLst/>
              <a:rect l="l" t="t" r="r" b="b"/>
              <a:pathLst>
                <a:path w="2266315" h="2257425">
                  <a:moveTo>
                    <a:pt x="194107" y="0"/>
                  </a:moveTo>
                  <a:lnTo>
                    <a:pt x="194107" y="2256937"/>
                  </a:lnTo>
                </a:path>
                <a:path w="2266315" h="2257425">
                  <a:moveTo>
                    <a:pt x="381864" y="0"/>
                  </a:moveTo>
                  <a:lnTo>
                    <a:pt x="381864" y="2256937"/>
                  </a:lnTo>
                </a:path>
                <a:path w="2266315" h="2257425">
                  <a:moveTo>
                    <a:pt x="569621" y="0"/>
                  </a:moveTo>
                  <a:lnTo>
                    <a:pt x="569621" y="2256937"/>
                  </a:lnTo>
                </a:path>
                <a:path w="2266315" h="2257425">
                  <a:moveTo>
                    <a:pt x="757378" y="0"/>
                  </a:moveTo>
                  <a:lnTo>
                    <a:pt x="757378" y="2256937"/>
                  </a:lnTo>
                </a:path>
                <a:path w="2266315" h="2257425">
                  <a:moveTo>
                    <a:pt x="945135" y="0"/>
                  </a:moveTo>
                  <a:lnTo>
                    <a:pt x="945135" y="2256937"/>
                  </a:lnTo>
                </a:path>
                <a:path w="2266315" h="2257425">
                  <a:moveTo>
                    <a:pt x="1132892" y="0"/>
                  </a:moveTo>
                  <a:lnTo>
                    <a:pt x="1132892" y="2256937"/>
                  </a:lnTo>
                </a:path>
                <a:path w="2266315" h="2257425">
                  <a:moveTo>
                    <a:pt x="1320650" y="0"/>
                  </a:moveTo>
                  <a:lnTo>
                    <a:pt x="1320650" y="2256937"/>
                  </a:lnTo>
                </a:path>
                <a:path w="2266315" h="2257425">
                  <a:moveTo>
                    <a:pt x="1508406" y="0"/>
                  </a:moveTo>
                  <a:lnTo>
                    <a:pt x="1508406" y="2256937"/>
                  </a:lnTo>
                </a:path>
                <a:path w="2266315" h="2257425">
                  <a:moveTo>
                    <a:pt x="1696163" y="0"/>
                  </a:moveTo>
                  <a:lnTo>
                    <a:pt x="1696163" y="2256937"/>
                  </a:lnTo>
                </a:path>
                <a:path w="2266315" h="2257425">
                  <a:moveTo>
                    <a:pt x="1883920" y="0"/>
                  </a:moveTo>
                  <a:lnTo>
                    <a:pt x="1883920" y="2256937"/>
                  </a:lnTo>
                </a:path>
                <a:path w="2266315" h="2257425">
                  <a:moveTo>
                    <a:pt x="2071678" y="0"/>
                  </a:moveTo>
                  <a:lnTo>
                    <a:pt x="2071678" y="2256937"/>
                  </a:lnTo>
                </a:path>
                <a:path w="2266315" h="2257425">
                  <a:moveTo>
                    <a:pt x="0" y="193369"/>
                  </a:moveTo>
                  <a:lnTo>
                    <a:pt x="2265785" y="193369"/>
                  </a:lnTo>
                </a:path>
                <a:path w="2266315" h="2257425">
                  <a:moveTo>
                    <a:pt x="0" y="380389"/>
                  </a:moveTo>
                  <a:lnTo>
                    <a:pt x="2265785" y="380389"/>
                  </a:lnTo>
                </a:path>
                <a:path w="2266315" h="2257425">
                  <a:moveTo>
                    <a:pt x="0" y="567409"/>
                  </a:moveTo>
                  <a:lnTo>
                    <a:pt x="2265785" y="567409"/>
                  </a:lnTo>
                </a:path>
                <a:path w="2266315" h="2257425">
                  <a:moveTo>
                    <a:pt x="0" y="754429"/>
                  </a:moveTo>
                  <a:lnTo>
                    <a:pt x="2265785" y="754429"/>
                  </a:lnTo>
                </a:path>
                <a:path w="2266315" h="2257425">
                  <a:moveTo>
                    <a:pt x="0" y="941448"/>
                  </a:moveTo>
                  <a:lnTo>
                    <a:pt x="2265785" y="941448"/>
                  </a:lnTo>
                </a:path>
                <a:path w="2266315" h="2257425">
                  <a:moveTo>
                    <a:pt x="0" y="1128468"/>
                  </a:moveTo>
                  <a:lnTo>
                    <a:pt x="2265785" y="1128468"/>
                  </a:lnTo>
                </a:path>
                <a:path w="2266315" h="2257425">
                  <a:moveTo>
                    <a:pt x="0" y="1315488"/>
                  </a:moveTo>
                  <a:lnTo>
                    <a:pt x="2265785" y="1315488"/>
                  </a:lnTo>
                </a:path>
                <a:path w="2266315" h="2257425">
                  <a:moveTo>
                    <a:pt x="0" y="1502507"/>
                  </a:moveTo>
                  <a:lnTo>
                    <a:pt x="2265785" y="1502507"/>
                  </a:lnTo>
                </a:path>
                <a:path w="2266315" h="2257425">
                  <a:moveTo>
                    <a:pt x="0" y="1689527"/>
                  </a:moveTo>
                  <a:lnTo>
                    <a:pt x="2265785" y="1689527"/>
                  </a:lnTo>
                </a:path>
                <a:path w="2266315" h="2257425">
                  <a:moveTo>
                    <a:pt x="0" y="1876548"/>
                  </a:moveTo>
                  <a:lnTo>
                    <a:pt x="2265785" y="1876548"/>
                  </a:lnTo>
                </a:path>
                <a:path w="2266315" h="2257425">
                  <a:moveTo>
                    <a:pt x="0" y="2063567"/>
                  </a:moveTo>
                  <a:lnTo>
                    <a:pt x="2265785" y="2063567"/>
                  </a:lnTo>
                </a:path>
                <a:path w="2266315" h="2257425">
                  <a:moveTo>
                    <a:pt x="6350" y="0"/>
                  </a:moveTo>
                  <a:lnTo>
                    <a:pt x="6350" y="2256937"/>
                  </a:lnTo>
                </a:path>
                <a:path w="2266315" h="2257425">
                  <a:moveTo>
                    <a:pt x="2259435" y="0"/>
                  </a:moveTo>
                  <a:lnTo>
                    <a:pt x="2259435" y="2256937"/>
                  </a:lnTo>
                </a:path>
                <a:path w="2266315" h="2257425">
                  <a:moveTo>
                    <a:pt x="0" y="6350"/>
                  </a:moveTo>
                  <a:lnTo>
                    <a:pt x="2265785" y="6350"/>
                  </a:lnTo>
                </a:path>
                <a:path w="2266315" h="2257425">
                  <a:moveTo>
                    <a:pt x="0" y="2250587"/>
                  </a:moveTo>
                  <a:lnTo>
                    <a:pt x="2265785" y="225058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0143" y="2492690"/>
              <a:ext cx="2475627" cy="19811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677463" y="2571750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699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568239" y="2510789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8896" y="1354216"/>
              <a:ext cx="198120" cy="2475067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767956" y="1481536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706997" y="1372323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20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20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4835239" y="1938394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3575050" y="1784350"/>
          <a:ext cx="123380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6400"/>
                <a:gridCol w="406399"/>
              </a:tblGrid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-1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</a:tbl>
          </a:graphicData>
        </a:graphic>
      </p:graphicFrame>
      <p:sp>
        <p:nvSpPr>
          <p:cNvPr id="36" name="object 36"/>
          <p:cNvSpPr txBox="1"/>
          <p:nvPr/>
        </p:nvSpPr>
        <p:spPr>
          <a:xfrm>
            <a:off x="5010191" y="1797050"/>
            <a:ext cx="401955" cy="268605"/>
          </a:xfrm>
          <a:prstGeom prst="rect">
            <a:avLst/>
          </a:prstGeom>
          <a:solidFill>
            <a:srgbClr val="BECC34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5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010191" y="2065476"/>
            <a:ext cx="401955" cy="268605"/>
          </a:xfrm>
          <a:prstGeom prst="rect">
            <a:avLst/>
          </a:prstGeom>
          <a:solidFill>
            <a:srgbClr val="BECC34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561657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Combining</a:t>
            </a:r>
            <a:r>
              <a:rPr dirty="0" spc="20"/>
              <a:t> </a:t>
            </a:r>
            <a:r>
              <a:rPr dirty="0" spc="-10"/>
              <a:t>linear</a:t>
            </a:r>
            <a:r>
              <a:rPr dirty="0" spc="25"/>
              <a:t> </a:t>
            </a:r>
            <a:r>
              <a:rPr dirty="0" spc="-5"/>
              <a:t>transformations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530143" y="1354216"/>
            <a:ext cx="2475865" cy="2475230"/>
            <a:chOff x="5530143" y="1354216"/>
            <a:chExt cx="2475865" cy="2475230"/>
          </a:xfrm>
        </p:grpSpPr>
        <p:sp>
          <p:nvSpPr>
            <p:cNvPr id="4" name="object 4"/>
            <p:cNvSpPr/>
            <p:nvPr/>
          </p:nvSpPr>
          <p:spPr>
            <a:xfrm>
              <a:off x="5641024" y="1448757"/>
              <a:ext cx="2266315" cy="2257425"/>
            </a:xfrm>
            <a:custGeom>
              <a:avLst/>
              <a:gdLst/>
              <a:ahLst/>
              <a:cxnLst/>
              <a:rect l="l" t="t" r="r" b="b"/>
              <a:pathLst>
                <a:path w="2266315" h="2257425">
                  <a:moveTo>
                    <a:pt x="194107" y="0"/>
                  </a:moveTo>
                  <a:lnTo>
                    <a:pt x="194107" y="2256937"/>
                  </a:lnTo>
                </a:path>
                <a:path w="2266315" h="2257425">
                  <a:moveTo>
                    <a:pt x="381864" y="0"/>
                  </a:moveTo>
                  <a:lnTo>
                    <a:pt x="381864" y="2256937"/>
                  </a:lnTo>
                </a:path>
                <a:path w="2266315" h="2257425">
                  <a:moveTo>
                    <a:pt x="569621" y="0"/>
                  </a:moveTo>
                  <a:lnTo>
                    <a:pt x="569621" y="2256937"/>
                  </a:lnTo>
                </a:path>
                <a:path w="2266315" h="2257425">
                  <a:moveTo>
                    <a:pt x="757378" y="0"/>
                  </a:moveTo>
                  <a:lnTo>
                    <a:pt x="757378" y="2256937"/>
                  </a:lnTo>
                </a:path>
                <a:path w="2266315" h="2257425">
                  <a:moveTo>
                    <a:pt x="945135" y="0"/>
                  </a:moveTo>
                  <a:lnTo>
                    <a:pt x="945135" y="2256937"/>
                  </a:lnTo>
                </a:path>
                <a:path w="2266315" h="2257425">
                  <a:moveTo>
                    <a:pt x="1132892" y="0"/>
                  </a:moveTo>
                  <a:lnTo>
                    <a:pt x="1132892" y="2256937"/>
                  </a:lnTo>
                </a:path>
                <a:path w="2266315" h="2257425">
                  <a:moveTo>
                    <a:pt x="1320650" y="0"/>
                  </a:moveTo>
                  <a:lnTo>
                    <a:pt x="1320650" y="2256937"/>
                  </a:lnTo>
                </a:path>
                <a:path w="2266315" h="2257425">
                  <a:moveTo>
                    <a:pt x="1508406" y="0"/>
                  </a:moveTo>
                  <a:lnTo>
                    <a:pt x="1508406" y="2256937"/>
                  </a:lnTo>
                </a:path>
                <a:path w="2266315" h="2257425">
                  <a:moveTo>
                    <a:pt x="1696163" y="0"/>
                  </a:moveTo>
                  <a:lnTo>
                    <a:pt x="1696163" y="2256937"/>
                  </a:lnTo>
                </a:path>
                <a:path w="2266315" h="2257425">
                  <a:moveTo>
                    <a:pt x="1883920" y="0"/>
                  </a:moveTo>
                  <a:lnTo>
                    <a:pt x="1883920" y="2256937"/>
                  </a:lnTo>
                </a:path>
                <a:path w="2266315" h="2257425">
                  <a:moveTo>
                    <a:pt x="2071678" y="0"/>
                  </a:moveTo>
                  <a:lnTo>
                    <a:pt x="2071678" y="2256937"/>
                  </a:lnTo>
                </a:path>
                <a:path w="2266315" h="2257425">
                  <a:moveTo>
                    <a:pt x="0" y="193369"/>
                  </a:moveTo>
                  <a:lnTo>
                    <a:pt x="2265785" y="193369"/>
                  </a:lnTo>
                </a:path>
                <a:path w="2266315" h="2257425">
                  <a:moveTo>
                    <a:pt x="0" y="380389"/>
                  </a:moveTo>
                  <a:lnTo>
                    <a:pt x="2265785" y="380389"/>
                  </a:lnTo>
                </a:path>
                <a:path w="2266315" h="2257425">
                  <a:moveTo>
                    <a:pt x="0" y="567409"/>
                  </a:moveTo>
                  <a:lnTo>
                    <a:pt x="2265785" y="567409"/>
                  </a:lnTo>
                </a:path>
                <a:path w="2266315" h="2257425">
                  <a:moveTo>
                    <a:pt x="0" y="754429"/>
                  </a:moveTo>
                  <a:lnTo>
                    <a:pt x="2265785" y="754429"/>
                  </a:lnTo>
                </a:path>
                <a:path w="2266315" h="2257425">
                  <a:moveTo>
                    <a:pt x="0" y="941448"/>
                  </a:moveTo>
                  <a:lnTo>
                    <a:pt x="2265785" y="941448"/>
                  </a:lnTo>
                </a:path>
                <a:path w="2266315" h="2257425">
                  <a:moveTo>
                    <a:pt x="0" y="1128468"/>
                  </a:moveTo>
                  <a:lnTo>
                    <a:pt x="2265785" y="1128468"/>
                  </a:lnTo>
                </a:path>
                <a:path w="2266315" h="2257425">
                  <a:moveTo>
                    <a:pt x="0" y="1315488"/>
                  </a:moveTo>
                  <a:lnTo>
                    <a:pt x="2265785" y="1315488"/>
                  </a:lnTo>
                </a:path>
                <a:path w="2266315" h="2257425">
                  <a:moveTo>
                    <a:pt x="0" y="1502507"/>
                  </a:moveTo>
                  <a:lnTo>
                    <a:pt x="2265785" y="1502507"/>
                  </a:lnTo>
                </a:path>
                <a:path w="2266315" h="2257425">
                  <a:moveTo>
                    <a:pt x="0" y="1689527"/>
                  </a:moveTo>
                  <a:lnTo>
                    <a:pt x="2265785" y="1689527"/>
                  </a:lnTo>
                </a:path>
                <a:path w="2266315" h="2257425">
                  <a:moveTo>
                    <a:pt x="0" y="1876548"/>
                  </a:moveTo>
                  <a:lnTo>
                    <a:pt x="2265785" y="1876548"/>
                  </a:lnTo>
                </a:path>
                <a:path w="2266315" h="2257425">
                  <a:moveTo>
                    <a:pt x="0" y="2063567"/>
                  </a:moveTo>
                  <a:lnTo>
                    <a:pt x="2265785" y="2063567"/>
                  </a:lnTo>
                </a:path>
                <a:path w="2266315" h="2257425">
                  <a:moveTo>
                    <a:pt x="6350" y="0"/>
                  </a:moveTo>
                  <a:lnTo>
                    <a:pt x="6350" y="2256937"/>
                  </a:lnTo>
                </a:path>
                <a:path w="2266315" h="2257425">
                  <a:moveTo>
                    <a:pt x="2259435" y="0"/>
                  </a:moveTo>
                  <a:lnTo>
                    <a:pt x="2259435" y="2256937"/>
                  </a:lnTo>
                </a:path>
                <a:path w="2266315" h="2257425">
                  <a:moveTo>
                    <a:pt x="0" y="6350"/>
                  </a:moveTo>
                  <a:lnTo>
                    <a:pt x="2265785" y="6350"/>
                  </a:lnTo>
                </a:path>
                <a:path w="2266315" h="2257425">
                  <a:moveTo>
                    <a:pt x="0" y="2250587"/>
                  </a:moveTo>
                  <a:lnTo>
                    <a:pt x="2265785" y="225058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0143" y="2492690"/>
              <a:ext cx="2475627" cy="1981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677463" y="2571750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699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568239" y="2510789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8896" y="1354216"/>
              <a:ext cx="198120" cy="24750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767956" y="1481536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706997" y="1372323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20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20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1022507" y="1353201"/>
            <a:ext cx="2475865" cy="2475230"/>
            <a:chOff x="1022507" y="1353201"/>
            <a:chExt cx="2475865" cy="2475230"/>
          </a:xfrm>
        </p:grpSpPr>
        <p:sp>
          <p:nvSpPr>
            <p:cNvPr id="12" name="object 12"/>
            <p:cNvSpPr/>
            <p:nvPr/>
          </p:nvSpPr>
          <p:spPr>
            <a:xfrm>
              <a:off x="1133388" y="1447742"/>
              <a:ext cx="2266315" cy="2257425"/>
            </a:xfrm>
            <a:custGeom>
              <a:avLst/>
              <a:gdLst/>
              <a:ahLst/>
              <a:cxnLst/>
              <a:rect l="l" t="t" r="r" b="b"/>
              <a:pathLst>
                <a:path w="2266315" h="2257425">
                  <a:moveTo>
                    <a:pt x="194107" y="0"/>
                  </a:moveTo>
                  <a:lnTo>
                    <a:pt x="194107" y="2256937"/>
                  </a:lnTo>
                </a:path>
                <a:path w="2266315" h="2257425">
                  <a:moveTo>
                    <a:pt x="381864" y="0"/>
                  </a:moveTo>
                  <a:lnTo>
                    <a:pt x="381864" y="2256937"/>
                  </a:lnTo>
                </a:path>
                <a:path w="2266315" h="2257425">
                  <a:moveTo>
                    <a:pt x="569621" y="0"/>
                  </a:moveTo>
                  <a:lnTo>
                    <a:pt x="569621" y="2256937"/>
                  </a:lnTo>
                </a:path>
                <a:path w="2266315" h="2257425">
                  <a:moveTo>
                    <a:pt x="757378" y="0"/>
                  </a:moveTo>
                  <a:lnTo>
                    <a:pt x="757378" y="2256937"/>
                  </a:lnTo>
                </a:path>
                <a:path w="2266315" h="2257425">
                  <a:moveTo>
                    <a:pt x="945135" y="0"/>
                  </a:moveTo>
                  <a:lnTo>
                    <a:pt x="945135" y="2256937"/>
                  </a:lnTo>
                </a:path>
                <a:path w="2266315" h="2257425">
                  <a:moveTo>
                    <a:pt x="1132892" y="0"/>
                  </a:moveTo>
                  <a:lnTo>
                    <a:pt x="1132892" y="2256937"/>
                  </a:lnTo>
                </a:path>
                <a:path w="2266315" h="2257425">
                  <a:moveTo>
                    <a:pt x="1320650" y="0"/>
                  </a:moveTo>
                  <a:lnTo>
                    <a:pt x="1320650" y="2256937"/>
                  </a:lnTo>
                </a:path>
                <a:path w="2266315" h="2257425">
                  <a:moveTo>
                    <a:pt x="1508406" y="0"/>
                  </a:moveTo>
                  <a:lnTo>
                    <a:pt x="1508406" y="2256937"/>
                  </a:lnTo>
                </a:path>
                <a:path w="2266315" h="2257425">
                  <a:moveTo>
                    <a:pt x="1696163" y="0"/>
                  </a:moveTo>
                  <a:lnTo>
                    <a:pt x="1696163" y="2256937"/>
                  </a:lnTo>
                </a:path>
                <a:path w="2266315" h="2257425">
                  <a:moveTo>
                    <a:pt x="1883920" y="0"/>
                  </a:moveTo>
                  <a:lnTo>
                    <a:pt x="1883920" y="2256937"/>
                  </a:lnTo>
                </a:path>
                <a:path w="2266315" h="2257425">
                  <a:moveTo>
                    <a:pt x="2071678" y="0"/>
                  </a:moveTo>
                  <a:lnTo>
                    <a:pt x="2071678" y="2256937"/>
                  </a:lnTo>
                </a:path>
                <a:path w="2266315" h="2257425">
                  <a:moveTo>
                    <a:pt x="0" y="193369"/>
                  </a:moveTo>
                  <a:lnTo>
                    <a:pt x="2265785" y="193369"/>
                  </a:lnTo>
                </a:path>
                <a:path w="2266315" h="2257425">
                  <a:moveTo>
                    <a:pt x="0" y="380389"/>
                  </a:moveTo>
                  <a:lnTo>
                    <a:pt x="2265785" y="380389"/>
                  </a:lnTo>
                </a:path>
                <a:path w="2266315" h="2257425">
                  <a:moveTo>
                    <a:pt x="0" y="567409"/>
                  </a:moveTo>
                  <a:lnTo>
                    <a:pt x="2265785" y="567409"/>
                  </a:lnTo>
                </a:path>
                <a:path w="2266315" h="2257425">
                  <a:moveTo>
                    <a:pt x="0" y="754429"/>
                  </a:moveTo>
                  <a:lnTo>
                    <a:pt x="2265785" y="754429"/>
                  </a:lnTo>
                </a:path>
                <a:path w="2266315" h="2257425">
                  <a:moveTo>
                    <a:pt x="0" y="941448"/>
                  </a:moveTo>
                  <a:lnTo>
                    <a:pt x="2265785" y="941448"/>
                  </a:lnTo>
                </a:path>
                <a:path w="2266315" h="2257425">
                  <a:moveTo>
                    <a:pt x="0" y="1128468"/>
                  </a:moveTo>
                  <a:lnTo>
                    <a:pt x="2265785" y="1128468"/>
                  </a:lnTo>
                </a:path>
                <a:path w="2266315" h="2257425">
                  <a:moveTo>
                    <a:pt x="0" y="1315488"/>
                  </a:moveTo>
                  <a:lnTo>
                    <a:pt x="2265785" y="1315488"/>
                  </a:lnTo>
                </a:path>
                <a:path w="2266315" h="2257425">
                  <a:moveTo>
                    <a:pt x="0" y="1502507"/>
                  </a:moveTo>
                  <a:lnTo>
                    <a:pt x="2265785" y="1502507"/>
                  </a:lnTo>
                </a:path>
                <a:path w="2266315" h="2257425">
                  <a:moveTo>
                    <a:pt x="0" y="1689527"/>
                  </a:moveTo>
                  <a:lnTo>
                    <a:pt x="2265785" y="1689527"/>
                  </a:lnTo>
                </a:path>
                <a:path w="2266315" h="2257425">
                  <a:moveTo>
                    <a:pt x="0" y="1876548"/>
                  </a:moveTo>
                  <a:lnTo>
                    <a:pt x="2265785" y="1876548"/>
                  </a:lnTo>
                </a:path>
                <a:path w="2266315" h="2257425">
                  <a:moveTo>
                    <a:pt x="0" y="2063567"/>
                  </a:moveTo>
                  <a:lnTo>
                    <a:pt x="2265785" y="2063567"/>
                  </a:lnTo>
                </a:path>
                <a:path w="2266315" h="2257425">
                  <a:moveTo>
                    <a:pt x="6350" y="0"/>
                  </a:moveTo>
                  <a:lnTo>
                    <a:pt x="6350" y="2256937"/>
                  </a:lnTo>
                </a:path>
                <a:path w="2266315" h="2257425">
                  <a:moveTo>
                    <a:pt x="2259435" y="0"/>
                  </a:moveTo>
                  <a:lnTo>
                    <a:pt x="2259435" y="2256937"/>
                  </a:lnTo>
                </a:path>
                <a:path w="2266315" h="2257425">
                  <a:moveTo>
                    <a:pt x="0" y="6350"/>
                  </a:moveTo>
                  <a:lnTo>
                    <a:pt x="2265785" y="6350"/>
                  </a:lnTo>
                </a:path>
                <a:path w="2266315" h="2257425">
                  <a:moveTo>
                    <a:pt x="0" y="2250587"/>
                  </a:moveTo>
                  <a:lnTo>
                    <a:pt x="2265785" y="225058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2507" y="2491676"/>
              <a:ext cx="2475627" cy="19811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169827" y="2570736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700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60602" y="2509786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1261" y="1353201"/>
              <a:ext cx="198120" cy="247506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260321" y="1480521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199360" y="1371307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19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19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29454" y="1995529"/>
              <a:ext cx="810159" cy="63288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280254" y="2023330"/>
              <a:ext cx="708660" cy="531495"/>
            </a:xfrm>
            <a:custGeom>
              <a:avLst/>
              <a:gdLst/>
              <a:ahLst/>
              <a:cxnLst/>
              <a:rect l="l" t="t" r="r" b="b"/>
              <a:pathLst>
                <a:path w="708660" h="531494">
                  <a:moveTo>
                    <a:pt x="708558" y="0"/>
                  </a:moveTo>
                  <a:lnTo>
                    <a:pt x="177271" y="177271"/>
                  </a:lnTo>
                  <a:lnTo>
                    <a:pt x="0" y="531286"/>
                  </a:lnTo>
                  <a:lnTo>
                    <a:pt x="531286" y="354015"/>
                  </a:lnTo>
                  <a:lnTo>
                    <a:pt x="708558" y="0"/>
                  </a:lnTo>
                  <a:close/>
                </a:path>
              </a:pathLst>
            </a:custGeom>
            <a:solidFill>
              <a:srgbClr val="FFC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280254" y="2023330"/>
              <a:ext cx="708660" cy="531495"/>
            </a:xfrm>
            <a:custGeom>
              <a:avLst/>
              <a:gdLst/>
              <a:ahLst/>
              <a:cxnLst/>
              <a:rect l="l" t="t" r="r" b="b"/>
              <a:pathLst>
                <a:path w="708660" h="531494">
                  <a:moveTo>
                    <a:pt x="177271" y="177271"/>
                  </a:moveTo>
                  <a:lnTo>
                    <a:pt x="708559" y="0"/>
                  </a:lnTo>
                  <a:lnTo>
                    <a:pt x="531287" y="354015"/>
                  </a:lnTo>
                  <a:lnTo>
                    <a:pt x="0" y="531287"/>
                  </a:lnTo>
                  <a:lnTo>
                    <a:pt x="177271" y="177271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02569" y="2500461"/>
              <a:ext cx="154312" cy="1543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45432" y="2520324"/>
              <a:ext cx="68587" cy="6858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40669" y="2515561"/>
              <a:ext cx="78112" cy="7811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18559" y="1973676"/>
              <a:ext cx="154312" cy="15431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61422" y="1993539"/>
              <a:ext cx="68586" cy="6858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56659" y="1988776"/>
              <a:ext cx="78112" cy="7811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34468" y="2323189"/>
              <a:ext cx="154312" cy="15431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77331" y="2343052"/>
              <a:ext cx="68586" cy="6858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72568" y="2338289"/>
              <a:ext cx="78112" cy="7811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79841" y="2144437"/>
              <a:ext cx="154312" cy="15431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22704" y="2164300"/>
              <a:ext cx="68586" cy="6858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17941" y="2159537"/>
              <a:ext cx="78112" cy="7811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96294" y="2326688"/>
              <a:ext cx="627215" cy="62721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70408" y="2477736"/>
              <a:ext cx="305150" cy="30515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2870408" y="2477736"/>
              <a:ext cx="305435" cy="305435"/>
            </a:xfrm>
            <a:custGeom>
              <a:avLst/>
              <a:gdLst/>
              <a:ahLst/>
              <a:cxnLst/>
              <a:rect l="l" t="t" r="r" b="b"/>
              <a:pathLst>
                <a:path w="305435" h="305435">
                  <a:moveTo>
                    <a:pt x="39666" y="266658"/>
                  </a:moveTo>
                  <a:lnTo>
                    <a:pt x="110430" y="255742"/>
                  </a:lnTo>
                  <a:lnTo>
                    <a:pt x="93315" y="145507"/>
                  </a:lnTo>
                  <a:lnTo>
                    <a:pt x="252958" y="305150"/>
                  </a:lnTo>
                  <a:lnTo>
                    <a:pt x="305150" y="252958"/>
                  </a:lnTo>
                  <a:lnTo>
                    <a:pt x="146421" y="94228"/>
                  </a:lnTo>
                  <a:lnTo>
                    <a:pt x="255937" y="110495"/>
                  </a:lnTo>
                  <a:lnTo>
                    <a:pt x="266463" y="39600"/>
                  </a:lnTo>
                  <a:lnTo>
                    <a:pt x="0" y="0"/>
                  </a:lnTo>
                  <a:lnTo>
                    <a:pt x="39666" y="266658"/>
                  </a:lnTo>
                  <a:close/>
                </a:path>
              </a:pathLst>
            </a:custGeom>
            <a:ln w="952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4835239" y="1938394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38" name="object 38"/>
          <p:cNvGraphicFramePr>
            <a:graphicFrameLocks noGrp="1"/>
          </p:cNvGraphicFramePr>
          <p:nvPr/>
        </p:nvGraphicFramePr>
        <p:xfrm>
          <a:off x="3575050" y="1784350"/>
          <a:ext cx="123380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6400"/>
                <a:gridCol w="406399"/>
              </a:tblGrid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-1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</a:tbl>
          </a:graphicData>
        </a:graphic>
      </p:graphicFrame>
      <p:sp>
        <p:nvSpPr>
          <p:cNvPr id="39" name="object 39"/>
          <p:cNvSpPr txBox="1"/>
          <p:nvPr/>
        </p:nvSpPr>
        <p:spPr>
          <a:xfrm>
            <a:off x="5010191" y="1797050"/>
            <a:ext cx="401955" cy="268605"/>
          </a:xfrm>
          <a:prstGeom prst="rect">
            <a:avLst/>
          </a:prstGeom>
          <a:solidFill>
            <a:srgbClr val="BECC34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5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010191" y="2065476"/>
            <a:ext cx="401955" cy="268605"/>
          </a:xfrm>
          <a:prstGeom prst="rect">
            <a:avLst/>
          </a:prstGeom>
          <a:solidFill>
            <a:srgbClr val="BECC34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45769" y="3532464"/>
            <a:ext cx="568960" cy="518795"/>
            <a:chOff x="1945769" y="3532464"/>
            <a:chExt cx="568960" cy="5187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45769" y="3532464"/>
              <a:ext cx="568648" cy="51860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90219" y="3553914"/>
              <a:ext cx="480059" cy="429895"/>
            </a:xfrm>
            <a:custGeom>
              <a:avLst/>
              <a:gdLst/>
              <a:ahLst/>
              <a:cxnLst/>
              <a:rect l="l" t="t" r="r" b="b"/>
              <a:pathLst>
                <a:path w="480060" h="429895">
                  <a:moveTo>
                    <a:pt x="403340" y="237491"/>
                  </a:moveTo>
                  <a:lnTo>
                    <a:pt x="75328" y="237491"/>
                  </a:lnTo>
                  <a:lnTo>
                    <a:pt x="75328" y="429702"/>
                  </a:lnTo>
                  <a:lnTo>
                    <a:pt x="196270" y="429702"/>
                  </a:lnTo>
                  <a:lnTo>
                    <a:pt x="196270" y="274913"/>
                  </a:lnTo>
                  <a:lnTo>
                    <a:pt x="403340" y="274913"/>
                  </a:lnTo>
                  <a:lnTo>
                    <a:pt x="403340" y="237491"/>
                  </a:lnTo>
                  <a:close/>
                </a:path>
                <a:path w="480060" h="429895">
                  <a:moveTo>
                    <a:pt x="403340" y="274913"/>
                  </a:moveTo>
                  <a:lnTo>
                    <a:pt x="281951" y="274913"/>
                  </a:lnTo>
                  <a:lnTo>
                    <a:pt x="281951" y="429702"/>
                  </a:lnTo>
                  <a:lnTo>
                    <a:pt x="403340" y="429702"/>
                  </a:lnTo>
                  <a:lnTo>
                    <a:pt x="403340" y="274913"/>
                  </a:lnTo>
                  <a:close/>
                </a:path>
                <a:path w="480060" h="429895">
                  <a:moveTo>
                    <a:pt x="239873" y="0"/>
                  </a:moveTo>
                  <a:lnTo>
                    <a:pt x="0" y="237491"/>
                  </a:lnTo>
                  <a:lnTo>
                    <a:pt x="479748" y="237491"/>
                  </a:lnTo>
                  <a:lnTo>
                    <a:pt x="403340" y="161827"/>
                  </a:lnTo>
                  <a:lnTo>
                    <a:pt x="403340" y="119043"/>
                  </a:lnTo>
                  <a:lnTo>
                    <a:pt x="360221" y="119043"/>
                  </a:lnTo>
                  <a:lnTo>
                    <a:pt x="239873" y="0"/>
                  </a:lnTo>
                  <a:close/>
                </a:path>
                <a:path w="480060" h="429895">
                  <a:moveTo>
                    <a:pt x="403340" y="70672"/>
                  </a:moveTo>
                  <a:lnTo>
                    <a:pt x="360221" y="70672"/>
                  </a:lnTo>
                  <a:lnTo>
                    <a:pt x="360221" y="119043"/>
                  </a:lnTo>
                  <a:lnTo>
                    <a:pt x="403340" y="119043"/>
                  </a:lnTo>
                  <a:lnTo>
                    <a:pt x="403340" y="70672"/>
                  </a:lnTo>
                  <a:close/>
                </a:path>
              </a:pathLst>
            </a:custGeom>
            <a:solidFill>
              <a:srgbClr val="A1C2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990219" y="3553914"/>
              <a:ext cx="480059" cy="429895"/>
            </a:xfrm>
            <a:custGeom>
              <a:avLst/>
              <a:gdLst/>
              <a:ahLst/>
              <a:cxnLst/>
              <a:rect l="l" t="t" r="r" b="b"/>
              <a:pathLst>
                <a:path w="480060" h="429895">
                  <a:moveTo>
                    <a:pt x="239874" y="0"/>
                  </a:moveTo>
                  <a:lnTo>
                    <a:pt x="0" y="237491"/>
                  </a:lnTo>
                  <a:lnTo>
                    <a:pt x="75328" y="237491"/>
                  </a:lnTo>
                  <a:lnTo>
                    <a:pt x="75328" y="429703"/>
                  </a:lnTo>
                  <a:lnTo>
                    <a:pt x="196271" y="429703"/>
                  </a:lnTo>
                  <a:lnTo>
                    <a:pt x="196271" y="274913"/>
                  </a:lnTo>
                  <a:lnTo>
                    <a:pt x="281951" y="274913"/>
                  </a:lnTo>
                  <a:lnTo>
                    <a:pt x="281951" y="429703"/>
                  </a:lnTo>
                  <a:lnTo>
                    <a:pt x="403340" y="429703"/>
                  </a:lnTo>
                  <a:lnTo>
                    <a:pt x="403340" y="237491"/>
                  </a:lnTo>
                  <a:lnTo>
                    <a:pt x="479748" y="237491"/>
                  </a:lnTo>
                  <a:lnTo>
                    <a:pt x="403340" y="161827"/>
                  </a:lnTo>
                  <a:lnTo>
                    <a:pt x="403340" y="70673"/>
                  </a:lnTo>
                  <a:lnTo>
                    <a:pt x="360221" y="70673"/>
                  </a:lnTo>
                  <a:lnTo>
                    <a:pt x="360221" y="119043"/>
                  </a:lnTo>
                  <a:lnTo>
                    <a:pt x="239874" y="0"/>
                  </a:lnTo>
                  <a:close/>
                </a:path>
              </a:pathLst>
            </a:custGeom>
            <a:ln w="12700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5665955" y="1481252"/>
            <a:ext cx="732155" cy="2433320"/>
            <a:chOff x="5665955" y="1481252"/>
            <a:chExt cx="732155" cy="243332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5955" y="1481252"/>
              <a:ext cx="731587" cy="61330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710405" y="1502703"/>
              <a:ext cx="643255" cy="524510"/>
            </a:xfrm>
            <a:custGeom>
              <a:avLst/>
              <a:gdLst/>
              <a:ahLst/>
              <a:cxnLst/>
              <a:rect l="l" t="t" r="r" b="b"/>
              <a:pathLst>
                <a:path w="643254" h="524510">
                  <a:moveTo>
                    <a:pt x="578051" y="116221"/>
                  </a:moveTo>
                  <a:lnTo>
                    <a:pt x="64684" y="116221"/>
                  </a:lnTo>
                  <a:lnTo>
                    <a:pt x="0" y="236509"/>
                  </a:lnTo>
                  <a:lnTo>
                    <a:pt x="1852" y="245653"/>
                  </a:lnTo>
                  <a:lnTo>
                    <a:pt x="6901" y="253118"/>
                  </a:lnTo>
                  <a:lnTo>
                    <a:pt x="14383" y="258149"/>
                  </a:lnTo>
                  <a:lnTo>
                    <a:pt x="23534" y="259994"/>
                  </a:lnTo>
                  <a:lnTo>
                    <a:pt x="31505" y="258608"/>
                  </a:lnTo>
                  <a:lnTo>
                    <a:pt x="38295" y="254771"/>
                  </a:lnTo>
                  <a:lnTo>
                    <a:pt x="43425" y="248966"/>
                  </a:lnTo>
                  <a:lnTo>
                    <a:pt x="46418" y="241678"/>
                  </a:lnTo>
                  <a:lnTo>
                    <a:pt x="641643" y="241678"/>
                  </a:lnTo>
                  <a:lnTo>
                    <a:pt x="642686" y="236509"/>
                  </a:lnTo>
                  <a:lnTo>
                    <a:pt x="578051" y="116221"/>
                  </a:lnTo>
                  <a:close/>
                </a:path>
                <a:path w="643254" h="524510">
                  <a:moveTo>
                    <a:pt x="92235" y="241678"/>
                  </a:moveTo>
                  <a:lnTo>
                    <a:pt x="46418" y="241678"/>
                  </a:lnTo>
                  <a:lnTo>
                    <a:pt x="49418" y="248966"/>
                  </a:lnTo>
                  <a:lnTo>
                    <a:pt x="54566" y="254771"/>
                  </a:lnTo>
                  <a:lnTo>
                    <a:pt x="61373" y="258608"/>
                  </a:lnTo>
                  <a:lnTo>
                    <a:pt x="69352" y="259994"/>
                  </a:lnTo>
                  <a:lnTo>
                    <a:pt x="77322" y="258608"/>
                  </a:lnTo>
                  <a:lnTo>
                    <a:pt x="84111" y="254771"/>
                  </a:lnTo>
                  <a:lnTo>
                    <a:pt x="89241" y="248966"/>
                  </a:lnTo>
                  <a:lnTo>
                    <a:pt x="92235" y="241678"/>
                  </a:lnTo>
                  <a:close/>
                </a:path>
                <a:path w="643254" h="524510">
                  <a:moveTo>
                    <a:pt x="138051" y="241678"/>
                  </a:moveTo>
                  <a:lnTo>
                    <a:pt x="92235" y="241678"/>
                  </a:lnTo>
                  <a:lnTo>
                    <a:pt x="95235" y="248966"/>
                  </a:lnTo>
                  <a:lnTo>
                    <a:pt x="100382" y="254771"/>
                  </a:lnTo>
                  <a:lnTo>
                    <a:pt x="107189" y="258608"/>
                  </a:lnTo>
                  <a:lnTo>
                    <a:pt x="115168" y="259994"/>
                  </a:lnTo>
                  <a:lnTo>
                    <a:pt x="123138" y="258608"/>
                  </a:lnTo>
                  <a:lnTo>
                    <a:pt x="129928" y="254771"/>
                  </a:lnTo>
                  <a:lnTo>
                    <a:pt x="135058" y="248966"/>
                  </a:lnTo>
                  <a:lnTo>
                    <a:pt x="138051" y="241678"/>
                  </a:lnTo>
                  <a:close/>
                </a:path>
                <a:path w="643254" h="524510">
                  <a:moveTo>
                    <a:pt x="183868" y="241678"/>
                  </a:moveTo>
                  <a:lnTo>
                    <a:pt x="138051" y="241678"/>
                  </a:lnTo>
                  <a:lnTo>
                    <a:pt x="141051" y="248966"/>
                  </a:lnTo>
                  <a:lnTo>
                    <a:pt x="146199" y="254771"/>
                  </a:lnTo>
                  <a:lnTo>
                    <a:pt x="153006" y="258608"/>
                  </a:lnTo>
                  <a:lnTo>
                    <a:pt x="160985" y="259994"/>
                  </a:lnTo>
                  <a:lnTo>
                    <a:pt x="168955" y="258608"/>
                  </a:lnTo>
                  <a:lnTo>
                    <a:pt x="175745" y="254771"/>
                  </a:lnTo>
                  <a:lnTo>
                    <a:pt x="180875" y="248966"/>
                  </a:lnTo>
                  <a:lnTo>
                    <a:pt x="183868" y="241678"/>
                  </a:lnTo>
                  <a:close/>
                </a:path>
                <a:path w="643254" h="524510">
                  <a:moveTo>
                    <a:pt x="229735" y="241678"/>
                  </a:moveTo>
                  <a:lnTo>
                    <a:pt x="183868" y="241678"/>
                  </a:lnTo>
                  <a:lnTo>
                    <a:pt x="186868" y="248966"/>
                  </a:lnTo>
                  <a:lnTo>
                    <a:pt x="192015" y="254771"/>
                  </a:lnTo>
                  <a:lnTo>
                    <a:pt x="198822" y="258608"/>
                  </a:lnTo>
                  <a:lnTo>
                    <a:pt x="206801" y="259994"/>
                  </a:lnTo>
                  <a:lnTo>
                    <a:pt x="214780" y="258608"/>
                  </a:lnTo>
                  <a:lnTo>
                    <a:pt x="221587" y="254771"/>
                  </a:lnTo>
                  <a:lnTo>
                    <a:pt x="226734" y="248966"/>
                  </a:lnTo>
                  <a:lnTo>
                    <a:pt x="229735" y="241678"/>
                  </a:lnTo>
                  <a:close/>
                </a:path>
                <a:path w="643254" h="524510">
                  <a:moveTo>
                    <a:pt x="275551" y="241678"/>
                  </a:moveTo>
                  <a:lnTo>
                    <a:pt x="229735" y="241678"/>
                  </a:lnTo>
                  <a:lnTo>
                    <a:pt x="232727" y="248966"/>
                  </a:lnTo>
                  <a:lnTo>
                    <a:pt x="237857" y="254771"/>
                  </a:lnTo>
                  <a:lnTo>
                    <a:pt x="244647" y="258608"/>
                  </a:lnTo>
                  <a:lnTo>
                    <a:pt x="252618" y="259994"/>
                  </a:lnTo>
                  <a:lnTo>
                    <a:pt x="260596" y="258608"/>
                  </a:lnTo>
                  <a:lnTo>
                    <a:pt x="267403" y="254771"/>
                  </a:lnTo>
                  <a:lnTo>
                    <a:pt x="272551" y="248966"/>
                  </a:lnTo>
                  <a:lnTo>
                    <a:pt x="275551" y="241678"/>
                  </a:lnTo>
                  <a:close/>
                </a:path>
                <a:path w="643254" h="524510">
                  <a:moveTo>
                    <a:pt x="321368" y="241678"/>
                  </a:moveTo>
                  <a:lnTo>
                    <a:pt x="275551" y="241678"/>
                  </a:lnTo>
                  <a:lnTo>
                    <a:pt x="278544" y="248966"/>
                  </a:lnTo>
                  <a:lnTo>
                    <a:pt x="283674" y="254771"/>
                  </a:lnTo>
                  <a:lnTo>
                    <a:pt x="290463" y="258608"/>
                  </a:lnTo>
                  <a:lnTo>
                    <a:pt x="298434" y="259994"/>
                  </a:lnTo>
                  <a:lnTo>
                    <a:pt x="306413" y="258608"/>
                  </a:lnTo>
                  <a:lnTo>
                    <a:pt x="313220" y="254771"/>
                  </a:lnTo>
                  <a:lnTo>
                    <a:pt x="318367" y="248966"/>
                  </a:lnTo>
                  <a:lnTo>
                    <a:pt x="321368" y="241678"/>
                  </a:lnTo>
                  <a:close/>
                </a:path>
                <a:path w="643254" h="524510">
                  <a:moveTo>
                    <a:pt x="367184" y="241678"/>
                  </a:moveTo>
                  <a:lnTo>
                    <a:pt x="321368" y="241678"/>
                  </a:lnTo>
                  <a:lnTo>
                    <a:pt x="324360" y="248966"/>
                  </a:lnTo>
                  <a:lnTo>
                    <a:pt x="329490" y="254771"/>
                  </a:lnTo>
                  <a:lnTo>
                    <a:pt x="336280" y="258608"/>
                  </a:lnTo>
                  <a:lnTo>
                    <a:pt x="344251" y="259994"/>
                  </a:lnTo>
                  <a:lnTo>
                    <a:pt x="352229" y="258608"/>
                  </a:lnTo>
                  <a:lnTo>
                    <a:pt x="359036" y="254771"/>
                  </a:lnTo>
                  <a:lnTo>
                    <a:pt x="364184" y="248966"/>
                  </a:lnTo>
                  <a:lnTo>
                    <a:pt x="367184" y="241678"/>
                  </a:lnTo>
                  <a:close/>
                </a:path>
                <a:path w="643254" h="524510">
                  <a:moveTo>
                    <a:pt x="413001" y="241678"/>
                  </a:moveTo>
                  <a:lnTo>
                    <a:pt x="367184" y="241678"/>
                  </a:lnTo>
                  <a:lnTo>
                    <a:pt x="370177" y="248966"/>
                  </a:lnTo>
                  <a:lnTo>
                    <a:pt x="375307" y="254771"/>
                  </a:lnTo>
                  <a:lnTo>
                    <a:pt x="382096" y="258608"/>
                  </a:lnTo>
                  <a:lnTo>
                    <a:pt x="390067" y="259994"/>
                  </a:lnTo>
                  <a:lnTo>
                    <a:pt x="398047" y="258608"/>
                  </a:lnTo>
                  <a:lnTo>
                    <a:pt x="404854" y="254771"/>
                  </a:lnTo>
                  <a:lnTo>
                    <a:pt x="410001" y="248966"/>
                  </a:lnTo>
                  <a:lnTo>
                    <a:pt x="413001" y="241678"/>
                  </a:lnTo>
                  <a:close/>
                </a:path>
                <a:path w="643254" h="524510">
                  <a:moveTo>
                    <a:pt x="458817" y="241678"/>
                  </a:moveTo>
                  <a:lnTo>
                    <a:pt x="413001" y="241678"/>
                  </a:lnTo>
                  <a:lnTo>
                    <a:pt x="415993" y="248966"/>
                  </a:lnTo>
                  <a:lnTo>
                    <a:pt x="421123" y="254771"/>
                  </a:lnTo>
                  <a:lnTo>
                    <a:pt x="427913" y="258608"/>
                  </a:lnTo>
                  <a:lnTo>
                    <a:pt x="435884" y="259994"/>
                  </a:lnTo>
                  <a:lnTo>
                    <a:pt x="443862" y="258608"/>
                  </a:lnTo>
                  <a:lnTo>
                    <a:pt x="450669" y="254771"/>
                  </a:lnTo>
                  <a:lnTo>
                    <a:pt x="455817" y="248966"/>
                  </a:lnTo>
                  <a:lnTo>
                    <a:pt x="458817" y="241678"/>
                  </a:lnTo>
                  <a:close/>
                </a:path>
                <a:path w="643254" h="524510">
                  <a:moveTo>
                    <a:pt x="504634" y="241678"/>
                  </a:moveTo>
                  <a:lnTo>
                    <a:pt x="458817" y="241678"/>
                  </a:lnTo>
                  <a:lnTo>
                    <a:pt x="461818" y="248966"/>
                  </a:lnTo>
                  <a:lnTo>
                    <a:pt x="466965" y="254771"/>
                  </a:lnTo>
                  <a:lnTo>
                    <a:pt x="473772" y="258608"/>
                  </a:lnTo>
                  <a:lnTo>
                    <a:pt x="481751" y="259994"/>
                  </a:lnTo>
                  <a:lnTo>
                    <a:pt x="489721" y="258608"/>
                  </a:lnTo>
                  <a:lnTo>
                    <a:pt x="496511" y="254771"/>
                  </a:lnTo>
                  <a:lnTo>
                    <a:pt x="501641" y="248966"/>
                  </a:lnTo>
                  <a:lnTo>
                    <a:pt x="504634" y="241678"/>
                  </a:lnTo>
                  <a:close/>
                </a:path>
                <a:path w="643254" h="524510">
                  <a:moveTo>
                    <a:pt x="550451" y="241678"/>
                  </a:moveTo>
                  <a:lnTo>
                    <a:pt x="504634" y="241678"/>
                  </a:lnTo>
                  <a:lnTo>
                    <a:pt x="507634" y="248966"/>
                  </a:lnTo>
                  <a:lnTo>
                    <a:pt x="512782" y="254771"/>
                  </a:lnTo>
                  <a:lnTo>
                    <a:pt x="519589" y="258608"/>
                  </a:lnTo>
                  <a:lnTo>
                    <a:pt x="527568" y="259994"/>
                  </a:lnTo>
                  <a:lnTo>
                    <a:pt x="535538" y="258608"/>
                  </a:lnTo>
                  <a:lnTo>
                    <a:pt x="542327" y="254771"/>
                  </a:lnTo>
                  <a:lnTo>
                    <a:pt x="547457" y="248966"/>
                  </a:lnTo>
                  <a:lnTo>
                    <a:pt x="550451" y="241678"/>
                  </a:lnTo>
                  <a:close/>
                </a:path>
                <a:path w="643254" h="524510">
                  <a:moveTo>
                    <a:pt x="596267" y="241678"/>
                  </a:moveTo>
                  <a:lnTo>
                    <a:pt x="550451" y="241678"/>
                  </a:lnTo>
                  <a:lnTo>
                    <a:pt x="553451" y="248966"/>
                  </a:lnTo>
                  <a:lnTo>
                    <a:pt x="558598" y="254771"/>
                  </a:lnTo>
                  <a:lnTo>
                    <a:pt x="565405" y="258608"/>
                  </a:lnTo>
                  <a:lnTo>
                    <a:pt x="573384" y="259994"/>
                  </a:lnTo>
                  <a:lnTo>
                    <a:pt x="581356" y="258608"/>
                  </a:lnTo>
                  <a:lnTo>
                    <a:pt x="588145" y="254771"/>
                  </a:lnTo>
                  <a:lnTo>
                    <a:pt x="593275" y="248966"/>
                  </a:lnTo>
                  <a:lnTo>
                    <a:pt x="596267" y="241678"/>
                  </a:lnTo>
                  <a:close/>
                </a:path>
                <a:path w="643254" h="524510">
                  <a:moveTo>
                    <a:pt x="641643" y="241678"/>
                  </a:moveTo>
                  <a:lnTo>
                    <a:pt x="596267" y="241678"/>
                  </a:lnTo>
                  <a:lnTo>
                    <a:pt x="599267" y="248966"/>
                  </a:lnTo>
                  <a:lnTo>
                    <a:pt x="604415" y="254771"/>
                  </a:lnTo>
                  <a:lnTo>
                    <a:pt x="611222" y="258608"/>
                  </a:lnTo>
                  <a:lnTo>
                    <a:pt x="619201" y="259994"/>
                  </a:lnTo>
                  <a:lnTo>
                    <a:pt x="628345" y="258149"/>
                  </a:lnTo>
                  <a:lnTo>
                    <a:pt x="635809" y="253118"/>
                  </a:lnTo>
                  <a:lnTo>
                    <a:pt x="640841" y="245653"/>
                  </a:lnTo>
                  <a:lnTo>
                    <a:pt x="641643" y="241678"/>
                  </a:lnTo>
                  <a:close/>
                </a:path>
                <a:path w="643254" h="524510">
                  <a:moveTo>
                    <a:pt x="234351" y="88069"/>
                  </a:moveTo>
                  <a:lnTo>
                    <a:pt x="209913" y="88069"/>
                  </a:lnTo>
                  <a:lnTo>
                    <a:pt x="209913" y="116221"/>
                  </a:lnTo>
                  <a:lnTo>
                    <a:pt x="234351" y="116221"/>
                  </a:lnTo>
                  <a:lnTo>
                    <a:pt x="234351" y="88069"/>
                  </a:lnTo>
                  <a:close/>
                </a:path>
                <a:path w="643254" h="524510">
                  <a:moveTo>
                    <a:pt x="432772" y="88069"/>
                  </a:moveTo>
                  <a:lnTo>
                    <a:pt x="408334" y="88069"/>
                  </a:lnTo>
                  <a:lnTo>
                    <a:pt x="408334" y="116221"/>
                  </a:lnTo>
                  <a:lnTo>
                    <a:pt x="432772" y="116221"/>
                  </a:lnTo>
                  <a:lnTo>
                    <a:pt x="432772" y="88069"/>
                  </a:lnTo>
                  <a:close/>
                </a:path>
                <a:path w="643254" h="524510">
                  <a:moveTo>
                    <a:pt x="467098" y="0"/>
                  </a:moveTo>
                  <a:lnTo>
                    <a:pt x="175587" y="0"/>
                  </a:lnTo>
                  <a:lnTo>
                    <a:pt x="175587" y="88069"/>
                  </a:lnTo>
                  <a:lnTo>
                    <a:pt x="467098" y="88069"/>
                  </a:lnTo>
                  <a:lnTo>
                    <a:pt x="467098" y="0"/>
                  </a:lnTo>
                  <a:close/>
                </a:path>
                <a:path w="643254" h="524510">
                  <a:moveTo>
                    <a:pt x="606304" y="285587"/>
                  </a:moveTo>
                  <a:lnTo>
                    <a:pt x="36432" y="285587"/>
                  </a:lnTo>
                  <a:lnTo>
                    <a:pt x="36432" y="463585"/>
                  </a:lnTo>
                  <a:lnTo>
                    <a:pt x="282174" y="463585"/>
                  </a:lnTo>
                  <a:lnTo>
                    <a:pt x="282174" y="395787"/>
                  </a:lnTo>
                  <a:lnTo>
                    <a:pt x="70556" y="395787"/>
                  </a:lnTo>
                  <a:lnTo>
                    <a:pt x="70556" y="318457"/>
                  </a:lnTo>
                  <a:lnTo>
                    <a:pt x="606304" y="318457"/>
                  </a:lnTo>
                  <a:lnTo>
                    <a:pt x="606304" y="285587"/>
                  </a:lnTo>
                  <a:close/>
                </a:path>
                <a:path w="643254" h="524510">
                  <a:moveTo>
                    <a:pt x="388010" y="318457"/>
                  </a:moveTo>
                  <a:lnTo>
                    <a:pt x="360509" y="318457"/>
                  </a:lnTo>
                  <a:lnTo>
                    <a:pt x="360509" y="463585"/>
                  </a:lnTo>
                  <a:lnTo>
                    <a:pt x="606304" y="463585"/>
                  </a:lnTo>
                  <a:lnTo>
                    <a:pt x="606304" y="395787"/>
                  </a:lnTo>
                  <a:lnTo>
                    <a:pt x="388010" y="395787"/>
                  </a:lnTo>
                  <a:lnTo>
                    <a:pt x="388010" y="318457"/>
                  </a:lnTo>
                  <a:close/>
                </a:path>
                <a:path w="643254" h="524510">
                  <a:moveTo>
                    <a:pt x="350022" y="374561"/>
                  </a:moveTo>
                  <a:lnTo>
                    <a:pt x="335318" y="374561"/>
                  </a:lnTo>
                  <a:lnTo>
                    <a:pt x="335318" y="417015"/>
                  </a:lnTo>
                  <a:lnTo>
                    <a:pt x="350022" y="417015"/>
                  </a:lnTo>
                  <a:lnTo>
                    <a:pt x="350022" y="374561"/>
                  </a:lnTo>
                  <a:close/>
                </a:path>
                <a:path w="643254" h="524510">
                  <a:moveTo>
                    <a:pt x="176390" y="318457"/>
                  </a:moveTo>
                  <a:lnTo>
                    <a:pt x="148890" y="318457"/>
                  </a:lnTo>
                  <a:lnTo>
                    <a:pt x="148890" y="395787"/>
                  </a:lnTo>
                  <a:lnTo>
                    <a:pt x="176390" y="395787"/>
                  </a:lnTo>
                  <a:lnTo>
                    <a:pt x="176390" y="318457"/>
                  </a:lnTo>
                  <a:close/>
                </a:path>
                <a:path w="643254" h="524510">
                  <a:moveTo>
                    <a:pt x="282174" y="318457"/>
                  </a:moveTo>
                  <a:lnTo>
                    <a:pt x="254725" y="318457"/>
                  </a:lnTo>
                  <a:lnTo>
                    <a:pt x="254725" y="395787"/>
                  </a:lnTo>
                  <a:lnTo>
                    <a:pt x="282174" y="395787"/>
                  </a:lnTo>
                  <a:lnTo>
                    <a:pt x="282174" y="318457"/>
                  </a:lnTo>
                  <a:close/>
                </a:path>
                <a:path w="643254" h="524510">
                  <a:moveTo>
                    <a:pt x="493844" y="318457"/>
                  </a:moveTo>
                  <a:lnTo>
                    <a:pt x="466345" y="318457"/>
                  </a:lnTo>
                  <a:lnTo>
                    <a:pt x="466345" y="395787"/>
                  </a:lnTo>
                  <a:lnTo>
                    <a:pt x="493844" y="395787"/>
                  </a:lnTo>
                  <a:lnTo>
                    <a:pt x="493844" y="318457"/>
                  </a:lnTo>
                  <a:close/>
                </a:path>
                <a:path w="643254" h="524510">
                  <a:moveTo>
                    <a:pt x="606304" y="318457"/>
                  </a:moveTo>
                  <a:lnTo>
                    <a:pt x="572179" y="318457"/>
                  </a:lnTo>
                  <a:lnTo>
                    <a:pt x="572179" y="395787"/>
                  </a:lnTo>
                  <a:lnTo>
                    <a:pt x="606304" y="395787"/>
                  </a:lnTo>
                  <a:lnTo>
                    <a:pt x="606304" y="318457"/>
                  </a:lnTo>
                  <a:close/>
                </a:path>
                <a:path w="643254" h="524510">
                  <a:moveTo>
                    <a:pt x="642134" y="492591"/>
                  </a:moveTo>
                  <a:lnTo>
                    <a:pt x="551" y="492591"/>
                  </a:lnTo>
                  <a:lnTo>
                    <a:pt x="551" y="524405"/>
                  </a:lnTo>
                  <a:lnTo>
                    <a:pt x="642134" y="524405"/>
                  </a:lnTo>
                  <a:lnTo>
                    <a:pt x="642134" y="492591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710405" y="1502703"/>
              <a:ext cx="643255" cy="524510"/>
            </a:xfrm>
            <a:custGeom>
              <a:avLst/>
              <a:gdLst/>
              <a:ahLst/>
              <a:cxnLst/>
              <a:rect l="l" t="t" r="r" b="b"/>
              <a:pathLst>
                <a:path w="643254" h="524510">
                  <a:moveTo>
                    <a:pt x="175588" y="0"/>
                  </a:moveTo>
                  <a:lnTo>
                    <a:pt x="175588" y="88070"/>
                  </a:lnTo>
                  <a:lnTo>
                    <a:pt x="209913" y="88070"/>
                  </a:lnTo>
                  <a:lnTo>
                    <a:pt x="209913" y="116222"/>
                  </a:lnTo>
                  <a:lnTo>
                    <a:pt x="64685" y="116222"/>
                  </a:lnTo>
                  <a:lnTo>
                    <a:pt x="0" y="236509"/>
                  </a:lnTo>
                  <a:lnTo>
                    <a:pt x="1852" y="245654"/>
                  </a:lnTo>
                  <a:lnTo>
                    <a:pt x="6901" y="253119"/>
                  </a:lnTo>
                  <a:lnTo>
                    <a:pt x="14383" y="258150"/>
                  </a:lnTo>
                  <a:lnTo>
                    <a:pt x="23535" y="259995"/>
                  </a:lnTo>
                  <a:lnTo>
                    <a:pt x="31506" y="258608"/>
                  </a:lnTo>
                  <a:lnTo>
                    <a:pt x="38296" y="254771"/>
                  </a:lnTo>
                  <a:lnTo>
                    <a:pt x="43426" y="248967"/>
                  </a:lnTo>
                  <a:lnTo>
                    <a:pt x="46418" y="241678"/>
                  </a:lnTo>
                  <a:lnTo>
                    <a:pt x="49419" y="248967"/>
                  </a:lnTo>
                  <a:lnTo>
                    <a:pt x="54566" y="254771"/>
                  </a:lnTo>
                  <a:lnTo>
                    <a:pt x="61373" y="258608"/>
                  </a:lnTo>
                  <a:lnTo>
                    <a:pt x="69352" y="259995"/>
                  </a:lnTo>
                  <a:lnTo>
                    <a:pt x="77322" y="258608"/>
                  </a:lnTo>
                  <a:lnTo>
                    <a:pt x="84112" y="254771"/>
                  </a:lnTo>
                  <a:lnTo>
                    <a:pt x="89242" y="248967"/>
                  </a:lnTo>
                  <a:lnTo>
                    <a:pt x="92235" y="241678"/>
                  </a:lnTo>
                  <a:lnTo>
                    <a:pt x="95235" y="248967"/>
                  </a:lnTo>
                  <a:lnTo>
                    <a:pt x="100383" y="254771"/>
                  </a:lnTo>
                  <a:lnTo>
                    <a:pt x="107190" y="258608"/>
                  </a:lnTo>
                  <a:lnTo>
                    <a:pt x="115168" y="259995"/>
                  </a:lnTo>
                  <a:lnTo>
                    <a:pt x="123139" y="258608"/>
                  </a:lnTo>
                  <a:lnTo>
                    <a:pt x="129929" y="254771"/>
                  </a:lnTo>
                  <a:lnTo>
                    <a:pt x="135059" y="248967"/>
                  </a:lnTo>
                  <a:lnTo>
                    <a:pt x="138052" y="241678"/>
                  </a:lnTo>
                  <a:lnTo>
                    <a:pt x="141052" y="248967"/>
                  </a:lnTo>
                  <a:lnTo>
                    <a:pt x="146200" y="254771"/>
                  </a:lnTo>
                  <a:lnTo>
                    <a:pt x="153006" y="258608"/>
                  </a:lnTo>
                  <a:lnTo>
                    <a:pt x="160985" y="259995"/>
                  </a:lnTo>
                  <a:lnTo>
                    <a:pt x="168956" y="258608"/>
                  </a:lnTo>
                  <a:lnTo>
                    <a:pt x="175745" y="254771"/>
                  </a:lnTo>
                  <a:lnTo>
                    <a:pt x="180875" y="248967"/>
                  </a:lnTo>
                  <a:lnTo>
                    <a:pt x="183868" y="241678"/>
                  </a:lnTo>
                  <a:lnTo>
                    <a:pt x="186869" y="248967"/>
                  </a:lnTo>
                  <a:lnTo>
                    <a:pt x="192016" y="254771"/>
                  </a:lnTo>
                  <a:lnTo>
                    <a:pt x="198823" y="258608"/>
                  </a:lnTo>
                  <a:lnTo>
                    <a:pt x="206801" y="259995"/>
                  </a:lnTo>
                  <a:lnTo>
                    <a:pt x="214781" y="258608"/>
                  </a:lnTo>
                  <a:lnTo>
                    <a:pt x="221587" y="254771"/>
                  </a:lnTo>
                  <a:lnTo>
                    <a:pt x="226735" y="248967"/>
                  </a:lnTo>
                  <a:lnTo>
                    <a:pt x="229735" y="241678"/>
                  </a:lnTo>
                  <a:lnTo>
                    <a:pt x="232728" y="248967"/>
                  </a:lnTo>
                  <a:lnTo>
                    <a:pt x="237858" y="254771"/>
                  </a:lnTo>
                  <a:lnTo>
                    <a:pt x="244647" y="258608"/>
                  </a:lnTo>
                  <a:lnTo>
                    <a:pt x="252618" y="259995"/>
                  </a:lnTo>
                  <a:lnTo>
                    <a:pt x="260597" y="258608"/>
                  </a:lnTo>
                  <a:lnTo>
                    <a:pt x="267403" y="254771"/>
                  </a:lnTo>
                  <a:lnTo>
                    <a:pt x="272551" y="248967"/>
                  </a:lnTo>
                  <a:lnTo>
                    <a:pt x="275552" y="241678"/>
                  </a:lnTo>
                  <a:lnTo>
                    <a:pt x="278544" y="248967"/>
                  </a:lnTo>
                  <a:lnTo>
                    <a:pt x="283674" y="254771"/>
                  </a:lnTo>
                  <a:lnTo>
                    <a:pt x="290464" y="258608"/>
                  </a:lnTo>
                  <a:lnTo>
                    <a:pt x="298435" y="259995"/>
                  </a:lnTo>
                  <a:lnTo>
                    <a:pt x="306413" y="258608"/>
                  </a:lnTo>
                  <a:lnTo>
                    <a:pt x="313220" y="254771"/>
                  </a:lnTo>
                  <a:lnTo>
                    <a:pt x="318368" y="248967"/>
                  </a:lnTo>
                  <a:lnTo>
                    <a:pt x="321368" y="241678"/>
                  </a:lnTo>
                  <a:lnTo>
                    <a:pt x="324361" y="248967"/>
                  </a:lnTo>
                  <a:lnTo>
                    <a:pt x="329491" y="254771"/>
                  </a:lnTo>
                  <a:lnTo>
                    <a:pt x="336281" y="258608"/>
                  </a:lnTo>
                  <a:lnTo>
                    <a:pt x="344251" y="259995"/>
                  </a:lnTo>
                  <a:lnTo>
                    <a:pt x="352230" y="258608"/>
                  </a:lnTo>
                  <a:lnTo>
                    <a:pt x="359037" y="254771"/>
                  </a:lnTo>
                  <a:lnTo>
                    <a:pt x="364184" y="248967"/>
                  </a:lnTo>
                  <a:lnTo>
                    <a:pt x="367185" y="241678"/>
                  </a:lnTo>
                  <a:lnTo>
                    <a:pt x="370177" y="248967"/>
                  </a:lnTo>
                  <a:lnTo>
                    <a:pt x="375308" y="254771"/>
                  </a:lnTo>
                  <a:lnTo>
                    <a:pt x="382097" y="258608"/>
                  </a:lnTo>
                  <a:lnTo>
                    <a:pt x="390068" y="259995"/>
                  </a:lnTo>
                  <a:lnTo>
                    <a:pt x="398047" y="258608"/>
                  </a:lnTo>
                  <a:lnTo>
                    <a:pt x="404854" y="254771"/>
                  </a:lnTo>
                  <a:lnTo>
                    <a:pt x="410001" y="248967"/>
                  </a:lnTo>
                  <a:lnTo>
                    <a:pt x="413001" y="241678"/>
                  </a:lnTo>
                  <a:lnTo>
                    <a:pt x="415994" y="248967"/>
                  </a:lnTo>
                  <a:lnTo>
                    <a:pt x="421124" y="254771"/>
                  </a:lnTo>
                  <a:lnTo>
                    <a:pt x="427914" y="258608"/>
                  </a:lnTo>
                  <a:lnTo>
                    <a:pt x="435884" y="259995"/>
                  </a:lnTo>
                  <a:lnTo>
                    <a:pt x="443863" y="258608"/>
                  </a:lnTo>
                  <a:lnTo>
                    <a:pt x="450670" y="254771"/>
                  </a:lnTo>
                  <a:lnTo>
                    <a:pt x="455817" y="248967"/>
                  </a:lnTo>
                  <a:lnTo>
                    <a:pt x="458818" y="241678"/>
                  </a:lnTo>
                  <a:lnTo>
                    <a:pt x="461818" y="248967"/>
                  </a:lnTo>
                  <a:lnTo>
                    <a:pt x="466966" y="254771"/>
                  </a:lnTo>
                  <a:lnTo>
                    <a:pt x="473773" y="258608"/>
                  </a:lnTo>
                  <a:lnTo>
                    <a:pt x="481751" y="259995"/>
                  </a:lnTo>
                  <a:lnTo>
                    <a:pt x="489722" y="258608"/>
                  </a:lnTo>
                  <a:lnTo>
                    <a:pt x="496512" y="254771"/>
                  </a:lnTo>
                  <a:lnTo>
                    <a:pt x="501642" y="248967"/>
                  </a:lnTo>
                  <a:lnTo>
                    <a:pt x="504635" y="241678"/>
                  </a:lnTo>
                  <a:lnTo>
                    <a:pt x="507635" y="248967"/>
                  </a:lnTo>
                  <a:lnTo>
                    <a:pt x="512783" y="254771"/>
                  </a:lnTo>
                  <a:lnTo>
                    <a:pt x="519589" y="258608"/>
                  </a:lnTo>
                  <a:lnTo>
                    <a:pt x="527568" y="259995"/>
                  </a:lnTo>
                  <a:lnTo>
                    <a:pt x="535539" y="258608"/>
                  </a:lnTo>
                  <a:lnTo>
                    <a:pt x="542328" y="254771"/>
                  </a:lnTo>
                  <a:lnTo>
                    <a:pt x="547458" y="248967"/>
                  </a:lnTo>
                  <a:lnTo>
                    <a:pt x="550451" y="241678"/>
                  </a:lnTo>
                  <a:lnTo>
                    <a:pt x="553452" y="248967"/>
                  </a:lnTo>
                  <a:lnTo>
                    <a:pt x="558599" y="254771"/>
                  </a:lnTo>
                  <a:lnTo>
                    <a:pt x="565406" y="258608"/>
                  </a:lnTo>
                  <a:lnTo>
                    <a:pt x="573385" y="259995"/>
                  </a:lnTo>
                  <a:lnTo>
                    <a:pt x="581356" y="258608"/>
                  </a:lnTo>
                  <a:lnTo>
                    <a:pt x="588145" y="254771"/>
                  </a:lnTo>
                  <a:lnTo>
                    <a:pt x="593275" y="248967"/>
                  </a:lnTo>
                  <a:lnTo>
                    <a:pt x="596268" y="241678"/>
                  </a:lnTo>
                  <a:lnTo>
                    <a:pt x="599268" y="248967"/>
                  </a:lnTo>
                  <a:lnTo>
                    <a:pt x="604416" y="254771"/>
                  </a:lnTo>
                  <a:lnTo>
                    <a:pt x="611223" y="258608"/>
                  </a:lnTo>
                  <a:lnTo>
                    <a:pt x="619201" y="259995"/>
                  </a:lnTo>
                  <a:lnTo>
                    <a:pt x="628345" y="258150"/>
                  </a:lnTo>
                  <a:lnTo>
                    <a:pt x="635810" y="253119"/>
                  </a:lnTo>
                  <a:lnTo>
                    <a:pt x="640842" y="245654"/>
                  </a:lnTo>
                  <a:lnTo>
                    <a:pt x="642687" y="236509"/>
                  </a:lnTo>
                  <a:lnTo>
                    <a:pt x="578051" y="116222"/>
                  </a:lnTo>
                  <a:lnTo>
                    <a:pt x="432773" y="116222"/>
                  </a:lnTo>
                  <a:lnTo>
                    <a:pt x="432773" y="88070"/>
                  </a:lnTo>
                  <a:lnTo>
                    <a:pt x="467098" y="88070"/>
                  </a:lnTo>
                  <a:lnTo>
                    <a:pt x="467098" y="0"/>
                  </a:lnTo>
                  <a:lnTo>
                    <a:pt x="175588" y="0"/>
                  </a:lnTo>
                  <a:close/>
                </a:path>
                <a:path w="643254" h="524510">
                  <a:moveTo>
                    <a:pt x="234352" y="88070"/>
                  </a:moveTo>
                  <a:lnTo>
                    <a:pt x="408334" y="88070"/>
                  </a:lnTo>
                  <a:lnTo>
                    <a:pt x="408334" y="116222"/>
                  </a:lnTo>
                  <a:lnTo>
                    <a:pt x="234352" y="116222"/>
                  </a:lnTo>
                  <a:lnTo>
                    <a:pt x="234352" y="88070"/>
                  </a:lnTo>
                  <a:close/>
                </a:path>
                <a:path w="643254" h="524510">
                  <a:moveTo>
                    <a:pt x="36432" y="285588"/>
                  </a:moveTo>
                  <a:lnTo>
                    <a:pt x="36432" y="463585"/>
                  </a:lnTo>
                  <a:lnTo>
                    <a:pt x="282176" y="463585"/>
                  </a:lnTo>
                  <a:lnTo>
                    <a:pt x="282176" y="318457"/>
                  </a:lnTo>
                  <a:lnTo>
                    <a:pt x="360510" y="318457"/>
                  </a:lnTo>
                  <a:lnTo>
                    <a:pt x="360510" y="463585"/>
                  </a:lnTo>
                  <a:lnTo>
                    <a:pt x="606304" y="463585"/>
                  </a:lnTo>
                  <a:lnTo>
                    <a:pt x="606304" y="285588"/>
                  </a:lnTo>
                  <a:lnTo>
                    <a:pt x="36432" y="285588"/>
                  </a:lnTo>
                  <a:close/>
                </a:path>
                <a:path w="643254" h="524510">
                  <a:moveTo>
                    <a:pt x="70556" y="318457"/>
                  </a:moveTo>
                  <a:lnTo>
                    <a:pt x="148891" y="318457"/>
                  </a:lnTo>
                  <a:lnTo>
                    <a:pt x="148891" y="395789"/>
                  </a:lnTo>
                  <a:lnTo>
                    <a:pt x="70556" y="395789"/>
                  </a:lnTo>
                  <a:lnTo>
                    <a:pt x="70556" y="318457"/>
                  </a:lnTo>
                  <a:close/>
                </a:path>
                <a:path w="643254" h="524510">
                  <a:moveTo>
                    <a:pt x="176391" y="318457"/>
                  </a:moveTo>
                  <a:lnTo>
                    <a:pt x="254726" y="318457"/>
                  </a:lnTo>
                  <a:lnTo>
                    <a:pt x="254726" y="395789"/>
                  </a:lnTo>
                  <a:lnTo>
                    <a:pt x="176391" y="395789"/>
                  </a:lnTo>
                  <a:lnTo>
                    <a:pt x="176391" y="318457"/>
                  </a:lnTo>
                  <a:close/>
                </a:path>
                <a:path w="643254" h="524510">
                  <a:moveTo>
                    <a:pt x="388010" y="318457"/>
                  </a:moveTo>
                  <a:lnTo>
                    <a:pt x="466345" y="318457"/>
                  </a:lnTo>
                  <a:lnTo>
                    <a:pt x="466345" y="395789"/>
                  </a:lnTo>
                  <a:lnTo>
                    <a:pt x="388010" y="395789"/>
                  </a:lnTo>
                  <a:lnTo>
                    <a:pt x="388010" y="318457"/>
                  </a:lnTo>
                  <a:close/>
                </a:path>
                <a:path w="643254" h="524510">
                  <a:moveTo>
                    <a:pt x="493845" y="318457"/>
                  </a:moveTo>
                  <a:lnTo>
                    <a:pt x="572180" y="318457"/>
                  </a:lnTo>
                  <a:lnTo>
                    <a:pt x="572180" y="395789"/>
                  </a:lnTo>
                  <a:lnTo>
                    <a:pt x="493845" y="395789"/>
                  </a:lnTo>
                  <a:lnTo>
                    <a:pt x="493845" y="318457"/>
                  </a:lnTo>
                  <a:close/>
                </a:path>
                <a:path w="643254" h="524510">
                  <a:moveTo>
                    <a:pt x="335319" y="374561"/>
                  </a:moveTo>
                  <a:lnTo>
                    <a:pt x="335319" y="417016"/>
                  </a:lnTo>
                  <a:lnTo>
                    <a:pt x="350022" y="417016"/>
                  </a:lnTo>
                  <a:lnTo>
                    <a:pt x="350022" y="374561"/>
                  </a:lnTo>
                  <a:lnTo>
                    <a:pt x="335319" y="374561"/>
                  </a:lnTo>
                  <a:close/>
                </a:path>
                <a:path w="643254" h="524510">
                  <a:moveTo>
                    <a:pt x="552" y="492591"/>
                  </a:moveTo>
                  <a:lnTo>
                    <a:pt x="552" y="524406"/>
                  </a:lnTo>
                  <a:lnTo>
                    <a:pt x="642134" y="524406"/>
                  </a:lnTo>
                  <a:lnTo>
                    <a:pt x="642134" y="492591"/>
                  </a:lnTo>
                  <a:lnTo>
                    <a:pt x="552" y="492591"/>
                  </a:lnTo>
                  <a:close/>
                </a:path>
              </a:pathLst>
            </a:custGeom>
            <a:ln w="12700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22548" y="2043602"/>
              <a:ext cx="152400" cy="187064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198748" y="2075037"/>
              <a:ext cx="0" cy="1767839"/>
            </a:xfrm>
            <a:custGeom>
              <a:avLst/>
              <a:gdLst/>
              <a:ahLst/>
              <a:cxnLst/>
              <a:rect l="l" t="t" r="r" b="b"/>
              <a:pathLst>
                <a:path w="0" h="1767839">
                  <a:moveTo>
                    <a:pt x="0" y="997271"/>
                  </a:moveTo>
                  <a:lnTo>
                    <a:pt x="0" y="1767770"/>
                  </a:lnTo>
                </a:path>
                <a:path w="0" h="1767839">
                  <a:moveTo>
                    <a:pt x="0" y="0"/>
                  </a:moveTo>
                  <a:lnTo>
                    <a:pt x="0" y="665168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160648" y="3846617"/>
              <a:ext cx="76200" cy="0"/>
            </a:xfrm>
            <a:custGeom>
              <a:avLst/>
              <a:gdLst/>
              <a:ahLst/>
              <a:cxnLst/>
              <a:rect l="l" t="t" r="r" b="b"/>
              <a:pathLst>
                <a:path w="76200" h="0">
                  <a:moveTo>
                    <a:pt x="0" y="0"/>
                  </a:moveTo>
                  <a:lnTo>
                    <a:pt x="76200" y="0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160648" y="2071227"/>
              <a:ext cx="76200" cy="0"/>
            </a:xfrm>
            <a:custGeom>
              <a:avLst/>
              <a:gdLst/>
              <a:ahLst/>
              <a:cxnLst/>
              <a:rect l="l" t="t" r="r" b="b"/>
              <a:pathLst>
                <a:path w="76200" h="0">
                  <a:moveTo>
                    <a:pt x="76200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092823" y="2740206"/>
              <a:ext cx="212090" cy="332105"/>
            </a:xfrm>
            <a:custGeom>
              <a:avLst/>
              <a:gdLst/>
              <a:ahLst/>
              <a:cxnLst/>
              <a:rect l="l" t="t" r="r" b="b"/>
              <a:pathLst>
                <a:path w="212089" h="332105">
                  <a:moveTo>
                    <a:pt x="211849" y="0"/>
                  </a:moveTo>
                  <a:lnTo>
                    <a:pt x="0" y="0"/>
                  </a:lnTo>
                  <a:lnTo>
                    <a:pt x="0" y="332102"/>
                  </a:lnTo>
                  <a:lnTo>
                    <a:pt x="211849" y="332102"/>
                  </a:lnTo>
                  <a:lnTo>
                    <a:pt x="211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8928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dirty="0" spc="25"/>
              <a:t> </a:t>
            </a:r>
            <a:r>
              <a:rPr dirty="0" spc="-5"/>
              <a:t>to</a:t>
            </a:r>
            <a:r>
              <a:rPr dirty="0" spc="25"/>
              <a:t> </a:t>
            </a:r>
            <a:r>
              <a:rPr dirty="0"/>
              <a:t>get</a:t>
            </a:r>
            <a:r>
              <a:rPr dirty="0" spc="30"/>
              <a:t> </a:t>
            </a:r>
            <a:r>
              <a:rPr dirty="0" spc="-5"/>
              <a:t>from</a:t>
            </a:r>
            <a:r>
              <a:rPr dirty="0" spc="25"/>
              <a:t> </a:t>
            </a:r>
            <a:r>
              <a:rPr dirty="0" spc="-5"/>
              <a:t>point</a:t>
            </a:r>
            <a:r>
              <a:rPr dirty="0" spc="-135"/>
              <a:t> </a:t>
            </a:r>
            <a:r>
              <a:rPr dirty="0"/>
              <a:t>A</a:t>
            </a:r>
            <a:r>
              <a:rPr dirty="0" spc="-135"/>
              <a:t> </a:t>
            </a:r>
            <a:r>
              <a:rPr dirty="0" spc="-5"/>
              <a:t>to</a:t>
            </a:r>
            <a:r>
              <a:rPr dirty="0" spc="25"/>
              <a:t> </a:t>
            </a:r>
            <a:r>
              <a:rPr dirty="0" spc="-5"/>
              <a:t>point</a:t>
            </a:r>
            <a:r>
              <a:rPr dirty="0" spc="30"/>
              <a:t> </a:t>
            </a:r>
            <a:r>
              <a:rPr dirty="0"/>
              <a:t>B?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2199930" y="3626105"/>
            <a:ext cx="3880485" cy="675005"/>
            <a:chOff x="2199930" y="3626105"/>
            <a:chExt cx="3880485" cy="675005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13480" y="4078803"/>
              <a:ext cx="3666350" cy="1524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464915" y="4135003"/>
              <a:ext cx="3563620" cy="0"/>
            </a:xfrm>
            <a:custGeom>
              <a:avLst/>
              <a:gdLst/>
              <a:ahLst/>
              <a:cxnLst/>
              <a:rect l="l" t="t" r="r" b="b"/>
              <a:pathLst>
                <a:path w="3563620" h="0">
                  <a:moveTo>
                    <a:pt x="0" y="0"/>
                  </a:moveTo>
                  <a:lnTo>
                    <a:pt x="1675814" y="0"/>
                  </a:lnTo>
                </a:path>
                <a:path w="3563620" h="0">
                  <a:moveTo>
                    <a:pt x="1887663" y="0"/>
                  </a:moveTo>
                  <a:lnTo>
                    <a:pt x="3563480" y="0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032204" y="4096903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w="0" h="76200">
                  <a:moveTo>
                    <a:pt x="0" y="7620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461105" y="4096903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w="0" h="76200">
                  <a:moveTo>
                    <a:pt x="0" y="0"/>
                  </a:moveTo>
                  <a:lnTo>
                    <a:pt x="0" y="76200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140729" y="3968952"/>
              <a:ext cx="212090" cy="332105"/>
            </a:xfrm>
            <a:custGeom>
              <a:avLst/>
              <a:gdLst/>
              <a:ahLst/>
              <a:cxnLst/>
              <a:rect l="l" t="t" r="r" b="b"/>
              <a:pathLst>
                <a:path w="212089" h="332104">
                  <a:moveTo>
                    <a:pt x="211849" y="0"/>
                  </a:moveTo>
                  <a:lnTo>
                    <a:pt x="0" y="0"/>
                  </a:lnTo>
                  <a:lnTo>
                    <a:pt x="0" y="332102"/>
                  </a:lnTo>
                  <a:lnTo>
                    <a:pt x="211849" y="332102"/>
                  </a:lnTo>
                  <a:lnTo>
                    <a:pt x="211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99930" y="3626105"/>
              <a:ext cx="695325" cy="44148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242793" y="3645968"/>
              <a:ext cx="609600" cy="356235"/>
            </a:xfrm>
            <a:custGeom>
              <a:avLst/>
              <a:gdLst/>
              <a:ahLst/>
              <a:cxnLst/>
              <a:rect l="l" t="t" r="r" b="b"/>
              <a:pathLst>
                <a:path w="609600" h="356235">
                  <a:moveTo>
                    <a:pt x="382143" y="148589"/>
                  </a:moveTo>
                  <a:lnTo>
                    <a:pt x="135921" y="148589"/>
                  </a:lnTo>
                  <a:lnTo>
                    <a:pt x="257699" y="196976"/>
                  </a:lnTo>
                  <a:lnTo>
                    <a:pt x="259441" y="198693"/>
                  </a:lnTo>
                  <a:lnTo>
                    <a:pt x="263457" y="204046"/>
                  </a:lnTo>
                  <a:lnTo>
                    <a:pt x="267927" y="213342"/>
                  </a:lnTo>
                  <a:lnTo>
                    <a:pt x="271034" y="226885"/>
                  </a:lnTo>
                  <a:lnTo>
                    <a:pt x="273107" y="233203"/>
                  </a:lnTo>
                  <a:lnTo>
                    <a:pt x="280336" y="247102"/>
                  </a:lnTo>
                  <a:lnTo>
                    <a:pt x="294237" y="261001"/>
                  </a:lnTo>
                  <a:lnTo>
                    <a:pt x="316325" y="267319"/>
                  </a:lnTo>
                  <a:lnTo>
                    <a:pt x="559974" y="267319"/>
                  </a:lnTo>
                  <a:lnTo>
                    <a:pt x="568882" y="266400"/>
                  </a:lnTo>
                  <a:lnTo>
                    <a:pt x="586741" y="259952"/>
                  </a:lnTo>
                  <a:lnTo>
                    <a:pt x="600254" y="242435"/>
                  </a:lnTo>
                  <a:lnTo>
                    <a:pt x="596122" y="208311"/>
                  </a:lnTo>
                  <a:lnTo>
                    <a:pt x="584851" y="180832"/>
                  </a:lnTo>
                  <a:lnTo>
                    <a:pt x="382143" y="180832"/>
                  </a:lnTo>
                  <a:lnTo>
                    <a:pt x="382143" y="148589"/>
                  </a:lnTo>
                  <a:close/>
                </a:path>
                <a:path w="609600" h="356235">
                  <a:moveTo>
                    <a:pt x="74533" y="31908"/>
                  </a:moveTo>
                  <a:lnTo>
                    <a:pt x="45547" y="37774"/>
                  </a:lnTo>
                  <a:lnTo>
                    <a:pt x="21853" y="53762"/>
                  </a:lnTo>
                  <a:lnTo>
                    <a:pt x="5865" y="77457"/>
                  </a:lnTo>
                  <a:lnTo>
                    <a:pt x="0" y="106442"/>
                  </a:lnTo>
                  <a:lnTo>
                    <a:pt x="5865" y="135427"/>
                  </a:lnTo>
                  <a:lnTo>
                    <a:pt x="21853" y="159121"/>
                  </a:lnTo>
                  <a:lnTo>
                    <a:pt x="45547" y="175108"/>
                  </a:lnTo>
                  <a:lnTo>
                    <a:pt x="74533" y="180974"/>
                  </a:lnTo>
                  <a:lnTo>
                    <a:pt x="92973" y="178661"/>
                  </a:lnTo>
                  <a:lnTo>
                    <a:pt x="109729" y="172106"/>
                  </a:lnTo>
                  <a:lnTo>
                    <a:pt x="124234" y="161889"/>
                  </a:lnTo>
                  <a:lnTo>
                    <a:pt x="135921" y="148589"/>
                  </a:lnTo>
                  <a:lnTo>
                    <a:pt x="382143" y="148589"/>
                  </a:lnTo>
                  <a:lnTo>
                    <a:pt x="382143" y="147685"/>
                  </a:lnTo>
                  <a:lnTo>
                    <a:pt x="74533" y="147685"/>
                  </a:lnTo>
                  <a:lnTo>
                    <a:pt x="58479" y="144442"/>
                  </a:lnTo>
                  <a:lnTo>
                    <a:pt x="45352" y="135599"/>
                  </a:lnTo>
                  <a:lnTo>
                    <a:pt x="36493" y="122489"/>
                  </a:lnTo>
                  <a:lnTo>
                    <a:pt x="33242" y="106442"/>
                  </a:lnTo>
                  <a:lnTo>
                    <a:pt x="36493" y="90388"/>
                  </a:lnTo>
                  <a:lnTo>
                    <a:pt x="45352" y="77261"/>
                  </a:lnTo>
                  <a:lnTo>
                    <a:pt x="58479" y="68402"/>
                  </a:lnTo>
                  <a:lnTo>
                    <a:pt x="74533" y="65150"/>
                  </a:lnTo>
                  <a:lnTo>
                    <a:pt x="135920" y="65150"/>
                  </a:lnTo>
                  <a:lnTo>
                    <a:pt x="134244" y="61986"/>
                  </a:lnTo>
                  <a:lnTo>
                    <a:pt x="118160" y="46083"/>
                  </a:lnTo>
                  <a:lnTo>
                    <a:pt x="97859" y="35654"/>
                  </a:lnTo>
                  <a:lnTo>
                    <a:pt x="74533" y="31908"/>
                  </a:lnTo>
                  <a:close/>
                </a:path>
                <a:path w="609600" h="356235">
                  <a:moveTo>
                    <a:pt x="440150" y="110870"/>
                  </a:moveTo>
                  <a:lnTo>
                    <a:pt x="425576" y="110870"/>
                  </a:lnTo>
                  <a:lnTo>
                    <a:pt x="425576" y="180832"/>
                  </a:lnTo>
                  <a:lnTo>
                    <a:pt x="440150" y="180832"/>
                  </a:lnTo>
                  <a:lnTo>
                    <a:pt x="440150" y="110870"/>
                  </a:lnTo>
                  <a:close/>
                </a:path>
                <a:path w="609600" h="356235">
                  <a:moveTo>
                    <a:pt x="498919" y="110870"/>
                  </a:moveTo>
                  <a:lnTo>
                    <a:pt x="483584" y="110870"/>
                  </a:lnTo>
                  <a:lnTo>
                    <a:pt x="483584" y="180832"/>
                  </a:lnTo>
                  <a:lnTo>
                    <a:pt x="498919" y="180832"/>
                  </a:lnTo>
                  <a:lnTo>
                    <a:pt x="498919" y="110870"/>
                  </a:lnTo>
                  <a:close/>
                </a:path>
                <a:path w="609600" h="356235">
                  <a:moveTo>
                    <a:pt x="549864" y="110870"/>
                  </a:moveTo>
                  <a:lnTo>
                    <a:pt x="498919" y="110870"/>
                  </a:lnTo>
                  <a:lnTo>
                    <a:pt x="523548" y="121802"/>
                  </a:lnTo>
                  <a:lnTo>
                    <a:pt x="539369" y="145851"/>
                  </a:lnTo>
                  <a:lnTo>
                    <a:pt x="547811" y="169901"/>
                  </a:lnTo>
                  <a:lnTo>
                    <a:pt x="550307" y="180832"/>
                  </a:lnTo>
                  <a:lnTo>
                    <a:pt x="584851" y="180832"/>
                  </a:lnTo>
                  <a:lnTo>
                    <a:pt x="564595" y="131444"/>
                  </a:lnTo>
                  <a:lnTo>
                    <a:pt x="560512" y="123743"/>
                  </a:lnTo>
                  <a:lnTo>
                    <a:pt x="549864" y="110870"/>
                  </a:lnTo>
                  <a:close/>
                </a:path>
                <a:path w="609600" h="356235">
                  <a:moveTo>
                    <a:pt x="478059" y="82153"/>
                  </a:moveTo>
                  <a:lnTo>
                    <a:pt x="73723" y="82153"/>
                  </a:lnTo>
                  <a:lnTo>
                    <a:pt x="59960" y="86169"/>
                  </a:lnTo>
                  <a:lnTo>
                    <a:pt x="74533" y="124205"/>
                  </a:lnTo>
                  <a:lnTo>
                    <a:pt x="103585" y="135731"/>
                  </a:lnTo>
                  <a:lnTo>
                    <a:pt x="97487" y="140719"/>
                  </a:lnTo>
                  <a:lnTo>
                    <a:pt x="90502" y="144482"/>
                  </a:lnTo>
                  <a:lnTo>
                    <a:pt x="82795" y="146857"/>
                  </a:lnTo>
                  <a:lnTo>
                    <a:pt x="74533" y="147685"/>
                  </a:lnTo>
                  <a:lnTo>
                    <a:pt x="382143" y="147685"/>
                  </a:lnTo>
                  <a:lnTo>
                    <a:pt x="382143" y="110870"/>
                  </a:lnTo>
                  <a:lnTo>
                    <a:pt x="549864" y="110870"/>
                  </a:lnTo>
                  <a:lnTo>
                    <a:pt x="546496" y="106799"/>
                  </a:lnTo>
                  <a:lnTo>
                    <a:pt x="519896" y="89855"/>
                  </a:lnTo>
                  <a:lnTo>
                    <a:pt x="478059" y="82153"/>
                  </a:lnTo>
                  <a:close/>
                </a:path>
                <a:path w="609600" h="356235">
                  <a:moveTo>
                    <a:pt x="135920" y="65150"/>
                  </a:moveTo>
                  <a:lnTo>
                    <a:pt x="74533" y="65150"/>
                  </a:lnTo>
                  <a:lnTo>
                    <a:pt x="84448" y="66362"/>
                  </a:lnTo>
                  <a:lnTo>
                    <a:pt x="93488" y="69799"/>
                  </a:lnTo>
                  <a:lnTo>
                    <a:pt x="101374" y="75162"/>
                  </a:lnTo>
                  <a:lnTo>
                    <a:pt x="107822" y="82153"/>
                  </a:lnTo>
                  <a:lnTo>
                    <a:pt x="144923" y="82153"/>
                  </a:lnTo>
                  <a:lnTo>
                    <a:pt x="135920" y="65150"/>
                  </a:lnTo>
                  <a:close/>
                </a:path>
                <a:path w="609600" h="356235">
                  <a:moveTo>
                    <a:pt x="384047" y="36575"/>
                  </a:moveTo>
                  <a:lnTo>
                    <a:pt x="350758" y="36575"/>
                  </a:lnTo>
                  <a:lnTo>
                    <a:pt x="350758" y="82153"/>
                  </a:lnTo>
                  <a:lnTo>
                    <a:pt x="384047" y="82153"/>
                  </a:lnTo>
                  <a:lnTo>
                    <a:pt x="384047" y="36575"/>
                  </a:lnTo>
                  <a:close/>
                </a:path>
                <a:path w="609600" h="356235">
                  <a:moveTo>
                    <a:pt x="305296" y="0"/>
                  </a:moveTo>
                  <a:lnTo>
                    <a:pt x="146018" y="0"/>
                  </a:lnTo>
                  <a:lnTo>
                    <a:pt x="137392" y="1745"/>
                  </a:lnTo>
                  <a:lnTo>
                    <a:pt x="130353" y="6504"/>
                  </a:lnTo>
                  <a:lnTo>
                    <a:pt x="125611" y="13559"/>
                  </a:lnTo>
                  <a:lnTo>
                    <a:pt x="123873" y="22193"/>
                  </a:lnTo>
                  <a:lnTo>
                    <a:pt x="125611" y="30826"/>
                  </a:lnTo>
                  <a:lnTo>
                    <a:pt x="130353" y="37881"/>
                  </a:lnTo>
                  <a:lnTo>
                    <a:pt x="137392" y="42640"/>
                  </a:lnTo>
                  <a:lnTo>
                    <a:pt x="146018" y="44386"/>
                  </a:lnTo>
                  <a:lnTo>
                    <a:pt x="304816" y="44386"/>
                  </a:lnTo>
                  <a:lnTo>
                    <a:pt x="310781" y="41313"/>
                  </a:lnTo>
                  <a:lnTo>
                    <a:pt x="314849" y="36575"/>
                  </a:lnTo>
                  <a:lnTo>
                    <a:pt x="603976" y="36575"/>
                  </a:lnTo>
                  <a:lnTo>
                    <a:pt x="607854" y="30826"/>
                  </a:lnTo>
                  <a:lnTo>
                    <a:pt x="609600" y="22193"/>
                  </a:lnTo>
                  <a:lnTo>
                    <a:pt x="607854" y="13559"/>
                  </a:lnTo>
                  <a:lnTo>
                    <a:pt x="604683" y="8858"/>
                  </a:lnTo>
                  <a:lnTo>
                    <a:pt x="315706" y="8858"/>
                  </a:lnTo>
                  <a:lnTo>
                    <a:pt x="311656" y="3525"/>
                  </a:lnTo>
                  <a:lnTo>
                    <a:pt x="305296" y="0"/>
                  </a:lnTo>
                  <a:close/>
                </a:path>
                <a:path w="609600" h="356235">
                  <a:moveTo>
                    <a:pt x="603976" y="36575"/>
                  </a:moveTo>
                  <a:lnTo>
                    <a:pt x="418672" y="36575"/>
                  </a:lnTo>
                  <a:lnTo>
                    <a:pt x="422739" y="41313"/>
                  </a:lnTo>
                  <a:lnTo>
                    <a:pt x="428703" y="44386"/>
                  </a:lnTo>
                  <a:lnTo>
                    <a:pt x="587406" y="44386"/>
                  </a:lnTo>
                  <a:lnTo>
                    <a:pt x="596040" y="42640"/>
                  </a:lnTo>
                  <a:lnTo>
                    <a:pt x="603095" y="37881"/>
                  </a:lnTo>
                  <a:lnTo>
                    <a:pt x="603976" y="36575"/>
                  </a:lnTo>
                  <a:close/>
                </a:path>
                <a:path w="609600" h="356235">
                  <a:moveTo>
                    <a:pt x="587406" y="0"/>
                  </a:moveTo>
                  <a:lnTo>
                    <a:pt x="428223" y="0"/>
                  </a:lnTo>
                  <a:lnTo>
                    <a:pt x="421863" y="3525"/>
                  </a:lnTo>
                  <a:lnTo>
                    <a:pt x="417814" y="8858"/>
                  </a:lnTo>
                  <a:lnTo>
                    <a:pt x="604683" y="8858"/>
                  </a:lnTo>
                  <a:lnTo>
                    <a:pt x="603095" y="6504"/>
                  </a:lnTo>
                  <a:lnTo>
                    <a:pt x="596040" y="1745"/>
                  </a:lnTo>
                  <a:lnTo>
                    <a:pt x="587406" y="0"/>
                  </a:lnTo>
                  <a:close/>
                </a:path>
                <a:path w="609600" h="356235">
                  <a:moveTo>
                    <a:pt x="598417" y="298037"/>
                  </a:moveTo>
                  <a:lnTo>
                    <a:pt x="281931" y="298037"/>
                  </a:lnTo>
                  <a:lnTo>
                    <a:pt x="278845" y="301123"/>
                  </a:lnTo>
                  <a:lnTo>
                    <a:pt x="278845" y="352672"/>
                  </a:lnTo>
                  <a:lnTo>
                    <a:pt x="281931" y="355758"/>
                  </a:lnTo>
                  <a:lnTo>
                    <a:pt x="598417" y="355758"/>
                  </a:lnTo>
                  <a:lnTo>
                    <a:pt x="601503" y="352672"/>
                  </a:lnTo>
                  <a:lnTo>
                    <a:pt x="601503" y="301123"/>
                  </a:lnTo>
                  <a:lnTo>
                    <a:pt x="598417" y="298037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242793" y="3645968"/>
              <a:ext cx="609600" cy="267335"/>
            </a:xfrm>
            <a:custGeom>
              <a:avLst/>
              <a:gdLst/>
              <a:ahLst/>
              <a:cxnLst/>
              <a:rect l="l" t="t" r="r" b="b"/>
              <a:pathLst>
                <a:path w="609600" h="267335">
                  <a:moveTo>
                    <a:pt x="146018" y="0"/>
                  </a:moveTo>
                  <a:lnTo>
                    <a:pt x="137391" y="1745"/>
                  </a:lnTo>
                  <a:lnTo>
                    <a:pt x="130353" y="6504"/>
                  </a:lnTo>
                  <a:lnTo>
                    <a:pt x="125610" y="13559"/>
                  </a:lnTo>
                  <a:lnTo>
                    <a:pt x="123872" y="22193"/>
                  </a:lnTo>
                  <a:lnTo>
                    <a:pt x="125610" y="30826"/>
                  </a:lnTo>
                  <a:lnTo>
                    <a:pt x="130353" y="37881"/>
                  </a:lnTo>
                  <a:lnTo>
                    <a:pt x="137392" y="42640"/>
                  </a:lnTo>
                  <a:lnTo>
                    <a:pt x="146018" y="44386"/>
                  </a:lnTo>
                  <a:lnTo>
                    <a:pt x="298084" y="44386"/>
                  </a:lnTo>
                  <a:lnTo>
                    <a:pt x="304816" y="44386"/>
                  </a:lnTo>
                  <a:lnTo>
                    <a:pt x="310781" y="41312"/>
                  </a:lnTo>
                  <a:lnTo>
                    <a:pt x="314848" y="36576"/>
                  </a:lnTo>
                  <a:lnTo>
                    <a:pt x="350758" y="36576"/>
                  </a:lnTo>
                  <a:lnTo>
                    <a:pt x="350758" y="82153"/>
                  </a:lnTo>
                  <a:lnTo>
                    <a:pt x="144922" y="82153"/>
                  </a:lnTo>
                  <a:lnTo>
                    <a:pt x="134244" y="61986"/>
                  </a:lnTo>
                  <a:lnTo>
                    <a:pt x="118159" y="46083"/>
                  </a:lnTo>
                  <a:lnTo>
                    <a:pt x="97858" y="35654"/>
                  </a:lnTo>
                  <a:lnTo>
                    <a:pt x="74533" y="31908"/>
                  </a:lnTo>
                  <a:lnTo>
                    <a:pt x="45547" y="37774"/>
                  </a:lnTo>
                  <a:lnTo>
                    <a:pt x="21853" y="53762"/>
                  </a:lnTo>
                  <a:lnTo>
                    <a:pt x="5865" y="77456"/>
                  </a:lnTo>
                  <a:lnTo>
                    <a:pt x="0" y="106441"/>
                  </a:lnTo>
                  <a:lnTo>
                    <a:pt x="5865" y="135427"/>
                  </a:lnTo>
                  <a:lnTo>
                    <a:pt x="21853" y="159121"/>
                  </a:lnTo>
                  <a:lnTo>
                    <a:pt x="45547" y="175108"/>
                  </a:lnTo>
                  <a:lnTo>
                    <a:pt x="74533" y="180975"/>
                  </a:lnTo>
                  <a:lnTo>
                    <a:pt x="92972" y="178661"/>
                  </a:lnTo>
                  <a:lnTo>
                    <a:pt x="109728" y="172106"/>
                  </a:lnTo>
                  <a:lnTo>
                    <a:pt x="124233" y="161889"/>
                  </a:lnTo>
                  <a:lnTo>
                    <a:pt x="135921" y="148590"/>
                  </a:lnTo>
                  <a:lnTo>
                    <a:pt x="257698" y="196977"/>
                  </a:lnTo>
                  <a:lnTo>
                    <a:pt x="259441" y="198693"/>
                  </a:lnTo>
                  <a:lnTo>
                    <a:pt x="263456" y="204046"/>
                  </a:lnTo>
                  <a:lnTo>
                    <a:pt x="267926" y="213342"/>
                  </a:lnTo>
                  <a:lnTo>
                    <a:pt x="271033" y="226885"/>
                  </a:lnTo>
                  <a:lnTo>
                    <a:pt x="273106" y="233203"/>
                  </a:lnTo>
                  <a:lnTo>
                    <a:pt x="280336" y="247102"/>
                  </a:lnTo>
                  <a:lnTo>
                    <a:pt x="294237" y="261001"/>
                  </a:lnTo>
                  <a:lnTo>
                    <a:pt x="316325" y="267319"/>
                  </a:lnTo>
                  <a:lnTo>
                    <a:pt x="559974" y="267319"/>
                  </a:lnTo>
                  <a:lnTo>
                    <a:pt x="568882" y="266400"/>
                  </a:lnTo>
                  <a:lnTo>
                    <a:pt x="586741" y="259952"/>
                  </a:lnTo>
                  <a:lnTo>
                    <a:pt x="600253" y="242435"/>
                  </a:lnTo>
                  <a:lnTo>
                    <a:pt x="596122" y="208311"/>
                  </a:lnTo>
                  <a:lnTo>
                    <a:pt x="564594" y="131445"/>
                  </a:lnTo>
                  <a:lnTo>
                    <a:pt x="519896" y="89855"/>
                  </a:lnTo>
                  <a:lnTo>
                    <a:pt x="478059" y="82153"/>
                  </a:lnTo>
                  <a:lnTo>
                    <a:pt x="384048" y="82153"/>
                  </a:lnTo>
                  <a:lnTo>
                    <a:pt x="384048" y="36576"/>
                  </a:lnTo>
                  <a:lnTo>
                    <a:pt x="418671" y="36576"/>
                  </a:lnTo>
                  <a:lnTo>
                    <a:pt x="422738" y="41312"/>
                  </a:lnTo>
                  <a:lnTo>
                    <a:pt x="428703" y="44386"/>
                  </a:lnTo>
                  <a:lnTo>
                    <a:pt x="435435" y="44386"/>
                  </a:lnTo>
                  <a:lnTo>
                    <a:pt x="587406" y="44386"/>
                  </a:lnTo>
                  <a:lnTo>
                    <a:pt x="596040" y="42640"/>
                  </a:lnTo>
                  <a:lnTo>
                    <a:pt x="603095" y="37881"/>
                  </a:lnTo>
                  <a:lnTo>
                    <a:pt x="607854" y="30826"/>
                  </a:lnTo>
                  <a:lnTo>
                    <a:pt x="609600" y="22193"/>
                  </a:lnTo>
                  <a:lnTo>
                    <a:pt x="607854" y="13559"/>
                  </a:lnTo>
                  <a:lnTo>
                    <a:pt x="603095" y="6504"/>
                  </a:lnTo>
                  <a:lnTo>
                    <a:pt x="596040" y="1745"/>
                  </a:lnTo>
                  <a:lnTo>
                    <a:pt x="587406" y="0"/>
                  </a:lnTo>
                  <a:lnTo>
                    <a:pt x="435435" y="0"/>
                  </a:lnTo>
                  <a:lnTo>
                    <a:pt x="428223" y="0"/>
                  </a:lnTo>
                  <a:lnTo>
                    <a:pt x="421863" y="3525"/>
                  </a:lnTo>
                  <a:lnTo>
                    <a:pt x="417814" y="8858"/>
                  </a:lnTo>
                  <a:lnTo>
                    <a:pt x="315706" y="8858"/>
                  </a:lnTo>
                  <a:lnTo>
                    <a:pt x="311656" y="3525"/>
                  </a:lnTo>
                  <a:lnTo>
                    <a:pt x="305296" y="0"/>
                  </a:lnTo>
                  <a:lnTo>
                    <a:pt x="298084" y="0"/>
                  </a:lnTo>
                  <a:lnTo>
                    <a:pt x="146018" y="0"/>
                  </a:lnTo>
                  <a:close/>
                </a:path>
              </a:pathLst>
            </a:custGeom>
            <a:ln w="9525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71273" y="3706356"/>
              <a:ext cx="84105" cy="9205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20173" y="3752076"/>
              <a:ext cx="177688" cy="7948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521637" y="3944005"/>
              <a:ext cx="323215" cy="57785"/>
            </a:xfrm>
            <a:custGeom>
              <a:avLst/>
              <a:gdLst/>
              <a:ahLst/>
              <a:cxnLst/>
              <a:rect l="l" t="t" r="r" b="b"/>
              <a:pathLst>
                <a:path w="323214" h="57785">
                  <a:moveTo>
                    <a:pt x="6857" y="0"/>
                  </a:moveTo>
                  <a:lnTo>
                    <a:pt x="3086" y="0"/>
                  </a:lnTo>
                  <a:lnTo>
                    <a:pt x="0" y="3086"/>
                  </a:lnTo>
                  <a:lnTo>
                    <a:pt x="0" y="6857"/>
                  </a:lnTo>
                  <a:lnTo>
                    <a:pt x="0" y="50863"/>
                  </a:lnTo>
                  <a:lnTo>
                    <a:pt x="0" y="54635"/>
                  </a:lnTo>
                  <a:lnTo>
                    <a:pt x="3086" y="57721"/>
                  </a:lnTo>
                  <a:lnTo>
                    <a:pt x="6857" y="57721"/>
                  </a:lnTo>
                  <a:lnTo>
                    <a:pt x="315801" y="57721"/>
                  </a:lnTo>
                  <a:lnTo>
                    <a:pt x="319573" y="57721"/>
                  </a:lnTo>
                  <a:lnTo>
                    <a:pt x="322659" y="54635"/>
                  </a:lnTo>
                  <a:lnTo>
                    <a:pt x="322659" y="50863"/>
                  </a:lnTo>
                  <a:lnTo>
                    <a:pt x="322659" y="6857"/>
                  </a:lnTo>
                  <a:lnTo>
                    <a:pt x="322659" y="3086"/>
                  </a:lnTo>
                  <a:lnTo>
                    <a:pt x="319573" y="0"/>
                  </a:lnTo>
                  <a:lnTo>
                    <a:pt x="315801" y="0"/>
                  </a:lnTo>
                  <a:lnTo>
                    <a:pt x="6857" y="0"/>
                  </a:lnTo>
                  <a:close/>
                </a:path>
              </a:pathLst>
            </a:custGeom>
            <a:ln w="9525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561657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Combining</a:t>
            </a:r>
            <a:r>
              <a:rPr dirty="0" spc="20"/>
              <a:t> </a:t>
            </a:r>
            <a:r>
              <a:rPr dirty="0" spc="-10"/>
              <a:t>linear</a:t>
            </a:r>
            <a:r>
              <a:rPr dirty="0" spc="25"/>
              <a:t> </a:t>
            </a:r>
            <a:r>
              <a:rPr dirty="0" spc="-5"/>
              <a:t>transformations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22507" y="1353201"/>
            <a:ext cx="2475865" cy="2475230"/>
            <a:chOff x="1022507" y="1353201"/>
            <a:chExt cx="2475865" cy="2475230"/>
          </a:xfrm>
        </p:grpSpPr>
        <p:sp>
          <p:nvSpPr>
            <p:cNvPr id="4" name="object 4"/>
            <p:cNvSpPr/>
            <p:nvPr/>
          </p:nvSpPr>
          <p:spPr>
            <a:xfrm>
              <a:off x="1133388" y="1447742"/>
              <a:ext cx="2266315" cy="2257425"/>
            </a:xfrm>
            <a:custGeom>
              <a:avLst/>
              <a:gdLst/>
              <a:ahLst/>
              <a:cxnLst/>
              <a:rect l="l" t="t" r="r" b="b"/>
              <a:pathLst>
                <a:path w="2266315" h="2257425">
                  <a:moveTo>
                    <a:pt x="194107" y="0"/>
                  </a:moveTo>
                  <a:lnTo>
                    <a:pt x="194107" y="2256937"/>
                  </a:lnTo>
                </a:path>
                <a:path w="2266315" h="2257425">
                  <a:moveTo>
                    <a:pt x="381864" y="0"/>
                  </a:moveTo>
                  <a:lnTo>
                    <a:pt x="381864" y="2256937"/>
                  </a:lnTo>
                </a:path>
                <a:path w="2266315" h="2257425">
                  <a:moveTo>
                    <a:pt x="569621" y="0"/>
                  </a:moveTo>
                  <a:lnTo>
                    <a:pt x="569621" y="2256937"/>
                  </a:lnTo>
                </a:path>
                <a:path w="2266315" h="2257425">
                  <a:moveTo>
                    <a:pt x="757378" y="0"/>
                  </a:moveTo>
                  <a:lnTo>
                    <a:pt x="757378" y="2256937"/>
                  </a:lnTo>
                </a:path>
                <a:path w="2266315" h="2257425">
                  <a:moveTo>
                    <a:pt x="945135" y="0"/>
                  </a:moveTo>
                  <a:lnTo>
                    <a:pt x="945135" y="2256937"/>
                  </a:lnTo>
                </a:path>
                <a:path w="2266315" h="2257425">
                  <a:moveTo>
                    <a:pt x="1132892" y="0"/>
                  </a:moveTo>
                  <a:lnTo>
                    <a:pt x="1132892" y="2256937"/>
                  </a:lnTo>
                </a:path>
                <a:path w="2266315" h="2257425">
                  <a:moveTo>
                    <a:pt x="1320650" y="0"/>
                  </a:moveTo>
                  <a:lnTo>
                    <a:pt x="1320650" y="2256937"/>
                  </a:lnTo>
                </a:path>
                <a:path w="2266315" h="2257425">
                  <a:moveTo>
                    <a:pt x="1508406" y="0"/>
                  </a:moveTo>
                  <a:lnTo>
                    <a:pt x="1508406" y="2256937"/>
                  </a:lnTo>
                </a:path>
                <a:path w="2266315" h="2257425">
                  <a:moveTo>
                    <a:pt x="1696163" y="0"/>
                  </a:moveTo>
                  <a:lnTo>
                    <a:pt x="1696163" y="2256937"/>
                  </a:lnTo>
                </a:path>
                <a:path w="2266315" h="2257425">
                  <a:moveTo>
                    <a:pt x="1883920" y="0"/>
                  </a:moveTo>
                  <a:lnTo>
                    <a:pt x="1883920" y="2256937"/>
                  </a:lnTo>
                </a:path>
                <a:path w="2266315" h="2257425">
                  <a:moveTo>
                    <a:pt x="2071678" y="0"/>
                  </a:moveTo>
                  <a:lnTo>
                    <a:pt x="2071678" y="2256937"/>
                  </a:lnTo>
                </a:path>
                <a:path w="2266315" h="2257425">
                  <a:moveTo>
                    <a:pt x="0" y="193369"/>
                  </a:moveTo>
                  <a:lnTo>
                    <a:pt x="2265785" y="193369"/>
                  </a:lnTo>
                </a:path>
                <a:path w="2266315" h="2257425">
                  <a:moveTo>
                    <a:pt x="0" y="380389"/>
                  </a:moveTo>
                  <a:lnTo>
                    <a:pt x="2265785" y="380389"/>
                  </a:lnTo>
                </a:path>
                <a:path w="2266315" h="2257425">
                  <a:moveTo>
                    <a:pt x="0" y="567409"/>
                  </a:moveTo>
                  <a:lnTo>
                    <a:pt x="2265785" y="567409"/>
                  </a:lnTo>
                </a:path>
                <a:path w="2266315" h="2257425">
                  <a:moveTo>
                    <a:pt x="0" y="754429"/>
                  </a:moveTo>
                  <a:lnTo>
                    <a:pt x="2265785" y="754429"/>
                  </a:lnTo>
                </a:path>
                <a:path w="2266315" h="2257425">
                  <a:moveTo>
                    <a:pt x="0" y="941448"/>
                  </a:moveTo>
                  <a:lnTo>
                    <a:pt x="2265785" y="941448"/>
                  </a:lnTo>
                </a:path>
                <a:path w="2266315" h="2257425">
                  <a:moveTo>
                    <a:pt x="0" y="1128468"/>
                  </a:moveTo>
                  <a:lnTo>
                    <a:pt x="2265785" y="1128468"/>
                  </a:lnTo>
                </a:path>
                <a:path w="2266315" h="2257425">
                  <a:moveTo>
                    <a:pt x="0" y="1315488"/>
                  </a:moveTo>
                  <a:lnTo>
                    <a:pt x="2265785" y="1315488"/>
                  </a:lnTo>
                </a:path>
                <a:path w="2266315" h="2257425">
                  <a:moveTo>
                    <a:pt x="0" y="1502507"/>
                  </a:moveTo>
                  <a:lnTo>
                    <a:pt x="2265785" y="1502507"/>
                  </a:lnTo>
                </a:path>
                <a:path w="2266315" h="2257425">
                  <a:moveTo>
                    <a:pt x="0" y="1689527"/>
                  </a:moveTo>
                  <a:lnTo>
                    <a:pt x="2265785" y="1689527"/>
                  </a:lnTo>
                </a:path>
                <a:path w="2266315" h="2257425">
                  <a:moveTo>
                    <a:pt x="0" y="1876548"/>
                  </a:moveTo>
                  <a:lnTo>
                    <a:pt x="2265785" y="1876548"/>
                  </a:lnTo>
                </a:path>
                <a:path w="2266315" h="2257425">
                  <a:moveTo>
                    <a:pt x="0" y="2063567"/>
                  </a:moveTo>
                  <a:lnTo>
                    <a:pt x="2265785" y="2063567"/>
                  </a:lnTo>
                </a:path>
                <a:path w="2266315" h="2257425">
                  <a:moveTo>
                    <a:pt x="6350" y="0"/>
                  </a:moveTo>
                  <a:lnTo>
                    <a:pt x="6350" y="2256937"/>
                  </a:lnTo>
                </a:path>
                <a:path w="2266315" h="2257425">
                  <a:moveTo>
                    <a:pt x="2259435" y="0"/>
                  </a:moveTo>
                  <a:lnTo>
                    <a:pt x="2259435" y="2256937"/>
                  </a:lnTo>
                </a:path>
                <a:path w="2266315" h="2257425">
                  <a:moveTo>
                    <a:pt x="0" y="6350"/>
                  </a:moveTo>
                  <a:lnTo>
                    <a:pt x="2265785" y="6350"/>
                  </a:lnTo>
                </a:path>
                <a:path w="2266315" h="2257425">
                  <a:moveTo>
                    <a:pt x="0" y="2250587"/>
                  </a:moveTo>
                  <a:lnTo>
                    <a:pt x="2265785" y="225058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2507" y="2491676"/>
              <a:ext cx="2475627" cy="1981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69827" y="2570736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700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60602" y="2509786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1261" y="1353201"/>
              <a:ext cx="198120" cy="24750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260321" y="1480521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199360" y="1371307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19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19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29454" y="1995529"/>
              <a:ext cx="810159" cy="63288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280254" y="2023330"/>
              <a:ext cx="708660" cy="531495"/>
            </a:xfrm>
            <a:custGeom>
              <a:avLst/>
              <a:gdLst/>
              <a:ahLst/>
              <a:cxnLst/>
              <a:rect l="l" t="t" r="r" b="b"/>
              <a:pathLst>
                <a:path w="708660" h="531494">
                  <a:moveTo>
                    <a:pt x="708558" y="0"/>
                  </a:moveTo>
                  <a:lnTo>
                    <a:pt x="177271" y="177271"/>
                  </a:lnTo>
                  <a:lnTo>
                    <a:pt x="0" y="531286"/>
                  </a:lnTo>
                  <a:lnTo>
                    <a:pt x="531286" y="354015"/>
                  </a:lnTo>
                  <a:lnTo>
                    <a:pt x="708558" y="0"/>
                  </a:lnTo>
                  <a:close/>
                </a:path>
              </a:pathLst>
            </a:custGeom>
            <a:solidFill>
              <a:srgbClr val="FFC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280254" y="2023330"/>
              <a:ext cx="708660" cy="531495"/>
            </a:xfrm>
            <a:custGeom>
              <a:avLst/>
              <a:gdLst/>
              <a:ahLst/>
              <a:cxnLst/>
              <a:rect l="l" t="t" r="r" b="b"/>
              <a:pathLst>
                <a:path w="708660" h="531494">
                  <a:moveTo>
                    <a:pt x="177271" y="177271"/>
                  </a:moveTo>
                  <a:lnTo>
                    <a:pt x="708559" y="0"/>
                  </a:lnTo>
                  <a:lnTo>
                    <a:pt x="531287" y="354015"/>
                  </a:lnTo>
                  <a:lnTo>
                    <a:pt x="0" y="531287"/>
                  </a:lnTo>
                  <a:lnTo>
                    <a:pt x="177271" y="177271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02569" y="2500461"/>
              <a:ext cx="154312" cy="1543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45432" y="2520324"/>
              <a:ext cx="68587" cy="6858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40669" y="2515561"/>
              <a:ext cx="78112" cy="7811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18559" y="1973676"/>
              <a:ext cx="154312" cy="15431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61422" y="1993539"/>
              <a:ext cx="68586" cy="6858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56659" y="1988776"/>
              <a:ext cx="78112" cy="7811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34468" y="2323189"/>
              <a:ext cx="154312" cy="15431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77331" y="2343052"/>
              <a:ext cx="68586" cy="6858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72568" y="2338289"/>
              <a:ext cx="78112" cy="781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79841" y="2144437"/>
              <a:ext cx="154312" cy="15431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22704" y="2164300"/>
              <a:ext cx="68586" cy="6858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17941" y="2159537"/>
              <a:ext cx="78112" cy="7811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96294" y="2326688"/>
              <a:ext cx="627215" cy="62721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70408" y="2477736"/>
              <a:ext cx="305150" cy="30515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870408" y="2477736"/>
              <a:ext cx="305435" cy="305435"/>
            </a:xfrm>
            <a:custGeom>
              <a:avLst/>
              <a:gdLst/>
              <a:ahLst/>
              <a:cxnLst/>
              <a:rect l="l" t="t" r="r" b="b"/>
              <a:pathLst>
                <a:path w="305435" h="305435">
                  <a:moveTo>
                    <a:pt x="39666" y="266658"/>
                  </a:moveTo>
                  <a:lnTo>
                    <a:pt x="110430" y="255742"/>
                  </a:lnTo>
                  <a:lnTo>
                    <a:pt x="93315" y="145507"/>
                  </a:lnTo>
                  <a:lnTo>
                    <a:pt x="252958" y="305150"/>
                  </a:lnTo>
                  <a:lnTo>
                    <a:pt x="305150" y="252958"/>
                  </a:lnTo>
                  <a:lnTo>
                    <a:pt x="146421" y="94228"/>
                  </a:lnTo>
                  <a:lnTo>
                    <a:pt x="255937" y="110495"/>
                  </a:lnTo>
                  <a:lnTo>
                    <a:pt x="266463" y="39600"/>
                  </a:lnTo>
                  <a:lnTo>
                    <a:pt x="0" y="0"/>
                  </a:lnTo>
                  <a:lnTo>
                    <a:pt x="39666" y="266658"/>
                  </a:lnTo>
                  <a:close/>
                </a:path>
              </a:pathLst>
            </a:custGeom>
            <a:ln w="952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" name="object 29"/>
          <p:cNvGrpSpPr/>
          <p:nvPr/>
        </p:nvGrpSpPr>
        <p:grpSpPr>
          <a:xfrm>
            <a:off x="5530143" y="1354216"/>
            <a:ext cx="2475865" cy="2475230"/>
            <a:chOff x="5530143" y="1354216"/>
            <a:chExt cx="2475865" cy="2475230"/>
          </a:xfrm>
        </p:grpSpPr>
        <p:sp>
          <p:nvSpPr>
            <p:cNvPr id="30" name="object 30"/>
            <p:cNvSpPr/>
            <p:nvPr/>
          </p:nvSpPr>
          <p:spPr>
            <a:xfrm>
              <a:off x="5641024" y="1448757"/>
              <a:ext cx="2266315" cy="2257425"/>
            </a:xfrm>
            <a:custGeom>
              <a:avLst/>
              <a:gdLst/>
              <a:ahLst/>
              <a:cxnLst/>
              <a:rect l="l" t="t" r="r" b="b"/>
              <a:pathLst>
                <a:path w="2266315" h="2257425">
                  <a:moveTo>
                    <a:pt x="194107" y="0"/>
                  </a:moveTo>
                  <a:lnTo>
                    <a:pt x="194107" y="2256937"/>
                  </a:lnTo>
                </a:path>
                <a:path w="2266315" h="2257425">
                  <a:moveTo>
                    <a:pt x="381864" y="0"/>
                  </a:moveTo>
                  <a:lnTo>
                    <a:pt x="381864" y="2256937"/>
                  </a:lnTo>
                </a:path>
                <a:path w="2266315" h="2257425">
                  <a:moveTo>
                    <a:pt x="569621" y="0"/>
                  </a:moveTo>
                  <a:lnTo>
                    <a:pt x="569621" y="2256937"/>
                  </a:lnTo>
                </a:path>
                <a:path w="2266315" h="2257425">
                  <a:moveTo>
                    <a:pt x="757378" y="0"/>
                  </a:moveTo>
                  <a:lnTo>
                    <a:pt x="757378" y="2256937"/>
                  </a:lnTo>
                </a:path>
                <a:path w="2266315" h="2257425">
                  <a:moveTo>
                    <a:pt x="945135" y="0"/>
                  </a:moveTo>
                  <a:lnTo>
                    <a:pt x="945135" y="2256937"/>
                  </a:lnTo>
                </a:path>
                <a:path w="2266315" h="2257425">
                  <a:moveTo>
                    <a:pt x="1132892" y="0"/>
                  </a:moveTo>
                  <a:lnTo>
                    <a:pt x="1132892" y="2256937"/>
                  </a:lnTo>
                </a:path>
                <a:path w="2266315" h="2257425">
                  <a:moveTo>
                    <a:pt x="1320650" y="0"/>
                  </a:moveTo>
                  <a:lnTo>
                    <a:pt x="1320650" y="2256937"/>
                  </a:lnTo>
                </a:path>
                <a:path w="2266315" h="2257425">
                  <a:moveTo>
                    <a:pt x="1508406" y="0"/>
                  </a:moveTo>
                  <a:lnTo>
                    <a:pt x="1508406" y="2256937"/>
                  </a:lnTo>
                </a:path>
                <a:path w="2266315" h="2257425">
                  <a:moveTo>
                    <a:pt x="1696163" y="0"/>
                  </a:moveTo>
                  <a:lnTo>
                    <a:pt x="1696163" y="2256937"/>
                  </a:lnTo>
                </a:path>
                <a:path w="2266315" h="2257425">
                  <a:moveTo>
                    <a:pt x="1883920" y="0"/>
                  </a:moveTo>
                  <a:lnTo>
                    <a:pt x="1883920" y="2256937"/>
                  </a:lnTo>
                </a:path>
                <a:path w="2266315" h="2257425">
                  <a:moveTo>
                    <a:pt x="2071678" y="0"/>
                  </a:moveTo>
                  <a:lnTo>
                    <a:pt x="2071678" y="2256937"/>
                  </a:lnTo>
                </a:path>
                <a:path w="2266315" h="2257425">
                  <a:moveTo>
                    <a:pt x="0" y="193369"/>
                  </a:moveTo>
                  <a:lnTo>
                    <a:pt x="2265785" y="193369"/>
                  </a:lnTo>
                </a:path>
                <a:path w="2266315" h="2257425">
                  <a:moveTo>
                    <a:pt x="0" y="380389"/>
                  </a:moveTo>
                  <a:lnTo>
                    <a:pt x="2265785" y="380389"/>
                  </a:lnTo>
                </a:path>
                <a:path w="2266315" h="2257425">
                  <a:moveTo>
                    <a:pt x="0" y="567409"/>
                  </a:moveTo>
                  <a:lnTo>
                    <a:pt x="2265785" y="567409"/>
                  </a:lnTo>
                </a:path>
                <a:path w="2266315" h="2257425">
                  <a:moveTo>
                    <a:pt x="0" y="754429"/>
                  </a:moveTo>
                  <a:lnTo>
                    <a:pt x="2265785" y="754429"/>
                  </a:lnTo>
                </a:path>
                <a:path w="2266315" h="2257425">
                  <a:moveTo>
                    <a:pt x="0" y="941448"/>
                  </a:moveTo>
                  <a:lnTo>
                    <a:pt x="2265785" y="941448"/>
                  </a:lnTo>
                </a:path>
                <a:path w="2266315" h="2257425">
                  <a:moveTo>
                    <a:pt x="0" y="1128468"/>
                  </a:moveTo>
                  <a:lnTo>
                    <a:pt x="2265785" y="1128468"/>
                  </a:lnTo>
                </a:path>
                <a:path w="2266315" h="2257425">
                  <a:moveTo>
                    <a:pt x="0" y="1315488"/>
                  </a:moveTo>
                  <a:lnTo>
                    <a:pt x="2265785" y="1315488"/>
                  </a:lnTo>
                </a:path>
                <a:path w="2266315" h="2257425">
                  <a:moveTo>
                    <a:pt x="0" y="1502507"/>
                  </a:moveTo>
                  <a:lnTo>
                    <a:pt x="2265785" y="1502507"/>
                  </a:lnTo>
                </a:path>
                <a:path w="2266315" h="2257425">
                  <a:moveTo>
                    <a:pt x="0" y="1689527"/>
                  </a:moveTo>
                  <a:lnTo>
                    <a:pt x="2265785" y="1689527"/>
                  </a:lnTo>
                </a:path>
                <a:path w="2266315" h="2257425">
                  <a:moveTo>
                    <a:pt x="0" y="1876548"/>
                  </a:moveTo>
                  <a:lnTo>
                    <a:pt x="2265785" y="1876548"/>
                  </a:lnTo>
                </a:path>
                <a:path w="2266315" h="2257425">
                  <a:moveTo>
                    <a:pt x="0" y="2063567"/>
                  </a:moveTo>
                  <a:lnTo>
                    <a:pt x="2265785" y="2063567"/>
                  </a:lnTo>
                </a:path>
                <a:path w="2266315" h="2257425">
                  <a:moveTo>
                    <a:pt x="6350" y="0"/>
                  </a:moveTo>
                  <a:lnTo>
                    <a:pt x="6350" y="2256937"/>
                  </a:lnTo>
                </a:path>
                <a:path w="2266315" h="2257425">
                  <a:moveTo>
                    <a:pt x="2259435" y="0"/>
                  </a:moveTo>
                  <a:lnTo>
                    <a:pt x="2259435" y="2256937"/>
                  </a:lnTo>
                </a:path>
                <a:path w="2266315" h="2257425">
                  <a:moveTo>
                    <a:pt x="0" y="6350"/>
                  </a:moveTo>
                  <a:lnTo>
                    <a:pt x="2265785" y="6350"/>
                  </a:lnTo>
                </a:path>
                <a:path w="2266315" h="2257425">
                  <a:moveTo>
                    <a:pt x="0" y="2250587"/>
                  </a:moveTo>
                  <a:lnTo>
                    <a:pt x="2265785" y="225058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0143" y="2492690"/>
              <a:ext cx="2475627" cy="19811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677463" y="2571750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699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568239" y="2510789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8896" y="1354216"/>
              <a:ext cx="198120" cy="2475067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767956" y="1481536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706997" y="1372323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20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20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30791" y="2133506"/>
              <a:ext cx="154633" cy="15463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72065" y="2151782"/>
              <a:ext cx="72083" cy="7208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68891" y="2148606"/>
              <a:ext cx="78433" cy="78433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4835239" y="1938394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41" name="object 41"/>
          <p:cNvGraphicFramePr>
            <a:graphicFrameLocks noGrp="1"/>
          </p:cNvGraphicFramePr>
          <p:nvPr/>
        </p:nvGraphicFramePr>
        <p:xfrm>
          <a:off x="3575050" y="1784350"/>
          <a:ext cx="123380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6400"/>
                <a:gridCol w="406399"/>
              </a:tblGrid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-1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</a:tbl>
          </a:graphicData>
        </a:graphic>
      </p:graphicFrame>
      <p:sp>
        <p:nvSpPr>
          <p:cNvPr id="42" name="object 42"/>
          <p:cNvSpPr txBox="1"/>
          <p:nvPr/>
        </p:nvSpPr>
        <p:spPr>
          <a:xfrm>
            <a:off x="5010191" y="1797050"/>
            <a:ext cx="401955" cy="268605"/>
          </a:xfrm>
          <a:prstGeom prst="rect">
            <a:avLst/>
          </a:prstGeom>
          <a:solidFill>
            <a:srgbClr val="BECC34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5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010191" y="2065476"/>
            <a:ext cx="401955" cy="268605"/>
          </a:xfrm>
          <a:prstGeom prst="rect">
            <a:avLst/>
          </a:prstGeom>
          <a:solidFill>
            <a:srgbClr val="BECC34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561657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Combining</a:t>
            </a:r>
            <a:r>
              <a:rPr dirty="0" spc="20"/>
              <a:t> </a:t>
            </a:r>
            <a:r>
              <a:rPr dirty="0" spc="-10"/>
              <a:t>linear</a:t>
            </a:r>
            <a:r>
              <a:rPr dirty="0" spc="25"/>
              <a:t> </a:t>
            </a:r>
            <a:r>
              <a:rPr dirty="0" spc="-5"/>
              <a:t>transformations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22507" y="1353201"/>
            <a:ext cx="2475865" cy="2475230"/>
            <a:chOff x="1022507" y="1353201"/>
            <a:chExt cx="2475865" cy="2475230"/>
          </a:xfrm>
        </p:grpSpPr>
        <p:sp>
          <p:nvSpPr>
            <p:cNvPr id="4" name="object 4"/>
            <p:cNvSpPr/>
            <p:nvPr/>
          </p:nvSpPr>
          <p:spPr>
            <a:xfrm>
              <a:off x="1133388" y="1447742"/>
              <a:ext cx="2266315" cy="2257425"/>
            </a:xfrm>
            <a:custGeom>
              <a:avLst/>
              <a:gdLst/>
              <a:ahLst/>
              <a:cxnLst/>
              <a:rect l="l" t="t" r="r" b="b"/>
              <a:pathLst>
                <a:path w="2266315" h="2257425">
                  <a:moveTo>
                    <a:pt x="194107" y="0"/>
                  </a:moveTo>
                  <a:lnTo>
                    <a:pt x="194107" y="2256937"/>
                  </a:lnTo>
                </a:path>
                <a:path w="2266315" h="2257425">
                  <a:moveTo>
                    <a:pt x="381864" y="0"/>
                  </a:moveTo>
                  <a:lnTo>
                    <a:pt x="381864" y="2256937"/>
                  </a:lnTo>
                </a:path>
                <a:path w="2266315" h="2257425">
                  <a:moveTo>
                    <a:pt x="569621" y="0"/>
                  </a:moveTo>
                  <a:lnTo>
                    <a:pt x="569621" y="2256937"/>
                  </a:lnTo>
                </a:path>
                <a:path w="2266315" h="2257425">
                  <a:moveTo>
                    <a:pt x="757378" y="0"/>
                  </a:moveTo>
                  <a:lnTo>
                    <a:pt x="757378" y="2256937"/>
                  </a:lnTo>
                </a:path>
                <a:path w="2266315" h="2257425">
                  <a:moveTo>
                    <a:pt x="945135" y="0"/>
                  </a:moveTo>
                  <a:lnTo>
                    <a:pt x="945135" y="2256937"/>
                  </a:lnTo>
                </a:path>
                <a:path w="2266315" h="2257425">
                  <a:moveTo>
                    <a:pt x="1132892" y="0"/>
                  </a:moveTo>
                  <a:lnTo>
                    <a:pt x="1132892" y="2256937"/>
                  </a:lnTo>
                </a:path>
                <a:path w="2266315" h="2257425">
                  <a:moveTo>
                    <a:pt x="1320650" y="0"/>
                  </a:moveTo>
                  <a:lnTo>
                    <a:pt x="1320650" y="2256937"/>
                  </a:lnTo>
                </a:path>
                <a:path w="2266315" h="2257425">
                  <a:moveTo>
                    <a:pt x="1508406" y="0"/>
                  </a:moveTo>
                  <a:lnTo>
                    <a:pt x="1508406" y="2256937"/>
                  </a:lnTo>
                </a:path>
                <a:path w="2266315" h="2257425">
                  <a:moveTo>
                    <a:pt x="1696163" y="0"/>
                  </a:moveTo>
                  <a:lnTo>
                    <a:pt x="1696163" y="2256937"/>
                  </a:lnTo>
                </a:path>
                <a:path w="2266315" h="2257425">
                  <a:moveTo>
                    <a:pt x="1883920" y="0"/>
                  </a:moveTo>
                  <a:lnTo>
                    <a:pt x="1883920" y="2256937"/>
                  </a:lnTo>
                </a:path>
                <a:path w="2266315" h="2257425">
                  <a:moveTo>
                    <a:pt x="2071678" y="0"/>
                  </a:moveTo>
                  <a:lnTo>
                    <a:pt x="2071678" y="2256937"/>
                  </a:lnTo>
                </a:path>
                <a:path w="2266315" h="2257425">
                  <a:moveTo>
                    <a:pt x="0" y="193369"/>
                  </a:moveTo>
                  <a:lnTo>
                    <a:pt x="2265785" y="193369"/>
                  </a:lnTo>
                </a:path>
                <a:path w="2266315" h="2257425">
                  <a:moveTo>
                    <a:pt x="0" y="380389"/>
                  </a:moveTo>
                  <a:lnTo>
                    <a:pt x="2265785" y="380389"/>
                  </a:lnTo>
                </a:path>
                <a:path w="2266315" h="2257425">
                  <a:moveTo>
                    <a:pt x="0" y="567409"/>
                  </a:moveTo>
                  <a:lnTo>
                    <a:pt x="2265785" y="567409"/>
                  </a:lnTo>
                </a:path>
                <a:path w="2266315" h="2257425">
                  <a:moveTo>
                    <a:pt x="0" y="754429"/>
                  </a:moveTo>
                  <a:lnTo>
                    <a:pt x="2265785" y="754429"/>
                  </a:lnTo>
                </a:path>
                <a:path w="2266315" h="2257425">
                  <a:moveTo>
                    <a:pt x="0" y="941448"/>
                  </a:moveTo>
                  <a:lnTo>
                    <a:pt x="2265785" y="941448"/>
                  </a:lnTo>
                </a:path>
                <a:path w="2266315" h="2257425">
                  <a:moveTo>
                    <a:pt x="0" y="1128468"/>
                  </a:moveTo>
                  <a:lnTo>
                    <a:pt x="2265785" y="1128468"/>
                  </a:lnTo>
                </a:path>
                <a:path w="2266315" h="2257425">
                  <a:moveTo>
                    <a:pt x="0" y="1315488"/>
                  </a:moveTo>
                  <a:lnTo>
                    <a:pt x="2265785" y="1315488"/>
                  </a:lnTo>
                </a:path>
                <a:path w="2266315" h="2257425">
                  <a:moveTo>
                    <a:pt x="0" y="1502507"/>
                  </a:moveTo>
                  <a:lnTo>
                    <a:pt x="2265785" y="1502507"/>
                  </a:lnTo>
                </a:path>
                <a:path w="2266315" h="2257425">
                  <a:moveTo>
                    <a:pt x="0" y="1689527"/>
                  </a:moveTo>
                  <a:lnTo>
                    <a:pt x="2265785" y="1689527"/>
                  </a:lnTo>
                </a:path>
                <a:path w="2266315" h="2257425">
                  <a:moveTo>
                    <a:pt x="0" y="1876548"/>
                  </a:moveTo>
                  <a:lnTo>
                    <a:pt x="2265785" y="1876548"/>
                  </a:lnTo>
                </a:path>
                <a:path w="2266315" h="2257425">
                  <a:moveTo>
                    <a:pt x="0" y="2063567"/>
                  </a:moveTo>
                  <a:lnTo>
                    <a:pt x="2265785" y="2063567"/>
                  </a:lnTo>
                </a:path>
                <a:path w="2266315" h="2257425">
                  <a:moveTo>
                    <a:pt x="6350" y="0"/>
                  </a:moveTo>
                  <a:lnTo>
                    <a:pt x="6350" y="2256937"/>
                  </a:lnTo>
                </a:path>
                <a:path w="2266315" h="2257425">
                  <a:moveTo>
                    <a:pt x="2259435" y="0"/>
                  </a:moveTo>
                  <a:lnTo>
                    <a:pt x="2259435" y="2256937"/>
                  </a:lnTo>
                </a:path>
                <a:path w="2266315" h="2257425">
                  <a:moveTo>
                    <a:pt x="0" y="6350"/>
                  </a:moveTo>
                  <a:lnTo>
                    <a:pt x="2265785" y="6350"/>
                  </a:lnTo>
                </a:path>
                <a:path w="2266315" h="2257425">
                  <a:moveTo>
                    <a:pt x="0" y="2250587"/>
                  </a:moveTo>
                  <a:lnTo>
                    <a:pt x="2265785" y="225058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2507" y="2491676"/>
              <a:ext cx="2475627" cy="1981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69827" y="2570736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700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60602" y="2509786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1261" y="1353201"/>
              <a:ext cx="198120" cy="24750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260321" y="1480521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199360" y="1371307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19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19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29454" y="1995529"/>
              <a:ext cx="810159" cy="63288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280254" y="2023330"/>
              <a:ext cx="708660" cy="531495"/>
            </a:xfrm>
            <a:custGeom>
              <a:avLst/>
              <a:gdLst/>
              <a:ahLst/>
              <a:cxnLst/>
              <a:rect l="l" t="t" r="r" b="b"/>
              <a:pathLst>
                <a:path w="708660" h="531494">
                  <a:moveTo>
                    <a:pt x="708558" y="0"/>
                  </a:moveTo>
                  <a:lnTo>
                    <a:pt x="177271" y="177271"/>
                  </a:lnTo>
                  <a:lnTo>
                    <a:pt x="0" y="531286"/>
                  </a:lnTo>
                  <a:lnTo>
                    <a:pt x="531286" y="354015"/>
                  </a:lnTo>
                  <a:lnTo>
                    <a:pt x="708558" y="0"/>
                  </a:lnTo>
                  <a:close/>
                </a:path>
              </a:pathLst>
            </a:custGeom>
            <a:solidFill>
              <a:srgbClr val="FFC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280254" y="2023330"/>
              <a:ext cx="708660" cy="531495"/>
            </a:xfrm>
            <a:custGeom>
              <a:avLst/>
              <a:gdLst/>
              <a:ahLst/>
              <a:cxnLst/>
              <a:rect l="l" t="t" r="r" b="b"/>
              <a:pathLst>
                <a:path w="708660" h="531494">
                  <a:moveTo>
                    <a:pt x="177271" y="177271"/>
                  </a:moveTo>
                  <a:lnTo>
                    <a:pt x="708559" y="0"/>
                  </a:lnTo>
                  <a:lnTo>
                    <a:pt x="531287" y="354015"/>
                  </a:lnTo>
                  <a:lnTo>
                    <a:pt x="0" y="531287"/>
                  </a:lnTo>
                  <a:lnTo>
                    <a:pt x="177271" y="177271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02569" y="2500461"/>
              <a:ext cx="154312" cy="1543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45432" y="2520324"/>
              <a:ext cx="68587" cy="6858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40669" y="2515561"/>
              <a:ext cx="78112" cy="7811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18559" y="1973676"/>
              <a:ext cx="154312" cy="15431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61422" y="1993539"/>
              <a:ext cx="68586" cy="6858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56659" y="1988776"/>
              <a:ext cx="78112" cy="7811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34468" y="2323189"/>
              <a:ext cx="154312" cy="15431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77331" y="2343052"/>
              <a:ext cx="68586" cy="6858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72568" y="2338289"/>
              <a:ext cx="78112" cy="781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79841" y="2144437"/>
              <a:ext cx="154312" cy="15431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22704" y="2164300"/>
              <a:ext cx="68586" cy="6858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17941" y="2159537"/>
              <a:ext cx="78112" cy="78112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5530143" y="1354216"/>
            <a:ext cx="2475865" cy="2475230"/>
            <a:chOff x="5530143" y="1354216"/>
            <a:chExt cx="2475865" cy="2475230"/>
          </a:xfrm>
        </p:grpSpPr>
        <p:sp>
          <p:nvSpPr>
            <p:cNvPr id="27" name="object 27"/>
            <p:cNvSpPr/>
            <p:nvPr/>
          </p:nvSpPr>
          <p:spPr>
            <a:xfrm>
              <a:off x="5641024" y="1448757"/>
              <a:ext cx="2266315" cy="2257425"/>
            </a:xfrm>
            <a:custGeom>
              <a:avLst/>
              <a:gdLst/>
              <a:ahLst/>
              <a:cxnLst/>
              <a:rect l="l" t="t" r="r" b="b"/>
              <a:pathLst>
                <a:path w="2266315" h="2257425">
                  <a:moveTo>
                    <a:pt x="194107" y="0"/>
                  </a:moveTo>
                  <a:lnTo>
                    <a:pt x="194107" y="2256937"/>
                  </a:lnTo>
                </a:path>
                <a:path w="2266315" h="2257425">
                  <a:moveTo>
                    <a:pt x="381864" y="0"/>
                  </a:moveTo>
                  <a:lnTo>
                    <a:pt x="381864" y="2256937"/>
                  </a:lnTo>
                </a:path>
                <a:path w="2266315" h="2257425">
                  <a:moveTo>
                    <a:pt x="569621" y="0"/>
                  </a:moveTo>
                  <a:lnTo>
                    <a:pt x="569621" y="2256937"/>
                  </a:lnTo>
                </a:path>
                <a:path w="2266315" h="2257425">
                  <a:moveTo>
                    <a:pt x="757378" y="0"/>
                  </a:moveTo>
                  <a:lnTo>
                    <a:pt x="757378" y="2256937"/>
                  </a:lnTo>
                </a:path>
                <a:path w="2266315" h="2257425">
                  <a:moveTo>
                    <a:pt x="945135" y="0"/>
                  </a:moveTo>
                  <a:lnTo>
                    <a:pt x="945135" y="2256937"/>
                  </a:lnTo>
                </a:path>
                <a:path w="2266315" h="2257425">
                  <a:moveTo>
                    <a:pt x="1132892" y="0"/>
                  </a:moveTo>
                  <a:lnTo>
                    <a:pt x="1132892" y="2256937"/>
                  </a:lnTo>
                </a:path>
                <a:path w="2266315" h="2257425">
                  <a:moveTo>
                    <a:pt x="1320650" y="0"/>
                  </a:moveTo>
                  <a:lnTo>
                    <a:pt x="1320650" y="2256937"/>
                  </a:lnTo>
                </a:path>
                <a:path w="2266315" h="2257425">
                  <a:moveTo>
                    <a:pt x="1508406" y="0"/>
                  </a:moveTo>
                  <a:lnTo>
                    <a:pt x="1508406" y="2256937"/>
                  </a:lnTo>
                </a:path>
                <a:path w="2266315" h="2257425">
                  <a:moveTo>
                    <a:pt x="1696163" y="0"/>
                  </a:moveTo>
                  <a:lnTo>
                    <a:pt x="1696163" y="2256937"/>
                  </a:lnTo>
                </a:path>
                <a:path w="2266315" h="2257425">
                  <a:moveTo>
                    <a:pt x="1883920" y="0"/>
                  </a:moveTo>
                  <a:lnTo>
                    <a:pt x="1883920" y="2256937"/>
                  </a:lnTo>
                </a:path>
                <a:path w="2266315" h="2257425">
                  <a:moveTo>
                    <a:pt x="2071678" y="0"/>
                  </a:moveTo>
                  <a:lnTo>
                    <a:pt x="2071678" y="2256937"/>
                  </a:lnTo>
                </a:path>
                <a:path w="2266315" h="2257425">
                  <a:moveTo>
                    <a:pt x="0" y="193369"/>
                  </a:moveTo>
                  <a:lnTo>
                    <a:pt x="2265785" y="193369"/>
                  </a:lnTo>
                </a:path>
                <a:path w="2266315" h="2257425">
                  <a:moveTo>
                    <a:pt x="0" y="380389"/>
                  </a:moveTo>
                  <a:lnTo>
                    <a:pt x="2265785" y="380389"/>
                  </a:lnTo>
                </a:path>
                <a:path w="2266315" h="2257425">
                  <a:moveTo>
                    <a:pt x="0" y="567409"/>
                  </a:moveTo>
                  <a:lnTo>
                    <a:pt x="2265785" y="567409"/>
                  </a:lnTo>
                </a:path>
                <a:path w="2266315" h="2257425">
                  <a:moveTo>
                    <a:pt x="0" y="754429"/>
                  </a:moveTo>
                  <a:lnTo>
                    <a:pt x="2265785" y="754429"/>
                  </a:lnTo>
                </a:path>
                <a:path w="2266315" h="2257425">
                  <a:moveTo>
                    <a:pt x="0" y="941448"/>
                  </a:moveTo>
                  <a:lnTo>
                    <a:pt x="2265785" y="941448"/>
                  </a:lnTo>
                </a:path>
                <a:path w="2266315" h="2257425">
                  <a:moveTo>
                    <a:pt x="0" y="1128468"/>
                  </a:moveTo>
                  <a:lnTo>
                    <a:pt x="2265785" y="1128468"/>
                  </a:lnTo>
                </a:path>
                <a:path w="2266315" h="2257425">
                  <a:moveTo>
                    <a:pt x="0" y="1315488"/>
                  </a:moveTo>
                  <a:lnTo>
                    <a:pt x="2265785" y="1315488"/>
                  </a:lnTo>
                </a:path>
                <a:path w="2266315" h="2257425">
                  <a:moveTo>
                    <a:pt x="0" y="1502507"/>
                  </a:moveTo>
                  <a:lnTo>
                    <a:pt x="2265785" y="1502507"/>
                  </a:lnTo>
                </a:path>
                <a:path w="2266315" h="2257425">
                  <a:moveTo>
                    <a:pt x="0" y="1689527"/>
                  </a:moveTo>
                  <a:lnTo>
                    <a:pt x="2265785" y="1689527"/>
                  </a:lnTo>
                </a:path>
                <a:path w="2266315" h="2257425">
                  <a:moveTo>
                    <a:pt x="0" y="1876548"/>
                  </a:moveTo>
                  <a:lnTo>
                    <a:pt x="2265785" y="1876548"/>
                  </a:lnTo>
                </a:path>
                <a:path w="2266315" h="2257425">
                  <a:moveTo>
                    <a:pt x="0" y="2063567"/>
                  </a:moveTo>
                  <a:lnTo>
                    <a:pt x="2265785" y="2063567"/>
                  </a:lnTo>
                </a:path>
                <a:path w="2266315" h="2257425">
                  <a:moveTo>
                    <a:pt x="6350" y="0"/>
                  </a:moveTo>
                  <a:lnTo>
                    <a:pt x="6350" y="2256937"/>
                  </a:lnTo>
                </a:path>
                <a:path w="2266315" h="2257425">
                  <a:moveTo>
                    <a:pt x="2259435" y="0"/>
                  </a:moveTo>
                  <a:lnTo>
                    <a:pt x="2259435" y="2256937"/>
                  </a:lnTo>
                </a:path>
                <a:path w="2266315" h="2257425">
                  <a:moveTo>
                    <a:pt x="0" y="6350"/>
                  </a:moveTo>
                  <a:lnTo>
                    <a:pt x="2265785" y="6350"/>
                  </a:lnTo>
                </a:path>
                <a:path w="2266315" h="2257425">
                  <a:moveTo>
                    <a:pt x="0" y="2250587"/>
                  </a:moveTo>
                  <a:lnTo>
                    <a:pt x="2265785" y="225058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0143" y="2492690"/>
              <a:ext cx="2475627" cy="19811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677463" y="2571750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699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568239" y="2510789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8896" y="1354216"/>
              <a:ext cx="198120" cy="2475067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767956" y="1481536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706997" y="1372323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20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20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30791" y="2133506"/>
              <a:ext cx="154633" cy="15463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72065" y="2151782"/>
              <a:ext cx="72083" cy="7208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68891" y="2148606"/>
              <a:ext cx="78433" cy="78433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4835239" y="1938394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38" name="object 38"/>
          <p:cNvGraphicFramePr>
            <a:graphicFrameLocks noGrp="1"/>
          </p:cNvGraphicFramePr>
          <p:nvPr/>
        </p:nvGraphicFramePr>
        <p:xfrm>
          <a:off x="3575050" y="1784350"/>
          <a:ext cx="123380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6400"/>
                <a:gridCol w="406399"/>
              </a:tblGrid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-1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</a:tbl>
          </a:graphicData>
        </a:graphic>
      </p:graphicFrame>
      <p:sp>
        <p:nvSpPr>
          <p:cNvPr id="39" name="object 39"/>
          <p:cNvSpPr txBox="1"/>
          <p:nvPr/>
        </p:nvSpPr>
        <p:spPr>
          <a:xfrm>
            <a:off x="5010191" y="1797050"/>
            <a:ext cx="401955" cy="268605"/>
          </a:xfrm>
          <a:prstGeom prst="rect">
            <a:avLst/>
          </a:prstGeom>
          <a:solidFill>
            <a:srgbClr val="BECC34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5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010191" y="2065476"/>
            <a:ext cx="401955" cy="268605"/>
          </a:xfrm>
          <a:prstGeom prst="rect">
            <a:avLst/>
          </a:prstGeom>
          <a:solidFill>
            <a:srgbClr val="BECC34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835239" y="2954394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3575050" y="2800350"/>
          <a:ext cx="123380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6400"/>
                <a:gridCol w="406399"/>
              </a:tblGrid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-1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</a:tbl>
          </a:graphicData>
        </a:graphic>
      </p:graphicFrame>
      <p:sp>
        <p:nvSpPr>
          <p:cNvPr id="43" name="object 43"/>
          <p:cNvSpPr txBox="1"/>
          <p:nvPr/>
        </p:nvSpPr>
        <p:spPr>
          <a:xfrm>
            <a:off x="5010191" y="2813050"/>
            <a:ext cx="401955" cy="268605"/>
          </a:xfrm>
          <a:prstGeom prst="rect">
            <a:avLst/>
          </a:prstGeom>
          <a:solidFill>
            <a:srgbClr val="BECC34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010191" y="3081476"/>
            <a:ext cx="401955" cy="268605"/>
          </a:xfrm>
          <a:prstGeom prst="rect">
            <a:avLst/>
          </a:prstGeom>
          <a:solidFill>
            <a:srgbClr val="BECC34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4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561657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Combining</a:t>
            </a:r>
            <a:r>
              <a:rPr dirty="0" spc="20"/>
              <a:t> </a:t>
            </a:r>
            <a:r>
              <a:rPr dirty="0" spc="-10"/>
              <a:t>linear</a:t>
            </a:r>
            <a:r>
              <a:rPr dirty="0" spc="25"/>
              <a:t> </a:t>
            </a:r>
            <a:r>
              <a:rPr dirty="0" spc="-5"/>
              <a:t>transformations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22507" y="1353201"/>
            <a:ext cx="2475865" cy="2475230"/>
            <a:chOff x="1022507" y="1353201"/>
            <a:chExt cx="2475865" cy="2475230"/>
          </a:xfrm>
        </p:grpSpPr>
        <p:sp>
          <p:nvSpPr>
            <p:cNvPr id="4" name="object 4"/>
            <p:cNvSpPr/>
            <p:nvPr/>
          </p:nvSpPr>
          <p:spPr>
            <a:xfrm>
              <a:off x="1133388" y="1447742"/>
              <a:ext cx="2266315" cy="2257425"/>
            </a:xfrm>
            <a:custGeom>
              <a:avLst/>
              <a:gdLst/>
              <a:ahLst/>
              <a:cxnLst/>
              <a:rect l="l" t="t" r="r" b="b"/>
              <a:pathLst>
                <a:path w="2266315" h="2257425">
                  <a:moveTo>
                    <a:pt x="194107" y="0"/>
                  </a:moveTo>
                  <a:lnTo>
                    <a:pt x="194107" y="2256937"/>
                  </a:lnTo>
                </a:path>
                <a:path w="2266315" h="2257425">
                  <a:moveTo>
                    <a:pt x="381864" y="0"/>
                  </a:moveTo>
                  <a:lnTo>
                    <a:pt x="381864" y="2256937"/>
                  </a:lnTo>
                </a:path>
                <a:path w="2266315" h="2257425">
                  <a:moveTo>
                    <a:pt x="569621" y="0"/>
                  </a:moveTo>
                  <a:lnTo>
                    <a:pt x="569621" y="2256937"/>
                  </a:lnTo>
                </a:path>
                <a:path w="2266315" h="2257425">
                  <a:moveTo>
                    <a:pt x="757378" y="0"/>
                  </a:moveTo>
                  <a:lnTo>
                    <a:pt x="757378" y="2256937"/>
                  </a:lnTo>
                </a:path>
                <a:path w="2266315" h="2257425">
                  <a:moveTo>
                    <a:pt x="945135" y="0"/>
                  </a:moveTo>
                  <a:lnTo>
                    <a:pt x="945135" y="2256937"/>
                  </a:lnTo>
                </a:path>
                <a:path w="2266315" h="2257425">
                  <a:moveTo>
                    <a:pt x="1132892" y="0"/>
                  </a:moveTo>
                  <a:lnTo>
                    <a:pt x="1132892" y="2256937"/>
                  </a:lnTo>
                </a:path>
                <a:path w="2266315" h="2257425">
                  <a:moveTo>
                    <a:pt x="1320650" y="0"/>
                  </a:moveTo>
                  <a:lnTo>
                    <a:pt x="1320650" y="2256937"/>
                  </a:lnTo>
                </a:path>
                <a:path w="2266315" h="2257425">
                  <a:moveTo>
                    <a:pt x="1508406" y="0"/>
                  </a:moveTo>
                  <a:lnTo>
                    <a:pt x="1508406" y="2256937"/>
                  </a:lnTo>
                </a:path>
                <a:path w="2266315" h="2257425">
                  <a:moveTo>
                    <a:pt x="1696163" y="0"/>
                  </a:moveTo>
                  <a:lnTo>
                    <a:pt x="1696163" y="2256937"/>
                  </a:lnTo>
                </a:path>
                <a:path w="2266315" h="2257425">
                  <a:moveTo>
                    <a:pt x="1883920" y="0"/>
                  </a:moveTo>
                  <a:lnTo>
                    <a:pt x="1883920" y="2256937"/>
                  </a:lnTo>
                </a:path>
                <a:path w="2266315" h="2257425">
                  <a:moveTo>
                    <a:pt x="2071678" y="0"/>
                  </a:moveTo>
                  <a:lnTo>
                    <a:pt x="2071678" y="2256937"/>
                  </a:lnTo>
                </a:path>
                <a:path w="2266315" h="2257425">
                  <a:moveTo>
                    <a:pt x="0" y="193369"/>
                  </a:moveTo>
                  <a:lnTo>
                    <a:pt x="2265785" y="193369"/>
                  </a:lnTo>
                </a:path>
                <a:path w="2266315" h="2257425">
                  <a:moveTo>
                    <a:pt x="0" y="380389"/>
                  </a:moveTo>
                  <a:lnTo>
                    <a:pt x="2265785" y="380389"/>
                  </a:lnTo>
                </a:path>
                <a:path w="2266315" h="2257425">
                  <a:moveTo>
                    <a:pt x="0" y="567409"/>
                  </a:moveTo>
                  <a:lnTo>
                    <a:pt x="2265785" y="567409"/>
                  </a:lnTo>
                </a:path>
                <a:path w="2266315" h="2257425">
                  <a:moveTo>
                    <a:pt x="0" y="754429"/>
                  </a:moveTo>
                  <a:lnTo>
                    <a:pt x="2265785" y="754429"/>
                  </a:lnTo>
                </a:path>
                <a:path w="2266315" h="2257425">
                  <a:moveTo>
                    <a:pt x="0" y="941448"/>
                  </a:moveTo>
                  <a:lnTo>
                    <a:pt x="2265785" y="941448"/>
                  </a:lnTo>
                </a:path>
                <a:path w="2266315" h="2257425">
                  <a:moveTo>
                    <a:pt x="0" y="1128468"/>
                  </a:moveTo>
                  <a:lnTo>
                    <a:pt x="2265785" y="1128468"/>
                  </a:lnTo>
                </a:path>
                <a:path w="2266315" h="2257425">
                  <a:moveTo>
                    <a:pt x="0" y="1315488"/>
                  </a:moveTo>
                  <a:lnTo>
                    <a:pt x="2265785" y="1315488"/>
                  </a:lnTo>
                </a:path>
                <a:path w="2266315" h="2257425">
                  <a:moveTo>
                    <a:pt x="0" y="1502507"/>
                  </a:moveTo>
                  <a:lnTo>
                    <a:pt x="2265785" y="1502507"/>
                  </a:lnTo>
                </a:path>
                <a:path w="2266315" h="2257425">
                  <a:moveTo>
                    <a:pt x="0" y="1689527"/>
                  </a:moveTo>
                  <a:lnTo>
                    <a:pt x="2265785" y="1689527"/>
                  </a:lnTo>
                </a:path>
                <a:path w="2266315" h="2257425">
                  <a:moveTo>
                    <a:pt x="0" y="1876548"/>
                  </a:moveTo>
                  <a:lnTo>
                    <a:pt x="2265785" y="1876548"/>
                  </a:lnTo>
                </a:path>
                <a:path w="2266315" h="2257425">
                  <a:moveTo>
                    <a:pt x="0" y="2063567"/>
                  </a:moveTo>
                  <a:lnTo>
                    <a:pt x="2265785" y="2063567"/>
                  </a:lnTo>
                </a:path>
                <a:path w="2266315" h="2257425">
                  <a:moveTo>
                    <a:pt x="6350" y="0"/>
                  </a:moveTo>
                  <a:lnTo>
                    <a:pt x="6350" y="2256937"/>
                  </a:lnTo>
                </a:path>
                <a:path w="2266315" h="2257425">
                  <a:moveTo>
                    <a:pt x="2259435" y="0"/>
                  </a:moveTo>
                  <a:lnTo>
                    <a:pt x="2259435" y="2256937"/>
                  </a:lnTo>
                </a:path>
                <a:path w="2266315" h="2257425">
                  <a:moveTo>
                    <a:pt x="0" y="6350"/>
                  </a:moveTo>
                  <a:lnTo>
                    <a:pt x="2265785" y="6350"/>
                  </a:lnTo>
                </a:path>
                <a:path w="2266315" h="2257425">
                  <a:moveTo>
                    <a:pt x="0" y="2250587"/>
                  </a:moveTo>
                  <a:lnTo>
                    <a:pt x="2265785" y="225058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2507" y="2491676"/>
              <a:ext cx="2475627" cy="1981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69827" y="2570736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700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60602" y="2509786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1261" y="1353201"/>
              <a:ext cx="198120" cy="24750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260321" y="1480521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199360" y="1371307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19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19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29454" y="1995529"/>
              <a:ext cx="810159" cy="63288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280254" y="2023330"/>
              <a:ext cx="708660" cy="531495"/>
            </a:xfrm>
            <a:custGeom>
              <a:avLst/>
              <a:gdLst/>
              <a:ahLst/>
              <a:cxnLst/>
              <a:rect l="l" t="t" r="r" b="b"/>
              <a:pathLst>
                <a:path w="708660" h="531494">
                  <a:moveTo>
                    <a:pt x="708558" y="0"/>
                  </a:moveTo>
                  <a:lnTo>
                    <a:pt x="177271" y="177271"/>
                  </a:lnTo>
                  <a:lnTo>
                    <a:pt x="0" y="531286"/>
                  </a:lnTo>
                  <a:lnTo>
                    <a:pt x="531286" y="354015"/>
                  </a:lnTo>
                  <a:lnTo>
                    <a:pt x="708558" y="0"/>
                  </a:lnTo>
                  <a:close/>
                </a:path>
              </a:pathLst>
            </a:custGeom>
            <a:solidFill>
              <a:srgbClr val="FFC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280254" y="2023330"/>
              <a:ext cx="708660" cy="531495"/>
            </a:xfrm>
            <a:custGeom>
              <a:avLst/>
              <a:gdLst/>
              <a:ahLst/>
              <a:cxnLst/>
              <a:rect l="l" t="t" r="r" b="b"/>
              <a:pathLst>
                <a:path w="708660" h="531494">
                  <a:moveTo>
                    <a:pt x="177271" y="177271"/>
                  </a:moveTo>
                  <a:lnTo>
                    <a:pt x="708559" y="0"/>
                  </a:lnTo>
                  <a:lnTo>
                    <a:pt x="531287" y="354015"/>
                  </a:lnTo>
                  <a:lnTo>
                    <a:pt x="0" y="531287"/>
                  </a:lnTo>
                  <a:lnTo>
                    <a:pt x="177271" y="177271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02569" y="2500461"/>
              <a:ext cx="154312" cy="1543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45432" y="2520324"/>
              <a:ext cx="68587" cy="6858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40669" y="2515561"/>
              <a:ext cx="78112" cy="7811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18559" y="1973676"/>
              <a:ext cx="154312" cy="15431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61422" y="1993539"/>
              <a:ext cx="68586" cy="6858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56659" y="1988776"/>
              <a:ext cx="78112" cy="7811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34468" y="2323189"/>
              <a:ext cx="154312" cy="15431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77331" y="2343052"/>
              <a:ext cx="68586" cy="6858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72568" y="2338289"/>
              <a:ext cx="78112" cy="781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79841" y="2144437"/>
              <a:ext cx="154312" cy="15431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22704" y="2164300"/>
              <a:ext cx="68586" cy="6858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17941" y="2159537"/>
              <a:ext cx="78112" cy="7811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49564" y="1706230"/>
              <a:ext cx="627215" cy="62721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97517" y="1831246"/>
              <a:ext cx="305150" cy="30515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097516" y="1831246"/>
              <a:ext cx="305435" cy="305435"/>
            </a:xfrm>
            <a:custGeom>
              <a:avLst/>
              <a:gdLst/>
              <a:ahLst/>
              <a:cxnLst/>
              <a:rect l="l" t="t" r="r" b="b"/>
              <a:pathLst>
                <a:path w="305435" h="305435">
                  <a:moveTo>
                    <a:pt x="265484" y="38491"/>
                  </a:moveTo>
                  <a:lnTo>
                    <a:pt x="194720" y="49408"/>
                  </a:lnTo>
                  <a:lnTo>
                    <a:pt x="211835" y="159643"/>
                  </a:lnTo>
                  <a:lnTo>
                    <a:pt x="52192" y="0"/>
                  </a:lnTo>
                  <a:lnTo>
                    <a:pt x="0" y="52192"/>
                  </a:lnTo>
                  <a:lnTo>
                    <a:pt x="158729" y="210921"/>
                  </a:lnTo>
                  <a:lnTo>
                    <a:pt x="49212" y="194655"/>
                  </a:lnTo>
                  <a:lnTo>
                    <a:pt x="38687" y="265549"/>
                  </a:lnTo>
                  <a:lnTo>
                    <a:pt x="305150" y="305150"/>
                  </a:lnTo>
                  <a:lnTo>
                    <a:pt x="265484" y="38491"/>
                  </a:lnTo>
                  <a:close/>
                </a:path>
              </a:pathLst>
            </a:custGeom>
            <a:ln w="952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" name="object 29"/>
          <p:cNvGrpSpPr/>
          <p:nvPr/>
        </p:nvGrpSpPr>
        <p:grpSpPr>
          <a:xfrm>
            <a:off x="5530143" y="1354216"/>
            <a:ext cx="2475865" cy="2475230"/>
            <a:chOff x="5530143" y="1354216"/>
            <a:chExt cx="2475865" cy="2475230"/>
          </a:xfrm>
        </p:grpSpPr>
        <p:sp>
          <p:nvSpPr>
            <p:cNvPr id="30" name="object 30"/>
            <p:cNvSpPr/>
            <p:nvPr/>
          </p:nvSpPr>
          <p:spPr>
            <a:xfrm>
              <a:off x="5641024" y="1448757"/>
              <a:ext cx="2266315" cy="2257425"/>
            </a:xfrm>
            <a:custGeom>
              <a:avLst/>
              <a:gdLst/>
              <a:ahLst/>
              <a:cxnLst/>
              <a:rect l="l" t="t" r="r" b="b"/>
              <a:pathLst>
                <a:path w="2266315" h="2257425">
                  <a:moveTo>
                    <a:pt x="194107" y="0"/>
                  </a:moveTo>
                  <a:lnTo>
                    <a:pt x="194107" y="2256937"/>
                  </a:lnTo>
                </a:path>
                <a:path w="2266315" h="2257425">
                  <a:moveTo>
                    <a:pt x="381864" y="0"/>
                  </a:moveTo>
                  <a:lnTo>
                    <a:pt x="381864" y="2256937"/>
                  </a:lnTo>
                </a:path>
                <a:path w="2266315" h="2257425">
                  <a:moveTo>
                    <a:pt x="569621" y="0"/>
                  </a:moveTo>
                  <a:lnTo>
                    <a:pt x="569621" y="2256937"/>
                  </a:lnTo>
                </a:path>
                <a:path w="2266315" h="2257425">
                  <a:moveTo>
                    <a:pt x="757378" y="0"/>
                  </a:moveTo>
                  <a:lnTo>
                    <a:pt x="757378" y="2256937"/>
                  </a:lnTo>
                </a:path>
                <a:path w="2266315" h="2257425">
                  <a:moveTo>
                    <a:pt x="945135" y="0"/>
                  </a:moveTo>
                  <a:lnTo>
                    <a:pt x="945135" y="2256937"/>
                  </a:lnTo>
                </a:path>
                <a:path w="2266315" h="2257425">
                  <a:moveTo>
                    <a:pt x="1132892" y="0"/>
                  </a:moveTo>
                  <a:lnTo>
                    <a:pt x="1132892" y="2256937"/>
                  </a:lnTo>
                </a:path>
                <a:path w="2266315" h="2257425">
                  <a:moveTo>
                    <a:pt x="1320650" y="0"/>
                  </a:moveTo>
                  <a:lnTo>
                    <a:pt x="1320650" y="2256937"/>
                  </a:lnTo>
                </a:path>
                <a:path w="2266315" h="2257425">
                  <a:moveTo>
                    <a:pt x="1508406" y="0"/>
                  </a:moveTo>
                  <a:lnTo>
                    <a:pt x="1508406" y="2256937"/>
                  </a:lnTo>
                </a:path>
                <a:path w="2266315" h="2257425">
                  <a:moveTo>
                    <a:pt x="1696163" y="0"/>
                  </a:moveTo>
                  <a:lnTo>
                    <a:pt x="1696163" y="2256937"/>
                  </a:lnTo>
                </a:path>
                <a:path w="2266315" h="2257425">
                  <a:moveTo>
                    <a:pt x="1883920" y="0"/>
                  </a:moveTo>
                  <a:lnTo>
                    <a:pt x="1883920" y="2256937"/>
                  </a:lnTo>
                </a:path>
                <a:path w="2266315" h="2257425">
                  <a:moveTo>
                    <a:pt x="2071678" y="0"/>
                  </a:moveTo>
                  <a:lnTo>
                    <a:pt x="2071678" y="2256937"/>
                  </a:lnTo>
                </a:path>
                <a:path w="2266315" h="2257425">
                  <a:moveTo>
                    <a:pt x="0" y="193369"/>
                  </a:moveTo>
                  <a:lnTo>
                    <a:pt x="2265785" y="193369"/>
                  </a:lnTo>
                </a:path>
                <a:path w="2266315" h="2257425">
                  <a:moveTo>
                    <a:pt x="0" y="380389"/>
                  </a:moveTo>
                  <a:lnTo>
                    <a:pt x="2265785" y="380389"/>
                  </a:lnTo>
                </a:path>
                <a:path w="2266315" h="2257425">
                  <a:moveTo>
                    <a:pt x="0" y="567409"/>
                  </a:moveTo>
                  <a:lnTo>
                    <a:pt x="2265785" y="567409"/>
                  </a:lnTo>
                </a:path>
                <a:path w="2266315" h="2257425">
                  <a:moveTo>
                    <a:pt x="0" y="754429"/>
                  </a:moveTo>
                  <a:lnTo>
                    <a:pt x="2265785" y="754429"/>
                  </a:lnTo>
                </a:path>
                <a:path w="2266315" h="2257425">
                  <a:moveTo>
                    <a:pt x="0" y="941448"/>
                  </a:moveTo>
                  <a:lnTo>
                    <a:pt x="2265785" y="941448"/>
                  </a:lnTo>
                </a:path>
                <a:path w="2266315" h="2257425">
                  <a:moveTo>
                    <a:pt x="0" y="1128468"/>
                  </a:moveTo>
                  <a:lnTo>
                    <a:pt x="2265785" y="1128468"/>
                  </a:lnTo>
                </a:path>
                <a:path w="2266315" h="2257425">
                  <a:moveTo>
                    <a:pt x="0" y="1315488"/>
                  </a:moveTo>
                  <a:lnTo>
                    <a:pt x="2265785" y="1315488"/>
                  </a:lnTo>
                </a:path>
                <a:path w="2266315" h="2257425">
                  <a:moveTo>
                    <a:pt x="0" y="1502507"/>
                  </a:moveTo>
                  <a:lnTo>
                    <a:pt x="2265785" y="1502507"/>
                  </a:lnTo>
                </a:path>
                <a:path w="2266315" h="2257425">
                  <a:moveTo>
                    <a:pt x="0" y="1689527"/>
                  </a:moveTo>
                  <a:lnTo>
                    <a:pt x="2265785" y="1689527"/>
                  </a:lnTo>
                </a:path>
                <a:path w="2266315" h="2257425">
                  <a:moveTo>
                    <a:pt x="0" y="1876548"/>
                  </a:moveTo>
                  <a:lnTo>
                    <a:pt x="2265785" y="1876548"/>
                  </a:lnTo>
                </a:path>
                <a:path w="2266315" h="2257425">
                  <a:moveTo>
                    <a:pt x="0" y="2063567"/>
                  </a:moveTo>
                  <a:lnTo>
                    <a:pt x="2265785" y="2063567"/>
                  </a:lnTo>
                </a:path>
                <a:path w="2266315" h="2257425">
                  <a:moveTo>
                    <a:pt x="6350" y="0"/>
                  </a:moveTo>
                  <a:lnTo>
                    <a:pt x="6350" y="2256937"/>
                  </a:lnTo>
                </a:path>
                <a:path w="2266315" h="2257425">
                  <a:moveTo>
                    <a:pt x="2259435" y="0"/>
                  </a:moveTo>
                  <a:lnTo>
                    <a:pt x="2259435" y="2256937"/>
                  </a:lnTo>
                </a:path>
                <a:path w="2266315" h="2257425">
                  <a:moveTo>
                    <a:pt x="0" y="6350"/>
                  </a:moveTo>
                  <a:lnTo>
                    <a:pt x="2265785" y="6350"/>
                  </a:lnTo>
                </a:path>
                <a:path w="2266315" h="2257425">
                  <a:moveTo>
                    <a:pt x="0" y="2250587"/>
                  </a:moveTo>
                  <a:lnTo>
                    <a:pt x="2265785" y="225058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0143" y="2492690"/>
              <a:ext cx="2475627" cy="19811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677463" y="2571750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699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568239" y="2510789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8896" y="1354216"/>
              <a:ext cx="198120" cy="2475067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767956" y="1481536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706997" y="1372323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20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20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30791" y="2133506"/>
              <a:ext cx="154633" cy="15463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72065" y="2151782"/>
              <a:ext cx="72083" cy="7208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68891" y="2148606"/>
              <a:ext cx="78433" cy="78433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4835239" y="1938394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41" name="object 41"/>
          <p:cNvGraphicFramePr>
            <a:graphicFrameLocks noGrp="1"/>
          </p:cNvGraphicFramePr>
          <p:nvPr/>
        </p:nvGraphicFramePr>
        <p:xfrm>
          <a:off x="3575050" y="1784350"/>
          <a:ext cx="123380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6400"/>
                <a:gridCol w="406399"/>
              </a:tblGrid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-1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</a:tbl>
          </a:graphicData>
        </a:graphic>
      </p:graphicFrame>
      <p:sp>
        <p:nvSpPr>
          <p:cNvPr id="42" name="object 42"/>
          <p:cNvSpPr txBox="1"/>
          <p:nvPr/>
        </p:nvSpPr>
        <p:spPr>
          <a:xfrm>
            <a:off x="5010191" y="1797050"/>
            <a:ext cx="401955" cy="268605"/>
          </a:xfrm>
          <a:prstGeom prst="rect">
            <a:avLst/>
          </a:prstGeom>
          <a:solidFill>
            <a:srgbClr val="BECC34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5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010191" y="2065476"/>
            <a:ext cx="401955" cy="268605"/>
          </a:xfrm>
          <a:prstGeom prst="rect">
            <a:avLst/>
          </a:prstGeom>
          <a:solidFill>
            <a:srgbClr val="BECC34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835239" y="2954394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3575050" y="2800350"/>
          <a:ext cx="123380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6400"/>
                <a:gridCol w="406399"/>
              </a:tblGrid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-1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</a:tbl>
          </a:graphicData>
        </a:graphic>
      </p:graphicFrame>
      <p:sp>
        <p:nvSpPr>
          <p:cNvPr id="46" name="object 46"/>
          <p:cNvSpPr txBox="1"/>
          <p:nvPr/>
        </p:nvSpPr>
        <p:spPr>
          <a:xfrm>
            <a:off x="5010191" y="2813050"/>
            <a:ext cx="401955" cy="268605"/>
          </a:xfrm>
          <a:prstGeom prst="rect">
            <a:avLst/>
          </a:prstGeom>
          <a:solidFill>
            <a:srgbClr val="BECC34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010191" y="3081476"/>
            <a:ext cx="401955" cy="268605"/>
          </a:xfrm>
          <a:prstGeom prst="rect">
            <a:avLst/>
          </a:prstGeom>
          <a:solidFill>
            <a:srgbClr val="BECC34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4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561657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Combining</a:t>
            </a:r>
            <a:r>
              <a:rPr dirty="0" spc="20"/>
              <a:t> </a:t>
            </a:r>
            <a:r>
              <a:rPr dirty="0" spc="-10"/>
              <a:t>linear</a:t>
            </a:r>
            <a:r>
              <a:rPr dirty="0" spc="25"/>
              <a:t> </a:t>
            </a:r>
            <a:r>
              <a:rPr dirty="0" spc="-5"/>
              <a:t>transformations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22507" y="1353201"/>
            <a:ext cx="2475865" cy="2475230"/>
            <a:chOff x="1022507" y="1353201"/>
            <a:chExt cx="2475865" cy="2475230"/>
          </a:xfrm>
        </p:grpSpPr>
        <p:sp>
          <p:nvSpPr>
            <p:cNvPr id="4" name="object 4"/>
            <p:cNvSpPr/>
            <p:nvPr/>
          </p:nvSpPr>
          <p:spPr>
            <a:xfrm>
              <a:off x="1133388" y="1447742"/>
              <a:ext cx="2266315" cy="2257425"/>
            </a:xfrm>
            <a:custGeom>
              <a:avLst/>
              <a:gdLst/>
              <a:ahLst/>
              <a:cxnLst/>
              <a:rect l="l" t="t" r="r" b="b"/>
              <a:pathLst>
                <a:path w="2266315" h="2257425">
                  <a:moveTo>
                    <a:pt x="194107" y="0"/>
                  </a:moveTo>
                  <a:lnTo>
                    <a:pt x="194107" y="2256937"/>
                  </a:lnTo>
                </a:path>
                <a:path w="2266315" h="2257425">
                  <a:moveTo>
                    <a:pt x="381864" y="0"/>
                  </a:moveTo>
                  <a:lnTo>
                    <a:pt x="381864" y="2256937"/>
                  </a:lnTo>
                </a:path>
                <a:path w="2266315" h="2257425">
                  <a:moveTo>
                    <a:pt x="569621" y="0"/>
                  </a:moveTo>
                  <a:lnTo>
                    <a:pt x="569621" y="2256937"/>
                  </a:lnTo>
                </a:path>
                <a:path w="2266315" h="2257425">
                  <a:moveTo>
                    <a:pt x="757378" y="0"/>
                  </a:moveTo>
                  <a:lnTo>
                    <a:pt x="757378" y="2256937"/>
                  </a:lnTo>
                </a:path>
                <a:path w="2266315" h="2257425">
                  <a:moveTo>
                    <a:pt x="945135" y="0"/>
                  </a:moveTo>
                  <a:lnTo>
                    <a:pt x="945135" y="2256937"/>
                  </a:lnTo>
                </a:path>
                <a:path w="2266315" h="2257425">
                  <a:moveTo>
                    <a:pt x="1132892" y="0"/>
                  </a:moveTo>
                  <a:lnTo>
                    <a:pt x="1132892" y="2256937"/>
                  </a:lnTo>
                </a:path>
                <a:path w="2266315" h="2257425">
                  <a:moveTo>
                    <a:pt x="1320650" y="0"/>
                  </a:moveTo>
                  <a:lnTo>
                    <a:pt x="1320650" y="2256937"/>
                  </a:lnTo>
                </a:path>
                <a:path w="2266315" h="2257425">
                  <a:moveTo>
                    <a:pt x="1508406" y="0"/>
                  </a:moveTo>
                  <a:lnTo>
                    <a:pt x="1508406" y="2256937"/>
                  </a:lnTo>
                </a:path>
                <a:path w="2266315" h="2257425">
                  <a:moveTo>
                    <a:pt x="1696163" y="0"/>
                  </a:moveTo>
                  <a:lnTo>
                    <a:pt x="1696163" y="2256937"/>
                  </a:lnTo>
                </a:path>
                <a:path w="2266315" h="2257425">
                  <a:moveTo>
                    <a:pt x="1883920" y="0"/>
                  </a:moveTo>
                  <a:lnTo>
                    <a:pt x="1883920" y="2256937"/>
                  </a:lnTo>
                </a:path>
                <a:path w="2266315" h="2257425">
                  <a:moveTo>
                    <a:pt x="2071678" y="0"/>
                  </a:moveTo>
                  <a:lnTo>
                    <a:pt x="2071678" y="2256937"/>
                  </a:lnTo>
                </a:path>
                <a:path w="2266315" h="2257425">
                  <a:moveTo>
                    <a:pt x="0" y="193369"/>
                  </a:moveTo>
                  <a:lnTo>
                    <a:pt x="2265785" y="193369"/>
                  </a:lnTo>
                </a:path>
                <a:path w="2266315" h="2257425">
                  <a:moveTo>
                    <a:pt x="0" y="380389"/>
                  </a:moveTo>
                  <a:lnTo>
                    <a:pt x="2265785" y="380389"/>
                  </a:lnTo>
                </a:path>
                <a:path w="2266315" h="2257425">
                  <a:moveTo>
                    <a:pt x="0" y="567409"/>
                  </a:moveTo>
                  <a:lnTo>
                    <a:pt x="2265785" y="567409"/>
                  </a:lnTo>
                </a:path>
                <a:path w="2266315" h="2257425">
                  <a:moveTo>
                    <a:pt x="0" y="754429"/>
                  </a:moveTo>
                  <a:lnTo>
                    <a:pt x="2265785" y="754429"/>
                  </a:lnTo>
                </a:path>
                <a:path w="2266315" h="2257425">
                  <a:moveTo>
                    <a:pt x="0" y="941448"/>
                  </a:moveTo>
                  <a:lnTo>
                    <a:pt x="2265785" y="941448"/>
                  </a:lnTo>
                </a:path>
                <a:path w="2266315" h="2257425">
                  <a:moveTo>
                    <a:pt x="0" y="1128468"/>
                  </a:moveTo>
                  <a:lnTo>
                    <a:pt x="2265785" y="1128468"/>
                  </a:lnTo>
                </a:path>
                <a:path w="2266315" h="2257425">
                  <a:moveTo>
                    <a:pt x="0" y="1315488"/>
                  </a:moveTo>
                  <a:lnTo>
                    <a:pt x="2265785" y="1315488"/>
                  </a:lnTo>
                </a:path>
                <a:path w="2266315" h="2257425">
                  <a:moveTo>
                    <a:pt x="0" y="1502507"/>
                  </a:moveTo>
                  <a:lnTo>
                    <a:pt x="2265785" y="1502507"/>
                  </a:lnTo>
                </a:path>
                <a:path w="2266315" h="2257425">
                  <a:moveTo>
                    <a:pt x="0" y="1689527"/>
                  </a:moveTo>
                  <a:lnTo>
                    <a:pt x="2265785" y="1689527"/>
                  </a:lnTo>
                </a:path>
                <a:path w="2266315" h="2257425">
                  <a:moveTo>
                    <a:pt x="0" y="1876548"/>
                  </a:moveTo>
                  <a:lnTo>
                    <a:pt x="2265785" y="1876548"/>
                  </a:lnTo>
                </a:path>
                <a:path w="2266315" h="2257425">
                  <a:moveTo>
                    <a:pt x="0" y="2063567"/>
                  </a:moveTo>
                  <a:lnTo>
                    <a:pt x="2265785" y="2063567"/>
                  </a:lnTo>
                </a:path>
                <a:path w="2266315" h="2257425">
                  <a:moveTo>
                    <a:pt x="6350" y="0"/>
                  </a:moveTo>
                  <a:lnTo>
                    <a:pt x="6350" y="2256937"/>
                  </a:lnTo>
                </a:path>
                <a:path w="2266315" h="2257425">
                  <a:moveTo>
                    <a:pt x="2259435" y="0"/>
                  </a:moveTo>
                  <a:lnTo>
                    <a:pt x="2259435" y="2256937"/>
                  </a:lnTo>
                </a:path>
                <a:path w="2266315" h="2257425">
                  <a:moveTo>
                    <a:pt x="0" y="6350"/>
                  </a:moveTo>
                  <a:lnTo>
                    <a:pt x="2265785" y="6350"/>
                  </a:lnTo>
                </a:path>
                <a:path w="2266315" h="2257425">
                  <a:moveTo>
                    <a:pt x="0" y="2250587"/>
                  </a:moveTo>
                  <a:lnTo>
                    <a:pt x="2265785" y="225058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2507" y="2491676"/>
              <a:ext cx="2475627" cy="1981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69827" y="2570736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700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60602" y="2509786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1261" y="1353201"/>
              <a:ext cx="198120" cy="24750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260321" y="1480521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199360" y="1371307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19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19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29454" y="1995529"/>
              <a:ext cx="810159" cy="63288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280254" y="2023330"/>
              <a:ext cx="708660" cy="531495"/>
            </a:xfrm>
            <a:custGeom>
              <a:avLst/>
              <a:gdLst/>
              <a:ahLst/>
              <a:cxnLst/>
              <a:rect l="l" t="t" r="r" b="b"/>
              <a:pathLst>
                <a:path w="708660" h="531494">
                  <a:moveTo>
                    <a:pt x="708558" y="0"/>
                  </a:moveTo>
                  <a:lnTo>
                    <a:pt x="177271" y="177271"/>
                  </a:lnTo>
                  <a:lnTo>
                    <a:pt x="0" y="531286"/>
                  </a:lnTo>
                  <a:lnTo>
                    <a:pt x="531286" y="354015"/>
                  </a:lnTo>
                  <a:lnTo>
                    <a:pt x="708558" y="0"/>
                  </a:lnTo>
                  <a:close/>
                </a:path>
              </a:pathLst>
            </a:custGeom>
            <a:solidFill>
              <a:srgbClr val="FFC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280254" y="2023330"/>
              <a:ext cx="708660" cy="531495"/>
            </a:xfrm>
            <a:custGeom>
              <a:avLst/>
              <a:gdLst/>
              <a:ahLst/>
              <a:cxnLst/>
              <a:rect l="l" t="t" r="r" b="b"/>
              <a:pathLst>
                <a:path w="708660" h="531494">
                  <a:moveTo>
                    <a:pt x="177271" y="177271"/>
                  </a:moveTo>
                  <a:lnTo>
                    <a:pt x="708559" y="0"/>
                  </a:lnTo>
                  <a:lnTo>
                    <a:pt x="531287" y="354015"/>
                  </a:lnTo>
                  <a:lnTo>
                    <a:pt x="0" y="531287"/>
                  </a:lnTo>
                  <a:lnTo>
                    <a:pt x="177271" y="177271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02569" y="2500461"/>
              <a:ext cx="154312" cy="1543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45432" y="2520324"/>
              <a:ext cx="68587" cy="6858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40669" y="2515561"/>
              <a:ext cx="78112" cy="7811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18559" y="1973676"/>
              <a:ext cx="154312" cy="15431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61422" y="1993539"/>
              <a:ext cx="68586" cy="6858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56659" y="1988776"/>
              <a:ext cx="78112" cy="7811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34468" y="2323189"/>
              <a:ext cx="154312" cy="15431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77331" y="2343052"/>
              <a:ext cx="68586" cy="6858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72568" y="2338289"/>
              <a:ext cx="78112" cy="781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79841" y="2144437"/>
              <a:ext cx="154312" cy="15431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22704" y="2164300"/>
              <a:ext cx="68586" cy="6858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17941" y="2159537"/>
              <a:ext cx="78112" cy="7811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49564" y="1706230"/>
              <a:ext cx="627215" cy="62721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97517" y="1831246"/>
              <a:ext cx="305150" cy="30515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097516" y="1831246"/>
              <a:ext cx="305435" cy="305435"/>
            </a:xfrm>
            <a:custGeom>
              <a:avLst/>
              <a:gdLst/>
              <a:ahLst/>
              <a:cxnLst/>
              <a:rect l="l" t="t" r="r" b="b"/>
              <a:pathLst>
                <a:path w="305435" h="305435">
                  <a:moveTo>
                    <a:pt x="265484" y="38491"/>
                  </a:moveTo>
                  <a:lnTo>
                    <a:pt x="194720" y="49408"/>
                  </a:lnTo>
                  <a:lnTo>
                    <a:pt x="211835" y="159643"/>
                  </a:lnTo>
                  <a:lnTo>
                    <a:pt x="52192" y="0"/>
                  </a:lnTo>
                  <a:lnTo>
                    <a:pt x="0" y="52192"/>
                  </a:lnTo>
                  <a:lnTo>
                    <a:pt x="158729" y="210921"/>
                  </a:lnTo>
                  <a:lnTo>
                    <a:pt x="49212" y="194655"/>
                  </a:lnTo>
                  <a:lnTo>
                    <a:pt x="38687" y="265549"/>
                  </a:lnTo>
                  <a:lnTo>
                    <a:pt x="305150" y="305150"/>
                  </a:lnTo>
                  <a:lnTo>
                    <a:pt x="265484" y="38491"/>
                  </a:lnTo>
                  <a:close/>
                </a:path>
              </a:pathLst>
            </a:custGeom>
            <a:ln w="952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" name="object 29"/>
          <p:cNvGrpSpPr/>
          <p:nvPr/>
        </p:nvGrpSpPr>
        <p:grpSpPr>
          <a:xfrm>
            <a:off x="5530143" y="1354216"/>
            <a:ext cx="2475865" cy="2475230"/>
            <a:chOff x="5530143" y="1354216"/>
            <a:chExt cx="2475865" cy="2475230"/>
          </a:xfrm>
        </p:grpSpPr>
        <p:sp>
          <p:nvSpPr>
            <p:cNvPr id="30" name="object 30"/>
            <p:cNvSpPr/>
            <p:nvPr/>
          </p:nvSpPr>
          <p:spPr>
            <a:xfrm>
              <a:off x="5641024" y="1448757"/>
              <a:ext cx="2266315" cy="2257425"/>
            </a:xfrm>
            <a:custGeom>
              <a:avLst/>
              <a:gdLst/>
              <a:ahLst/>
              <a:cxnLst/>
              <a:rect l="l" t="t" r="r" b="b"/>
              <a:pathLst>
                <a:path w="2266315" h="2257425">
                  <a:moveTo>
                    <a:pt x="194107" y="0"/>
                  </a:moveTo>
                  <a:lnTo>
                    <a:pt x="194107" y="2256937"/>
                  </a:lnTo>
                </a:path>
                <a:path w="2266315" h="2257425">
                  <a:moveTo>
                    <a:pt x="381864" y="0"/>
                  </a:moveTo>
                  <a:lnTo>
                    <a:pt x="381864" y="2256937"/>
                  </a:lnTo>
                </a:path>
                <a:path w="2266315" h="2257425">
                  <a:moveTo>
                    <a:pt x="569621" y="0"/>
                  </a:moveTo>
                  <a:lnTo>
                    <a:pt x="569621" y="2256937"/>
                  </a:lnTo>
                </a:path>
                <a:path w="2266315" h="2257425">
                  <a:moveTo>
                    <a:pt x="757378" y="0"/>
                  </a:moveTo>
                  <a:lnTo>
                    <a:pt x="757378" y="2256937"/>
                  </a:lnTo>
                </a:path>
                <a:path w="2266315" h="2257425">
                  <a:moveTo>
                    <a:pt x="945135" y="0"/>
                  </a:moveTo>
                  <a:lnTo>
                    <a:pt x="945135" y="2256937"/>
                  </a:lnTo>
                </a:path>
                <a:path w="2266315" h="2257425">
                  <a:moveTo>
                    <a:pt x="1132892" y="0"/>
                  </a:moveTo>
                  <a:lnTo>
                    <a:pt x="1132892" y="2256937"/>
                  </a:lnTo>
                </a:path>
                <a:path w="2266315" h="2257425">
                  <a:moveTo>
                    <a:pt x="1320650" y="0"/>
                  </a:moveTo>
                  <a:lnTo>
                    <a:pt x="1320650" y="2256937"/>
                  </a:lnTo>
                </a:path>
                <a:path w="2266315" h="2257425">
                  <a:moveTo>
                    <a:pt x="1508406" y="0"/>
                  </a:moveTo>
                  <a:lnTo>
                    <a:pt x="1508406" y="2256937"/>
                  </a:lnTo>
                </a:path>
                <a:path w="2266315" h="2257425">
                  <a:moveTo>
                    <a:pt x="1696163" y="0"/>
                  </a:moveTo>
                  <a:lnTo>
                    <a:pt x="1696163" y="2256937"/>
                  </a:lnTo>
                </a:path>
                <a:path w="2266315" h="2257425">
                  <a:moveTo>
                    <a:pt x="1883920" y="0"/>
                  </a:moveTo>
                  <a:lnTo>
                    <a:pt x="1883920" y="2256937"/>
                  </a:lnTo>
                </a:path>
                <a:path w="2266315" h="2257425">
                  <a:moveTo>
                    <a:pt x="2071678" y="0"/>
                  </a:moveTo>
                  <a:lnTo>
                    <a:pt x="2071678" y="2256937"/>
                  </a:lnTo>
                </a:path>
                <a:path w="2266315" h="2257425">
                  <a:moveTo>
                    <a:pt x="0" y="193369"/>
                  </a:moveTo>
                  <a:lnTo>
                    <a:pt x="2265785" y="193369"/>
                  </a:lnTo>
                </a:path>
                <a:path w="2266315" h="2257425">
                  <a:moveTo>
                    <a:pt x="0" y="380389"/>
                  </a:moveTo>
                  <a:lnTo>
                    <a:pt x="2265785" y="380389"/>
                  </a:lnTo>
                </a:path>
                <a:path w="2266315" h="2257425">
                  <a:moveTo>
                    <a:pt x="0" y="567409"/>
                  </a:moveTo>
                  <a:lnTo>
                    <a:pt x="2265785" y="567409"/>
                  </a:lnTo>
                </a:path>
                <a:path w="2266315" h="2257425">
                  <a:moveTo>
                    <a:pt x="0" y="754429"/>
                  </a:moveTo>
                  <a:lnTo>
                    <a:pt x="2265785" y="754429"/>
                  </a:lnTo>
                </a:path>
                <a:path w="2266315" h="2257425">
                  <a:moveTo>
                    <a:pt x="0" y="941448"/>
                  </a:moveTo>
                  <a:lnTo>
                    <a:pt x="2265785" y="941448"/>
                  </a:lnTo>
                </a:path>
                <a:path w="2266315" h="2257425">
                  <a:moveTo>
                    <a:pt x="0" y="1128468"/>
                  </a:moveTo>
                  <a:lnTo>
                    <a:pt x="2265785" y="1128468"/>
                  </a:lnTo>
                </a:path>
                <a:path w="2266315" h="2257425">
                  <a:moveTo>
                    <a:pt x="0" y="1315488"/>
                  </a:moveTo>
                  <a:lnTo>
                    <a:pt x="2265785" y="1315488"/>
                  </a:lnTo>
                </a:path>
                <a:path w="2266315" h="2257425">
                  <a:moveTo>
                    <a:pt x="0" y="1502507"/>
                  </a:moveTo>
                  <a:lnTo>
                    <a:pt x="2265785" y="1502507"/>
                  </a:lnTo>
                </a:path>
                <a:path w="2266315" h="2257425">
                  <a:moveTo>
                    <a:pt x="0" y="1689527"/>
                  </a:moveTo>
                  <a:lnTo>
                    <a:pt x="2265785" y="1689527"/>
                  </a:lnTo>
                </a:path>
                <a:path w="2266315" h="2257425">
                  <a:moveTo>
                    <a:pt x="0" y="1876548"/>
                  </a:moveTo>
                  <a:lnTo>
                    <a:pt x="2265785" y="1876548"/>
                  </a:lnTo>
                </a:path>
                <a:path w="2266315" h="2257425">
                  <a:moveTo>
                    <a:pt x="0" y="2063567"/>
                  </a:moveTo>
                  <a:lnTo>
                    <a:pt x="2265785" y="2063567"/>
                  </a:lnTo>
                </a:path>
                <a:path w="2266315" h="2257425">
                  <a:moveTo>
                    <a:pt x="6350" y="0"/>
                  </a:moveTo>
                  <a:lnTo>
                    <a:pt x="6350" y="2256937"/>
                  </a:lnTo>
                </a:path>
                <a:path w="2266315" h="2257425">
                  <a:moveTo>
                    <a:pt x="2259435" y="0"/>
                  </a:moveTo>
                  <a:lnTo>
                    <a:pt x="2259435" y="2256937"/>
                  </a:lnTo>
                </a:path>
                <a:path w="2266315" h="2257425">
                  <a:moveTo>
                    <a:pt x="0" y="6350"/>
                  </a:moveTo>
                  <a:lnTo>
                    <a:pt x="2265785" y="6350"/>
                  </a:lnTo>
                </a:path>
                <a:path w="2266315" h="2257425">
                  <a:moveTo>
                    <a:pt x="0" y="2250587"/>
                  </a:moveTo>
                  <a:lnTo>
                    <a:pt x="2265785" y="225058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0143" y="2492690"/>
              <a:ext cx="2475627" cy="19811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677463" y="2571750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699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568239" y="2510789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8896" y="1354216"/>
              <a:ext cx="198120" cy="2475067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767956" y="1481536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706997" y="1372323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20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20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30791" y="2133506"/>
              <a:ext cx="154633" cy="15463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72065" y="2151782"/>
              <a:ext cx="72083" cy="7208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68891" y="2148606"/>
              <a:ext cx="78433" cy="7843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78590" y="1772167"/>
              <a:ext cx="154633" cy="15463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19865" y="1790441"/>
              <a:ext cx="72083" cy="7208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716690" y="1787267"/>
              <a:ext cx="78433" cy="78433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4835239" y="1938394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44" name="object 44"/>
          <p:cNvGraphicFramePr>
            <a:graphicFrameLocks noGrp="1"/>
          </p:cNvGraphicFramePr>
          <p:nvPr/>
        </p:nvGraphicFramePr>
        <p:xfrm>
          <a:off x="3575050" y="1784350"/>
          <a:ext cx="123380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6400"/>
                <a:gridCol w="406399"/>
              </a:tblGrid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-1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</a:tbl>
          </a:graphicData>
        </a:graphic>
      </p:graphicFrame>
      <p:sp>
        <p:nvSpPr>
          <p:cNvPr id="45" name="object 45"/>
          <p:cNvSpPr txBox="1"/>
          <p:nvPr/>
        </p:nvSpPr>
        <p:spPr>
          <a:xfrm>
            <a:off x="5010191" y="1797050"/>
            <a:ext cx="401955" cy="268605"/>
          </a:xfrm>
          <a:prstGeom prst="rect">
            <a:avLst/>
          </a:prstGeom>
          <a:solidFill>
            <a:srgbClr val="BECC34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5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010191" y="2065476"/>
            <a:ext cx="401955" cy="268605"/>
          </a:xfrm>
          <a:prstGeom prst="rect">
            <a:avLst/>
          </a:prstGeom>
          <a:solidFill>
            <a:srgbClr val="BECC34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835239" y="2954394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48" name="object 48"/>
          <p:cNvGraphicFramePr>
            <a:graphicFrameLocks noGrp="1"/>
          </p:cNvGraphicFramePr>
          <p:nvPr/>
        </p:nvGraphicFramePr>
        <p:xfrm>
          <a:off x="3575050" y="2800350"/>
          <a:ext cx="123380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6400"/>
                <a:gridCol w="406399"/>
              </a:tblGrid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-1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</a:tbl>
          </a:graphicData>
        </a:graphic>
      </p:graphicFrame>
      <p:sp>
        <p:nvSpPr>
          <p:cNvPr id="49" name="object 49"/>
          <p:cNvSpPr txBox="1"/>
          <p:nvPr/>
        </p:nvSpPr>
        <p:spPr>
          <a:xfrm>
            <a:off x="5010191" y="2813050"/>
            <a:ext cx="401955" cy="268605"/>
          </a:xfrm>
          <a:prstGeom prst="rect">
            <a:avLst/>
          </a:prstGeom>
          <a:solidFill>
            <a:srgbClr val="BECC34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010191" y="3081476"/>
            <a:ext cx="401955" cy="268605"/>
          </a:xfrm>
          <a:prstGeom prst="rect">
            <a:avLst/>
          </a:prstGeom>
          <a:solidFill>
            <a:srgbClr val="BECC34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4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561657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Combining</a:t>
            </a:r>
            <a:r>
              <a:rPr dirty="0" spc="20"/>
              <a:t> </a:t>
            </a:r>
            <a:r>
              <a:rPr dirty="0" spc="-10"/>
              <a:t>linear</a:t>
            </a:r>
            <a:r>
              <a:rPr dirty="0" spc="25"/>
              <a:t> </a:t>
            </a:r>
            <a:r>
              <a:rPr dirty="0" spc="-5"/>
              <a:t>transformations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22507" y="1353201"/>
            <a:ext cx="2475865" cy="2475230"/>
            <a:chOff x="1022507" y="1353201"/>
            <a:chExt cx="2475865" cy="2475230"/>
          </a:xfrm>
        </p:grpSpPr>
        <p:sp>
          <p:nvSpPr>
            <p:cNvPr id="4" name="object 4"/>
            <p:cNvSpPr/>
            <p:nvPr/>
          </p:nvSpPr>
          <p:spPr>
            <a:xfrm>
              <a:off x="1133388" y="1447742"/>
              <a:ext cx="2266315" cy="2257425"/>
            </a:xfrm>
            <a:custGeom>
              <a:avLst/>
              <a:gdLst/>
              <a:ahLst/>
              <a:cxnLst/>
              <a:rect l="l" t="t" r="r" b="b"/>
              <a:pathLst>
                <a:path w="2266315" h="2257425">
                  <a:moveTo>
                    <a:pt x="194107" y="0"/>
                  </a:moveTo>
                  <a:lnTo>
                    <a:pt x="194107" y="2256937"/>
                  </a:lnTo>
                </a:path>
                <a:path w="2266315" h="2257425">
                  <a:moveTo>
                    <a:pt x="381864" y="0"/>
                  </a:moveTo>
                  <a:lnTo>
                    <a:pt x="381864" y="2256937"/>
                  </a:lnTo>
                </a:path>
                <a:path w="2266315" h="2257425">
                  <a:moveTo>
                    <a:pt x="569621" y="0"/>
                  </a:moveTo>
                  <a:lnTo>
                    <a:pt x="569621" y="2256937"/>
                  </a:lnTo>
                </a:path>
                <a:path w="2266315" h="2257425">
                  <a:moveTo>
                    <a:pt x="757378" y="0"/>
                  </a:moveTo>
                  <a:lnTo>
                    <a:pt x="757378" y="2256937"/>
                  </a:lnTo>
                </a:path>
                <a:path w="2266315" h="2257425">
                  <a:moveTo>
                    <a:pt x="945135" y="0"/>
                  </a:moveTo>
                  <a:lnTo>
                    <a:pt x="945135" y="2256937"/>
                  </a:lnTo>
                </a:path>
                <a:path w="2266315" h="2257425">
                  <a:moveTo>
                    <a:pt x="1132892" y="0"/>
                  </a:moveTo>
                  <a:lnTo>
                    <a:pt x="1132892" y="2256937"/>
                  </a:lnTo>
                </a:path>
                <a:path w="2266315" h="2257425">
                  <a:moveTo>
                    <a:pt x="1320650" y="0"/>
                  </a:moveTo>
                  <a:lnTo>
                    <a:pt x="1320650" y="2256937"/>
                  </a:lnTo>
                </a:path>
                <a:path w="2266315" h="2257425">
                  <a:moveTo>
                    <a:pt x="1508406" y="0"/>
                  </a:moveTo>
                  <a:lnTo>
                    <a:pt x="1508406" y="2256937"/>
                  </a:lnTo>
                </a:path>
                <a:path w="2266315" h="2257425">
                  <a:moveTo>
                    <a:pt x="1696163" y="0"/>
                  </a:moveTo>
                  <a:lnTo>
                    <a:pt x="1696163" y="2256937"/>
                  </a:lnTo>
                </a:path>
                <a:path w="2266315" h="2257425">
                  <a:moveTo>
                    <a:pt x="1883920" y="0"/>
                  </a:moveTo>
                  <a:lnTo>
                    <a:pt x="1883920" y="2256937"/>
                  </a:lnTo>
                </a:path>
                <a:path w="2266315" h="2257425">
                  <a:moveTo>
                    <a:pt x="2071678" y="0"/>
                  </a:moveTo>
                  <a:lnTo>
                    <a:pt x="2071678" y="2256937"/>
                  </a:lnTo>
                </a:path>
                <a:path w="2266315" h="2257425">
                  <a:moveTo>
                    <a:pt x="0" y="193369"/>
                  </a:moveTo>
                  <a:lnTo>
                    <a:pt x="2265785" y="193369"/>
                  </a:lnTo>
                </a:path>
                <a:path w="2266315" h="2257425">
                  <a:moveTo>
                    <a:pt x="0" y="380389"/>
                  </a:moveTo>
                  <a:lnTo>
                    <a:pt x="2265785" y="380389"/>
                  </a:lnTo>
                </a:path>
                <a:path w="2266315" h="2257425">
                  <a:moveTo>
                    <a:pt x="0" y="567409"/>
                  </a:moveTo>
                  <a:lnTo>
                    <a:pt x="2265785" y="567409"/>
                  </a:lnTo>
                </a:path>
                <a:path w="2266315" h="2257425">
                  <a:moveTo>
                    <a:pt x="0" y="754429"/>
                  </a:moveTo>
                  <a:lnTo>
                    <a:pt x="2265785" y="754429"/>
                  </a:lnTo>
                </a:path>
                <a:path w="2266315" h="2257425">
                  <a:moveTo>
                    <a:pt x="0" y="941448"/>
                  </a:moveTo>
                  <a:lnTo>
                    <a:pt x="2265785" y="941448"/>
                  </a:lnTo>
                </a:path>
                <a:path w="2266315" h="2257425">
                  <a:moveTo>
                    <a:pt x="0" y="1128468"/>
                  </a:moveTo>
                  <a:lnTo>
                    <a:pt x="2265785" y="1128468"/>
                  </a:lnTo>
                </a:path>
                <a:path w="2266315" h="2257425">
                  <a:moveTo>
                    <a:pt x="0" y="1315488"/>
                  </a:moveTo>
                  <a:lnTo>
                    <a:pt x="2265785" y="1315488"/>
                  </a:lnTo>
                </a:path>
                <a:path w="2266315" h="2257425">
                  <a:moveTo>
                    <a:pt x="0" y="1502507"/>
                  </a:moveTo>
                  <a:lnTo>
                    <a:pt x="2265785" y="1502507"/>
                  </a:lnTo>
                </a:path>
                <a:path w="2266315" h="2257425">
                  <a:moveTo>
                    <a:pt x="0" y="1689527"/>
                  </a:moveTo>
                  <a:lnTo>
                    <a:pt x="2265785" y="1689527"/>
                  </a:lnTo>
                </a:path>
                <a:path w="2266315" h="2257425">
                  <a:moveTo>
                    <a:pt x="0" y="1876548"/>
                  </a:moveTo>
                  <a:lnTo>
                    <a:pt x="2265785" y="1876548"/>
                  </a:lnTo>
                </a:path>
                <a:path w="2266315" h="2257425">
                  <a:moveTo>
                    <a:pt x="0" y="2063567"/>
                  </a:moveTo>
                  <a:lnTo>
                    <a:pt x="2265785" y="2063567"/>
                  </a:lnTo>
                </a:path>
                <a:path w="2266315" h="2257425">
                  <a:moveTo>
                    <a:pt x="6350" y="0"/>
                  </a:moveTo>
                  <a:lnTo>
                    <a:pt x="6350" y="2256937"/>
                  </a:lnTo>
                </a:path>
                <a:path w="2266315" h="2257425">
                  <a:moveTo>
                    <a:pt x="2259435" y="0"/>
                  </a:moveTo>
                  <a:lnTo>
                    <a:pt x="2259435" y="2256937"/>
                  </a:lnTo>
                </a:path>
                <a:path w="2266315" h="2257425">
                  <a:moveTo>
                    <a:pt x="0" y="6350"/>
                  </a:moveTo>
                  <a:lnTo>
                    <a:pt x="2265785" y="6350"/>
                  </a:lnTo>
                </a:path>
                <a:path w="2266315" h="2257425">
                  <a:moveTo>
                    <a:pt x="0" y="2250587"/>
                  </a:moveTo>
                  <a:lnTo>
                    <a:pt x="2265785" y="225058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2507" y="2491676"/>
              <a:ext cx="2475627" cy="1981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69827" y="2570736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700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60602" y="2509786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1261" y="1353201"/>
              <a:ext cx="198120" cy="24750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260321" y="1480521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199360" y="1371307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19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19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29454" y="1995529"/>
              <a:ext cx="810159" cy="63288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280254" y="2023330"/>
              <a:ext cx="708660" cy="531495"/>
            </a:xfrm>
            <a:custGeom>
              <a:avLst/>
              <a:gdLst/>
              <a:ahLst/>
              <a:cxnLst/>
              <a:rect l="l" t="t" r="r" b="b"/>
              <a:pathLst>
                <a:path w="708660" h="531494">
                  <a:moveTo>
                    <a:pt x="708558" y="0"/>
                  </a:moveTo>
                  <a:lnTo>
                    <a:pt x="177271" y="177271"/>
                  </a:lnTo>
                  <a:lnTo>
                    <a:pt x="0" y="531286"/>
                  </a:lnTo>
                  <a:lnTo>
                    <a:pt x="531286" y="354015"/>
                  </a:lnTo>
                  <a:lnTo>
                    <a:pt x="708558" y="0"/>
                  </a:lnTo>
                  <a:close/>
                </a:path>
              </a:pathLst>
            </a:custGeom>
            <a:solidFill>
              <a:srgbClr val="FFC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280254" y="2023330"/>
              <a:ext cx="708660" cy="531495"/>
            </a:xfrm>
            <a:custGeom>
              <a:avLst/>
              <a:gdLst/>
              <a:ahLst/>
              <a:cxnLst/>
              <a:rect l="l" t="t" r="r" b="b"/>
              <a:pathLst>
                <a:path w="708660" h="531494">
                  <a:moveTo>
                    <a:pt x="177271" y="177271"/>
                  </a:moveTo>
                  <a:lnTo>
                    <a:pt x="708559" y="0"/>
                  </a:lnTo>
                  <a:lnTo>
                    <a:pt x="531287" y="354015"/>
                  </a:lnTo>
                  <a:lnTo>
                    <a:pt x="0" y="531287"/>
                  </a:lnTo>
                  <a:lnTo>
                    <a:pt x="177271" y="177271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02569" y="2500461"/>
              <a:ext cx="154312" cy="1543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45432" y="2520324"/>
              <a:ext cx="68587" cy="6858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40669" y="2515561"/>
              <a:ext cx="78112" cy="7811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18559" y="1973676"/>
              <a:ext cx="154312" cy="15431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61422" y="1993539"/>
              <a:ext cx="68586" cy="6858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56659" y="1988776"/>
              <a:ext cx="78112" cy="7811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34468" y="2323189"/>
              <a:ext cx="154312" cy="15431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77331" y="2343052"/>
              <a:ext cx="68586" cy="6858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72568" y="2338289"/>
              <a:ext cx="78112" cy="781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79841" y="2144437"/>
              <a:ext cx="154312" cy="15431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22704" y="2164300"/>
              <a:ext cx="68586" cy="6858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17941" y="2159537"/>
              <a:ext cx="78112" cy="78112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5530143" y="1354216"/>
            <a:ext cx="2475865" cy="2475230"/>
            <a:chOff x="5530143" y="1354216"/>
            <a:chExt cx="2475865" cy="2475230"/>
          </a:xfrm>
        </p:grpSpPr>
        <p:sp>
          <p:nvSpPr>
            <p:cNvPr id="27" name="object 27"/>
            <p:cNvSpPr/>
            <p:nvPr/>
          </p:nvSpPr>
          <p:spPr>
            <a:xfrm>
              <a:off x="5641024" y="1448757"/>
              <a:ext cx="2266315" cy="2257425"/>
            </a:xfrm>
            <a:custGeom>
              <a:avLst/>
              <a:gdLst/>
              <a:ahLst/>
              <a:cxnLst/>
              <a:rect l="l" t="t" r="r" b="b"/>
              <a:pathLst>
                <a:path w="2266315" h="2257425">
                  <a:moveTo>
                    <a:pt x="194107" y="0"/>
                  </a:moveTo>
                  <a:lnTo>
                    <a:pt x="194107" y="2256937"/>
                  </a:lnTo>
                </a:path>
                <a:path w="2266315" h="2257425">
                  <a:moveTo>
                    <a:pt x="381864" y="0"/>
                  </a:moveTo>
                  <a:lnTo>
                    <a:pt x="381864" y="2256937"/>
                  </a:lnTo>
                </a:path>
                <a:path w="2266315" h="2257425">
                  <a:moveTo>
                    <a:pt x="569621" y="0"/>
                  </a:moveTo>
                  <a:lnTo>
                    <a:pt x="569621" y="2256937"/>
                  </a:lnTo>
                </a:path>
                <a:path w="2266315" h="2257425">
                  <a:moveTo>
                    <a:pt x="757378" y="0"/>
                  </a:moveTo>
                  <a:lnTo>
                    <a:pt x="757378" y="2256937"/>
                  </a:lnTo>
                </a:path>
                <a:path w="2266315" h="2257425">
                  <a:moveTo>
                    <a:pt x="945135" y="0"/>
                  </a:moveTo>
                  <a:lnTo>
                    <a:pt x="945135" y="2256937"/>
                  </a:lnTo>
                </a:path>
                <a:path w="2266315" h="2257425">
                  <a:moveTo>
                    <a:pt x="1132892" y="0"/>
                  </a:moveTo>
                  <a:lnTo>
                    <a:pt x="1132892" y="2256937"/>
                  </a:lnTo>
                </a:path>
                <a:path w="2266315" h="2257425">
                  <a:moveTo>
                    <a:pt x="1320650" y="0"/>
                  </a:moveTo>
                  <a:lnTo>
                    <a:pt x="1320650" y="2256937"/>
                  </a:lnTo>
                </a:path>
                <a:path w="2266315" h="2257425">
                  <a:moveTo>
                    <a:pt x="1508406" y="0"/>
                  </a:moveTo>
                  <a:lnTo>
                    <a:pt x="1508406" y="2256937"/>
                  </a:lnTo>
                </a:path>
                <a:path w="2266315" h="2257425">
                  <a:moveTo>
                    <a:pt x="1696163" y="0"/>
                  </a:moveTo>
                  <a:lnTo>
                    <a:pt x="1696163" y="2256937"/>
                  </a:lnTo>
                </a:path>
                <a:path w="2266315" h="2257425">
                  <a:moveTo>
                    <a:pt x="1883920" y="0"/>
                  </a:moveTo>
                  <a:lnTo>
                    <a:pt x="1883920" y="2256937"/>
                  </a:lnTo>
                </a:path>
                <a:path w="2266315" h="2257425">
                  <a:moveTo>
                    <a:pt x="2071678" y="0"/>
                  </a:moveTo>
                  <a:lnTo>
                    <a:pt x="2071678" y="2256937"/>
                  </a:lnTo>
                </a:path>
                <a:path w="2266315" h="2257425">
                  <a:moveTo>
                    <a:pt x="0" y="193369"/>
                  </a:moveTo>
                  <a:lnTo>
                    <a:pt x="2265785" y="193369"/>
                  </a:lnTo>
                </a:path>
                <a:path w="2266315" h="2257425">
                  <a:moveTo>
                    <a:pt x="0" y="380389"/>
                  </a:moveTo>
                  <a:lnTo>
                    <a:pt x="2265785" y="380389"/>
                  </a:lnTo>
                </a:path>
                <a:path w="2266315" h="2257425">
                  <a:moveTo>
                    <a:pt x="0" y="567409"/>
                  </a:moveTo>
                  <a:lnTo>
                    <a:pt x="2265785" y="567409"/>
                  </a:lnTo>
                </a:path>
                <a:path w="2266315" h="2257425">
                  <a:moveTo>
                    <a:pt x="0" y="754429"/>
                  </a:moveTo>
                  <a:lnTo>
                    <a:pt x="2265785" y="754429"/>
                  </a:lnTo>
                </a:path>
                <a:path w="2266315" h="2257425">
                  <a:moveTo>
                    <a:pt x="0" y="941448"/>
                  </a:moveTo>
                  <a:lnTo>
                    <a:pt x="2265785" y="941448"/>
                  </a:lnTo>
                </a:path>
                <a:path w="2266315" h="2257425">
                  <a:moveTo>
                    <a:pt x="0" y="1128468"/>
                  </a:moveTo>
                  <a:lnTo>
                    <a:pt x="2265785" y="1128468"/>
                  </a:lnTo>
                </a:path>
                <a:path w="2266315" h="2257425">
                  <a:moveTo>
                    <a:pt x="0" y="1315488"/>
                  </a:moveTo>
                  <a:lnTo>
                    <a:pt x="2265785" y="1315488"/>
                  </a:lnTo>
                </a:path>
                <a:path w="2266315" h="2257425">
                  <a:moveTo>
                    <a:pt x="0" y="1502507"/>
                  </a:moveTo>
                  <a:lnTo>
                    <a:pt x="2265785" y="1502507"/>
                  </a:lnTo>
                </a:path>
                <a:path w="2266315" h="2257425">
                  <a:moveTo>
                    <a:pt x="0" y="1689527"/>
                  </a:moveTo>
                  <a:lnTo>
                    <a:pt x="2265785" y="1689527"/>
                  </a:lnTo>
                </a:path>
                <a:path w="2266315" h="2257425">
                  <a:moveTo>
                    <a:pt x="0" y="1876548"/>
                  </a:moveTo>
                  <a:lnTo>
                    <a:pt x="2265785" y="1876548"/>
                  </a:lnTo>
                </a:path>
                <a:path w="2266315" h="2257425">
                  <a:moveTo>
                    <a:pt x="0" y="2063567"/>
                  </a:moveTo>
                  <a:lnTo>
                    <a:pt x="2265785" y="2063567"/>
                  </a:lnTo>
                </a:path>
                <a:path w="2266315" h="2257425">
                  <a:moveTo>
                    <a:pt x="6350" y="0"/>
                  </a:moveTo>
                  <a:lnTo>
                    <a:pt x="6350" y="2256937"/>
                  </a:lnTo>
                </a:path>
                <a:path w="2266315" h="2257425">
                  <a:moveTo>
                    <a:pt x="2259435" y="0"/>
                  </a:moveTo>
                  <a:lnTo>
                    <a:pt x="2259435" y="2256937"/>
                  </a:lnTo>
                </a:path>
                <a:path w="2266315" h="2257425">
                  <a:moveTo>
                    <a:pt x="0" y="6350"/>
                  </a:moveTo>
                  <a:lnTo>
                    <a:pt x="2265785" y="6350"/>
                  </a:lnTo>
                </a:path>
                <a:path w="2266315" h="2257425">
                  <a:moveTo>
                    <a:pt x="0" y="2250587"/>
                  </a:moveTo>
                  <a:lnTo>
                    <a:pt x="2265785" y="225058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0143" y="2492690"/>
              <a:ext cx="2475627" cy="19811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677463" y="2571750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699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568239" y="2510789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8896" y="1354216"/>
              <a:ext cx="198120" cy="2475067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767956" y="1481536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706997" y="1372323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20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20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30791" y="2133506"/>
              <a:ext cx="154633" cy="15463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72065" y="2151782"/>
              <a:ext cx="72083" cy="7208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68891" y="2148606"/>
              <a:ext cx="78433" cy="7843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78590" y="1772167"/>
              <a:ext cx="154633" cy="15463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19865" y="1790441"/>
              <a:ext cx="72083" cy="7208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16690" y="1787267"/>
              <a:ext cx="78433" cy="78433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4835239" y="1938394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41" name="object 41"/>
          <p:cNvGraphicFramePr>
            <a:graphicFrameLocks noGrp="1"/>
          </p:cNvGraphicFramePr>
          <p:nvPr/>
        </p:nvGraphicFramePr>
        <p:xfrm>
          <a:off x="3575050" y="1784350"/>
          <a:ext cx="123380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6400"/>
                <a:gridCol w="406399"/>
              </a:tblGrid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-1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</a:tbl>
          </a:graphicData>
        </a:graphic>
      </p:graphicFrame>
      <p:sp>
        <p:nvSpPr>
          <p:cNvPr id="42" name="object 42"/>
          <p:cNvSpPr txBox="1"/>
          <p:nvPr/>
        </p:nvSpPr>
        <p:spPr>
          <a:xfrm>
            <a:off x="5010191" y="1797050"/>
            <a:ext cx="401955" cy="268605"/>
          </a:xfrm>
          <a:prstGeom prst="rect">
            <a:avLst/>
          </a:prstGeom>
          <a:solidFill>
            <a:srgbClr val="BECC34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5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010191" y="2065476"/>
            <a:ext cx="401955" cy="268605"/>
          </a:xfrm>
          <a:prstGeom prst="rect">
            <a:avLst/>
          </a:prstGeom>
          <a:solidFill>
            <a:srgbClr val="BECC34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835239" y="2954394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3575050" y="2800350"/>
          <a:ext cx="123380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6400"/>
                <a:gridCol w="406399"/>
              </a:tblGrid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-1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</a:tbl>
          </a:graphicData>
        </a:graphic>
      </p:graphicFrame>
      <p:sp>
        <p:nvSpPr>
          <p:cNvPr id="46" name="object 46"/>
          <p:cNvSpPr txBox="1"/>
          <p:nvPr/>
        </p:nvSpPr>
        <p:spPr>
          <a:xfrm>
            <a:off x="5010191" y="2813050"/>
            <a:ext cx="401955" cy="268605"/>
          </a:xfrm>
          <a:prstGeom prst="rect">
            <a:avLst/>
          </a:prstGeom>
          <a:solidFill>
            <a:srgbClr val="BECC34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010191" y="3081476"/>
            <a:ext cx="401955" cy="268605"/>
          </a:xfrm>
          <a:prstGeom prst="rect">
            <a:avLst/>
          </a:prstGeom>
          <a:solidFill>
            <a:srgbClr val="BECC34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4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561657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Combining</a:t>
            </a:r>
            <a:r>
              <a:rPr dirty="0" spc="20"/>
              <a:t> </a:t>
            </a:r>
            <a:r>
              <a:rPr dirty="0" spc="-10"/>
              <a:t>linear</a:t>
            </a:r>
            <a:r>
              <a:rPr dirty="0" spc="25"/>
              <a:t> </a:t>
            </a:r>
            <a:r>
              <a:rPr dirty="0" spc="-5"/>
              <a:t>transformations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22507" y="1353201"/>
            <a:ext cx="2475865" cy="2475230"/>
            <a:chOff x="1022507" y="1353201"/>
            <a:chExt cx="2475865" cy="2475230"/>
          </a:xfrm>
        </p:grpSpPr>
        <p:sp>
          <p:nvSpPr>
            <p:cNvPr id="4" name="object 4"/>
            <p:cNvSpPr/>
            <p:nvPr/>
          </p:nvSpPr>
          <p:spPr>
            <a:xfrm>
              <a:off x="1133388" y="1447742"/>
              <a:ext cx="2266315" cy="2257425"/>
            </a:xfrm>
            <a:custGeom>
              <a:avLst/>
              <a:gdLst/>
              <a:ahLst/>
              <a:cxnLst/>
              <a:rect l="l" t="t" r="r" b="b"/>
              <a:pathLst>
                <a:path w="2266315" h="2257425">
                  <a:moveTo>
                    <a:pt x="194107" y="0"/>
                  </a:moveTo>
                  <a:lnTo>
                    <a:pt x="194107" y="2256937"/>
                  </a:lnTo>
                </a:path>
                <a:path w="2266315" h="2257425">
                  <a:moveTo>
                    <a:pt x="381864" y="0"/>
                  </a:moveTo>
                  <a:lnTo>
                    <a:pt x="381864" y="2256937"/>
                  </a:lnTo>
                </a:path>
                <a:path w="2266315" h="2257425">
                  <a:moveTo>
                    <a:pt x="569621" y="0"/>
                  </a:moveTo>
                  <a:lnTo>
                    <a:pt x="569621" y="2256937"/>
                  </a:lnTo>
                </a:path>
                <a:path w="2266315" h="2257425">
                  <a:moveTo>
                    <a:pt x="757378" y="0"/>
                  </a:moveTo>
                  <a:lnTo>
                    <a:pt x="757378" y="2256937"/>
                  </a:lnTo>
                </a:path>
                <a:path w="2266315" h="2257425">
                  <a:moveTo>
                    <a:pt x="945135" y="0"/>
                  </a:moveTo>
                  <a:lnTo>
                    <a:pt x="945135" y="2256937"/>
                  </a:lnTo>
                </a:path>
                <a:path w="2266315" h="2257425">
                  <a:moveTo>
                    <a:pt x="1132892" y="0"/>
                  </a:moveTo>
                  <a:lnTo>
                    <a:pt x="1132892" y="2256937"/>
                  </a:lnTo>
                </a:path>
                <a:path w="2266315" h="2257425">
                  <a:moveTo>
                    <a:pt x="1320650" y="0"/>
                  </a:moveTo>
                  <a:lnTo>
                    <a:pt x="1320650" y="2256937"/>
                  </a:lnTo>
                </a:path>
                <a:path w="2266315" h="2257425">
                  <a:moveTo>
                    <a:pt x="1508406" y="0"/>
                  </a:moveTo>
                  <a:lnTo>
                    <a:pt x="1508406" y="2256937"/>
                  </a:lnTo>
                </a:path>
                <a:path w="2266315" h="2257425">
                  <a:moveTo>
                    <a:pt x="1696163" y="0"/>
                  </a:moveTo>
                  <a:lnTo>
                    <a:pt x="1696163" y="2256937"/>
                  </a:lnTo>
                </a:path>
                <a:path w="2266315" h="2257425">
                  <a:moveTo>
                    <a:pt x="1883920" y="0"/>
                  </a:moveTo>
                  <a:lnTo>
                    <a:pt x="1883920" y="2256937"/>
                  </a:lnTo>
                </a:path>
                <a:path w="2266315" h="2257425">
                  <a:moveTo>
                    <a:pt x="2071678" y="0"/>
                  </a:moveTo>
                  <a:lnTo>
                    <a:pt x="2071678" y="2256937"/>
                  </a:lnTo>
                </a:path>
                <a:path w="2266315" h="2257425">
                  <a:moveTo>
                    <a:pt x="0" y="193369"/>
                  </a:moveTo>
                  <a:lnTo>
                    <a:pt x="2265785" y="193369"/>
                  </a:lnTo>
                </a:path>
                <a:path w="2266315" h="2257425">
                  <a:moveTo>
                    <a:pt x="0" y="380389"/>
                  </a:moveTo>
                  <a:lnTo>
                    <a:pt x="2265785" y="380389"/>
                  </a:lnTo>
                </a:path>
                <a:path w="2266315" h="2257425">
                  <a:moveTo>
                    <a:pt x="0" y="567409"/>
                  </a:moveTo>
                  <a:lnTo>
                    <a:pt x="2265785" y="567409"/>
                  </a:lnTo>
                </a:path>
                <a:path w="2266315" h="2257425">
                  <a:moveTo>
                    <a:pt x="0" y="754429"/>
                  </a:moveTo>
                  <a:lnTo>
                    <a:pt x="2265785" y="754429"/>
                  </a:lnTo>
                </a:path>
                <a:path w="2266315" h="2257425">
                  <a:moveTo>
                    <a:pt x="0" y="941448"/>
                  </a:moveTo>
                  <a:lnTo>
                    <a:pt x="2265785" y="941448"/>
                  </a:lnTo>
                </a:path>
                <a:path w="2266315" h="2257425">
                  <a:moveTo>
                    <a:pt x="0" y="1128468"/>
                  </a:moveTo>
                  <a:lnTo>
                    <a:pt x="2265785" y="1128468"/>
                  </a:lnTo>
                </a:path>
                <a:path w="2266315" h="2257425">
                  <a:moveTo>
                    <a:pt x="0" y="1315488"/>
                  </a:moveTo>
                  <a:lnTo>
                    <a:pt x="2265785" y="1315488"/>
                  </a:lnTo>
                </a:path>
                <a:path w="2266315" h="2257425">
                  <a:moveTo>
                    <a:pt x="0" y="1502507"/>
                  </a:moveTo>
                  <a:lnTo>
                    <a:pt x="2265785" y="1502507"/>
                  </a:lnTo>
                </a:path>
                <a:path w="2266315" h="2257425">
                  <a:moveTo>
                    <a:pt x="0" y="1689527"/>
                  </a:moveTo>
                  <a:lnTo>
                    <a:pt x="2265785" y="1689527"/>
                  </a:lnTo>
                </a:path>
                <a:path w="2266315" h="2257425">
                  <a:moveTo>
                    <a:pt x="0" y="1876548"/>
                  </a:moveTo>
                  <a:lnTo>
                    <a:pt x="2265785" y="1876548"/>
                  </a:lnTo>
                </a:path>
                <a:path w="2266315" h="2257425">
                  <a:moveTo>
                    <a:pt x="0" y="2063567"/>
                  </a:moveTo>
                  <a:lnTo>
                    <a:pt x="2265785" y="2063567"/>
                  </a:lnTo>
                </a:path>
                <a:path w="2266315" h="2257425">
                  <a:moveTo>
                    <a:pt x="6350" y="0"/>
                  </a:moveTo>
                  <a:lnTo>
                    <a:pt x="6350" y="2256937"/>
                  </a:lnTo>
                </a:path>
                <a:path w="2266315" h="2257425">
                  <a:moveTo>
                    <a:pt x="2259435" y="0"/>
                  </a:moveTo>
                  <a:lnTo>
                    <a:pt x="2259435" y="2256937"/>
                  </a:lnTo>
                </a:path>
                <a:path w="2266315" h="2257425">
                  <a:moveTo>
                    <a:pt x="0" y="6350"/>
                  </a:moveTo>
                  <a:lnTo>
                    <a:pt x="2265785" y="6350"/>
                  </a:lnTo>
                </a:path>
                <a:path w="2266315" h="2257425">
                  <a:moveTo>
                    <a:pt x="0" y="2250587"/>
                  </a:moveTo>
                  <a:lnTo>
                    <a:pt x="2265785" y="225058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2507" y="2491676"/>
              <a:ext cx="2475627" cy="1981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69827" y="2570736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700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60602" y="2509786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1261" y="1353201"/>
              <a:ext cx="198120" cy="24750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260321" y="1480521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199360" y="1371307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19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19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29454" y="1995529"/>
              <a:ext cx="810159" cy="63288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280254" y="2023330"/>
              <a:ext cx="708660" cy="531495"/>
            </a:xfrm>
            <a:custGeom>
              <a:avLst/>
              <a:gdLst/>
              <a:ahLst/>
              <a:cxnLst/>
              <a:rect l="l" t="t" r="r" b="b"/>
              <a:pathLst>
                <a:path w="708660" h="531494">
                  <a:moveTo>
                    <a:pt x="708558" y="0"/>
                  </a:moveTo>
                  <a:lnTo>
                    <a:pt x="177271" y="177271"/>
                  </a:lnTo>
                  <a:lnTo>
                    <a:pt x="0" y="531286"/>
                  </a:lnTo>
                  <a:lnTo>
                    <a:pt x="531286" y="354015"/>
                  </a:lnTo>
                  <a:lnTo>
                    <a:pt x="708558" y="0"/>
                  </a:lnTo>
                  <a:close/>
                </a:path>
              </a:pathLst>
            </a:custGeom>
            <a:solidFill>
              <a:srgbClr val="FFC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280254" y="2023330"/>
              <a:ext cx="708660" cy="531495"/>
            </a:xfrm>
            <a:custGeom>
              <a:avLst/>
              <a:gdLst/>
              <a:ahLst/>
              <a:cxnLst/>
              <a:rect l="l" t="t" r="r" b="b"/>
              <a:pathLst>
                <a:path w="708660" h="531494">
                  <a:moveTo>
                    <a:pt x="177271" y="177271"/>
                  </a:moveTo>
                  <a:lnTo>
                    <a:pt x="708559" y="0"/>
                  </a:lnTo>
                  <a:lnTo>
                    <a:pt x="531287" y="354015"/>
                  </a:lnTo>
                  <a:lnTo>
                    <a:pt x="0" y="531287"/>
                  </a:lnTo>
                  <a:lnTo>
                    <a:pt x="177271" y="177271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02569" y="2500461"/>
              <a:ext cx="154312" cy="1543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45432" y="2520324"/>
              <a:ext cx="68587" cy="6858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40669" y="2515561"/>
              <a:ext cx="78112" cy="7811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18559" y="1973676"/>
              <a:ext cx="154312" cy="15431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61422" y="1993539"/>
              <a:ext cx="68586" cy="6858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56659" y="1988776"/>
              <a:ext cx="78112" cy="7811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34468" y="2323189"/>
              <a:ext cx="154312" cy="15431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77331" y="2343052"/>
              <a:ext cx="68586" cy="6858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72568" y="2338289"/>
              <a:ext cx="78112" cy="781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79841" y="2144437"/>
              <a:ext cx="154312" cy="15431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22704" y="2164300"/>
              <a:ext cx="68586" cy="6858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17941" y="2159537"/>
              <a:ext cx="78112" cy="78112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5530143" y="1354216"/>
            <a:ext cx="2475865" cy="2475230"/>
            <a:chOff x="5530143" y="1354216"/>
            <a:chExt cx="2475865" cy="2475230"/>
          </a:xfrm>
        </p:grpSpPr>
        <p:sp>
          <p:nvSpPr>
            <p:cNvPr id="27" name="object 27"/>
            <p:cNvSpPr/>
            <p:nvPr/>
          </p:nvSpPr>
          <p:spPr>
            <a:xfrm>
              <a:off x="5641024" y="1448757"/>
              <a:ext cx="2266315" cy="2257425"/>
            </a:xfrm>
            <a:custGeom>
              <a:avLst/>
              <a:gdLst/>
              <a:ahLst/>
              <a:cxnLst/>
              <a:rect l="l" t="t" r="r" b="b"/>
              <a:pathLst>
                <a:path w="2266315" h="2257425">
                  <a:moveTo>
                    <a:pt x="194107" y="0"/>
                  </a:moveTo>
                  <a:lnTo>
                    <a:pt x="194107" y="2256937"/>
                  </a:lnTo>
                </a:path>
                <a:path w="2266315" h="2257425">
                  <a:moveTo>
                    <a:pt x="381864" y="0"/>
                  </a:moveTo>
                  <a:lnTo>
                    <a:pt x="381864" y="2256937"/>
                  </a:lnTo>
                </a:path>
                <a:path w="2266315" h="2257425">
                  <a:moveTo>
                    <a:pt x="569621" y="0"/>
                  </a:moveTo>
                  <a:lnTo>
                    <a:pt x="569621" y="2256937"/>
                  </a:lnTo>
                </a:path>
                <a:path w="2266315" h="2257425">
                  <a:moveTo>
                    <a:pt x="757378" y="0"/>
                  </a:moveTo>
                  <a:lnTo>
                    <a:pt x="757378" y="2256937"/>
                  </a:lnTo>
                </a:path>
                <a:path w="2266315" h="2257425">
                  <a:moveTo>
                    <a:pt x="945135" y="0"/>
                  </a:moveTo>
                  <a:lnTo>
                    <a:pt x="945135" y="2256937"/>
                  </a:lnTo>
                </a:path>
                <a:path w="2266315" h="2257425">
                  <a:moveTo>
                    <a:pt x="1132892" y="0"/>
                  </a:moveTo>
                  <a:lnTo>
                    <a:pt x="1132892" y="2256937"/>
                  </a:lnTo>
                </a:path>
                <a:path w="2266315" h="2257425">
                  <a:moveTo>
                    <a:pt x="1320650" y="0"/>
                  </a:moveTo>
                  <a:lnTo>
                    <a:pt x="1320650" y="2256937"/>
                  </a:lnTo>
                </a:path>
                <a:path w="2266315" h="2257425">
                  <a:moveTo>
                    <a:pt x="1508406" y="0"/>
                  </a:moveTo>
                  <a:lnTo>
                    <a:pt x="1508406" y="2256937"/>
                  </a:lnTo>
                </a:path>
                <a:path w="2266315" h="2257425">
                  <a:moveTo>
                    <a:pt x="1696163" y="0"/>
                  </a:moveTo>
                  <a:lnTo>
                    <a:pt x="1696163" y="2256937"/>
                  </a:lnTo>
                </a:path>
                <a:path w="2266315" h="2257425">
                  <a:moveTo>
                    <a:pt x="1883920" y="0"/>
                  </a:moveTo>
                  <a:lnTo>
                    <a:pt x="1883920" y="2256937"/>
                  </a:lnTo>
                </a:path>
                <a:path w="2266315" h="2257425">
                  <a:moveTo>
                    <a:pt x="2071678" y="0"/>
                  </a:moveTo>
                  <a:lnTo>
                    <a:pt x="2071678" y="2256937"/>
                  </a:lnTo>
                </a:path>
                <a:path w="2266315" h="2257425">
                  <a:moveTo>
                    <a:pt x="0" y="193369"/>
                  </a:moveTo>
                  <a:lnTo>
                    <a:pt x="2265785" y="193369"/>
                  </a:lnTo>
                </a:path>
                <a:path w="2266315" h="2257425">
                  <a:moveTo>
                    <a:pt x="0" y="380389"/>
                  </a:moveTo>
                  <a:lnTo>
                    <a:pt x="2265785" y="380389"/>
                  </a:lnTo>
                </a:path>
                <a:path w="2266315" h="2257425">
                  <a:moveTo>
                    <a:pt x="0" y="567409"/>
                  </a:moveTo>
                  <a:lnTo>
                    <a:pt x="2265785" y="567409"/>
                  </a:lnTo>
                </a:path>
                <a:path w="2266315" h="2257425">
                  <a:moveTo>
                    <a:pt x="0" y="754429"/>
                  </a:moveTo>
                  <a:lnTo>
                    <a:pt x="2265785" y="754429"/>
                  </a:lnTo>
                </a:path>
                <a:path w="2266315" h="2257425">
                  <a:moveTo>
                    <a:pt x="0" y="941448"/>
                  </a:moveTo>
                  <a:lnTo>
                    <a:pt x="2265785" y="941448"/>
                  </a:lnTo>
                </a:path>
                <a:path w="2266315" h="2257425">
                  <a:moveTo>
                    <a:pt x="0" y="1128468"/>
                  </a:moveTo>
                  <a:lnTo>
                    <a:pt x="2265785" y="1128468"/>
                  </a:lnTo>
                </a:path>
                <a:path w="2266315" h="2257425">
                  <a:moveTo>
                    <a:pt x="0" y="1315488"/>
                  </a:moveTo>
                  <a:lnTo>
                    <a:pt x="2265785" y="1315488"/>
                  </a:lnTo>
                </a:path>
                <a:path w="2266315" h="2257425">
                  <a:moveTo>
                    <a:pt x="0" y="1502507"/>
                  </a:moveTo>
                  <a:lnTo>
                    <a:pt x="2265785" y="1502507"/>
                  </a:lnTo>
                </a:path>
                <a:path w="2266315" h="2257425">
                  <a:moveTo>
                    <a:pt x="0" y="1689527"/>
                  </a:moveTo>
                  <a:lnTo>
                    <a:pt x="2265785" y="1689527"/>
                  </a:lnTo>
                </a:path>
                <a:path w="2266315" h="2257425">
                  <a:moveTo>
                    <a:pt x="0" y="1876548"/>
                  </a:moveTo>
                  <a:lnTo>
                    <a:pt x="2265785" y="1876548"/>
                  </a:lnTo>
                </a:path>
                <a:path w="2266315" h="2257425">
                  <a:moveTo>
                    <a:pt x="0" y="2063567"/>
                  </a:moveTo>
                  <a:lnTo>
                    <a:pt x="2265785" y="2063567"/>
                  </a:lnTo>
                </a:path>
                <a:path w="2266315" h="2257425">
                  <a:moveTo>
                    <a:pt x="6350" y="0"/>
                  </a:moveTo>
                  <a:lnTo>
                    <a:pt x="6350" y="2256937"/>
                  </a:lnTo>
                </a:path>
                <a:path w="2266315" h="2257425">
                  <a:moveTo>
                    <a:pt x="2259435" y="0"/>
                  </a:moveTo>
                  <a:lnTo>
                    <a:pt x="2259435" y="2256937"/>
                  </a:lnTo>
                </a:path>
                <a:path w="2266315" h="2257425">
                  <a:moveTo>
                    <a:pt x="0" y="6350"/>
                  </a:moveTo>
                  <a:lnTo>
                    <a:pt x="2265785" y="6350"/>
                  </a:lnTo>
                </a:path>
                <a:path w="2266315" h="2257425">
                  <a:moveTo>
                    <a:pt x="0" y="2250587"/>
                  </a:moveTo>
                  <a:lnTo>
                    <a:pt x="2265785" y="225058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0143" y="2492690"/>
              <a:ext cx="2475627" cy="19811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677463" y="2571750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699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568239" y="2510789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8896" y="1354216"/>
              <a:ext cx="198120" cy="2475067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767956" y="1481536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706997" y="1372323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20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20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04853" y="1426653"/>
              <a:ext cx="1063310" cy="121123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755653" y="1454453"/>
              <a:ext cx="962025" cy="1109980"/>
            </a:xfrm>
            <a:custGeom>
              <a:avLst/>
              <a:gdLst/>
              <a:ahLst/>
              <a:cxnLst/>
              <a:rect l="l" t="t" r="r" b="b"/>
              <a:pathLst>
                <a:path w="962025" h="1109980">
                  <a:moveTo>
                    <a:pt x="961710" y="0"/>
                  </a:moveTo>
                  <a:lnTo>
                    <a:pt x="8575" y="377877"/>
                  </a:lnTo>
                  <a:lnTo>
                    <a:pt x="0" y="1109633"/>
                  </a:lnTo>
                  <a:lnTo>
                    <a:pt x="953135" y="731754"/>
                  </a:lnTo>
                  <a:lnTo>
                    <a:pt x="961710" y="0"/>
                  </a:lnTo>
                  <a:close/>
                </a:path>
              </a:pathLst>
            </a:custGeom>
            <a:solidFill>
              <a:srgbClr val="EEFF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755653" y="1454453"/>
              <a:ext cx="962025" cy="1109980"/>
            </a:xfrm>
            <a:custGeom>
              <a:avLst/>
              <a:gdLst/>
              <a:ahLst/>
              <a:cxnLst/>
              <a:rect l="l" t="t" r="r" b="b"/>
              <a:pathLst>
                <a:path w="962025" h="1109980">
                  <a:moveTo>
                    <a:pt x="961710" y="0"/>
                  </a:moveTo>
                  <a:lnTo>
                    <a:pt x="953135" y="731755"/>
                  </a:lnTo>
                  <a:lnTo>
                    <a:pt x="0" y="1109633"/>
                  </a:lnTo>
                  <a:lnTo>
                    <a:pt x="8575" y="377877"/>
                  </a:lnTo>
                  <a:lnTo>
                    <a:pt x="961710" y="0"/>
                  </a:lnTo>
                  <a:close/>
                </a:path>
              </a:pathLst>
            </a:custGeom>
            <a:ln w="25400">
              <a:solidFill>
                <a:srgbClr val="BECC3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89978" y="2501054"/>
              <a:ext cx="154633" cy="15463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31254" y="2519329"/>
              <a:ext cx="72084" cy="7208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28078" y="2516154"/>
              <a:ext cx="78433" cy="7843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30791" y="1385427"/>
              <a:ext cx="154633" cy="15463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72065" y="1403702"/>
              <a:ext cx="72083" cy="7208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68891" y="1400528"/>
              <a:ext cx="78433" cy="7843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30791" y="2133506"/>
              <a:ext cx="154633" cy="15463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672065" y="2151782"/>
              <a:ext cx="72083" cy="7208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68891" y="2148606"/>
              <a:ext cx="78433" cy="7843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78590" y="1772167"/>
              <a:ext cx="154633" cy="15463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719865" y="1790441"/>
              <a:ext cx="72083" cy="7208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16690" y="1787267"/>
              <a:ext cx="78433" cy="78433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4835239" y="1938394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50" name="object 50"/>
          <p:cNvGraphicFramePr>
            <a:graphicFrameLocks noGrp="1"/>
          </p:cNvGraphicFramePr>
          <p:nvPr/>
        </p:nvGraphicFramePr>
        <p:xfrm>
          <a:off x="3575050" y="1784350"/>
          <a:ext cx="123380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6400"/>
                <a:gridCol w="406399"/>
              </a:tblGrid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-1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</a:tbl>
          </a:graphicData>
        </a:graphic>
      </p:graphicFrame>
      <p:sp>
        <p:nvSpPr>
          <p:cNvPr id="51" name="object 51"/>
          <p:cNvSpPr txBox="1"/>
          <p:nvPr/>
        </p:nvSpPr>
        <p:spPr>
          <a:xfrm>
            <a:off x="5010191" y="1797050"/>
            <a:ext cx="401955" cy="268605"/>
          </a:xfrm>
          <a:prstGeom prst="rect">
            <a:avLst/>
          </a:prstGeom>
          <a:solidFill>
            <a:srgbClr val="BECC34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5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010191" y="2065476"/>
            <a:ext cx="401955" cy="268605"/>
          </a:xfrm>
          <a:prstGeom prst="rect">
            <a:avLst/>
          </a:prstGeom>
          <a:solidFill>
            <a:srgbClr val="BECC34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835239" y="2954394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54" name="object 54"/>
          <p:cNvGraphicFramePr>
            <a:graphicFrameLocks noGrp="1"/>
          </p:cNvGraphicFramePr>
          <p:nvPr/>
        </p:nvGraphicFramePr>
        <p:xfrm>
          <a:off x="3575050" y="2800350"/>
          <a:ext cx="123380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6400"/>
                <a:gridCol w="406399"/>
              </a:tblGrid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-1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</a:tbl>
          </a:graphicData>
        </a:graphic>
      </p:graphicFrame>
      <p:sp>
        <p:nvSpPr>
          <p:cNvPr id="55" name="object 55"/>
          <p:cNvSpPr txBox="1"/>
          <p:nvPr/>
        </p:nvSpPr>
        <p:spPr>
          <a:xfrm>
            <a:off x="5010191" y="2813050"/>
            <a:ext cx="401955" cy="268605"/>
          </a:xfrm>
          <a:prstGeom prst="rect">
            <a:avLst/>
          </a:prstGeom>
          <a:solidFill>
            <a:srgbClr val="BECC34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010191" y="3081476"/>
            <a:ext cx="401955" cy="268605"/>
          </a:xfrm>
          <a:prstGeom prst="rect">
            <a:avLst/>
          </a:prstGeom>
          <a:solidFill>
            <a:srgbClr val="BECC34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4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561657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Combining</a:t>
            </a:r>
            <a:r>
              <a:rPr dirty="0" spc="20"/>
              <a:t> </a:t>
            </a:r>
            <a:r>
              <a:rPr dirty="0" spc="-10"/>
              <a:t>linear</a:t>
            </a:r>
            <a:r>
              <a:rPr dirty="0" spc="25"/>
              <a:t> </a:t>
            </a:r>
            <a:r>
              <a:rPr dirty="0" spc="-5"/>
              <a:t>transformations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22507" y="1353201"/>
            <a:ext cx="2475865" cy="2475230"/>
            <a:chOff x="1022507" y="1353201"/>
            <a:chExt cx="2475865" cy="2475230"/>
          </a:xfrm>
        </p:grpSpPr>
        <p:sp>
          <p:nvSpPr>
            <p:cNvPr id="4" name="object 4"/>
            <p:cNvSpPr/>
            <p:nvPr/>
          </p:nvSpPr>
          <p:spPr>
            <a:xfrm>
              <a:off x="1133388" y="1447742"/>
              <a:ext cx="2266315" cy="2257425"/>
            </a:xfrm>
            <a:custGeom>
              <a:avLst/>
              <a:gdLst/>
              <a:ahLst/>
              <a:cxnLst/>
              <a:rect l="l" t="t" r="r" b="b"/>
              <a:pathLst>
                <a:path w="2266315" h="2257425">
                  <a:moveTo>
                    <a:pt x="194107" y="0"/>
                  </a:moveTo>
                  <a:lnTo>
                    <a:pt x="194107" y="2256937"/>
                  </a:lnTo>
                </a:path>
                <a:path w="2266315" h="2257425">
                  <a:moveTo>
                    <a:pt x="381864" y="0"/>
                  </a:moveTo>
                  <a:lnTo>
                    <a:pt x="381864" y="2256937"/>
                  </a:lnTo>
                </a:path>
                <a:path w="2266315" h="2257425">
                  <a:moveTo>
                    <a:pt x="569621" y="0"/>
                  </a:moveTo>
                  <a:lnTo>
                    <a:pt x="569621" y="2256937"/>
                  </a:lnTo>
                </a:path>
                <a:path w="2266315" h="2257425">
                  <a:moveTo>
                    <a:pt x="757378" y="0"/>
                  </a:moveTo>
                  <a:lnTo>
                    <a:pt x="757378" y="2256937"/>
                  </a:lnTo>
                </a:path>
                <a:path w="2266315" h="2257425">
                  <a:moveTo>
                    <a:pt x="945135" y="0"/>
                  </a:moveTo>
                  <a:lnTo>
                    <a:pt x="945135" y="2256937"/>
                  </a:lnTo>
                </a:path>
                <a:path w="2266315" h="2257425">
                  <a:moveTo>
                    <a:pt x="1132892" y="0"/>
                  </a:moveTo>
                  <a:lnTo>
                    <a:pt x="1132892" y="2256937"/>
                  </a:lnTo>
                </a:path>
                <a:path w="2266315" h="2257425">
                  <a:moveTo>
                    <a:pt x="1320650" y="0"/>
                  </a:moveTo>
                  <a:lnTo>
                    <a:pt x="1320650" y="2256937"/>
                  </a:lnTo>
                </a:path>
                <a:path w="2266315" h="2257425">
                  <a:moveTo>
                    <a:pt x="1508406" y="0"/>
                  </a:moveTo>
                  <a:lnTo>
                    <a:pt x="1508406" y="2256937"/>
                  </a:lnTo>
                </a:path>
                <a:path w="2266315" h="2257425">
                  <a:moveTo>
                    <a:pt x="1696163" y="0"/>
                  </a:moveTo>
                  <a:lnTo>
                    <a:pt x="1696163" y="2256937"/>
                  </a:lnTo>
                </a:path>
                <a:path w="2266315" h="2257425">
                  <a:moveTo>
                    <a:pt x="1883920" y="0"/>
                  </a:moveTo>
                  <a:lnTo>
                    <a:pt x="1883920" y="2256937"/>
                  </a:lnTo>
                </a:path>
                <a:path w="2266315" h="2257425">
                  <a:moveTo>
                    <a:pt x="2071678" y="0"/>
                  </a:moveTo>
                  <a:lnTo>
                    <a:pt x="2071678" y="2256937"/>
                  </a:lnTo>
                </a:path>
                <a:path w="2266315" h="2257425">
                  <a:moveTo>
                    <a:pt x="0" y="193369"/>
                  </a:moveTo>
                  <a:lnTo>
                    <a:pt x="2265785" y="193369"/>
                  </a:lnTo>
                </a:path>
                <a:path w="2266315" h="2257425">
                  <a:moveTo>
                    <a:pt x="0" y="380389"/>
                  </a:moveTo>
                  <a:lnTo>
                    <a:pt x="2265785" y="380389"/>
                  </a:lnTo>
                </a:path>
                <a:path w="2266315" h="2257425">
                  <a:moveTo>
                    <a:pt x="0" y="567409"/>
                  </a:moveTo>
                  <a:lnTo>
                    <a:pt x="2265785" y="567409"/>
                  </a:lnTo>
                </a:path>
                <a:path w="2266315" h="2257425">
                  <a:moveTo>
                    <a:pt x="0" y="754429"/>
                  </a:moveTo>
                  <a:lnTo>
                    <a:pt x="2265785" y="754429"/>
                  </a:lnTo>
                </a:path>
                <a:path w="2266315" h="2257425">
                  <a:moveTo>
                    <a:pt x="0" y="941448"/>
                  </a:moveTo>
                  <a:lnTo>
                    <a:pt x="2265785" y="941448"/>
                  </a:lnTo>
                </a:path>
                <a:path w="2266315" h="2257425">
                  <a:moveTo>
                    <a:pt x="0" y="1128468"/>
                  </a:moveTo>
                  <a:lnTo>
                    <a:pt x="2265785" y="1128468"/>
                  </a:lnTo>
                </a:path>
                <a:path w="2266315" h="2257425">
                  <a:moveTo>
                    <a:pt x="0" y="1315488"/>
                  </a:moveTo>
                  <a:lnTo>
                    <a:pt x="2265785" y="1315488"/>
                  </a:lnTo>
                </a:path>
                <a:path w="2266315" h="2257425">
                  <a:moveTo>
                    <a:pt x="0" y="1502507"/>
                  </a:moveTo>
                  <a:lnTo>
                    <a:pt x="2265785" y="1502507"/>
                  </a:lnTo>
                </a:path>
                <a:path w="2266315" h="2257425">
                  <a:moveTo>
                    <a:pt x="0" y="1689527"/>
                  </a:moveTo>
                  <a:lnTo>
                    <a:pt x="2265785" y="1689527"/>
                  </a:lnTo>
                </a:path>
                <a:path w="2266315" h="2257425">
                  <a:moveTo>
                    <a:pt x="0" y="1876548"/>
                  </a:moveTo>
                  <a:lnTo>
                    <a:pt x="2265785" y="1876548"/>
                  </a:lnTo>
                </a:path>
                <a:path w="2266315" h="2257425">
                  <a:moveTo>
                    <a:pt x="0" y="2063567"/>
                  </a:moveTo>
                  <a:lnTo>
                    <a:pt x="2265785" y="2063567"/>
                  </a:lnTo>
                </a:path>
                <a:path w="2266315" h="2257425">
                  <a:moveTo>
                    <a:pt x="6350" y="0"/>
                  </a:moveTo>
                  <a:lnTo>
                    <a:pt x="6350" y="2256937"/>
                  </a:lnTo>
                </a:path>
                <a:path w="2266315" h="2257425">
                  <a:moveTo>
                    <a:pt x="2259435" y="0"/>
                  </a:moveTo>
                  <a:lnTo>
                    <a:pt x="2259435" y="2256937"/>
                  </a:lnTo>
                </a:path>
                <a:path w="2266315" h="2257425">
                  <a:moveTo>
                    <a:pt x="0" y="6350"/>
                  </a:moveTo>
                  <a:lnTo>
                    <a:pt x="2265785" y="6350"/>
                  </a:lnTo>
                </a:path>
                <a:path w="2266315" h="2257425">
                  <a:moveTo>
                    <a:pt x="0" y="2250587"/>
                  </a:moveTo>
                  <a:lnTo>
                    <a:pt x="2265785" y="225058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2507" y="2491676"/>
              <a:ext cx="2475627" cy="1981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69827" y="2570736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700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60602" y="2509786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1261" y="1353201"/>
              <a:ext cx="198120" cy="24750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260321" y="1480521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199360" y="1371307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19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19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29454" y="1995529"/>
              <a:ext cx="810159" cy="63288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280254" y="2023330"/>
              <a:ext cx="708660" cy="531495"/>
            </a:xfrm>
            <a:custGeom>
              <a:avLst/>
              <a:gdLst/>
              <a:ahLst/>
              <a:cxnLst/>
              <a:rect l="l" t="t" r="r" b="b"/>
              <a:pathLst>
                <a:path w="708660" h="531494">
                  <a:moveTo>
                    <a:pt x="708558" y="0"/>
                  </a:moveTo>
                  <a:lnTo>
                    <a:pt x="177271" y="177271"/>
                  </a:lnTo>
                  <a:lnTo>
                    <a:pt x="0" y="531286"/>
                  </a:lnTo>
                  <a:lnTo>
                    <a:pt x="531286" y="354015"/>
                  </a:lnTo>
                  <a:lnTo>
                    <a:pt x="708558" y="0"/>
                  </a:lnTo>
                  <a:close/>
                </a:path>
              </a:pathLst>
            </a:custGeom>
            <a:solidFill>
              <a:srgbClr val="FFC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280254" y="2023330"/>
              <a:ext cx="708660" cy="531495"/>
            </a:xfrm>
            <a:custGeom>
              <a:avLst/>
              <a:gdLst/>
              <a:ahLst/>
              <a:cxnLst/>
              <a:rect l="l" t="t" r="r" b="b"/>
              <a:pathLst>
                <a:path w="708660" h="531494">
                  <a:moveTo>
                    <a:pt x="177271" y="177271"/>
                  </a:moveTo>
                  <a:lnTo>
                    <a:pt x="708559" y="0"/>
                  </a:lnTo>
                  <a:lnTo>
                    <a:pt x="531287" y="354015"/>
                  </a:lnTo>
                  <a:lnTo>
                    <a:pt x="0" y="531287"/>
                  </a:lnTo>
                  <a:lnTo>
                    <a:pt x="177271" y="177271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02569" y="2500461"/>
              <a:ext cx="154312" cy="1543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45432" y="2520324"/>
              <a:ext cx="68587" cy="6858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40669" y="2515561"/>
              <a:ext cx="78112" cy="7811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18559" y="1973676"/>
              <a:ext cx="154312" cy="15431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61422" y="1993539"/>
              <a:ext cx="68586" cy="6858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56659" y="1988776"/>
              <a:ext cx="78112" cy="7811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34468" y="2323189"/>
              <a:ext cx="154312" cy="15431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77331" y="2343052"/>
              <a:ext cx="68586" cy="6858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72568" y="2338289"/>
              <a:ext cx="78112" cy="781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79841" y="2144437"/>
              <a:ext cx="154312" cy="15431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22704" y="2164300"/>
              <a:ext cx="68586" cy="6858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17941" y="2159537"/>
              <a:ext cx="78112" cy="78112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5530143" y="1354216"/>
            <a:ext cx="2475865" cy="2475230"/>
            <a:chOff x="5530143" y="1354216"/>
            <a:chExt cx="2475865" cy="2475230"/>
          </a:xfrm>
        </p:grpSpPr>
        <p:sp>
          <p:nvSpPr>
            <p:cNvPr id="27" name="object 27"/>
            <p:cNvSpPr/>
            <p:nvPr/>
          </p:nvSpPr>
          <p:spPr>
            <a:xfrm>
              <a:off x="5641024" y="1448757"/>
              <a:ext cx="2266315" cy="2257425"/>
            </a:xfrm>
            <a:custGeom>
              <a:avLst/>
              <a:gdLst/>
              <a:ahLst/>
              <a:cxnLst/>
              <a:rect l="l" t="t" r="r" b="b"/>
              <a:pathLst>
                <a:path w="2266315" h="2257425">
                  <a:moveTo>
                    <a:pt x="194107" y="0"/>
                  </a:moveTo>
                  <a:lnTo>
                    <a:pt x="194107" y="2256937"/>
                  </a:lnTo>
                </a:path>
                <a:path w="2266315" h="2257425">
                  <a:moveTo>
                    <a:pt x="381864" y="0"/>
                  </a:moveTo>
                  <a:lnTo>
                    <a:pt x="381864" y="2256937"/>
                  </a:lnTo>
                </a:path>
                <a:path w="2266315" h="2257425">
                  <a:moveTo>
                    <a:pt x="569621" y="0"/>
                  </a:moveTo>
                  <a:lnTo>
                    <a:pt x="569621" y="2256937"/>
                  </a:lnTo>
                </a:path>
                <a:path w="2266315" h="2257425">
                  <a:moveTo>
                    <a:pt x="757378" y="0"/>
                  </a:moveTo>
                  <a:lnTo>
                    <a:pt x="757378" y="2256937"/>
                  </a:lnTo>
                </a:path>
                <a:path w="2266315" h="2257425">
                  <a:moveTo>
                    <a:pt x="945135" y="0"/>
                  </a:moveTo>
                  <a:lnTo>
                    <a:pt x="945135" y="2256937"/>
                  </a:lnTo>
                </a:path>
                <a:path w="2266315" h="2257425">
                  <a:moveTo>
                    <a:pt x="1132892" y="0"/>
                  </a:moveTo>
                  <a:lnTo>
                    <a:pt x="1132892" y="2256937"/>
                  </a:lnTo>
                </a:path>
                <a:path w="2266315" h="2257425">
                  <a:moveTo>
                    <a:pt x="1320650" y="0"/>
                  </a:moveTo>
                  <a:lnTo>
                    <a:pt x="1320650" y="2256937"/>
                  </a:lnTo>
                </a:path>
                <a:path w="2266315" h="2257425">
                  <a:moveTo>
                    <a:pt x="1508406" y="0"/>
                  </a:moveTo>
                  <a:lnTo>
                    <a:pt x="1508406" y="2256937"/>
                  </a:lnTo>
                </a:path>
                <a:path w="2266315" h="2257425">
                  <a:moveTo>
                    <a:pt x="1696163" y="0"/>
                  </a:moveTo>
                  <a:lnTo>
                    <a:pt x="1696163" y="2256937"/>
                  </a:lnTo>
                </a:path>
                <a:path w="2266315" h="2257425">
                  <a:moveTo>
                    <a:pt x="1883920" y="0"/>
                  </a:moveTo>
                  <a:lnTo>
                    <a:pt x="1883920" y="2256937"/>
                  </a:lnTo>
                </a:path>
                <a:path w="2266315" h="2257425">
                  <a:moveTo>
                    <a:pt x="2071678" y="0"/>
                  </a:moveTo>
                  <a:lnTo>
                    <a:pt x="2071678" y="2256937"/>
                  </a:lnTo>
                </a:path>
                <a:path w="2266315" h="2257425">
                  <a:moveTo>
                    <a:pt x="0" y="193369"/>
                  </a:moveTo>
                  <a:lnTo>
                    <a:pt x="2265785" y="193369"/>
                  </a:lnTo>
                </a:path>
                <a:path w="2266315" h="2257425">
                  <a:moveTo>
                    <a:pt x="0" y="380389"/>
                  </a:moveTo>
                  <a:lnTo>
                    <a:pt x="2265785" y="380389"/>
                  </a:lnTo>
                </a:path>
                <a:path w="2266315" h="2257425">
                  <a:moveTo>
                    <a:pt x="0" y="567409"/>
                  </a:moveTo>
                  <a:lnTo>
                    <a:pt x="2265785" y="567409"/>
                  </a:lnTo>
                </a:path>
                <a:path w="2266315" h="2257425">
                  <a:moveTo>
                    <a:pt x="0" y="754429"/>
                  </a:moveTo>
                  <a:lnTo>
                    <a:pt x="2265785" y="754429"/>
                  </a:lnTo>
                </a:path>
                <a:path w="2266315" h="2257425">
                  <a:moveTo>
                    <a:pt x="0" y="941448"/>
                  </a:moveTo>
                  <a:lnTo>
                    <a:pt x="2265785" y="941448"/>
                  </a:lnTo>
                </a:path>
                <a:path w="2266315" h="2257425">
                  <a:moveTo>
                    <a:pt x="0" y="1128468"/>
                  </a:moveTo>
                  <a:lnTo>
                    <a:pt x="2265785" y="1128468"/>
                  </a:lnTo>
                </a:path>
                <a:path w="2266315" h="2257425">
                  <a:moveTo>
                    <a:pt x="0" y="1315488"/>
                  </a:moveTo>
                  <a:lnTo>
                    <a:pt x="2265785" y="1315488"/>
                  </a:lnTo>
                </a:path>
                <a:path w="2266315" h="2257425">
                  <a:moveTo>
                    <a:pt x="0" y="1502507"/>
                  </a:moveTo>
                  <a:lnTo>
                    <a:pt x="2265785" y="1502507"/>
                  </a:lnTo>
                </a:path>
                <a:path w="2266315" h="2257425">
                  <a:moveTo>
                    <a:pt x="0" y="1689527"/>
                  </a:moveTo>
                  <a:lnTo>
                    <a:pt x="2265785" y="1689527"/>
                  </a:lnTo>
                </a:path>
                <a:path w="2266315" h="2257425">
                  <a:moveTo>
                    <a:pt x="0" y="1876548"/>
                  </a:moveTo>
                  <a:lnTo>
                    <a:pt x="2265785" y="1876548"/>
                  </a:lnTo>
                </a:path>
                <a:path w="2266315" h="2257425">
                  <a:moveTo>
                    <a:pt x="0" y="2063567"/>
                  </a:moveTo>
                  <a:lnTo>
                    <a:pt x="2265785" y="2063567"/>
                  </a:lnTo>
                </a:path>
                <a:path w="2266315" h="2257425">
                  <a:moveTo>
                    <a:pt x="6350" y="0"/>
                  </a:moveTo>
                  <a:lnTo>
                    <a:pt x="6350" y="2256937"/>
                  </a:lnTo>
                </a:path>
                <a:path w="2266315" h="2257425">
                  <a:moveTo>
                    <a:pt x="2259435" y="0"/>
                  </a:moveTo>
                  <a:lnTo>
                    <a:pt x="2259435" y="2256937"/>
                  </a:lnTo>
                </a:path>
                <a:path w="2266315" h="2257425">
                  <a:moveTo>
                    <a:pt x="0" y="6350"/>
                  </a:moveTo>
                  <a:lnTo>
                    <a:pt x="2265785" y="6350"/>
                  </a:lnTo>
                </a:path>
                <a:path w="2266315" h="2257425">
                  <a:moveTo>
                    <a:pt x="0" y="2250587"/>
                  </a:moveTo>
                  <a:lnTo>
                    <a:pt x="2265785" y="225058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0143" y="2492690"/>
              <a:ext cx="2475627" cy="19811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677463" y="2571750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699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568239" y="2510789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8896" y="1354216"/>
              <a:ext cx="198120" cy="2475067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767956" y="1481536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706997" y="1372323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20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20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04853" y="1426653"/>
              <a:ext cx="1063310" cy="121123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755653" y="1454453"/>
              <a:ext cx="962025" cy="1109980"/>
            </a:xfrm>
            <a:custGeom>
              <a:avLst/>
              <a:gdLst/>
              <a:ahLst/>
              <a:cxnLst/>
              <a:rect l="l" t="t" r="r" b="b"/>
              <a:pathLst>
                <a:path w="962025" h="1109980">
                  <a:moveTo>
                    <a:pt x="961710" y="0"/>
                  </a:moveTo>
                  <a:lnTo>
                    <a:pt x="8575" y="377877"/>
                  </a:lnTo>
                  <a:lnTo>
                    <a:pt x="0" y="1109633"/>
                  </a:lnTo>
                  <a:lnTo>
                    <a:pt x="953135" y="731754"/>
                  </a:lnTo>
                  <a:lnTo>
                    <a:pt x="961710" y="0"/>
                  </a:lnTo>
                  <a:close/>
                </a:path>
              </a:pathLst>
            </a:custGeom>
            <a:solidFill>
              <a:srgbClr val="EEFF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755653" y="1454453"/>
              <a:ext cx="962025" cy="1109980"/>
            </a:xfrm>
            <a:custGeom>
              <a:avLst/>
              <a:gdLst/>
              <a:ahLst/>
              <a:cxnLst/>
              <a:rect l="l" t="t" r="r" b="b"/>
              <a:pathLst>
                <a:path w="962025" h="1109980">
                  <a:moveTo>
                    <a:pt x="961710" y="0"/>
                  </a:moveTo>
                  <a:lnTo>
                    <a:pt x="953135" y="731755"/>
                  </a:lnTo>
                  <a:lnTo>
                    <a:pt x="0" y="1109633"/>
                  </a:lnTo>
                  <a:lnTo>
                    <a:pt x="8575" y="377877"/>
                  </a:lnTo>
                  <a:lnTo>
                    <a:pt x="961710" y="0"/>
                  </a:lnTo>
                  <a:close/>
                </a:path>
              </a:pathLst>
            </a:custGeom>
            <a:ln w="25400">
              <a:solidFill>
                <a:srgbClr val="BECC3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89978" y="2501054"/>
              <a:ext cx="154633" cy="15463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31254" y="2519329"/>
              <a:ext cx="72084" cy="7208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28078" y="2516154"/>
              <a:ext cx="78433" cy="7843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30791" y="1385427"/>
              <a:ext cx="154633" cy="15463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72065" y="1403702"/>
              <a:ext cx="72083" cy="7208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68891" y="1400528"/>
              <a:ext cx="78433" cy="7843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30791" y="2133506"/>
              <a:ext cx="154633" cy="15463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672065" y="2151782"/>
              <a:ext cx="72083" cy="7208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68891" y="2148606"/>
              <a:ext cx="78433" cy="7843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78590" y="1772167"/>
              <a:ext cx="154633" cy="15463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719865" y="1790441"/>
              <a:ext cx="72083" cy="7208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16690" y="1787267"/>
              <a:ext cx="78433" cy="78433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4835239" y="1938394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50" name="object 50"/>
          <p:cNvGraphicFramePr>
            <a:graphicFrameLocks noGrp="1"/>
          </p:cNvGraphicFramePr>
          <p:nvPr/>
        </p:nvGraphicFramePr>
        <p:xfrm>
          <a:off x="3575050" y="1784350"/>
          <a:ext cx="123380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6400"/>
                <a:gridCol w="406399"/>
              </a:tblGrid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-1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</a:tbl>
          </a:graphicData>
        </a:graphic>
      </p:graphicFrame>
      <p:sp>
        <p:nvSpPr>
          <p:cNvPr id="51" name="object 51"/>
          <p:cNvSpPr txBox="1"/>
          <p:nvPr/>
        </p:nvSpPr>
        <p:spPr>
          <a:xfrm>
            <a:off x="5010191" y="1797050"/>
            <a:ext cx="401955" cy="268605"/>
          </a:xfrm>
          <a:prstGeom prst="rect">
            <a:avLst/>
          </a:prstGeom>
          <a:solidFill>
            <a:srgbClr val="BECC34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5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010191" y="2065476"/>
            <a:ext cx="401955" cy="268605"/>
          </a:xfrm>
          <a:prstGeom prst="rect">
            <a:avLst/>
          </a:prstGeom>
          <a:solidFill>
            <a:srgbClr val="BECC34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835239" y="2954394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54" name="object 54"/>
          <p:cNvGraphicFramePr>
            <a:graphicFrameLocks noGrp="1"/>
          </p:cNvGraphicFramePr>
          <p:nvPr/>
        </p:nvGraphicFramePr>
        <p:xfrm>
          <a:off x="3575050" y="2800350"/>
          <a:ext cx="123380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6400"/>
                <a:gridCol w="406399"/>
              </a:tblGrid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-1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</a:tbl>
          </a:graphicData>
        </a:graphic>
      </p:graphicFrame>
      <p:sp>
        <p:nvSpPr>
          <p:cNvPr id="55" name="object 55"/>
          <p:cNvSpPr txBox="1"/>
          <p:nvPr/>
        </p:nvSpPr>
        <p:spPr>
          <a:xfrm>
            <a:off x="5010191" y="2813050"/>
            <a:ext cx="401955" cy="268605"/>
          </a:xfrm>
          <a:prstGeom prst="rect">
            <a:avLst/>
          </a:prstGeom>
          <a:solidFill>
            <a:srgbClr val="BECC34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010191" y="3081476"/>
            <a:ext cx="401955" cy="268605"/>
          </a:xfrm>
          <a:prstGeom prst="rect">
            <a:avLst/>
          </a:prstGeom>
          <a:solidFill>
            <a:srgbClr val="BECC34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4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561657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Combining</a:t>
            </a:r>
            <a:r>
              <a:rPr dirty="0" spc="20"/>
              <a:t> </a:t>
            </a:r>
            <a:r>
              <a:rPr dirty="0" spc="-10"/>
              <a:t>linear</a:t>
            </a:r>
            <a:r>
              <a:rPr dirty="0" spc="25"/>
              <a:t> </a:t>
            </a:r>
            <a:r>
              <a:rPr dirty="0" spc="-5"/>
              <a:t>transformations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334186" y="1353201"/>
            <a:ext cx="2475865" cy="2475230"/>
            <a:chOff x="3334186" y="1353201"/>
            <a:chExt cx="2475865" cy="2475230"/>
          </a:xfrm>
        </p:grpSpPr>
        <p:sp>
          <p:nvSpPr>
            <p:cNvPr id="4" name="object 4"/>
            <p:cNvSpPr/>
            <p:nvPr/>
          </p:nvSpPr>
          <p:spPr>
            <a:xfrm>
              <a:off x="3445066" y="1447742"/>
              <a:ext cx="2266315" cy="2257425"/>
            </a:xfrm>
            <a:custGeom>
              <a:avLst/>
              <a:gdLst/>
              <a:ahLst/>
              <a:cxnLst/>
              <a:rect l="l" t="t" r="r" b="b"/>
              <a:pathLst>
                <a:path w="2266315" h="2257425">
                  <a:moveTo>
                    <a:pt x="194107" y="0"/>
                  </a:moveTo>
                  <a:lnTo>
                    <a:pt x="194107" y="2256937"/>
                  </a:lnTo>
                </a:path>
                <a:path w="2266315" h="2257425">
                  <a:moveTo>
                    <a:pt x="381864" y="0"/>
                  </a:moveTo>
                  <a:lnTo>
                    <a:pt x="381864" y="2256937"/>
                  </a:lnTo>
                </a:path>
                <a:path w="2266315" h="2257425">
                  <a:moveTo>
                    <a:pt x="569621" y="0"/>
                  </a:moveTo>
                  <a:lnTo>
                    <a:pt x="569621" y="2256937"/>
                  </a:lnTo>
                </a:path>
                <a:path w="2266315" h="2257425">
                  <a:moveTo>
                    <a:pt x="757378" y="0"/>
                  </a:moveTo>
                  <a:lnTo>
                    <a:pt x="757378" y="2256937"/>
                  </a:lnTo>
                </a:path>
                <a:path w="2266315" h="2257425">
                  <a:moveTo>
                    <a:pt x="945135" y="0"/>
                  </a:moveTo>
                  <a:lnTo>
                    <a:pt x="945135" y="2256937"/>
                  </a:lnTo>
                </a:path>
                <a:path w="2266315" h="2257425">
                  <a:moveTo>
                    <a:pt x="1132892" y="0"/>
                  </a:moveTo>
                  <a:lnTo>
                    <a:pt x="1132892" y="2256937"/>
                  </a:lnTo>
                </a:path>
                <a:path w="2266315" h="2257425">
                  <a:moveTo>
                    <a:pt x="1320650" y="0"/>
                  </a:moveTo>
                  <a:lnTo>
                    <a:pt x="1320650" y="2256937"/>
                  </a:lnTo>
                </a:path>
                <a:path w="2266315" h="2257425">
                  <a:moveTo>
                    <a:pt x="1508406" y="0"/>
                  </a:moveTo>
                  <a:lnTo>
                    <a:pt x="1508406" y="2256937"/>
                  </a:lnTo>
                </a:path>
                <a:path w="2266315" h="2257425">
                  <a:moveTo>
                    <a:pt x="1696163" y="0"/>
                  </a:moveTo>
                  <a:lnTo>
                    <a:pt x="1696163" y="2256937"/>
                  </a:lnTo>
                </a:path>
                <a:path w="2266315" h="2257425">
                  <a:moveTo>
                    <a:pt x="1883920" y="0"/>
                  </a:moveTo>
                  <a:lnTo>
                    <a:pt x="1883920" y="2256937"/>
                  </a:lnTo>
                </a:path>
                <a:path w="2266315" h="2257425">
                  <a:moveTo>
                    <a:pt x="2071678" y="0"/>
                  </a:moveTo>
                  <a:lnTo>
                    <a:pt x="2071678" y="2256937"/>
                  </a:lnTo>
                </a:path>
                <a:path w="2266315" h="2257425">
                  <a:moveTo>
                    <a:pt x="0" y="193369"/>
                  </a:moveTo>
                  <a:lnTo>
                    <a:pt x="2265785" y="193369"/>
                  </a:lnTo>
                </a:path>
                <a:path w="2266315" h="2257425">
                  <a:moveTo>
                    <a:pt x="0" y="380389"/>
                  </a:moveTo>
                  <a:lnTo>
                    <a:pt x="2265785" y="380389"/>
                  </a:lnTo>
                </a:path>
                <a:path w="2266315" h="2257425">
                  <a:moveTo>
                    <a:pt x="0" y="567409"/>
                  </a:moveTo>
                  <a:lnTo>
                    <a:pt x="2265785" y="567409"/>
                  </a:lnTo>
                </a:path>
                <a:path w="2266315" h="2257425">
                  <a:moveTo>
                    <a:pt x="0" y="754429"/>
                  </a:moveTo>
                  <a:lnTo>
                    <a:pt x="2265785" y="754429"/>
                  </a:lnTo>
                </a:path>
                <a:path w="2266315" h="2257425">
                  <a:moveTo>
                    <a:pt x="0" y="941448"/>
                  </a:moveTo>
                  <a:lnTo>
                    <a:pt x="2265785" y="941448"/>
                  </a:lnTo>
                </a:path>
                <a:path w="2266315" h="2257425">
                  <a:moveTo>
                    <a:pt x="0" y="1128468"/>
                  </a:moveTo>
                  <a:lnTo>
                    <a:pt x="2265785" y="1128468"/>
                  </a:lnTo>
                </a:path>
                <a:path w="2266315" h="2257425">
                  <a:moveTo>
                    <a:pt x="0" y="1315488"/>
                  </a:moveTo>
                  <a:lnTo>
                    <a:pt x="2265785" y="1315488"/>
                  </a:lnTo>
                </a:path>
                <a:path w="2266315" h="2257425">
                  <a:moveTo>
                    <a:pt x="0" y="1502507"/>
                  </a:moveTo>
                  <a:lnTo>
                    <a:pt x="2265785" y="1502507"/>
                  </a:lnTo>
                </a:path>
                <a:path w="2266315" h="2257425">
                  <a:moveTo>
                    <a:pt x="0" y="1689527"/>
                  </a:moveTo>
                  <a:lnTo>
                    <a:pt x="2265785" y="1689527"/>
                  </a:lnTo>
                </a:path>
                <a:path w="2266315" h="2257425">
                  <a:moveTo>
                    <a:pt x="0" y="1876548"/>
                  </a:moveTo>
                  <a:lnTo>
                    <a:pt x="2265785" y="1876548"/>
                  </a:lnTo>
                </a:path>
                <a:path w="2266315" h="2257425">
                  <a:moveTo>
                    <a:pt x="0" y="2063567"/>
                  </a:moveTo>
                  <a:lnTo>
                    <a:pt x="2265785" y="2063567"/>
                  </a:lnTo>
                </a:path>
                <a:path w="2266315" h="2257425">
                  <a:moveTo>
                    <a:pt x="6350" y="0"/>
                  </a:moveTo>
                  <a:lnTo>
                    <a:pt x="6350" y="2256937"/>
                  </a:lnTo>
                </a:path>
                <a:path w="2266315" h="2257425">
                  <a:moveTo>
                    <a:pt x="2259435" y="0"/>
                  </a:moveTo>
                  <a:lnTo>
                    <a:pt x="2259435" y="2256937"/>
                  </a:lnTo>
                </a:path>
                <a:path w="2266315" h="2257425">
                  <a:moveTo>
                    <a:pt x="0" y="6350"/>
                  </a:moveTo>
                  <a:lnTo>
                    <a:pt x="2265785" y="6350"/>
                  </a:lnTo>
                </a:path>
                <a:path w="2266315" h="2257425">
                  <a:moveTo>
                    <a:pt x="0" y="2250587"/>
                  </a:moveTo>
                  <a:lnTo>
                    <a:pt x="2265785" y="225058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34186" y="2491676"/>
              <a:ext cx="2475627" cy="1981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481506" y="2570736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699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372281" y="2509786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2939" y="1353201"/>
              <a:ext cx="198120" cy="24750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71999" y="1480521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511040" y="1371307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20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20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41132" y="1995529"/>
              <a:ext cx="810159" cy="63288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91932" y="2023330"/>
              <a:ext cx="708660" cy="531495"/>
            </a:xfrm>
            <a:custGeom>
              <a:avLst/>
              <a:gdLst/>
              <a:ahLst/>
              <a:cxnLst/>
              <a:rect l="l" t="t" r="r" b="b"/>
              <a:pathLst>
                <a:path w="708660" h="531494">
                  <a:moveTo>
                    <a:pt x="708559" y="0"/>
                  </a:moveTo>
                  <a:lnTo>
                    <a:pt x="177271" y="177271"/>
                  </a:lnTo>
                  <a:lnTo>
                    <a:pt x="0" y="531286"/>
                  </a:lnTo>
                  <a:lnTo>
                    <a:pt x="531287" y="354015"/>
                  </a:lnTo>
                  <a:lnTo>
                    <a:pt x="708559" y="0"/>
                  </a:lnTo>
                  <a:close/>
                </a:path>
              </a:pathLst>
            </a:custGeom>
            <a:solidFill>
              <a:srgbClr val="FFC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91932" y="2023330"/>
              <a:ext cx="708660" cy="531495"/>
            </a:xfrm>
            <a:custGeom>
              <a:avLst/>
              <a:gdLst/>
              <a:ahLst/>
              <a:cxnLst/>
              <a:rect l="l" t="t" r="r" b="b"/>
              <a:pathLst>
                <a:path w="708660" h="531494">
                  <a:moveTo>
                    <a:pt x="177271" y="177271"/>
                  </a:moveTo>
                  <a:lnTo>
                    <a:pt x="708559" y="0"/>
                  </a:lnTo>
                  <a:lnTo>
                    <a:pt x="531287" y="354015"/>
                  </a:lnTo>
                  <a:lnTo>
                    <a:pt x="0" y="531287"/>
                  </a:lnTo>
                  <a:lnTo>
                    <a:pt x="177271" y="177271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14249" y="2500461"/>
              <a:ext cx="154312" cy="1543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57111" y="2520324"/>
              <a:ext cx="68586" cy="6858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52349" y="2515561"/>
              <a:ext cx="78112" cy="7811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30238" y="1973676"/>
              <a:ext cx="154312" cy="15431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73100" y="1993539"/>
              <a:ext cx="68587" cy="6858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68338" y="1988776"/>
              <a:ext cx="78112" cy="7811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46147" y="2323189"/>
              <a:ext cx="154312" cy="15431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89010" y="2343052"/>
              <a:ext cx="68587" cy="6858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84247" y="2338289"/>
              <a:ext cx="78112" cy="781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91520" y="2144437"/>
              <a:ext cx="154312" cy="15431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34383" y="2164300"/>
              <a:ext cx="68587" cy="6858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29620" y="2159537"/>
              <a:ext cx="78112" cy="78112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6371544" y="1353201"/>
            <a:ext cx="2475865" cy="2475230"/>
            <a:chOff x="6371544" y="1353201"/>
            <a:chExt cx="2475865" cy="2475230"/>
          </a:xfrm>
        </p:grpSpPr>
        <p:sp>
          <p:nvSpPr>
            <p:cNvPr id="27" name="object 27"/>
            <p:cNvSpPr/>
            <p:nvPr/>
          </p:nvSpPr>
          <p:spPr>
            <a:xfrm>
              <a:off x="6482425" y="1447742"/>
              <a:ext cx="2266315" cy="2257425"/>
            </a:xfrm>
            <a:custGeom>
              <a:avLst/>
              <a:gdLst/>
              <a:ahLst/>
              <a:cxnLst/>
              <a:rect l="l" t="t" r="r" b="b"/>
              <a:pathLst>
                <a:path w="2266315" h="2257425">
                  <a:moveTo>
                    <a:pt x="194107" y="0"/>
                  </a:moveTo>
                  <a:lnTo>
                    <a:pt x="194107" y="2256937"/>
                  </a:lnTo>
                </a:path>
                <a:path w="2266315" h="2257425">
                  <a:moveTo>
                    <a:pt x="381864" y="0"/>
                  </a:moveTo>
                  <a:lnTo>
                    <a:pt x="381864" y="2256937"/>
                  </a:lnTo>
                </a:path>
                <a:path w="2266315" h="2257425">
                  <a:moveTo>
                    <a:pt x="569621" y="0"/>
                  </a:moveTo>
                  <a:lnTo>
                    <a:pt x="569621" y="2256937"/>
                  </a:lnTo>
                </a:path>
                <a:path w="2266315" h="2257425">
                  <a:moveTo>
                    <a:pt x="757378" y="0"/>
                  </a:moveTo>
                  <a:lnTo>
                    <a:pt x="757378" y="2256937"/>
                  </a:lnTo>
                </a:path>
                <a:path w="2266315" h="2257425">
                  <a:moveTo>
                    <a:pt x="945135" y="0"/>
                  </a:moveTo>
                  <a:lnTo>
                    <a:pt x="945135" y="2256937"/>
                  </a:lnTo>
                </a:path>
                <a:path w="2266315" h="2257425">
                  <a:moveTo>
                    <a:pt x="1132892" y="0"/>
                  </a:moveTo>
                  <a:lnTo>
                    <a:pt x="1132892" y="2256937"/>
                  </a:lnTo>
                </a:path>
                <a:path w="2266315" h="2257425">
                  <a:moveTo>
                    <a:pt x="1320650" y="0"/>
                  </a:moveTo>
                  <a:lnTo>
                    <a:pt x="1320650" y="2256937"/>
                  </a:lnTo>
                </a:path>
                <a:path w="2266315" h="2257425">
                  <a:moveTo>
                    <a:pt x="1508406" y="0"/>
                  </a:moveTo>
                  <a:lnTo>
                    <a:pt x="1508406" y="2256937"/>
                  </a:lnTo>
                </a:path>
                <a:path w="2266315" h="2257425">
                  <a:moveTo>
                    <a:pt x="1696163" y="0"/>
                  </a:moveTo>
                  <a:lnTo>
                    <a:pt x="1696163" y="2256937"/>
                  </a:lnTo>
                </a:path>
                <a:path w="2266315" h="2257425">
                  <a:moveTo>
                    <a:pt x="1883920" y="0"/>
                  </a:moveTo>
                  <a:lnTo>
                    <a:pt x="1883920" y="2256937"/>
                  </a:lnTo>
                </a:path>
                <a:path w="2266315" h="2257425">
                  <a:moveTo>
                    <a:pt x="2071678" y="0"/>
                  </a:moveTo>
                  <a:lnTo>
                    <a:pt x="2071678" y="2256937"/>
                  </a:lnTo>
                </a:path>
                <a:path w="2266315" h="2257425">
                  <a:moveTo>
                    <a:pt x="0" y="193369"/>
                  </a:moveTo>
                  <a:lnTo>
                    <a:pt x="2265785" y="193369"/>
                  </a:lnTo>
                </a:path>
                <a:path w="2266315" h="2257425">
                  <a:moveTo>
                    <a:pt x="0" y="380389"/>
                  </a:moveTo>
                  <a:lnTo>
                    <a:pt x="2265785" y="380389"/>
                  </a:lnTo>
                </a:path>
                <a:path w="2266315" h="2257425">
                  <a:moveTo>
                    <a:pt x="0" y="567409"/>
                  </a:moveTo>
                  <a:lnTo>
                    <a:pt x="2265785" y="567409"/>
                  </a:lnTo>
                </a:path>
                <a:path w="2266315" h="2257425">
                  <a:moveTo>
                    <a:pt x="0" y="754429"/>
                  </a:moveTo>
                  <a:lnTo>
                    <a:pt x="2265785" y="754429"/>
                  </a:lnTo>
                </a:path>
                <a:path w="2266315" h="2257425">
                  <a:moveTo>
                    <a:pt x="0" y="941448"/>
                  </a:moveTo>
                  <a:lnTo>
                    <a:pt x="2265785" y="941448"/>
                  </a:lnTo>
                </a:path>
                <a:path w="2266315" h="2257425">
                  <a:moveTo>
                    <a:pt x="0" y="1128468"/>
                  </a:moveTo>
                  <a:lnTo>
                    <a:pt x="2265785" y="1128468"/>
                  </a:lnTo>
                </a:path>
                <a:path w="2266315" h="2257425">
                  <a:moveTo>
                    <a:pt x="0" y="1315488"/>
                  </a:moveTo>
                  <a:lnTo>
                    <a:pt x="2265785" y="1315488"/>
                  </a:lnTo>
                </a:path>
                <a:path w="2266315" h="2257425">
                  <a:moveTo>
                    <a:pt x="0" y="1502507"/>
                  </a:moveTo>
                  <a:lnTo>
                    <a:pt x="2265785" y="1502507"/>
                  </a:lnTo>
                </a:path>
                <a:path w="2266315" h="2257425">
                  <a:moveTo>
                    <a:pt x="0" y="1689527"/>
                  </a:moveTo>
                  <a:lnTo>
                    <a:pt x="2265785" y="1689527"/>
                  </a:lnTo>
                </a:path>
                <a:path w="2266315" h="2257425">
                  <a:moveTo>
                    <a:pt x="0" y="1876548"/>
                  </a:moveTo>
                  <a:lnTo>
                    <a:pt x="2265785" y="1876548"/>
                  </a:lnTo>
                </a:path>
                <a:path w="2266315" h="2257425">
                  <a:moveTo>
                    <a:pt x="0" y="2063567"/>
                  </a:moveTo>
                  <a:lnTo>
                    <a:pt x="2265785" y="2063567"/>
                  </a:lnTo>
                </a:path>
                <a:path w="2266315" h="2257425">
                  <a:moveTo>
                    <a:pt x="6350" y="0"/>
                  </a:moveTo>
                  <a:lnTo>
                    <a:pt x="6350" y="2256937"/>
                  </a:lnTo>
                </a:path>
                <a:path w="2266315" h="2257425">
                  <a:moveTo>
                    <a:pt x="2259435" y="0"/>
                  </a:moveTo>
                  <a:lnTo>
                    <a:pt x="2259435" y="2256937"/>
                  </a:lnTo>
                </a:path>
                <a:path w="2266315" h="2257425">
                  <a:moveTo>
                    <a:pt x="0" y="6350"/>
                  </a:moveTo>
                  <a:lnTo>
                    <a:pt x="2265785" y="6350"/>
                  </a:lnTo>
                </a:path>
                <a:path w="2266315" h="2257425">
                  <a:moveTo>
                    <a:pt x="0" y="2250587"/>
                  </a:moveTo>
                  <a:lnTo>
                    <a:pt x="2265785" y="225058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1544" y="2491676"/>
              <a:ext cx="2475627" cy="19811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518864" y="2570736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700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6409639" y="2509786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10297" y="1353201"/>
              <a:ext cx="198120" cy="2475067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7609357" y="1480521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7548397" y="1371307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20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20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46252" y="1425639"/>
              <a:ext cx="1063310" cy="121123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597052" y="1453438"/>
              <a:ext cx="962025" cy="1109980"/>
            </a:xfrm>
            <a:custGeom>
              <a:avLst/>
              <a:gdLst/>
              <a:ahLst/>
              <a:cxnLst/>
              <a:rect l="l" t="t" r="r" b="b"/>
              <a:pathLst>
                <a:path w="962025" h="1109980">
                  <a:moveTo>
                    <a:pt x="961711" y="0"/>
                  </a:moveTo>
                  <a:lnTo>
                    <a:pt x="8576" y="377878"/>
                  </a:lnTo>
                  <a:lnTo>
                    <a:pt x="0" y="1109633"/>
                  </a:lnTo>
                  <a:lnTo>
                    <a:pt x="953136" y="731756"/>
                  </a:lnTo>
                  <a:lnTo>
                    <a:pt x="961711" y="0"/>
                  </a:lnTo>
                  <a:close/>
                </a:path>
              </a:pathLst>
            </a:custGeom>
            <a:solidFill>
              <a:srgbClr val="EEFF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7597052" y="1453438"/>
              <a:ext cx="962025" cy="1109980"/>
            </a:xfrm>
            <a:custGeom>
              <a:avLst/>
              <a:gdLst/>
              <a:ahLst/>
              <a:cxnLst/>
              <a:rect l="l" t="t" r="r" b="b"/>
              <a:pathLst>
                <a:path w="962025" h="1109980">
                  <a:moveTo>
                    <a:pt x="961710" y="0"/>
                  </a:moveTo>
                  <a:lnTo>
                    <a:pt x="953135" y="731755"/>
                  </a:lnTo>
                  <a:lnTo>
                    <a:pt x="0" y="1109633"/>
                  </a:lnTo>
                  <a:lnTo>
                    <a:pt x="8575" y="377877"/>
                  </a:lnTo>
                  <a:lnTo>
                    <a:pt x="961710" y="0"/>
                  </a:lnTo>
                  <a:close/>
                </a:path>
              </a:pathLst>
            </a:custGeom>
            <a:ln w="25400">
              <a:solidFill>
                <a:srgbClr val="BECC3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31379" y="2500040"/>
              <a:ext cx="154633" cy="15463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72653" y="2518315"/>
              <a:ext cx="72084" cy="7208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69479" y="2515141"/>
              <a:ext cx="78433" cy="7843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72191" y="1384413"/>
              <a:ext cx="154633" cy="15463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13466" y="1402687"/>
              <a:ext cx="72083" cy="7208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10291" y="1399513"/>
              <a:ext cx="78433" cy="7843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72191" y="2132492"/>
              <a:ext cx="154633" cy="15463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13466" y="2150767"/>
              <a:ext cx="72083" cy="7208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10291" y="2147592"/>
              <a:ext cx="78433" cy="7843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19991" y="1771153"/>
              <a:ext cx="154633" cy="15463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61265" y="1789428"/>
              <a:ext cx="72083" cy="7208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58091" y="1786253"/>
              <a:ext cx="78433" cy="78433"/>
            </a:xfrm>
            <a:prstGeom prst="rect">
              <a:avLst/>
            </a:prstGeom>
          </p:spPr>
        </p:pic>
      </p:grpSp>
      <p:grpSp>
        <p:nvGrpSpPr>
          <p:cNvPr id="49" name="object 49"/>
          <p:cNvGrpSpPr/>
          <p:nvPr/>
        </p:nvGrpSpPr>
        <p:grpSpPr>
          <a:xfrm>
            <a:off x="296828" y="1353201"/>
            <a:ext cx="2475865" cy="2475230"/>
            <a:chOff x="296828" y="1353201"/>
            <a:chExt cx="2475865" cy="2475230"/>
          </a:xfrm>
        </p:grpSpPr>
        <p:sp>
          <p:nvSpPr>
            <p:cNvPr id="50" name="object 50"/>
            <p:cNvSpPr/>
            <p:nvPr/>
          </p:nvSpPr>
          <p:spPr>
            <a:xfrm>
              <a:off x="407709" y="1447742"/>
              <a:ext cx="2266315" cy="2257425"/>
            </a:xfrm>
            <a:custGeom>
              <a:avLst/>
              <a:gdLst/>
              <a:ahLst/>
              <a:cxnLst/>
              <a:rect l="l" t="t" r="r" b="b"/>
              <a:pathLst>
                <a:path w="2266315" h="2257425">
                  <a:moveTo>
                    <a:pt x="194107" y="0"/>
                  </a:moveTo>
                  <a:lnTo>
                    <a:pt x="194107" y="2256937"/>
                  </a:lnTo>
                </a:path>
                <a:path w="2266315" h="2257425">
                  <a:moveTo>
                    <a:pt x="381864" y="0"/>
                  </a:moveTo>
                  <a:lnTo>
                    <a:pt x="381864" y="2256937"/>
                  </a:lnTo>
                </a:path>
                <a:path w="2266315" h="2257425">
                  <a:moveTo>
                    <a:pt x="569621" y="0"/>
                  </a:moveTo>
                  <a:lnTo>
                    <a:pt x="569621" y="2256937"/>
                  </a:lnTo>
                </a:path>
                <a:path w="2266315" h="2257425">
                  <a:moveTo>
                    <a:pt x="757378" y="0"/>
                  </a:moveTo>
                  <a:lnTo>
                    <a:pt x="757378" y="2256937"/>
                  </a:lnTo>
                </a:path>
                <a:path w="2266315" h="2257425">
                  <a:moveTo>
                    <a:pt x="945135" y="0"/>
                  </a:moveTo>
                  <a:lnTo>
                    <a:pt x="945135" y="2256937"/>
                  </a:lnTo>
                </a:path>
                <a:path w="2266315" h="2257425">
                  <a:moveTo>
                    <a:pt x="1132892" y="0"/>
                  </a:moveTo>
                  <a:lnTo>
                    <a:pt x="1132892" y="2256937"/>
                  </a:lnTo>
                </a:path>
                <a:path w="2266315" h="2257425">
                  <a:moveTo>
                    <a:pt x="1320650" y="0"/>
                  </a:moveTo>
                  <a:lnTo>
                    <a:pt x="1320650" y="2256937"/>
                  </a:lnTo>
                </a:path>
                <a:path w="2266315" h="2257425">
                  <a:moveTo>
                    <a:pt x="1508406" y="0"/>
                  </a:moveTo>
                  <a:lnTo>
                    <a:pt x="1508406" y="2256937"/>
                  </a:lnTo>
                </a:path>
                <a:path w="2266315" h="2257425">
                  <a:moveTo>
                    <a:pt x="1696163" y="0"/>
                  </a:moveTo>
                  <a:lnTo>
                    <a:pt x="1696163" y="2256937"/>
                  </a:lnTo>
                </a:path>
                <a:path w="2266315" h="2257425">
                  <a:moveTo>
                    <a:pt x="1883920" y="0"/>
                  </a:moveTo>
                  <a:lnTo>
                    <a:pt x="1883920" y="2256937"/>
                  </a:lnTo>
                </a:path>
                <a:path w="2266315" h="2257425">
                  <a:moveTo>
                    <a:pt x="2071678" y="0"/>
                  </a:moveTo>
                  <a:lnTo>
                    <a:pt x="2071678" y="2256937"/>
                  </a:lnTo>
                </a:path>
                <a:path w="2266315" h="2257425">
                  <a:moveTo>
                    <a:pt x="0" y="193369"/>
                  </a:moveTo>
                  <a:lnTo>
                    <a:pt x="2265785" y="193369"/>
                  </a:lnTo>
                </a:path>
                <a:path w="2266315" h="2257425">
                  <a:moveTo>
                    <a:pt x="0" y="380389"/>
                  </a:moveTo>
                  <a:lnTo>
                    <a:pt x="2265785" y="380389"/>
                  </a:lnTo>
                </a:path>
                <a:path w="2266315" h="2257425">
                  <a:moveTo>
                    <a:pt x="0" y="567409"/>
                  </a:moveTo>
                  <a:lnTo>
                    <a:pt x="2265785" y="567409"/>
                  </a:lnTo>
                </a:path>
                <a:path w="2266315" h="2257425">
                  <a:moveTo>
                    <a:pt x="0" y="754429"/>
                  </a:moveTo>
                  <a:lnTo>
                    <a:pt x="2265785" y="754429"/>
                  </a:lnTo>
                </a:path>
                <a:path w="2266315" h="2257425">
                  <a:moveTo>
                    <a:pt x="0" y="941448"/>
                  </a:moveTo>
                  <a:lnTo>
                    <a:pt x="2265785" y="941448"/>
                  </a:lnTo>
                </a:path>
                <a:path w="2266315" h="2257425">
                  <a:moveTo>
                    <a:pt x="0" y="1128468"/>
                  </a:moveTo>
                  <a:lnTo>
                    <a:pt x="2265785" y="1128468"/>
                  </a:lnTo>
                </a:path>
                <a:path w="2266315" h="2257425">
                  <a:moveTo>
                    <a:pt x="0" y="1315488"/>
                  </a:moveTo>
                  <a:lnTo>
                    <a:pt x="2265785" y="1315488"/>
                  </a:lnTo>
                </a:path>
                <a:path w="2266315" h="2257425">
                  <a:moveTo>
                    <a:pt x="0" y="1502507"/>
                  </a:moveTo>
                  <a:lnTo>
                    <a:pt x="2265785" y="1502507"/>
                  </a:lnTo>
                </a:path>
                <a:path w="2266315" h="2257425">
                  <a:moveTo>
                    <a:pt x="0" y="1689527"/>
                  </a:moveTo>
                  <a:lnTo>
                    <a:pt x="2265785" y="1689527"/>
                  </a:lnTo>
                </a:path>
                <a:path w="2266315" h="2257425">
                  <a:moveTo>
                    <a:pt x="0" y="1876548"/>
                  </a:moveTo>
                  <a:lnTo>
                    <a:pt x="2265785" y="1876548"/>
                  </a:lnTo>
                </a:path>
                <a:path w="2266315" h="2257425">
                  <a:moveTo>
                    <a:pt x="0" y="2063567"/>
                  </a:moveTo>
                  <a:lnTo>
                    <a:pt x="2265785" y="2063567"/>
                  </a:lnTo>
                </a:path>
                <a:path w="2266315" h="2257425">
                  <a:moveTo>
                    <a:pt x="6349" y="0"/>
                  </a:moveTo>
                  <a:lnTo>
                    <a:pt x="6349" y="2256937"/>
                  </a:lnTo>
                </a:path>
                <a:path w="2266315" h="2257425">
                  <a:moveTo>
                    <a:pt x="2259435" y="0"/>
                  </a:moveTo>
                  <a:lnTo>
                    <a:pt x="2259435" y="2256937"/>
                  </a:lnTo>
                </a:path>
                <a:path w="2266315" h="2257425">
                  <a:moveTo>
                    <a:pt x="0" y="6350"/>
                  </a:moveTo>
                  <a:lnTo>
                    <a:pt x="2265785" y="6350"/>
                  </a:lnTo>
                </a:path>
                <a:path w="2266315" h="2257425">
                  <a:moveTo>
                    <a:pt x="0" y="2250587"/>
                  </a:moveTo>
                  <a:lnTo>
                    <a:pt x="2265785" y="225058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6828" y="2491676"/>
              <a:ext cx="2475627" cy="198119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444148" y="2570736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699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334924" y="2509786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5582" y="1353201"/>
              <a:ext cx="198120" cy="2475067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534642" y="1480521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473682" y="1371307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19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19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78904" y="2355610"/>
              <a:ext cx="287354" cy="287354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1529704" y="2383411"/>
              <a:ext cx="186055" cy="186055"/>
            </a:xfrm>
            <a:custGeom>
              <a:avLst/>
              <a:gdLst/>
              <a:ahLst/>
              <a:cxnLst/>
              <a:rect l="l" t="t" r="r" b="b"/>
              <a:pathLst>
                <a:path w="186055" h="186055">
                  <a:moveTo>
                    <a:pt x="185754" y="0"/>
                  </a:moveTo>
                  <a:lnTo>
                    <a:pt x="0" y="0"/>
                  </a:lnTo>
                  <a:lnTo>
                    <a:pt x="0" y="185754"/>
                  </a:lnTo>
                  <a:lnTo>
                    <a:pt x="185754" y="185754"/>
                  </a:lnTo>
                  <a:lnTo>
                    <a:pt x="185754" y="0"/>
                  </a:lnTo>
                  <a:close/>
                </a:path>
              </a:pathLst>
            </a:custGeom>
            <a:solidFill>
              <a:srgbClr val="40B1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529704" y="2383411"/>
              <a:ext cx="186055" cy="186055"/>
            </a:xfrm>
            <a:custGeom>
              <a:avLst/>
              <a:gdLst/>
              <a:ahLst/>
              <a:cxnLst/>
              <a:rect l="l" t="t" r="r" b="b"/>
              <a:pathLst>
                <a:path w="186055" h="186055">
                  <a:moveTo>
                    <a:pt x="0" y="0"/>
                  </a:moveTo>
                  <a:lnTo>
                    <a:pt x="185754" y="0"/>
                  </a:lnTo>
                  <a:lnTo>
                    <a:pt x="185754" y="185754"/>
                  </a:lnTo>
                  <a:lnTo>
                    <a:pt x="0" y="18575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798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59671" y="2513815"/>
              <a:ext cx="157808" cy="15780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02534" y="2533677"/>
              <a:ext cx="72083" cy="72084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1502534" y="2533677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90" h="72389">
                  <a:moveTo>
                    <a:pt x="61527" y="10556"/>
                  </a:moveTo>
                  <a:lnTo>
                    <a:pt x="69444" y="22479"/>
                  </a:lnTo>
                  <a:lnTo>
                    <a:pt x="72083" y="36041"/>
                  </a:lnTo>
                  <a:lnTo>
                    <a:pt x="69444" y="49604"/>
                  </a:lnTo>
                  <a:lnTo>
                    <a:pt x="61527" y="61527"/>
                  </a:lnTo>
                  <a:lnTo>
                    <a:pt x="49604" y="69444"/>
                  </a:lnTo>
                  <a:lnTo>
                    <a:pt x="36041" y="72083"/>
                  </a:lnTo>
                  <a:lnTo>
                    <a:pt x="22479" y="69444"/>
                  </a:lnTo>
                  <a:lnTo>
                    <a:pt x="10556" y="61527"/>
                  </a:lnTo>
                  <a:lnTo>
                    <a:pt x="2639" y="49604"/>
                  </a:lnTo>
                  <a:lnTo>
                    <a:pt x="0" y="36041"/>
                  </a:lnTo>
                  <a:lnTo>
                    <a:pt x="2639" y="22479"/>
                  </a:lnTo>
                  <a:lnTo>
                    <a:pt x="10556" y="10556"/>
                  </a:lnTo>
                  <a:lnTo>
                    <a:pt x="22479" y="2639"/>
                  </a:lnTo>
                  <a:lnTo>
                    <a:pt x="36041" y="0"/>
                  </a:lnTo>
                  <a:lnTo>
                    <a:pt x="49604" y="2639"/>
                  </a:lnTo>
                  <a:lnTo>
                    <a:pt x="61527" y="10556"/>
                  </a:lnTo>
                  <a:close/>
                </a:path>
              </a:pathLst>
            </a:custGeom>
            <a:ln w="952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37108" y="2327506"/>
              <a:ext cx="157808" cy="15780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79970" y="2347369"/>
              <a:ext cx="72083" cy="72083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1679971" y="2347368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89" h="72389">
                  <a:moveTo>
                    <a:pt x="61527" y="10556"/>
                  </a:moveTo>
                  <a:lnTo>
                    <a:pt x="69444" y="22479"/>
                  </a:lnTo>
                  <a:lnTo>
                    <a:pt x="72083" y="36041"/>
                  </a:lnTo>
                  <a:lnTo>
                    <a:pt x="69444" y="49604"/>
                  </a:lnTo>
                  <a:lnTo>
                    <a:pt x="61527" y="61527"/>
                  </a:lnTo>
                  <a:lnTo>
                    <a:pt x="49604" y="69444"/>
                  </a:lnTo>
                  <a:lnTo>
                    <a:pt x="36041" y="72083"/>
                  </a:lnTo>
                  <a:lnTo>
                    <a:pt x="22479" y="69444"/>
                  </a:lnTo>
                  <a:lnTo>
                    <a:pt x="10556" y="61527"/>
                  </a:lnTo>
                  <a:lnTo>
                    <a:pt x="2639" y="49604"/>
                  </a:lnTo>
                  <a:lnTo>
                    <a:pt x="0" y="36041"/>
                  </a:lnTo>
                  <a:lnTo>
                    <a:pt x="2639" y="22479"/>
                  </a:lnTo>
                  <a:lnTo>
                    <a:pt x="10556" y="10556"/>
                  </a:lnTo>
                  <a:lnTo>
                    <a:pt x="22479" y="2639"/>
                  </a:lnTo>
                  <a:lnTo>
                    <a:pt x="36041" y="0"/>
                  </a:lnTo>
                  <a:lnTo>
                    <a:pt x="49604" y="2639"/>
                  </a:lnTo>
                  <a:lnTo>
                    <a:pt x="61527" y="10556"/>
                  </a:lnTo>
                  <a:close/>
                </a:path>
              </a:pathLst>
            </a:custGeom>
            <a:ln w="952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37108" y="2513815"/>
              <a:ext cx="157808" cy="157808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79970" y="2533677"/>
              <a:ext cx="72083" cy="72084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1679971" y="2533677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89" h="72389">
                  <a:moveTo>
                    <a:pt x="61527" y="10556"/>
                  </a:moveTo>
                  <a:lnTo>
                    <a:pt x="69444" y="22479"/>
                  </a:lnTo>
                  <a:lnTo>
                    <a:pt x="72083" y="36041"/>
                  </a:lnTo>
                  <a:lnTo>
                    <a:pt x="69444" y="49604"/>
                  </a:lnTo>
                  <a:lnTo>
                    <a:pt x="61527" y="61527"/>
                  </a:lnTo>
                  <a:lnTo>
                    <a:pt x="49604" y="69444"/>
                  </a:lnTo>
                  <a:lnTo>
                    <a:pt x="36041" y="72083"/>
                  </a:lnTo>
                  <a:lnTo>
                    <a:pt x="22479" y="69444"/>
                  </a:lnTo>
                  <a:lnTo>
                    <a:pt x="10556" y="61527"/>
                  </a:lnTo>
                  <a:lnTo>
                    <a:pt x="2639" y="49604"/>
                  </a:lnTo>
                  <a:lnTo>
                    <a:pt x="0" y="36041"/>
                  </a:lnTo>
                  <a:lnTo>
                    <a:pt x="2639" y="22479"/>
                  </a:lnTo>
                  <a:lnTo>
                    <a:pt x="10556" y="10556"/>
                  </a:lnTo>
                  <a:lnTo>
                    <a:pt x="22479" y="2639"/>
                  </a:lnTo>
                  <a:lnTo>
                    <a:pt x="36041" y="0"/>
                  </a:lnTo>
                  <a:lnTo>
                    <a:pt x="49604" y="2639"/>
                  </a:lnTo>
                  <a:lnTo>
                    <a:pt x="61527" y="10556"/>
                  </a:lnTo>
                  <a:close/>
                </a:path>
              </a:pathLst>
            </a:custGeom>
            <a:ln w="952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59671" y="2327506"/>
              <a:ext cx="157808" cy="157808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02534" y="2347369"/>
              <a:ext cx="72083" cy="72083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1502534" y="2347368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90" h="72389">
                  <a:moveTo>
                    <a:pt x="61527" y="10556"/>
                  </a:moveTo>
                  <a:lnTo>
                    <a:pt x="69444" y="22479"/>
                  </a:lnTo>
                  <a:lnTo>
                    <a:pt x="72083" y="36041"/>
                  </a:lnTo>
                  <a:lnTo>
                    <a:pt x="69444" y="49604"/>
                  </a:lnTo>
                  <a:lnTo>
                    <a:pt x="61527" y="61527"/>
                  </a:lnTo>
                  <a:lnTo>
                    <a:pt x="49604" y="69444"/>
                  </a:lnTo>
                  <a:lnTo>
                    <a:pt x="36041" y="72083"/>
                  </a:lnTo>
                  <a:lnTo>
                    <a:pt x="22479" y="69444"/>
                  </a:lnTo>
                  <a:lnTo>
                    <a:pt x="10556" y="61527"/>
                  </a:lnTo>
                  <a:lnTo>
                    <a:pt x="2639" y="49604"/>
                  </a:lnTo>
                  <a:lnTo>
                    <a:pt x="0" y="36041"/>
                  </a:lnTo>
                  <a:lnTo>
                    <a:pt x="2639" y="22479"/>
                  </a:lnTo>
                  <a:lnTo>
                    <a:pt x="10556" y="10556"/>
                  </a:lnTo>
                  <a:lnTo>
                    <a:pt x="22479" y="2639"/>
                  </a:lnTo>
                  <a:lnTo>
                    <a:pt x="36041" y="0"/>
                  </a:lnTo>
                  <a:lnTo>
                    <a:pt x="49604" y="2639"/>
                  </a:lnTo>
                  <a:lnTo>
                    <a:pt x="61527" y="10556"/>
                  </a:lnTo>
                  <a:close/>
                </a:path>
              </a:pathLst>
            </a:custGeom>
            <a:ln w="952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561657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Combining</a:t>
            </a:r>
            <a:r>
              <a:rPr dirty="0" spc="20"/>
              <a:t> </a:t>
            </a:r>
            <a:r>
              <a:rPr dirty="0" spc="-10"/>
              <a:t>linear</a:t>
            </a:r>
            <a:r>
              <a:rPr dirty="0" spc="25"/>
              <a:t> </a:t>
            </a:r>
            <a:r>
              <a:rPr dirty="0" spc="-5"/>
              <a:t>transformations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12472" y="894224"/>
          <a:ext cx="5295265" cy="28060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7960"/>
                <a:gridCol w="187960"/>
                <a:gridCol w="187960"/>
                <a:gridCol w="187959"/>
                <a:gridCol w="187959"/>
                <a:gridCol w="182244"/>
                <a:gridCol w="194309"/>
                <a:gridCol w="188594"/>
                <a:gridCol w="188595"/>
                <a:gridCol w="188594"/>
                <a:gridCol w="188594"/>
                <a:gridCol w="65405"/>
                <a:gridCol w="123825"/>
                <a:gridCol w="406400"/>
                <a:gridCol w="379730"/>
                <a:gridCol w="102869"/>
                <a:gridCol w="86360"/>
                <a:gridCol w="188595"/>
                <a:gridCol w="188595"/>
                <a:gridCol w="188595"/>
                <a:gridCol w="188595"/>
                <a:gridCol w="182879"/>
                <a:gridCol w="194945"/>
                <a:gridCol w="376554"/>
                <a:gridCol w="188595"/>
                <a:gridCol w="188595"/>
                <a:gridCol w="188595"/>
              </a:tblGrid>
              <a:tr h="268426">
                <a:tc gridSpan="1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4351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212121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222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212121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gridSpan="1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85092">
                <a:tc gridSpan="1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FFFFFF"/>
                      </a:solidFill>
                      <a:prstDash val="solid"/>
                    </a:lnR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4351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212121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222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212121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gridSpan="1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870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285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rowSpan="1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 rowSpan="1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285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1870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285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285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1870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285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285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1870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285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285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1870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285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285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181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285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285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285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285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285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285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285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285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285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285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285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28575">
                      <a:solidFill>
                        <a:srgbClr val="4285F4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28575">
                      <a:solidFill>
                        <a:srgbClr val="4285F4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28575">
                      <a:solidFill>
                        <a:srgbClr val="4285F4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285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285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285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285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285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285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285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285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285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28575">
                      <a:solidFill>
                        <a:srgbClr val="42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28575">
                      <a:solidFill>
                        <a:srgbClr val="4285F4"/>
                      </a:solidFill>
                      <a:prstDash val="solid"/>
                    </a:lnB>
                  </a:tcPr>
                </a:tc>
              </a:tr>
              <a:tr h="1924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285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285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285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285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285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28575">
                      <a:solidFill>
                        <a:srgbClr val="4285F4"/>
                      </a:solidFill>
                      <a:prstDash val="solid"/>
                    </a:lnR>
                    <a:lnT w="285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285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285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285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285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285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285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285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285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285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285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285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28575">
                      <a:solidFill>
                        <a:srgbClr val="4285F4"/>
                      </a:solidFill>
                      <a:prstDash val="solid"/>
                    </a:lnR>
                    <a:lnT w="285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285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285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285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285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28575">
                      <a:solidFill>
                        <a:srgbClr val="4285F4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1870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285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285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1870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285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285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1870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285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285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1870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285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285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  <a:tr h="1870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285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28575">
                      <a:solidFill>
                        <a:srgbClr val="4285F4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4285F4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C6C6C6"/>
                      </a:solidFill>
                      <a:prstDash val="solid"/>
                    </a:lnL>
                    <a:lnR w="3175">
                      <a:solidFill>
                        <a:srgbClr val="C6C6C6"/>
                      </a:solidFill>
                      <a:prstDash val="solid"/>
                    </a:lnR>
                    <a:lnT w="3175">
                      <a:solidFill>
                        <a:srgbClr val="C6C6C6"/>
                      </a:solidFill>
                      <a:prstDash val="solid"/>
                    </a:lnT>
                    <a:lnB w="3175">
                      <a:solidFill>
                        <a:srgbClr val="C6C6C6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3372286" y="2509776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19">
                <a:moveTo>
                  <a:pt x="121920" y="0"/>
                </a:moveTo>
                <a:lnTo>
                  <a:pt x="0" y="60959"/>
                </a:lnTo>
                <a:lnTo>
                  <a:pt x="121920" y="121919"/>
                </a:lnTo>
                <a:lnTo>
                  <a:pt x="121920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11040" y="1371302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19">
                <a:moveTo>
                  <a:pt x="60960" y="0"/>
                </a:moveTo>
                <a:lnTo>
                  <a:pt x="0" y="121919"/>
                </a:lnTo>
                <a:lnTo>
                  <a:pt x="121920" y="121919"/>
                </a:lnTo>
                <a:lnTo>
                  <a:pt x="60960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3334186" y="1353201"/>
            <a:ext cx="2475865" cy="2475230"/>
            <a:chOff x="3334186" y="1353201"/>
            <a:chExt cx="2475865" cy="247523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34186" y="2491676"/>
              <a:ext cx="2475627" cy="19811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649793" y="2509776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2939" y="1353201"/>
              <a:ext cx="198120" cy="247506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11039" y="3648248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21920" y="0"/>
                  </a:moveTo>
                  <a:lnTo>
                    <a:pt x="0" y="0"/>
                  </a:lnTo>
                  <a:lnTo>
                    <a:pt x="60960" y="121920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52349" y="2515561"/>
            <a:ext cx="78112" cy="7811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68338" y="1988776"/>
            <a:ext cx="78112" cy="7811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84248" y="2338289"/>
            <a:ext cx="78112" cy="78112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4514249" y="1973676"/>
            <a:ext cx="870585" cy="681355"/>
            <a:chOff x="4514249" y="1973676"/>
            <a:chExt cx="870585" cy="681355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41132" y="1995529"/>
              <a:ext cx="810159" cy="63288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591932" y="2023330"/>
              <a:ext cx="708660" cy="531495"/>
            </a:xfrm>
            <a:custGeom>
              <a:avLst/>
              <a:gdLst/>
              <a:ahLst/>
              <a:cxnLst/>
              <a:rect l="l" t="t" r="r" b="b"/>
              <a:pathLst>
                <a:path w="708660" h="531494">
                  <a:moveTo>
                    <a:pt x="708559" y="0"/>
                  </a:moveTo>
                  <a:lnTo>
                    <a:pt x="177271" y="177271"/>
                  </a:lnTo>
                  <a:lnTo>
                    <a:pt x="0" y="531286"/>
                  </a:lnTo>
                  <a:lnTo>
                    <a:pt x="531287" y="354015"/>
                  </a:lnTo>
                  <a:lnTo>
                    <a:pt x="708559" y="0"/>
                  </a:lnTo>
                  <a:close/>
                </a:path>
              </a:pathLst>
            </a:custGeom>
            <a:solidFill>
              <a:srgbClr val="FFC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591932" y="2023330"/>
              <a:ext cx="708660" cy="531495"/>
            </a:xfrm>
            <a:custGeom>
              <a:avLst/>
              <a:gdLst/>
              <a:ahLst/>
              <a:cxnLst/>
              <a:rect l="l" t="t" r="r" b="b"/>
              <a:pathLst>
                <a:path w="708660" h="531494">
                  <a:moveTo>
                    <a:pt x="177271" y="177271"/>
                  </a:moveTo>
                  <a:lnTo>
                    <a:pt x="708559" y="0"/>
                  </a:lnTo>
                  <a:lnTo>
                    <a:pt x="531287" y="354015"/>
                  </a:lnTo>
                  <a:lnTo>
                    <a:pt x="0" y="531287"/>
                  </a:lnTo>
                  <a:lnTo>
                    <a:pt x="177271" y="177271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14249" y="2500461"/>
              <a:ext cx="154312" cy="15431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57111" y="2520324"/>
              <a:ext cx="68586" cy="6858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30238" y="1973676"/>
              <a:ext cx="154312" cy="15431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73100" y="1993539"/>
              <a:ext cx="68587" cy="6858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46148" y="2323189"/>
              <a:ext cx="154312" cy="1543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89010" y="2343052"/>
              <a:ext cx="68587" cy="6858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91520" y="2144437"/>
              <a:ext cx="154312" cy="15431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34383" y="2164299"/>
              <a:ext cx="68587" cy="6858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29620" y="2159537"/>
              <a:ext cx="78112" cy="78112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6371544" y="1353201"/>
            <a:ext cx="2475865" cy="2475230"/>
            <a:chOff x="6371544" y="1353201"/>
            <a:chExt cx="2475865" cy="2475230"/>
          </a:xfrm>
        </p:grpSpPr>
        <p:sp>
          <p:nvSpPr>
            <p:cNvPr id="28" name="object 28"/>
            <p:cNvSpPr/>
            <p:nvPr/>
          </p:nvSpPr>
          <p:spPr>
            <a:xfrm>
              <a:off x="6482425" y="1447742"/>
              <a:ext cx="2266315" cy="2257425"/>
            </a:xfrm>
            <a:custGeom>
              <a:avLst/>
              <a:gdLst/>
              <a:ahLst/>
              <a:cxnLst/>
              <a:rect l="l" t="t" r="r" b="b"/>
              <a:pathLst>
                <a:path w="2266315" h="2257425">
                  <a:moveTo>
                    <a:pt x="194107" y="0"/>
                  </a:moveTo>
                  <a:lnTo>
                    <a:pt x="194107" y="2256937"/>
                  </a:lnTo>
                </a:path>
                <a:path w="2266315" h="2257425">
                  <a:moveTo>
                    <a:pt x="381864" y="0"/>
                  </a:moveTo>
                  <a:lnTo>
                    <a:pt x="381864" y="2256937"/>
                  </a:lnTo>
                </a:path>
                <a:path w="2266315" h="2257425">
                  <a:moveTo>
                    <a:pt x="569621" y="0"/>
                  </a:moveTo>
                  <a:lnTo>
                    <a:pt x="569621" y="2256937"/>
                  </a:lnTo>
                </a:path>
                <a:path w="2266315" h="2257425">
                  <a:moveTo>
                    <a:pt x="757378" y="0"/>
                  </a:moveTo>
                  <a:lnTo>
                    <a:pt x="757378" y="2256937"/>
                  </a:lnTo>
                </a:path>
                <a:path w="2266315" h="2257425">
                  <a:moveTo>
                    <a:pt x="945135" y="0"/>
                  </a:moveTo>
                  <a:lnTo>
                    <a:pt x="945135" y="2256937"/>
                  </a:lnTo>
                </a:path>
                <a:path w="2266315" h="2257425">
                  <a:moveTo>
                    <a:pt x="1132892" y="0"/>
                  </a:moveTo>
                  <a:lnTo>
                    <a:pt x="1132892" y="2256937"/>
                  </a:lnTo>
                </a:path>
                <a:path w="2266315" h="2257425">
                  <a:moveTo>
                    <a:pt x="1320650" y="0"/>
                  </a:moveTo>
                  <a:lnTo>
                    <a:pt x="1320650" y="2256937"/>
                  </a:lnTo>
                </a:path>
                <a:path w="2266315" h="2257425">
                  <a:moveTo>
                    <a:pt x="1508406" y="0"/>
                  </a:moveTo>
                  <a:lnTo>
                    <a:pt x="1508406" y="2256937"/>
                  </a:lnTo>
                </a:path>
                <a:path w="2266315" h="2257425">
                  <a:moveTo>
                    <a:pt x="1696163" y="0"/>
                  </a:moveTo>
                  <a:lnTo>
                    <a:pt x="1696163" y="2256937"/>
                  </a:lnTo>
                </a:path>
                <a:path w="2266315" h="2257425">
                  <a:moveTo>
                    <a:pt x="1883920" y="0"/>
                  </a:moveTo>
                  <a:lnTo>
                    <a:pt x="1883920" y="2256937"/>
                  </a:lnTo>
                </a:path>
                <a:path w="2266315" h="2257425">
                  <a:moveTo>
                    <a:pt x="2071678" y="0"/>
                  </a:moveTo>
                  <a:lnTo>
                    <a:pt x="2071678" y="2256937"/>
                  </a:lnTo>
                </a:path>
                <a:path w="2266315" h="2257425">
                  <a:moveTo>
                    <a:pt x="0" y="193369"/>
                  </a:moveTo>
                  <a:lnTo>
                    <a:pt x="2265785" y="193369"/>
                  </a:lnTo>
                </a:path>
                <a:path w="2266315" h="2257425">
                  <a:moveTo>
                    <a:pt x="0" y="380389"/>
                  </a:moveTo>
                  <a:lnTo>
                    <a:pt x="2265785" y="380389"/>
                  </a:lnTo>
                </a:path>
                <a:path w="2266315" h="2257425">
                  <a:moveTo>
                    <a:pt x="0" y="567409"/>
                  </a:moveTo>
                  <a:lnTo>
                    <a:pt x="2265785" y="567409"/>
                  </a:lnTo>
                </a:path>
                <a:path w="2266315" h="2257425">
                  <a:moveTo>
                    <a:pt x="0" y="754429"/>
                  </a:moveTo>
                  <a:lnTo>
                    <a:pt x="2265785" y="754429"/>
                  </a:lnTo>
                </a:path>
                <a:path w="2266315" h="2257425">
                  <a:moveTo>
                    <a:pt x="0" y="941448"/>
                  </a:moveTo>
                  <a:lnTo>
                    <a:pt x="2265785" y="941448"/>
                  </a:lnTo>
                </a:path>
                <a:path w="2266315" h="2257425">
                  <a:moveTo>
                    <a:pt x="0" y="1128468"/>
                  </a:moveTo>
                  <a:lnTo>
                    <a:pt x="2265785" y="1128468"/>
                  </a:lnTo>
                </a:path>
                <a:path w="2266315" h="2257425">
                  <a:moveTo>
                    <a:pt x="0" y="1315488"/>
                  </a:moveTo>
                  <a:lnTo>
                    <a:pt x="2265785" y="1315488"/>
                  </a:lnTo>
                </a:path>
                <a:path w="2266315" h="2257425">
                  <a:moveTo>
                    <a:pt x="0" y="1502507"/>
                  </a:moveTo>
                  <a:lnTo>
                    <a:pt x="2265785" y="1502507"/>
                  </a:lnTo>
                </a:path>
                <a:path w="2266315" h="2257425">
                  <a:moveTo>
                    <a:pt x="0" y="1689527"/>
                  </a:moveTo>
                  <a:lnTo>
                    <a:pt x="2265785" y="1689527"/>
                  </a:lnTo>
                </a:path>
                <a:path w="2266315" h="2257425">
                  <a:moveTo>
                    <a:pt x="0" y="1876548"/>
                  </a:moveTo>
                  <a:lnTo>
                    <a:pt x="2265785" y="1876548"/>
                  </a:lnTo>
                </a:path>
                <a:path w="2266315" h="2257425">
                  <a:moveTo>
                    <a:pt x="0" y="2063567"/>
                  </a:moveTo>
                  <a:lnTo>
                    <a:pt x="2265785" y="2063567"/>
                  </a:lnTo>
                </a:path>
                <a:path w="2266315" h="2257425">
                  <a:moveTo>
                    <a:pt x="6350" y="0"/>
                  </a:moveTo>
                  <a:lnTo>
                    <a:pt x="6350" y="2256937"/>
                  </a:lnTo>
                </a:path>
                <a:path w="2266315" h="2257425">
                  <a:moveTo>
                    <a:pt x="2259435" y="0"/>
                  </a:moveTo>
                  <a:lnTo>
                    <a:pt x="2259435" y="2256937"/>
                  </a:lnTo>
                </a:path>
                <a:path w="2266315" h="2257425">
                  <a:moveTo>
                    <a:pt x="0" y="6350"/>
                  </a:moveTo>
                  <a:lnTo>
                    <a:pt x="2265785" y="6350"/>
                  </a:lnTo>
                </a:path>
                <a:path w="2266315" h="2257425">
                  <a:moveTo>
                    <a:pt x="0" y="2250587"/>
                  </a:moveTo>
                  <a:lnTo>
                    <a:pt x="2265785" y="225058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1544" y="2491676"/>
              <a:ext cx="2475627" cy="19811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518864" y="2570736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700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409639" y="2509786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10297" y="1353201"/>
              <a:ext cx="198120" cy="2475067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609357" y="1480521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7548397" y="1371307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20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20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46252" y="1425639"/>
              <a:ext cx="1063310" cy="1211233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597052" y="1453438"/>
              <a:ext cx="962025" cy="1109980"/>
            </a:xfrm>
            <a:custGeom>
              <a:avLst/>
              <a:gdLst/>
              <a:ahLst/>
              <a:cxnLst/>
              <a:rect l="l" t="t" r="r" b="b"/>
              <a:pathLst>
                <a:path w="962025" h="1109980">
                  <a:moveTo>
                    <a:pt x="961711" y="0"/>
                  </a:moveTo>
                  <a:lnTo>
                    <a:pt x="8576" y="377878"/>
                  </a:lnTo>
                  <a:lnTo>
                    <a:pt x="0" y="1109633"/>
                  </a:lnTo>
                  <a:lnTo>
                    <a:pt x="953136" y="731756"/>
                  </a:lnTo>
                  <a:lnTo>
                    <a:pt x="961711" y="0"/>
                  </a:lnTo>
                  <a:close/>
                </a:path>
              </a:pathLst>
            </a:custGeom>
            <a:solidFill>
              <a:srgbClr val="EEFF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7597052" y="1453438"/>
              <a:ext cx="962025" cy="1109980"/>
            </a:xfrm>
            <a:custGeom>
              <a:avLst/>
              <a:gdLst/>
              <a:ahLst/>
              <a:cxnLst/>
              <a:rect l="l" t="t" r="r" b="b"/>
              <a:pathLst>
                <a:path w="962025" h="1109980">
                  <a:moveTo>
                    <a:pt x="961710" y="0"/>
                  </a:moveTo>
                  <a:lnTo>
                    <a:pt x="953135" y="731755"/>
                  </a:lnTo>
                  <a:lnTo>
                    <a:pt x="0" y="1109633"/>
                  </a:lnTo>
                  <a:lnTo>
                    <a:pt x="8575" y="377877"/>
                  </a:lnTo>
                  <a:lnTo>
                    <a:pt x="961710" y="0"/>
                  </a:lnTo>
                  <a:close/>
                </a:path>
              </a:pathLst>
            </a:custGeom>
            <a:ln w="25400">
              <a:solidFill>
                <a:srgbClr val="BECC3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31379" y="2500040"/>
              <a:ext cx="154633" cy="15463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72653" y="2518315"/>
              <a:ext cx="72084" cy="7208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69479" y="2515141"/>
              <a:ext cx="78433" cy="7843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72191" y="1384413"/>
              <a:ext cx="154633" cy="15463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13466" y="1402687"/>
              <a:ext cx="72083" cy="7208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10291" y="1399513"/>
              <a:ext cx="78433" cy="7843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72191" y="2132492"/>
              <a:ext cx="154633" cy="15463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13466" y="2150767"/>
              <a:ext cx="72083" cy="7208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10291" y="2147592"/>
              <a:ext cx="78433" cy="7843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19991" y="1771153"/>
              <a:ext cx="154633" cy="15463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61265" y="1789428"/>
              <a:ext cx="72083" cy="7208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58091" y="1786253"/>
              <a:ext cx="78433" cy="78433"/>
            </a:xfrm>
            <a:prstGeom prst="rect">
              <a:avLst/>
            </a:prstGeom>
          </p:spPr>
        </p:pic>
      </p:grpSp>
      <p:sp>
        <p:nvSpPr>
          <p:cNvPr id="50" name="object 50"/>
          <p:cNvSpPr/>
          <p:nvPr/>
        </p:nvSpPr>
        <p:spPr>
          <a:xfrm>
            <a:off x="2612435" y="2509776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19" h="121919">
                <a:moveTo>
                  <a:pt x="0" y="0"/>
                </a:moveTo>
                <a:lnTo>
                  <a:pt x="0" y="121919"/>
                </a:lnTo>
                <a:lnTo>
                  <a:pt x="121919" y="60959"/>
                </a:lnTo>
                <a:lnTo>
                  <a:pt x="0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473682" y="1371302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19" h="121919">
                <a:moveTo>
                  <a:pt x="60959" y="0"/>
                </a:moveTo>
                <a:lnTo>
                  <a:pt x="0" y="121919"/>
                </a:lnTo>
                <a:lnTo>
                  <a:pt x="121920" y="121919"/>
                </a:lnTo>
                <a:lnTo>
                  <a:pt x="60959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2" name="object 52"/>
          <p:cNvGrpSpPr/>
          <p:nvPr/>
        </p:nvGrpSpPr>
        <p:grpSpPr>
          <a:xfrm>
            <a:off x="296828" y="1353201"/>
            <a:ext cx="2475865" cy="2475230"/>
            <a:chOff x="296828" y="1353201"/>
            <a:chExt cx="2475865" cy="2475230"/>
          </a:xfrm>
        </p:grpSpPr>
        <p:pic>
          <p:nvPicPr>
            <p:cNvPr id="53" name="object 5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6828" y="2491676"/>
              <a:ext cx="2475627" cy="198119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334928" y="2509776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121920" y="0"/>
                  </a:moveTo>
                  <a:lnTo>
                    <a:pt x="0" y="60959"/>
                  </a:lnTo>
                  <a:lnTo>
                    <a:pt x="121920" y="121919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5582" y="1353201"/>
              <a:ext cx="198120" cy="2475067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473682" y="3648248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19" h="121920">
                  <a:moveTo>
                    <a:pt x="121920" y="0"/>
                  </a:moveTo>
                  <a:lnTo>
                    <a:pt x="0" y="0"/>
                  </a:lnTo>
                  <a:lnTo>
                    <a:pt x="60959" y="121920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7" name="object 57"/>
          <p:cNvGrpSpPr/>
          <p:nvPr/>
        </p:nvGrpSpPr>
        <p:grpSpPr>
          <a:xfrm>
            <a:off x="1459671" y="2327506"/>
            <a:ext cx="335280" cy="344170"/>
            <a:chOff x="1459671" y="2327506"/>
            <a:chExt cx="335280" cy="344170"/>
          </a:xfrm>
        </p:grpSpPr>
        <p:pic>
          <p:nvPicPr>
            <p:cNvPr id="58" name="object 5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78904" y="2355610"/>
              <a:ext cx="287354" cy="287354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1529704" y="2383411"/>
              <a:ext cx="186055" cy="186055"/>
            </a:xfrm>
            <a:custGeom>
              <a:avLst/>
              <a:gdLst/>
              <a:ahLst/>
              <a:cxnLst/>
              <a:rect l="l" t="t" r="r" b="b"/>
              <a:pathLst>
                <a:path w="186055" h="186055">
                  <a:moveTo>
                    <a:pt x="185754" y="0"/>
                  </a:moveTo>
                  <a:lnTo>
                    <a:pt x="0" y="0"/>
                  </a:lnTo>
                  <a:lnTo>
                    <a:pt x="0" y="185754"/>
                  </a:lnTo>
                  <a:lnTo>
                    <a:pt x="185754" y="185754"/>
                  </a:lnTo>
                  <a:lnTo>
                    <a:pt x="185754" y="0"/>
                  </a:lnTo>
                  <a:close/>
                </a:path>
              </a:pathLst>
            </a:custGeom>
            <a:solidFill>
              <a:srgbClr val="40B1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529704" y="2383411"/>
              <a:ext cx="186055" cy="186055"/>
            </a:xfrm>
            <a:custGeom>
              <a:avLst/>
              <a:gdLst/>
              <a:ahLst/>
              <a:cxnLst/>
              <a:rect l="l" t="t" r="r" b="b"/>
              <a:pathLst>
                <a:path w="186055" h="186055">
                  <a:moveTo>
                    <a:pt x="0" y="0"/>
                  </a:moveTo>
                  <a:lnTo>
                    <a:pt x="185754" y="0"/>
                  </a:lnTo>
                  <a:lnTo>
                    <a:pt x="185754" y="185754"/>
                  </a:lnTo>
                  <a:lnTo>
                    <a:pt x="0" y="18575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798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59671" y="2513815"/>
              <a:ext cx="157808" cy="157808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02534" y="2533677"/>
              <a:ext cx="72083" cy="72084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1502534" y="2533677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90" h="72389">
                  <a:moveTo>
                    <a:pt x="61527" y="10556"/>
                  </a:moveTo>
                  <a:lnTo>
                    <a:pt x="69444" y="22479"/>
                  </a:lnTo>
                  <a:lnTo>
                    <a:pt x="72083" y="36041"/>
                  </a:lnTo>
                  <a:lnTo>
                    <a:pt x="69444" y="49604"/>
                  </a:lnTo>
                  <a:lnTo>
                    <a:pt x="61527" y="61527"/>
                  </a:lnTo>
                  <a:lnTo>
                    <a:pt x="49604" y="69444"/>
                  </a:lnTo>
                  <a:lnTo>
                    <a:pt x="36041" y="72083"/>
                  </a:lnTo>
                  <a:lnTo>
                    <a:pt x="22479" y="69444"/>
                  </a:lnTo>
                  <a:lnTo>
                    <a:pt x="10556" y="61527"/>
                  </a:lnTo>
                  <a:lnTo>
                    <a:pt x="2639" y="49604"/>
                  </a:lnTo>
                  <a:lnTo>
                    <a:pt x="0" y="36041"/>
                  </a:lnTo>
                  <a:lnTo>
                    <a:pt x="2639" y="22479"/>
                  </a:lnTo>
                  <a:lnTo>
                    <a:pt x="10556" y="10556"/>
                  </a:lnTo>
                  <a:lnTo>
                    <a:pt x="22479" y="2639"/>
                  </a:lnTo>
                  <a:lnTo>
                    <a:pt x="36041" y="0"/>
                  </a:lnTo>
                  <a:lnTo>
                    <a:pt x="49604" y="2639"/>
                  </a:lnTo>
                  <a:lnTo>
                    <a:pt x="61527" y="10556"/>
                  </a:lnTo>
                  <a:close/>
                </a:path>
              </a:pathLst>
            </a:custGeom>
            <a:ln w="952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37108" y="2327506"/>
              <a:ext cx="157808" cy="157808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79970" y="2347369"/>
              <a:ext cx="72083" cy="72083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1679971" y="2347368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89" h="72389">
                  <a:moveTo>
                    <a:pt x="61527" y="10556"/>
                  </a:moveTo>
                  <a:lnTo>
                    <a:pt x="69444" y="22479"/>
                  </a:lnTo>
                  <a:lnTo>
                    <a:pt x="72083" y="36041"/>
                  </a:lnTo>
                  <a:lnTo>
                    <a:pt x="69444" y="49604"/>
                  </a:lnTo>
                  <a:lnTo>
                    <a:pt x="61527" y="61527"/>
                  </a:lnTo>
                  <a:lnTo>
                    <a:pt x="49604" y="69444"/>
                  </a:lnTo>
                  <a:lnTo>
                    <a:pt x="36041" y="72083"/>
                  </a:lnTo>
                  <a:lnTo>
                    <a:pt x="22479" y="69444"/>
                  </a:lnTo>
                  <a:lnTo>
                    <a:pt x="10556" y="61527"/>
                  </a:lnTo>
                  <a:lnTo>
                    <a:pt x="2639" y="49604"/>
                  </a:lnTo>
                  <a:lnTo>
                    <a:pt x="0" y="36041"/>
                  </a:lnTo>
                  <a:lnTo>
                    <a:pt x="2639" y="22479"/>
                  </a:lnTo>
                  <a:lnTo>
                    <a:pt x="10556" y="10556"/>
                  </a:lnTo>
                  <a:lnTo>
                    <a:pt x="22479" y="2639"/>
                  </a:lnTo>
                  <a:lnTo>
                    <a:pt x="36041" y="0"/>
                  </a:lnTo>
                  <a:lnTo>
                    <a:pt x="49604" y="2639"/>
                  </a:lnTo>
                  <a:lnTo>
                    <a:pt x="61527" y="10556"/>
                  </a:lnTo>
                  <a:close/>
                </a:path>
              </a:pathLst>
            </a:custGeom>
            <a:ln w="952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37108" y="2513815"/>
              <a:ext cx="157808" cy="157808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79970" y="2533677"/>
              <a:ext cx="72083" cy="72084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1679971" y="2533677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89" h="72389">
                  <a:moveTo>
                    <a:pt x="61527" y="10556"/>
                  </a:moveTo>
                  <a:lnTo>
                    <a:pt x="69444" y="22479"/>
                  </a:lnTo>
                  <a:lnTo>
                    <a:pt x="72083" y="36041"/>
                  </a:lnTo>
                  <a:lnTo>
                    <a:pt x="69444" y="49604"/>
                  </a:lnTo>
                  <a:lnTo>
                    <a:pt x="61527" y="61527"/>
                  </a:lnTo>
                  <a:lnTo>
                    <a:pt x="49604" y="69444"/>
                  </a:lnTo>
                  <a:lnTo>
                    <a:pt x="36041" y="72083"/>
                  </a:lnTo>
                  <a:lnTo>
                    <a:pt x="22479" y="69444"/>
                  </a:lnTo>
                  <a:lnTo>
                    <a:pt x="10556" y="61527"/>
                  </a:lnTo>
                  <a:lnTo>
                    <a:pt x="2639" y="49604"/>
                  </a:lnTo>
                  <a:lnTo>
                    <a:pt x="0" y="36041"/>
                  </a:lnTo>
                  <a:lnTo>
                    <a:pt x="2639" y="22479"/>
                  </a:lnTo>
                  <a:lnTo>
                    <a:pt x="10556" y="10556"/>
                  </a:lnTo>
                  <a:lnTo>
                    <a:pt x="22479" y="2639"/>
                  </a:lnTo>
                  <a:lnTo>
                    <a:pt x="36041" y="0"/>
                  </a:lnTo>
                  <a:lnTo>
                    <a:pt x="49604" y="2639"/>
                  </a:lnTo>
                  <a:lnTo>
                    <a:pt x="61527" y="10556"/>
                  </a:lnTo>
                  <a:close/>
                </a:path>
              </a:pathLst>
            </a:custGeom>
            <a:ln w="952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59671" y="2327506"/>
              <a:ext cx="157808" cy="157808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02534" y="2347369"/>
              <a:ext cx="72083" cy="72083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1502534" y="2347368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90" h="72389">
                  <a:moveTo>
                    <a:pt x="61527" y="10556"/>
                  </a:moveTo>
                  <a:lnTo>
                    <a:pt x="69444" y="22479"/>
                  </a:lnTo>
                  <a:lnTo>
                    <a:pt x="72083" y="36041"/>
                  </a:lnTo>
                  <a:lnTo>
                    <a:pt x="69444" y="49604"/>
                  </a:lnTo>
                  <a:lnTo>
                    <a:pt x="61527" y="61527"/>
                  </a:lnTo>
                  <a:lnTo>
                    <a:pt x="49604" y="69444"/>
                  </a:lnTo>
                  <a:lnTo>
                    <a:pt x="36041" y="72083"/>
                  </a:lnTo>
                  <a:lnTo>
                    <a:pt x="22479" y="69444"/>
                  </a:lnTo>
                  <a:lnTo>
                    <a:pt x="10556" y="61527"/>
                  </a:lnTo>
                  <a:lnTo>
                    <a:pt x="2639" y="49604"/>
                  </a:lnTo>
                  <a:lnTo>
                    <a:pt x="0" y="36041"/>
                  </a:lnTo>
                  <a:lnTo>
                    <a:pt x="2639" y="22479"/>
                  </a:lnTo>
                  <a:lnTo>
                    <a:pt x="10556" y="10556"/>
                  </a:lnTo>
                  <a:lnTo>
                    <a:pt x="22479" y="2639"/>
                  </a:lnTo>
                  <a:lnTo>
                    <a:pt x="36041" y="0"/>
                  </a:lnTo>
                  <a:lnTo>
                    <a:pt x="49604" y="2639"/>
                  </a:lnTo>
                  <a:lnTo>
                    <a:pt x="61527" y="10556"/>
                  </a:lnTo>
                  <a:close/>
                </a:path>
              </a:pathLst>
            </a:custGeom>
            <a:ln w="952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3" name="object 73"/>
          <p:cNvGrpSpPr/>
          <p:nvPr/>
        </p:nvGrpSpPr>
        <p:grpSpPr>
          <a:xfrm>
            <a:off x="1875703" y="1137242"/>
            <a:ext cx="2363470" cy="337820"/>
            <a:chOff x="1875703" y="1137242"/>
            <a:chExt cx="2363470" cy="337820"/>
          </a:xfrm>
        </p:grpSpPr>
        <p:pic>
          <p:nvPicPr>
            <p:cNvPr id="74" name="object 7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875703" y="1137242"/>
              <a:ext cx="2363100" cy="337293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4060718" y="1281921"/>
              <a:ext cx="135890" cy="114935"/>
            </a:xfrm>
            <a:custGeom>
              <a:avLst/>
              <a:gdLst/>
              <a:ahLst/>
              <a:cxnLst/>
              <a:rect l="l" t="t" r="r" b="b"/>
              <a:pathLst>
                <a:path w="135889" h="114934">
                  <a:moveTo>
                    <a:pt x="41775" y="0"/>
                  </a:moveTo>
                  <a:lnTo>
                    <a:pt x="0" y="114538"/>
                  </a:lnTo>
                  <a:lnTo>
                    <a:pt x="135427" y="99044"/>
                  </a:lnTo>
                  <a:lnTo>
                    <a:pt x="41775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561657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Combining</a:t>
            </a:r>
            <a:r>
              <a:rPr dirty="0" spc="20"/>
              <a:t> </a:t>
            </a:r>
            <a:r>
              <a:rPr dirty="0" spc="-10"/>
              <a:t>linear</a:t>
            </a:r>
            <a:r>
              <a:rPr dirty="0" spc="25"/>
              <a:t> </a:t>
            </a:r>
            <a:r>
              <a:rPr dirty="0" spc="-5"/>
              <a:t>transformations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96828" y="887874"/>
            <a:ext cx="8550910" cy="2940685"/>
            <a:chOff x="296828" y="887874"/>
            <a:chExt cx="8550910" cy="2940685"/>
          </a:xfrm>
        </p:grpSpPr>
        <p:sp>
          <p:nvSpPr>
            <p:cNvPr id="4" name="object 4"/>
            <p:cNvSpPr/>
            <p:nvPr/>
          </p:nvSpPr>
          <p:spPr>
            <a:xfrm>
              <a:off x="3445066" y="1447742"/>
              <a:ext cx="2266315" cy="2257425"/>
            </a:xfrm>
            <a:custGeom>
              <a:avLst/>
              <a:gdLst/>
              <a:ahLst/>
              <a:cxnLst/>
              <a:rect l="l" t="t" r="r" b="b"/>
              <a:pathLst>
                <a:path w="2266315" h="2257425">
                  <a:moveTo>
                    <a:pt x="194107" y="0"/>
                  </a:moveTo>
                  <a:lnTo>
                    <a:pt x="194107" y="2256937"/>
                  </a:lnTo>
                </a:path>
                <a:path w="2266315" h="2257425">
                  <a:moveTo>
                    <a:pt x="381864" y="0"/>
                  </a:moveTo>
                  <a:lnTo>
                    <a:pt x="381864" y="2256937"/>
                  </a:lnTo>
                </a:path>
                <a:path w="2266315" h="2257425">
                  <a:moveTo>
                    <a:pt x="569621" y="0"/>
                  </a:moveTo>
                  <a:lnTo>
                    <a:pt x="569621" y="2256937"/>
                  </a:lnTo>
                </a:path>
                <a:path w="2266315" h="2257425">
                  <a:moveTo>
                    <a:pt x="757378" y="0"/>
                  </a:moveTo>
                  <a:lnTo>
                    <a:pt x="757378" y="2256937"/>
                  </a:lnTo>
                </a:path>
                <a:path w="2266315" h="2257425">
                  <a:moveTo>
                    <a:pt x="945135" y="0"/>
                  </a:moveTo>
                  <a:lnTo>
                    <a:pt x="945135" y="2256937"/>
                  </a:lnTo>
                </a:path>
                <a:path w="2266315" h="2257425">
                  <a:moveTo>
                    <a:pt x="1132892" y="0"/>
                  </a:moveTo>
                  <a:lnTo>
                    <a:pt x="1132892" y="2256937"/>
                  </a:lnTo>
                </a:path>
                <a:path w="2266315" h="2257425">
                  <a:moveTo>
                    <a:pt x="1320650" y="0"/>
                  </a:moveTo>
                  <a:lnTo>
                    <a:pt x="1320650" y="2256937"/>
                  </a:lnTo>
                </a:path>
                <a:path w="2266315" h="2257425">
                  <a:moveTo>
                    <a:pt x="1508406" y="0"/>
                  </a:moveTo>
                  <a:lnTo>
                    <a:pt x="1508406" y="2256937"/>
                  </a:lnTo>
                </a:path>
                <a:path w="2266315" h="2257425">
                  <a:moveTo>
                    <a:pt x="1696163" y="0"/>
                  </a:moveTo>
                  <a:lnTo>
                    <a:pt x="1696163" y="2256937"/>
                  </a:lnTo>
                </a:path>
                <a:path w="2266315" h="2257425">
                  <a:moveTo>
                    <a:pt x="1883920" y="0"/>
                  </a:moveTo>
                  <a:lnTo>
                    <a:pt x="1883920" y="2256937"/>
                  </a:lnTo>
                </a:path>
                <a:path w="2266315" h="2257425">
                  <a:moveTo>
                    <a:pt x="2071678" y="0"/>
                  </a:moveTo>
                  <a:lnTo>
                    <a:pt x="2071678" y="2256937"/>
                  </a:lnTo>
                </a:path>
                <a:path w="2266315" h="2257425">
                  <a:moveTo>
                    <a:pt x="0" y="193369"/>
                  </a:moveTo>
                  <a:lnTo>
                    <a:pt x="2265785" y="193369"/>
                  </a:lnTo>
                </a:path>
                <a:path w="2266315" h="2257425">
                  <a:moveTo>
                    <a:pt x="0" y="380389"/>
                  </a:moveTo>
                  <a:lnTo>
                    <a:pt x="2265785" y="380389"/>
                  </a:lnTo>
                </a:path>
                <a:path w="2266315" h="2257425">
                  <a:moveTo>
                    <a:pt x="0" y="567409"/>
                  </a:moveTo>
                  <a:lnTo>
                    <a:pt x="2265785" y="567409"/>
                  </a:lnTo>
                </a:path>
                <a:path w="2266315" h="2257425">
                  <a:moveTo>
                    <a:pt x="0" y="754429"/>
                  </a:moveTo>
                  <a:lnTo>
                    <a:pt x="2265785" y="754429"/>
                  </a:lnTo>
                </a:path>
                <a:path w="2266315" h="2257425">
                  <a:moveTo>
                    <a:pt x="0" y="941448"/>
                  </a:moveTo>
                  <a:lnTo>
                    <a:pt x="2265785" y="941448"/>
                  </a:lnTo>
                </a:path>
                <a:path w="2266315" h="2257425">
                  <a:moveTo>
                    <a:pt x="0" y="1128468"/>
                  </a:moveTo>
                  <a:lnTo>
                    <a:pt x="2265785" y="1128468"/>
                  </a:lnTo>
                </a:path>
                <a:path w="2266315" h="2257425">
                  <a:moveTo>
                    <a:pt x="0" y="1315488"/>
                  </a:moveTo>
                  <a:lnTo>
                    <a:pt x="2265785" y="1315488"/>
                  </a:lnTo>
                </a:path>
                <a:path w="2266315" h="2257425">
                  <a:moveTo>
                    <a:pt x="0" y="1502507"/>
                  </a:moveTo>
                  <a:lnTo>
                    <a:pt x="2265785" y="1502507"/>
                  </a:lnTo>
                </a:path>
                <a:path w="2266315" h="2257425">
                  <a:moveTo>
                    <a:pt x="0" y="1689527"/>
                  </a:moveTo>
                  <a:lnTo>
                    <a:pt x="2265785" y="1689527"/>
                  </a:lnTo>
                </a:path>
                <a:path w="2266315" h="2257425">
                  <a:moveTo>
                    <a:pt x="0" y="1876548"/>
                  </a:moveTo>
                  <a:lnTo>
                    <a:pt x="2265785" y="1876548"/>
                  </a:lnTo>
                </a:path>
                <a:path w="2266315" h="2257425">
                  <a:moveTo>
                    <a:pt x="0" y="2063567"/>
                  </a:moveTo>
                  <a:lnTo>
                    <a:pt x="2265785" y="2063567"/>
                  </a:lnTo>
                </a:path>
                <a:path w="2266315" h="2257425">
                  <a:moveTo>
                    <a:pt x="6350" y="0"/>
                  </a:moveTo>
                  <a:lnTo>
                    <a:pt x="6350" y="2256937"/>
                  </a:lnTo>
                </a:path>
                <a:path w="2266315" h="2257425">
                  <a:moveTo>
                    <a:pt x="2259435" y="0"/>
                  </a:moveTo>
                  <a:lnTo>
                    <a:pt x="2259435" y="2256937"/>
                  </a:lnTo>
                </a:path>
                <a:path w="2266315" h="2257425">
                  <a:moveTo>
                    <a:pt x="0" y="6350"/>
                  </a:moveTo>
                  <a:lnTo>
                    <a:pt x="2265785" y="6350"/>
                  </a:lnTo>
                </a:path>
                <a:path w="2266315" h="2257425">
                  <a:moveTo>
                    <a:pt x="0" y="2250587"/>
                  </a:moveTo>
                  <a:lnTo>
                    <a:pt x="2265785" y="225058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34186" y="2491676"/>
              <a:ext cx="2475627" cy="1981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481506" y="2570736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699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372281" y="2509786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2939" y="1353201"/>
              <a:ext cx="198120" cy="24750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72000" y="1480521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511040" y="1371307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20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20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41132" y="1995529"/>
              <a:ext cx="810159" cy="63288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91932" y="2023330"/>
              <a:ext cx="708660" cy="531495"/>
            </a:xfrm>
            <a:custGeom>
              <a:avLst/>
              <a:gdLst/>
              <a:ahLst/>
              <a:cxnLst/>
              <a:rect l="l" t="t" r="r" b="b"/>
              <a:pathLst>
                <a:path w="708660" h="531494">
                  <a:moveTo>
                    <a:pt x="708559" y="0"/>
                  </a:moveTo>
                  <a:lnTo>
                    <a:pt x="177271" y="177271"/>
                  </a:lnTo>
                  <a:lnTo>
                    <a:pt x="0" y="531286"/>
                  </a:lnTo>
                  <a:lnTo>
                    <a:pt x="531287" y="354015"/>
                  </a:lnTo>
                  <a:lnTo>
                    <a:pt x="708559" y="0"/>
                  </a:lnTo>
                  <a:close/>
                </a:path>
              </a:pathLst>
            </a:custGeom>
            <a:solidFill>
              <a:srgbClr val="FFC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91932" y="2023330"/>
              <a:ext cx="708660" cy="531495"/>
            </a:xfrm>
            <a:custGeom>
              <a:avLst/>
              <a:gdLst/>
              <a:ahLst/>
              <a:cxnLst/>
              <a:rect l="l" t="t" r="r" b="b"/>
              <a:pathLst>
                <a:path w="708660" h="531494">
                  <a:moveTo>
                    <a:pt x="177271" y="177271"/>
                  </a:moveTo>
                  <a:lnTo>
                    <a:pt x="708559" y="0"/>
                  </a:lnTo>
                  <a:lnTo>
                    <a:pt x="531287" y="354015"/>
                  </a:lnTo>
                  <a:lnTo>
                    <a:pt x="0" y="531287"/>
                  </a:lnTo>
                  <a:lnTo>
                    <a:pt x="177271" y="177271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14249" y="2500461"/>
              <a:ext cx="154312" cy="1543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57111" y="2520324"/>
              <a:ext cx="68586" cy="6858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52349" y="2515561"/>
              <a:ext cx="78112" cy="7811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30238" y="1973676"/>
              <a:ext cx="154312" cy="15431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73100" y="1993539"/>
              <a:ext cx="68587" cy="6858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68338" y="1988776"/>
              <a:ext cx="78112" cy="7811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46147" y="2323189"/>
              <a:ext cx="154312" cy="15431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89010" y="2343052"/>
              <a:ext cx="68587" cy="6858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84247" y="2338289"/>
              <a:ext cx="78112" cy="781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91520" y="2144437"/>
              <a:ext cx="154312" cy="15431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34383" y="2164300"/>
              <a:ext cx="68587" cy="6858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29620" y="2159537"/>
              <a:ext cx="78112" cy="7811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07709" y="1447742"/>
              <a:ext cx="2266315" cy="2257425"/>
            </a:xfrm>
            <a:custGeom>
              <a:avLst/>
              <a:gdLst/>
              <a:ahLst/>
              <a:cxnLst/>
              <a:rect l="l" t="t" r="r" b="b"/>
              <a:pathLst>
                <a:path w="2266315" h="2257425">
                  <a:moveTo>
                    <a:pt x="194107" y="0"/>
                  </a:moveTo>
                  <a:lnTo>
                    <a:pt x="194107" y="2256937"/>
                  </a:lnTo>
                </a:path>
                <a:path w="2266315" h="2257425">
                  <a:moveTo>
                    <a:pt x="381864" y="0"/>
                  </a:moveTo>
                  <a:lnTo>
                    <a:pt x="381864" y="2256937"/>
                  </a:lnTo>
                </a:path>
                <a:path w="2266315" h="2257425">
                  <a:moveTo>
                    <a:pt x="569621" y="0"/>
                  </a:moveTo>
                  <a:lnTo>
                    <a:pt x="569621" y="2256937"/>
                  </a:lnTo>
                </a:path>
                <a:path w="2266315" h="2257425">
                  <a:moveTo>
                    <a:pt x="757378" y="0"/>
                  </a:moveTo>
                  <a:lnTo>
                    <a:pt x="757378" y="2256937"/>
                  </a:lnTo>
                </a:path>
                <a:path w="2266315" h="2257425">
                  <a:moveTo>
                    <a:pt x="945135" y="0"/>
                  </a:moveTo>
                  <a:lnTo>
                    <a:pt x="945135" y="2256937"/>
                  </a:lnTo>
                </a:path>
                <a:path w="2266315" h="2257425">
                  <a:moveTo>
                    <a:pt x="1132892" y="0"/>
                  </a:moveTo>
                  <a:lnTo>
                    <a:pt x="1132892" y="2256937"/>
                  </a:lnTo>
                </a:path>
                <a:path w="2266315" h="2257425">
                  <a:moveTo>
                    <a:pt x="1320650" y="0"/>
                  </a:moveTo>
                  <a:lnTo>
                    <a:pt x="1320650" y="2256937"/>
                  </a:lnTo>
                </a:path>
                <a:path w="2266315" h="2257425">
                  <a:moveTo>
                    <a:pt x="1508406" y="0"/>
                  </a:moveTo>
                  <a:lnTo>
                    <a:pt x="1508406" y="2256937"/>
                  </a:lnTo>
                </a:path>
                <a:path w="2266315" h="2257425">
                  <a:moveTo>
                    <a:pt x="1696163" y="0"/>
                  </a:moveTo>
                  <a:lnTo>
                    <a:pt x="1696163" y="2256937"/>
                  </a:lnTo>
                </a:path>
                <a:path w="2266315" h="2257425">
                  <a:moveTo>
                    <a:pt x="1883920" y="0"/>
                  </a:moveTo>
                  <a:lnTo>
                    <a:pt x="1883920" y="2256937"/>
                  </a:lnTo>
                </a:path>
                <a:path w="2266315" h="2257425">
                  <a:moveTo>
                    <a:pt x="2071678" y="0"/>
                  </a:moveTo>
                  <a:lnTo>
                    <a:pt x="2071678" y="2256937"/>
                  </a:lnTo>
                </a:path>
                <a:path w="2266315" h="2257425">
                  <a:moveTo>
                    <a:pt x="0" y="193369"/>
                  </a:moveTo>
                  <a:lnTo>
                    <a:pt x="2265785" y="193369"/>
                  </a:lnTo>
                </a:path>
                <a:path w="2266315" h="2257425">
                  <a:moveTo>
                    <a:pt x="0" y="380389"/>
                  </a:moveTo>
                  <a:lnTo>
                    <a:pt x="2265785" y="380389"/>
                  </a:lnTo>
                </a:path>
                <a:path w="2266315" h="2257425">
                  <a:moveTo>
                    <a:pt x="0" y="567409"/>
                  </a:moveTo>
                  <a:lnTo>
                    <a:pt x="2265785" y="567409"/>
                  </a:lnTo>
                </a:path>
                <a:path w="2266315" h="2257425">
                  <a:moveTo>
                    <a:pt x="0" y="754429"/>
                  </a:moveTo>
                  <a:lnTo>
                    <a:pt x="2265785" y="754429"/>
                  </a:lnTo>
                </a:path>
                <a:path w="2266315" h="2257425">
                  <a:moveTo>
                    <a:pt x="0" y="941448"/>
                  </a:moveTo>
                  <a:lnTo>
                    <a:pt x="2265785" y="941448"/>
                  </a:lnTo>
                </a:path>
                <a:path w="2266315" h="2257425">
                  <a:moveTo>
                    <a:pt x="0" y="1128468"/>
                  </a:moveTo>
                  <a:lnTo>
                    <a:pt x="2265785" y="1128468"/>
                  </a:lnTo>
                </a:path>
                <a:path w="2266315" h="2257425">
                  <a:moveTo>
                    <a:pt x="0" y="1315488"/>
                  </a:moveTo>
                  <a:lnTo>
                    <a:pt x="2265785" y="1315488"/>
                  </a:lnTo>
                </a:path>
                <a:path w="2266315" h="2257425">
                  <a:moveTo>
                    <a:pt x="0" y="1502507"/>
                  </a:moveTo>
                  <a:lnTo>
                    <a:pt x="2265785" y="1502507"/>
                  </a:lnTo>
                </a:path>
                <a:path w="2266315" h="2257425">
                  <a:moveTo>
                    <a:pt x="0" y="1689527"/>
                  </a:moveTo>
                  <a:lnTo>
                    <a:pt x="2265785" y="1689527"/>
                  </a:lnTo>
                </a:path>
                <a:path w="2266315" h="2257425">
                  <a:moveTo>
                    <a:pt x="0" y="1876548"/>
                  </a:moveTo>
                  <a:lnTo>
                    <a:pt x="2265785" y="1876548"/>
                  </a:lnTo>
                </a:path>
                <a:path w="2266315" h="2257425">
                  <a:moveTo>
                    <a:pt x="0" y="2063567"/>
                  </a:moveTo>
                  <a:lnTo>
                    <a:pt x="2265785" y="2063567"/>
                  </a:lnTo>
                </a:path>
                <a:path w="2266315" h="2257425">
                  <a:moveTo>
                    <a:pt x="6349" y="0"/>
                  </a:moveTo>
                  <a:lnTo>
                    <a:pt x="6349" y="2256937"/>
                  </a:lnTo>
                </a:path>
                <a:path w="2266315" h="2257425">
                  <a:moveTo>
                    <a:pt x="2259435" y="0"/>
                  </a:moveTo>
                  <a:lnTo>
                    <a:pt x="2259435" y="2256937"/>
                  </a:lnTo>
                </a:path>
                <a:path w="2266315" h="2257425">
                  <a:moveTo>
                    <a:pt x="0" y="6350"/>
                  </a:moveTo>
                  <a:lnTo>
                    <a:pt x="2265785" y="6350"/>
                  </a:lnTo>
                </a:path>
                <a:path w="2266315" h="2257425">
                  <a:moveTo>
                    <a:pt x="0" y="2250587"/>
                  </a:moveTo>
                  <a:lnTo>
                    <a:pt x="2265785" y="225058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6828" y="2491676"/>
              <a:ext cx="2475627" cy="19811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44148" y="2570736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699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34924" y="2509786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5582" y="1353201"/>
              <a:ext cx="198120" cy="2475067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534642" y="1480521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473682" y="1371307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19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19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8904" y="2355610"/>
              <a:ext cx="287354" cy="28735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529704" y="2383411"/>
              <a:ext cx="186055" cy="186055"/>
            </a:xfrm>
            <a:custGeom>
              <a:avLst/>
              <a:gdLst/>
              <a:ahLst/>
              <a:cxnLst/>
              <a:rect l="l" t="t" r="r" b="b"/>
              <a:pathLst>
                <a:path w="186055" h="186055">
                  <a:moveTo>
                    <a:pt x="185754" y="0"/>
                  </a:moveTo>
                  <a:lnTo>
                    <a:pt x="0" y="0"/>
                  </a:lnTo>
                  <a:lnTo>
                    <a:pt x="0" y="185754"/>
                  </a:lnTo>
                  <a:lnTo>
                    <a:pt x="185754" y="185754"/>
                  </a:lnTo>
                  <a:lnTo>
                    <a:pt x="185754" y="0"/>
                  </a:lnTo>
                  <a:close/>
                </a:path>
              </a:pathLst>
            </a:custGeom>
            <a:solidFill>
              <a:srgbClr val="40B1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529704" y="2383411"/>
              <a:ext cx="186055" cy="186055"/>
            </a:xfrm>
            <a:custGeom>
              <a:avLst/>
              <a:gdLst/>
              <a:ahLst/>
              <a:cxnLst/>
              <a:rect l="l" t="t" r="r" b="b"/>
              <a:pathLst>
                <a:path w="186055" h="186055">
                  <a:moveTo>
                    <a:pt x="0" y="0"/>
                  </a:moveTo>
                  <a:lnTo>
                    <a:pt x="185754" y="0"/>
                  </a:lnTo>
                  <a:lnTo>
                    <a:pt x="185754" y="185754"/>
                  </a:lnTo>
                  <a:lnTo>
                    <a:pt x="0" y="18575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798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59671" y="2513815"/>
              <a:ext cx="157808" cy="15780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02534" y="2533677"/>
              <a:ext cx="72083" cy="72084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502534" y="2533678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90" h="72389">
                  <a:moveTo>
                    <a:pt x="61527" y="10556"/>
                  </a:moveTo>
                  <a:lnTo>
                    <a:pt x="69444" y="22479"/>
                  </a:lnTo>
                  <a:lnTo>
                    <a:pt x="72083" y="36041"/>
                  </a:lnTo>
                  <a:lnTo>
                    <a:pt x="69444" y="49604"/>
                  </a:lnTo>
                  <a:lnTo>
                    <a:pt x="61527" y="61527"/>
                  </a:lnTo>
                  <a:lnTo>
                    <a:pt x="49604" y="69444"/>
                  </a:lnTo>
                  <a:lnTo>
                    <a:pt x="36041" y="72083"/>
                  </a:lnTo>
                  <a:lnTo>
                    <a:pt x="22479" y="69444"/>
                  </a:lnTo>
                  <a:lnTo>
                    <a:pt x="10556" y="61527"/>
                  </a:lnTo>
                  <a:lnTo>
                    <a:pt x="2639" y="49604"/>
                  </a:lnTo>
                  <a:lnTo>
                    <a:pt x="0" y="36041"/>
                  </a:lnTo>
                  <a:lnTo>
                    <a:pt x="2639" y="22479"/>
                  </a:lnTo>
                  <a:lnTo>
                    <a:pt x="10556" y="10556"/>
                  </a:lnTo>
                  <a:lnTo>
                    <a:pt x="22479" y="2639"/>
                  </a:lnTo>
                  <a:lnTo>
                    <a:pt x="36041" y="0"/>
                  </a:lnTo>
                  <a:lnTo>
                    <a:pt x="49604" y="2639"/>
                  </a:lnTo>
                  <a:lnTo>
                    <a:pt x="61527" y="10556"/>
                  </a:lnTo>
                  <a:close/>
                </a:path>
              </a:pathLst>
            </a:custGeom>
            <a:ln w="952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37108" y="2327506"/>
              <a:ext cx="157808" cy="15780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79970" y="2347369"/>
              <a:ext cx="72083" cy="72083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679971" y="2347368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89" h="72389">
                  <a:moveTo>
                    <a:pt x="61527" y="10556"/>
                  </a:moveTo>
                  <a:lnTo>
                    <a:pt x="69444" y="22479"/>
                  </a:lnTo>
                  <a:lnTo>
                    <a:pt x="72083" y="36041"/>
                  </a:lnTo>
                  <a:lnTo>
                    <a:pt x="69444" y="49604"/>
                  </a:lnTo>
                  <a:lnTo>
                    <a:pt x="61527" y="61527"/>
                  </a:lnTo>
                  <a:lnTo>
                    <a:pt x="49604" y="69444"/>
                  </a:lnTo>
                  <a:lnTo>
                    <a:pt x="36041" y="72083"/>
                  </a:lnTo>
                  <a:lnTo>
                    <a:pt x="22479" y="69444"/>
                  </a:lnTo>
                  <a:lnTo>
                    <a:pt x="10556" y="61527"/>
                  </a:lnTo>
                  <a:lnTo>
                    <a:pt x="2639" y="49604"/>
                  </a:lnTo>
                  <a:lnTo>
                    <a:pt x="0" y="36041"/>
                  </a:lnTo>
                  <a:lnTo>
                    <a:pt x="2639" y="22479"/>
                  </a:lnTo>
                  <a:lnTo>
                    <a:pt x="10556" y="10556"/>
                  </a:lnTo>
                  <a:lnTo>
                    <a:pt x="22479" y="2639"/>
                  </a:lnTo>
                  <a:lnTo>
                    <a:pt x="36041" y="0"/>
                  </a:lnTo>
                  <a:lnTo>
                    <a:pt x="49604" y="2639"/>
                  </a:lnTo>
                  <a:lnTo>
                    <a:pt x="61527" y="10556"/>
                  </a:lnTo>
                  <a:close/>
                </a:path>
              </a:pathLst>
            </a:custGeom>
            <a:ln w="952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37108" y="2513815"/>
              <a:ext cx="157808" cy="15780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79970" y="2533677"/>
              <a:ext cx="72083" cy="72084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679971" y="2533678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89" h="72389">
                  <a:moveTo>
                    <a:pt x="61527" y="10556"/>
                  </a:moveTo>
                  <a:lnTo>
                    <a:pt x="69444" y="22479"/>
                  </a:lnTo>
                  <a:lnTo>
                    <a:pt x="72083" y="36041"/>
                  </a:lnTo>
                  <a:lnTo>
                    <a:pt x="69444" y="49604"/>
                  </a:lnTo>
                  <a:lnTo>
                    <a:pt x="61527" y="61527"/>
                  </a:lnTo>
                  <a:lnTo>
                    <a:pt x="49604" y="69444"/>
                  </a:lnTo>
                  <a:lnTo>
                    <a:pt x="36041" y="72083"/>
                  </a:lnTo>
                  <a:lnTo>
                    <a:pt x="22479" y="69444"/>
                  </a:lnTo>
                  <a:lnTo>
                    <a:pt x="10556" y="61527"/>
                  </a:lnTo>
                  <a:lnTo>
                    <a:pt x="2639" y="49604"/>
                  </a:lnTo>
                  <a:lnTo>
                    <a:pt x="0" y="36041"/>
                  </a:lnTo>
                  <a:lnTo>
                    <a:pt x="2639" y="22479"/>
                  </a:lnTo>
                  <a:lnTo>
                    <a:pt x="10556" y="10556"/>
                  </a:lnTo>
                  <a:lnTo>
                    <a:pt x="22479" y="2639"/>
                  </a:lnTo>
                  <a:lnTo>
                    <a:pt x="36041" y="0"/>
                  </a:lnTo>
                  <a:lnTo>
                    <a:pt x="49604" y="2639"/>
                  </a:lnTo>
                  <a:lnTo>
                    <a:pt x="61527" y="10556"/>
                  </a:lnTo>
                  <a:close/>
                </a:path>
              </a:pathLst>
            </a:custGeom>
            <a:ln w="952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59671" y="2327506"/>
              <a:ext cx="157808" cy="15780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02534" y="2347369"/>
              <a:ext cx="72083" cy="72083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502534" y="2347368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90" h="72389">
                  <a:moveTo>
                    <a:pt x="61527" y="10556"/>
                  </a:moveTo>
                  <a:lnTo>
                    <a:pt x="69444" y="22479"/>
                  </a:lnTo>
                  <a:lnTo>
                    <a:pt x="72083" y="36041"/>
                  </a:lnTo>
                  <a:lnTo>
                    <a:pt x="69444" y="49604"/>
                  </a:lnTo>
                  <a:lnTo>
                    <a:pt x="61527" y="61527"/>
                  </a:lnTo>
                  <a:lnTo>
                    <a:pt x="49604" y="69444"/>
                  </a:lnTo>
                  <a:lnTo>
                    <a:pt x="36041" y="72083"/>
                  </a:lnTo>
                  <a:lnTo>
                    <a:pt x="22479" y="69444"/>
                  </a:lnTo>
                  <a:lnTo>
                    <a:pt x="10556" y="61527"/>
                  </a:lnTo>
                  <a:lnTo>
                    <a:pt x="2639" y="49604"/>
                  </a:lnTo>
                  <a:lnTo>
                    <a:pt x="0" y="36041"/>
                  </a:lnTo>
                  <a:lnTo>
                    <a:pt x="2639" y="22479"/>
                  </a:lnTo>
                  <a:lnTo>
                    <a:pt x="10556" y="10556"/>
                  </a:lnTo>
                  <a:lnTo>
                    <a:pt x="22479" y="2639"/>
                  </a:lnTo>
                  <a:lnTo>
                    <a:pt x="36041" y="0"/>
                  </a:lnTo>
                  <a:lnTo>
                    <a:pt x="49604" y="2639"/>
                  </a:lnTo>
                  <a:lnTo>
                    <a:pt x="61527" y="10556"/>
                  </a:lnTo>
                  <a:close/>
                </a:path>
              </a:pathLst>
            </a:custGeom>
            <a:ln w="952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75703" y="1137242"/>
              <a:ext cx="2363100" cy="337293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1918562" y="1168082"/>
              <a:ext cx="2175510" cy="236854"/>
            </a:xfrm>
            <a:custGeom>
              <a:avLst/>
              <a:gdLst/>
              <a:ahLst/>
              <a:cxnLst/>
              <a:rect l="l" t="t" r="r" b="b"/>
              <a:pathLst>
                <a:path w="2175510" h="236855">
                  <a:moveTo>
                    <a:pt x="0" y="236619"/>
                  </a:moveTo>
                  <a:lnTo>
                    <a:pt x="48134" y="217559"/>
                  </a:lnTo>
                  <a:lnTo>
                    <a:pt x="96265" y="199299"/>
                  </a:lnTo>
                  <a:lnTo>
                    <a:pt x="144393" y="181839"/>
                  </a:lnTo>
                  <a:lnTo>
                    <a:pt x="192518" y="165180"/>
                  </a:lnTo>
                  <a:lnTo>
                    <a:pt x="240640" y="149321"/>
                  </a:lnTo>
                  <a:lnTo>
                    <a:pt x="288759" y="134262"/>
                  </a:lnTo>
                  <a:lnTo>
                    <a:pt x="336875" y="120003"/>
                  </a:lnTo>
                  <a:lnTo>
                    <a:pt x="384988" y="106545"/>
                  </a:lnTo>
                  <a:lnTo>
                    <a:pt x="433098" y="93886"/>
                  </a:lnTo>
                  <a:lnTo>
                    <a:pt x="481205" y="82028"/>
                  </a:lnTo>
                  <a:lnTo>
                    <a:pt x="529309" y="70970"/>
                  </a:lnTo>
                  <a:lnTo>
                    <a:pt x="577410" y="60713"/>
                  </a:lnTo>
                  <a:lnTo>
                    <a:pt x="625508" y="51256"/>
                  </a:lnTo>
                  <a:lnTo>
                    <a:pt x="673602" y="42598"/>
                  </a:lnTo>
                  <a:lnTo>
                    <a:pt x="721694" y="34742"/>
                  </a:lnTo>
                  <a:lnTo>
                    <a:pt x="769782" y="27685"/>
                  </a:lnTo>
                  <a:lnTo>
                    <a:pt x="817868" y="21429"/>
                  </a:lnTo>
                  <a:lnTo>
                    <a:pt x="865951" y="15972"/>
                  </a:lnTo>
                  <a:lnTo>
                    <a:pt x="914030" y="11316"/>
                  </a:lnTo>
                  <a:lnTo>
                    <a:pt x="962106" y="7461"/>
                  </a:lnTo>
                  <a:lnTo>
                    <a:pt x="1010180" y="4405"/>
                  </a:lnTo>
                  <a:lnTo>
                    <a:pt x="1058250" y="2150"/>
                  </a:lnTo>
                  <a:lnTo>
                    <a:pt x="1106317" y="695"/>
                  </a:lnTo>
                  <a:lnTo>
                    <a:pt x="1154382" y="40"/>
                  </a:lnTo>
                  <a:lnTo>
                    <a:pt x="1202443" y="185"/>
                  </a:lnTo>
                  <a:lnTo>
                    <a:pt x="1250501" y="1131"/>
                  </a:lnTo>
                  <a:lnTo>
                    <a:pt x="1298556" y="2877"/>
                  </a:lnTo>
                  <a:lnTo>
                    <a:pt x="1346608" y="5423"/>
                  </a:lnTo>
                  <a:lnTo>
                    <a:pt x="1394657" y="8769"/>
                  </a:lnTo>
                  <a:lnTo>
                    <a:pt x="1442703" y="12916"/>
                  </a:lnTo>
                  <a:lnTo>
                    <a:pt x="1490746" y="17863"/>
                  </a:lnTo>
                  <a:lnTo>
                    <a:pt x="1538786" y="23610"/>
                  </a:lnTo>
                  <a:lnTo>
                    <a:pt x="1586823" y="30157"/>
                  </a:lnTo>
                  <a:lnTo>
                    <a:pt x="1634856" y="37505"/>
                  </a:lnTo>
                  <a:lnTo>
                    <a:pt x="1682887" y="45652"/>
                  </a:lnTo>
                  <a:lnTo>
                    <a:pt x="1730915" y="54600"/>
                  </a:lnTo>
                  <a:lnTo>
                    <a:pt x="1778939" y="64348"/>
                  </a:lnTo>
                  <a:lnTo>
                    <a:pt x="1826961" y="74897"/>
                  </a:lnTo>
                  <a:lnTo>
                    <a:pt x="1874979" y="86245"/>
                  </a:lnTo>
                  <a:lnTo>
                    <a:pt x="1922995" y="98394"/>
                  </a:lnTo>
                  <a:lnTo>
                    <a:pt x="1971007" y="111343"/>
                  </a:lnTo>
                  <a:lnTo>
                    <a:pt x="2019017" y="125093"/>
                  </a:lnTo>
                  <a:lnTo>
                    <a:pt x="2067023" y="139642"/>
                  </a:lnTo>
                  <a:lnTo>
                    <a:pt x="2115026" y="154992"/>
                  </a:lnTo>
                  <a:lnTo>
                    <a:pt x="2163027" y="171142"/>
                  </a:lnTo>
                  <a:lnTo>
                    <a:pt x="2174975" y="175500"/>
                  </a:lnTo>
                </a:path>
              </a:pathLst>
            </a:custGeom>
            <a:ln w="25400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4060718" y="1281921"/>
              <a:ext cx="135890" cy="114935"/>
            </a:xfrm>
            <a:custGeom>
              <a:avLst/>
              <a:gdLst/>
              <a:ahLst/>
              <a:cxnLst/>
              <a:rect l="l" t="t" r="r" b="b"/>
              <a:pathLst>
                <a:path w="135889" h="114934">
                  <a:moveTo>
                    <a:pt x="41775" y="0"/>
                  </a:moveTo>
                  <a:lnTo>
                    <a:pt x="0" y="114538"/>
                  </a:lnTo>
                  <a:lnTo>
                    <a:pt x="135427" y="99044"/>
                  </a:lnTo>
                  <a:lnTo>
                    <a:pt x="41775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2670987" y="900582"/>
              <a:ext cx="803275" cy="537210"/>
            </a:xfrm>
            <a:custGeom>
              <a:avLst/>
              <a:gdLst/>
              <a:ahLst/>
              <a:cxnLst/>
              <a:rect l="l" t="t" r="r" b="b"/>
              <a:pathLst>
                <a:path w="803275" h="537210">
                  <a:moveTo>
                    <a:pt x="803109" y="0"/>
                  </a:moveTo>
                  <a:lnTo>
                    <a:pt x="401548" y="0"/>
                  </a:lnTo>
                  <a:lnTo>
                    <a:pt x="0" y="0"/>
                  </a:lnTo>
                  <a:lnTo>
                    <a:pt x="0" y="268427"/>
                  </a:lnTo>
                  <a:lnTo>
                    <a:pt x="0" y="536854"/>
                  </a:lnTo>
                  <a:lnTo>
                    <a:pt x="401548" y="536854"/>
                  </a:lnTo>
                  <a:lnTo>
                    <a:pt x="803109" y="536854"/>
                  </a:lnTo>
                  <a:lnTo>
                    <a:pt x="803109" y="268427"/>
                  </a:lnTo>
                  <a:lnTo>
                    <a:pt x="803109" y="0"/>
                  </a:lnTo>
                  <a:close/>
                </a:path>
              </a:pathLst>
            </a:custGeom>
            <a:solidFill>
              <a:srgbClr val="A1C2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2664648" y="894224"/>
              <a:ext cx="815975" cy="549910"/>
            </a:xfrm>
            <a:custGeom>
              <a:avLst/>
              <a:gdLst/>
              <a:ahLst/>
              <a:cxnLst/>
              <a:rect l="l" t="t" r="r" b="b"/>
              <a:pathLst>
                <a:path w="815975" h="549910">
                  <a:moveTo>
                    <a:pt x="407899" y="0"/>
                  </a:moveTo>
                  <a:lnTo>
                    <a:pt x="407899" y="549552"/>
                  </a:lnTo>
                </a:path>
                <a:path w="815975" h="549910">
                  <a:moveTo>
                    <a:pt x="0" y="274776"/>
                  </a:moveTo>
                  <a:lnTo>
                    <a:pt x="815799" y="274776"/>
                  </a:lnTo>
                </a:path>
                <a:path w="815975" h="549910">
                  <a:moveTo>
                    <a:pt x="6350" y="0"/>
                  </a:moveTo>
                  <a:lnTo>
                    <a:pt x="6350" y="549552"/>
                  </a:lnTo>
                </a:path>
                <a:path w="815975" h="549910">
                  <a:moveTo>
                    <a:pt x="809449" y="0"/>
                  </a:moveTo>
                  <a:lnTo>
                    <a:pt x="809449" y="549552"/>
                  </a:lnTo>
                </a:path>
                <a:path w="815975" h="549910">
                  <a:moveTo>
                    <a:pt x="0" y="6350"/>
                  </a:moveTo>
                  <a:lnTo>
                    <a:pt x="815799" y="6350"/>
                  </a:lnTo>
                </a:path>
                <a:path w="815975" h="549910">
                  <a:moveTo>
                    <a:pt x="0" y="543202"/>
                  </a:moveTo>
                  <a:lnTo>
                    <a:pt x="815799" y="54320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6482425" y="1447742"/>
              <a:ext cx="2266315" cy="2257425"/>
            </a:xfrm>
            <a:custGeom>
              <a:avLst/>
              <a:gdLst/>
              <a:ahLst/>
              <a:cxnLst/>
              <a:rect l="l" t="t" r="r" b="b"/>
              <a:pathLst>
                <a:path w="2266315" h="2257425">
                  <a:moveTo>
                    <a:pt x="194107" y="0"/>
                  </a:moveTo>
                  <a:lnTo>
                    <a:pt x="194107" y="2256937"/>
                  </a:lnTo>
                </a:path>
                <a:path w="2266315" h="2257425">
                  <a:moveTo>
                    <a:pt x="381864" y="0"/>
                  </a:moveTo>
                  <a:lnTo>
                    <a:pt x="381864" y="2256937"/>
                  </a:lnTo>
                </a:path>
                <a:path w="2266315" h="2257425">
                  <a:moveTo>
                    <a:pt x="569621" y="0"/>
                  </a:moveTo>
                  <a:lnTo>
                    <a:pt x="569621" y="2256937"/>
                  </a:lnTo>
                </a:path>
                <a:path w="2266315" h="2257425">
                  <a:moveTo>
                    <a:pt x="757378" y="0"/>
                  </a:moveTo>
                  <a:lnTo>
                    <a:pt x="757378" y="2256937"/>
                  </a:lnTo>
                </a:path>
                <a:path w="2266315" h="2257425">
                  <a:moveTo>
                    <a:pt x="945135" y="0"/>
                  </a:moveTo>
                  <a:lnTo>
                    <a:pt x="945135" y="2256937"/>
                  </a:lnTo>
                </a:path>
                <a:path w="2266315" h="2257425">
                  <a:moveTo>
                    <a:pt x="1132892" y="0"/>
                  </a:moveTo>
                  <a:lnTo>
                    <a:pt x="1132892" y="2256937"/>
                  </a:lnTo>
                </a:path>
                <a:path w="2266315" h="2257425">
                  <a:moveTo>
                    <a:pt x="1320650" y="0"/>
                  </a:moveTo>
                  <a:lnTo>
                    <a:pt x="1320650" y="2256937"/>
                  </a:lnTo>
                </a:path>
                <a:path w="2266315" h="2257425">
                  <a:moveTo>
                    <a:pt x="1508406" y="0"/>
                  </a:moveTo>
                  <a:lnTo>
                    <a:pt x="1508406" y="2256937"/>
                  </a:lnTo>
                </a:path>
                <a:path w="2266315" h="2257425">
                  <a:moveTo>
                    <a:pt x="1696163" y="0"/>
                  </a:moveTo>
                  <a:lnTo>
                    <a:pt x="1696163" y="2256937"/>
                  </a:lnTo>
                </a:path>
                <a:path w="2266315" h="2257425">
                  <a:moveTo>
                    <a:pt x="1883920" y="0"/>
                  </a:moveTo>
                  <a:lnTo>
                    <a:pt x="1883920" y="2256937"/>
                  </a:lnTo>
                </a:path>
                <a:path w="2266315" h="2257425">
                  <a:moveTo>
                    <a:pt x="2071678" y="0"/>
                  </a:moveTo>
                  <a:lnTo>
                    <a:pt x="2071678" y="2256937"/>
                  </a:lnTo>
                </a:path>
                <a:path w="2266315" h="2257425">
                  <a:moveTo>
                    <a:pt x="0" y="193369"/>
                  </a:moveTo>
                  <a:lnTo>
                    <a:pt x="2265785" y="193369"/>
                  </a:lnTo>
                </a:path>
                <a:path w="2266315" h="2257425">
                  <a:moveTo>
                    <a:pt x="0" y="380389"/>
                  </a:moveTo>
                  <a:lnTo>
                    <a:pt x="2265785" y="380389"/>
                  </a:lnTo>
                </a:path>
                <a:path w="2266315" h="2257425">
                  <a:moveTo>
                    <a:pt x="0" y="567409"/>
                  </a:moveTo>
                  <a:lnTo>
                    <a:pt x="2265785" y="567409"/>
                  </a:lnTo>
                </a:path>
                <a:path w="2266315" h="2257425">
                  <a:moveTo>
                    <a:pt x="0" y="754429"/>
                  </a:moveTo>
                  <a:lnTo>
                    <a:pt x="2265785" y="754429"/>
                  </a:lnTo>
                </a:path>
                <a:path w="2266315" h="2257425">
                  <a:moveTo>
                    <a:pt x="0" y="941448"/>
                  </a:moveTo>
                  <a:lnTo>
                    <a:pt x="2265785" y="941448"/>
                  </a:lnTo>
                </a:path>
                <a:path w="2266315" h="2257425">
                  <a:moveTo>
                    <a:pt x="0" y="1128468"/>
                  </a:moveTo>
                  <a:lnTo>
                    <a:pt x="2265785" y="1128468"/>
                  </a:lnTo>
                </a:path>
                <a:path w="2266315" h="2257425">
                  <a:moveTo>
                    <a:pt x="0" y="1315488"/>
                  </a:moveTo>
                  <a:lnTo>
                    <a:pt x="2265785" y="1315488"/>
                  </a:lnTo>
                </a:path>
                <a:path w="2266315" h="2257425">
                  <a:moveTo>
                    <a:pt x="0" y="1502507"/>
                  </a:moveTo>
                  <a:lnTo>
                    <a:pt x="2265785" y="1502507"/>
                  </a:lnTo>
                </a:path>
                <a:path w="2266315" h="2257425">
                  <a:moveTo>
                    <a:pt x="0" y="1689527"/>
                  </a:moveTo>
                  <a:lnTo>
                    <a:pt x="2265785" y="1689527"/>
                  </a:lnTo>
                </a:path>
                <a:path w="2266315" h="2257425">
                  <a:moveTo>
                    <a:pt x="0" y="1876548"/>
                  </a:moveTo>
                  <a:lnTo>
                    <a:pt x="2265785" y="1876548"/>
                  </a:lnTo>
                </a:path>
                <a:path w="2266315" h="2257425">
                  <a:moveTo>
                    <a:pt x="0" y="2063567"/>
                  </a:moveTo>
                  <a:lnTo>
                    <a:pt x="2265785" y="2063567"/>
                  </a:lnTo>
                </a:path>
                <a:path w="2266315" h="2257425">
                  <a:moveTo>
                    <a:pt x="6350" y="0"/>
                  </a:moveTo>
                  <a:lnTo>
                    <a:pt x="6350" y="2256937"/>
                  </a:lnTo>
                </a:path>
                <a:path w="2266315" h="2257425">
                  <a:moveTo>
                    <a:pt x="2259435" y="0"/>
                  </a:moveTo>
                  <a:lnTo>
                    <a:pt x="2259435" y="2256937"/>
                  </a:lnTo>
                </a:path>
                <a:path w="2266315" h="2257425">
                  <a:moveTo>
                    <a:pt x="0" y="6350"/>
                  </a:moveTo>
                  <a:lnTo>
                    <a:pt x="2265785" y="6350"/>
                  </a:lnTo>
                </a:path>
                <a:path w="2266315" h="2257425">
                  <a:moveTo>
                    <a:pt x="0" y="2250587"/>
                  </a:moveTo>
                  <a:lnTo>
                    <a:pt x="2265785" y="225058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1544" y="2491676"/>
              <a:ext cx="2475627" cy="198119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6518864" y="2570736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700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6409639" y="2509786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10297" y="1353201"/>
              <a:ext cx="198120" cy="2475067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7609357" y="1480521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7548397" y="1371307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20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20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46252" y="1425639"/>
              <a:ext cx="1063310" cy="1211233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7597052" y="1453438"/>
              <a:ext cx="962025" cy="1109980"/>
            </a:xfrm>
            <a:custGeom>
              <a:avLst/>
              <a:gdLst/>
              <a:ahLst/>
              <a:cxnLst/>
              <a:rect l="l" t="t" r="r" b="b"/>
              <a:pathLst>
                <a:path w="962025" h="1109980">
                  <a:moveTo>
                    <a:pt x="961711" y="0"/>
                  </a:moveTo>
                  <a:lnTo>
                    <a:pt x="8576" y="377878"/>
                  </a:lnTo>
                  <a:lnTo>
                    <a:pt x="0" y="1109633"/>
                  </a:lnTo>
                  <a:lnTo>
                    <a:pt x="953136" y="731756"/>
                  </a:lnTo>
                  <a:lnTo>
                    <a:pt x="961711" y="0"/>
                  </a:lnTo>
                  <a:close/>
                </a:path>
              </a:pathLst>
            </a:custGeom>
            <a:solidFill>
              <a:srgbClr val="EEFF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7597052" y="1453438"/>
              <a:ext cx="962025" cy="1109980"/>
            </a:xfrm>
            <a:custGeom>
              <a:avLst/>
              <a:gdLst/>
              <a:ahLst/>
              <a:cxnLst/>
              <a:rect l="l" t="t" r="r" b="b"/>
              <a:pathLst>
                <a:path w="962025" h="1109980">
                  <a:moveTo>
                    <a:pt x="961710" y="0"/>
                  </a:moveTo>
                  <a:lnTo>
                    <a:pt x="953135" y="731755"/>
                  </a:lnTo>
                  <a:lnTo>
                    <a:pt x="0" y="1109633"/>
                  </a:lnTo>
                  <a:lnTo>
                    <a:pt x="8575" y="377877"/>
                  </a:lnTo>
                  <a:lnTo>
                    <a:pt x="961710" y="0"/>
                  </a:lnTo>
                  <a:close/>
                </a:path>
              </a:pathLst>
            </a:custGeom>
            <a:ln w="25400">
              <a:solidFill>
                <a:srgbClr val="BECC3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531379" y="2500040"/>
              <a:ext cx="154633" cy="154633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72653" y="2518315"/>
              <a:ext cx="72084" cy="72083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569479" y="2515140"/>
              <a:ext cx="78433" cy="78433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472191" y="1384413"/>
              <a:ext cx="154633" cy="154633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513466" y="1402687"/>
              <a:ext cx="72083" cy="72084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510291" y="1399513"/>
              <a:ext cx="78433" cy="78433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472191" y="2132492"/>
              <a:ext cx="154633" cy="154633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513466" y="2150767"/>
              <a:ext cx="72083" cy="72083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510291" y="2147592"/>
              <a:ext cx="78433" cy="78433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519991" y="1771153"/>
              <a:ext cx="154633" cy="154633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561265" y="1789428"/>
              <a:ext cx="72083" cy="72083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558091" y="1786253"/>
              <a:ext cx="78433" cy="78433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922900" y="1137242"/>
              <a:ext cx="2363100" cy="337293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4965761" y="1168082"/>
              <a:ext cx="2175510" cy="236854"/>
            </a:xfrm>
            <a:custGeom>
              <a:avLst/>
              <a:gdLst/>
              <a:ahLst/>
              <a:cxnLst/>
              <a:rect l="l" t="t" r="r" b="b"/>
              <a:pathLst>
                <a:path w="2175509" h="236855">
                  <a:moveTo>
                    <a:pt x="0" y="236619"/>
                  </a:moveTo>
                  <a:lnTo>
                    <a:pt x="48134" y="217559"/>
                  </a:lnTo>
                  <a:lnTo>
                    <a:pt x="96265" y="199299"/>
                  </a:lnTo>
                  <a:lnTo>
                    <a:pt x="144393" y="181839"/>
                  </a:lnTo>
                  <a:lnTo>
                    <a:pt x="192518" y="165180"/>
                  </a:lnTo>
                  <a:lnTo>
                    <a:pt x="240640" y="149321"/>
                  </a:lnTo>
                  <a:lnTo>
                    <a:pt x="288759" y="134262"/>
                  </a:lnTo>
                  <a:lnTo>
                    <a:pt x="336875" y="120003"/>
                  </a:lnTo>
                  <a:lnTo>
                    <a:pt x="384988" y="106545"/>
                  </a:lnTo>
                  <a:lnTo>
                    <a:pt x="433098" y="93886"/>
                  </a:lnTo>
                  <a:lnTo>
                    <a:pt x="481205" y="82028"/>
                  </a:lnTo>
                  <a:lnTo>
                    <a:pt x="529309" y="70970"/>
                  </a:lnTo>
                  <a:lnTo>
                    <a:pt x="577410" y="60713"/>
                  </a:lnTo>
                  <a:lnTo>
                    <a:pt x="625508" y="51256"/>
                  </a:lnTo>
                  <a:lnTo>
                    <a:pt x="673602" y="42598"/>
                  </a:lnTo>
                  <a:lnTo>
                    <a:pt x="721694" y="34742"/>
                  </a:lnTo>
                  <a:lnTo>
                    <a:pt x="769782" y="27685"/>
                  </a:lnTo>
                  <a:lnTo>
                    <a:pt x="817868" y="21429"/>
                  </a:lnTo>
                  <a:lnTo>
                    <a:pt x="865951" y="15972"/>
                  </a:lnTo>
                  <a:lnTo>
                    <a:pt x="914030" y="11316"/>
                  </a:lnTo>
                  <a:lnTo>
                    <a:pt x="962106" y="7461"/>
                  </a:lnTo>
                  <a:lnTo>
                    <a:pt x="1010180" y="4405"/>
                  </a:lnTo>
                  <a:lnTo>
                    <a:pt x="1058250" y="2150"/>
                  </a:lnTo>
                  <a:lnTo>
                    <a:pt x="1106317" y="695"/>
                  </a:lnTo>
                  <a:lnTo>
                    <a:pt x="1154382" y="40"/>
                  </a:lnTo>
                  <a:lnTo>
                    <a:pt x="1202443" y="185"/>
                  </a:lnTo>
                  <a:lnTo>
                    <a:pt x="1250501" y="1131"/>
                  </a:lnTo>
                  <a:lnTo>
                    <a:pt x="1298556" y="2877"/>
                  </a:lnTo>
                  <a:lnTo>
                    <a:pt x="1346608" y="5423"/>
                  </a:lnTo>
                  <a:lnTo>
                    <a:pt x="1394657" y="8769"/>
                  </a:lnTo>
                  <a:lnTo>
                    <a:pt x="1442703" y="12916"/>
                  </a:lnTo>
                  <a:lnTo>
                    <a:pt x="1490746" y="17863"/>
                  </a:lnTo>
                  <a:lnTo>
                    <a:pt x="1538786" y="23610"/>
                  </a:lnTo>
                  <a:lnTo>
                    <a:pt x="1586823" y="30157"/>
                  </a:lnTo>
                  <a:lnTo>
                    <a:pt x="1634856" y="37505"/>
                  </a:lnTo>
                  <a:lnTo>
                    <a:pt x="1682887" y="45652"/>
                  </a:lnTo>
                  <a:lnTo>
                    <a:pt x="1730915" y="54600"/>
                  </a:lnTo>
                  <a:lnTo>
                    <a:pt x="1778939" y="64348"/>
                  </a:lnTo>
                  <a:lnTo>
                    <a:pt x="1826961" y="74897"/>
                  </a:lnTo>
                  <a:lnTo>
                    <a:pt x="1874979" y="86245"/>
                  </a:lnTo>
                  <a:lnTo>
                    <a:pt x="1922995" y="98394"/>
                  </a:lnTo>
                  <a:lnTo>
                    <a:pt x="1971007" y="111343"/>
                  </a:lnTo>
                  <a:lnTo>
                    <a:pt x="2019017" y="125093"/>
                  </a:lnTo>
                  <a:lnTo>
                    <a:pt x="2067023" y="139642"/>
                  </a:lnTo>
                  <a:lnTo>
                    <a:pt x="2115026" y="154992"/>
                  </a:lnTo>
                  <a:lnTo>
                    <a:pt x="2163027" y="171142"/>
                  </a:lnTo>
                  <a:lnTo>
                    <a:pt x="2174975" y="175500"/>
                  </a:lnTo>
                </a:path>
              </a:pathLst>
            </a:custGeom>
            <a:ln w="25400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7107917" y="1281921"/>
              <a:ext cx="135890" cy="114935"/>
            </a:xfrm>
            <a:custGeom>
              <a:avLst/>
              <a:gdLst/>
              <a:ahLst/>
              <a:cxnLst/>
              <a:rect l="l" t="t" r="r" b="b"/>
              <a:pathLst>
                <a:path w="135890" h="114934">
                  <a:moveTo>
                    <a:pt x="41775" y="0"/>
                  </a:moveTo>
                  <a:lnTo>
                    <a:pt x="0" y="114538"/>
                  </a:lnTo>
                  <a:lnTo>
                    <a:pt x="135426" y="99044"/>
                  </a:lnTo>
                  <a:lnTo>
                    <a:pt x="41775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5700623" y="906932"/>
              <a:ext cx="803275" cy="537210"/>
            </a:xfrm>
            <a:custGeom>
              <a:avLst/>
              <a:gdLst/>
              <a:ahLst/>
              <a:cxnLst/>
              <a:rect l="l" t="t" r="r" b="b"/>
              <a:pathLst>
                <a:path w="803275" h="537210">
                  <a:moveTo>
                    <a:pt x="803097" y="0"/>
                  </a:moveTo>
                  <a:lnTo>
                    <a:pt x="401548" y="0"/>
                  </a:lnTo>
                  <a:lnTo>
                    <a:pt x="0" y="0"/>
                  </a:lnTo>
                  <a:lnTo>
                    <a:pt x="0" y="268427"/>
                  </a:lnTo>
                  <a:lnTo>
                    <a:pt x="0" y="536854"/>
                  </a:lnTo>
                  <a:lnTo>
                    <a:pt x="401548" y="536854"/>
                  </a:lnTo>
                  <a:lnTo>
                    <a:pt x="803097" y="536854"/>
                  </a:lnTo>
                  <a:lnTo>
                    <a:pt x="803097" y="268427"/>
                  </a:lnTo>
                  <a:lnTo>
                    <a:pt x="803097" y="0"/>
                  </a:lnTo>
                  <a:close/>
                </a:path>
              </a:pathLst>
            </a:custGeom>
            <a:solidFill>
              <a:srgbClr val="A1C2F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9" name="object 79"/>
          <p:cNvSpPr txBox="1"/>
          <p:nvPr/>
        </p:nvSpPr>
        <p:spPr>
          <a:xfrm>
            <a:off x="2809631" y="852814"/>
            <a:ext cx="3585210" cy="562610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  <a:tabLst>
                <a:tab pos="414020" algn="l"/>
                <a:tab pos="3041650" algn="l"/>
                <a:tab pos="3413760" algn="l"/>
              </a:tabLst>
            </a:pPr>
            <a:r>
              <a:rPr dirty="0" baseline="1984" sz="2100">
                <a:latin typeface="Arial MT"/>
                <a:cs typeface="Arial MT"/>
              </a:rPr>
              <a:t>3	1	</a:t>
            </a:r>
            <a:r>
              <a:rPr dirty="0" sz="1400">
                <a:latin typeface="Arial MT"/>
                <a:cs typeface="Arial MT"/>
              </a:rPr>
              <a:t>2	-1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  <a:tabLst>
                <a:tab pos="414020" algn="l"/>
                <a:tab pos="3041650" algn="l"/>
                <a:tab pos="3443604" algn="l"/>
              </a:tabLst>
            </a:pPr>
            <a:r>
              <a:rPr dirty="0" baseline="1984" sz="2100">
                <a:latin typeface="Arial MT"/>
                <a:cs typeface="Arial MT"/>
              </a:rPr>
              <a:t>1	2	</a:t>
            </a:r>
            <a:r>
              <a:rPr dirty="0" sz="1400">
                <a:latin typeface="Arial MT"/>
                <a:cs typeface="Arial MT"/>
              </a:rPr>
              <a:t>0	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5694273" y="900574"/>
            <a:ext cx="815975" cy="549910"/>
          </a:xfrm>
          <a:custGeom>
            <a:avLst/>
            <a:gdLst/>
            <a:ahLst/>
            <a:cxnLst/>
            <a:rect l="l" t="t" r="r" b="b"/>
            <a:pathLst>
              <a:path w="815975" h="549910">
                <a:moveTo>
                  <a:pt x="407899" y="0"/>
                </a:moveTo>
                <a:lnTo>
                  <a:pt x="407899" y="549552"/>
                </a:lnTo>
              </a:path>
              <a:path w="815975" h="549910">
                <a:moveTo>
                  <a:pt x="0" y="274776"/>
                </a:moveTo>
                <a:lnTo>
                  <a:pt x="815799" y="274776"/>
                </a:lnTo>
              </a:path>
              <a:path w="815975" h="549910">
                <a:moveTo>
                  <a:pt x="6350" y="0"/>
                </a:moveTo>
                <a:lnTo>
                  <a:pt x="6350" y="549552"/>
                </a:lnTo>
              </a:path>
              <a:path w="815975" h="549910">
                <a:moveTo>
                  <a:pt x="809449" y="0"/>
                </a:moveTo>
                <a:lnTo>
                  <a:pt x="809449" y="549552"/>
                </a:lnTo>
              </a:path>
              <a:path w="815975" h="549910">
                <a:moveTo>
                  <a:pt x="0" y="6350"/>
                </a:moveTo>
                <a:lnTo>
                  <a:pt x="815799" y="6350"/>
                </a:lnTo>
              </a:path>
              <a:path w="815975" h="549910">
                <a:moveTo>
                  <a:pt x="0" y="543202"/>
                </a:moveTo>
                <a:lnTo>
                  <a:pt x="815799" y="543202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45769" y="3532464"/>
            <a:ext cx="568960" cy="518795"/>
            <a:chOff x="1945769" y="3532464"/>
            <a:chExt cx="568960" cy="5187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45769" y="3532464"/>
              <a:ext cx="568648" cy="51860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90219" y="3553914"/>
              <a:ext cx="480059" cy="429895"/>
            </a:xfrm>
            <a:custGeom>
              <a:avLst/>
              <a:gdLst/>
              <a:ahLst/>
              <a:cxnLst/>
              <a:rect l="l" t="t" r="r" b="b"/>
              <a:pathLst>
                <a:path w="480060" h="429895">
                  <a:moveTo>
                    <a:pt x="403340" y="237491"/>
                  </a:moveTo>
                  <a:lnTo>
                    <a:pt x="75328" y="237491"/>
                  </a:lnTo>
                  <a:lnTo>
                    <a:pt x="75328" y="429702"/>
                  </a:lnTo>
                  <a:lnTo>
                    <a:pt x="196270" y="429702"/>
                  </a:lnTo>
                  <a:lnTo>
                    <a:pt x="196270" y="274913"/>
                  </a:lnTo>
                  <a:lnTo>
                    <a:pt x="403340" y="274913"/>
                  </a:lnTo>
                  <a:lnTo>
                    <a:pt x="403340" y="237491"/>
                  </a:lnTo>
                  <a:close/>
                </a:path>
                <a:path w="480060" h="429895">
                  <a:moveTo>
                    <a:pt x="403340" y="274913"/>
                  </a:moveTo>
                  <a:lnTo>
                    <a:pt x="281951" y="274913"/>
                  </a:lnTo>
                  <a:lnTo>
                    <a:pt x="281951" y="429702"/>
                  </a:lnTo>
                  <a:lnTo>
                    <a:pt x="403340" y="429702"/>
                  </a:lnTo>
                  <a:lnTo>
                    <a:pt x="403340" y="274913"/>
                  </a:lnTo>
                  <a:close/>
                </a:path>
                <a:path w="480060" h="429895">
                  <a:moveTo>
                    <a:pt x="239873" y="0"/>
                  </a:moveTo>
                  <a:lnTo>
                    <a:pt x="0" y="237491"/>
                  </a:lnTo>
                  <a:lnTo>
                    <a:pt x="479748" y="237491"/>
                  </a:lnTo>
                  <a:lnTo>
                    <a:pt x="403340" y="161827"/>
                  </a:lnTo>
                  <a:lnTo>
                    <a:pt x="403340" y="119043"/>
                  </a:lnTo>
                  <a:lnTo>
                    <a:pt x="360221" y="119043"/>
                  </a:lnTo>
                  <a:lnTo>
                    <a:pt x="239873" y="0"/>
                  </a:lnTo>
                  <a:close/>
                </a:path>
                <a:path w="480060" h="429895">
                  <a:moveTo>
                    <a:pt x="403340" y="70672"/>
                  </a:moveTo>
                  <a:lnTo>
                    <a:pt x="360221" y="70672"/>
                  </a:lnTo>
                  <a:lnTo>
                    <a:pt x="360221" y="119043"/>
                  </a:lnTo>
                  <a:lnTo>
                    <a:pt x="403340" y="119043"/>
                  </a:lnTo>
                  <a:lnTo>
                    <a:pt x="403340" y="70672"/>
                  </a:lnTo>
                  <a:close/>
                </a:path>
              </a:pathLst>
            </a:custGeom>
            <a:solidFill>
              <a:srgbClr val="A1C2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990219" y="3553914"/>
              <a:ext cx="480059" cy="429895"/>
            </a:xfrm>
            <a:custGeom>
              <a:avLst/>
              <a:gdLst/>
              <a:ahLst/>
              <a:cxnLst/>
              <a:rect l="l" t="t" r="r" b="b"/>
              <a:pathLst>
                <a:path w="480060" h="429895">
                  <a:moveTo>
                    <a:pt x="239874" y="0"/>
                  </a:moveTo>
                  <a:lnTo>
                    <a:pt x="0" y="237491"/>
                  </a:lnTo>
                  <a:lnTo>
                    <a:pt x="75328" y="237491"/>
                  </a:lnTo>
                  <a:lnTo>
                    <a:pt x="75328" y="429703"/>
                  </a:lnTo>
                  <a:lnTo>
                    <a:pt x="196271" y="429703"/>
                  </a:lnTo>
                  <a:lnTo>
                    <a:pt x="196271" y="274913"/>
                  </a:lnTo>
                  <a:lnTo>
                    <a:pt x="281951" y="274913"/>
                  </a:lnTo>
                  <a:lnTo>
                    <a:pt x="281951" y="429703"/>
                  </a:lnTo>
                  <a:lnTo>
                    <a:pt x="403340" y="429703"/>
                  </a:lnTo>
                  <a:lnTo>
                    <a:pt x="403340" y="237491"/>
                  </a:lnTo>
                  <a:lnTo>
                    <a:pt x="479748" y="237491"/>
                  </a:lnTo>
                  <a:lnTo>
                    <a:pt x="403340" y="161827"/>
                  </a:lnTo>
                  <a:lnTo>
                    <a:pt x="403340" y="70673"/>
                  </a:lnTo>
                  <a:lnTo>
                    <a:pt x="360221" y="70673"/>
                  </a:lnTo>
                  <a:lnTo>
                    <a:pt x="360221" y="119043"/>
                  </a:lnTo>
                  <a:lnTo>
                    <a:pt x="239874" y="0"/>
                  </a:lnTo>
                  <a:close/>
                </a:path>
              </a:pathLst>
            </a:custGeom>
            <a:ln w="12700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396606" y="1481252"/>
            <a:ext cx="4001135" cy="2820035"/>
            <a:chOff x="2396606" y="1481252"/>
            <a:chExt cx="4001135" cy="282003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5955" y="1481252"/>
              <a:ext cx="731587" cy="61330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710405" y="1502703"/>
              <a:ext cx="643255" cy="524510"/>
            </a:xfrm>
            <a:custGeom>
              <a:avLst/>
              <a:gdLst/>
              <a:ahLst/>
              <a:cxnLst/>
              <a:rect l="l" t="t" r="r" b="b"/>
              <a:pathLst>
                <a:path w="643254" h="524510">
                  <a:moveTo>
                    <a:pt x="578051" y="116221"/>
                  </a:moveTo>
                  <a:lnTo>
                    <a:pt x="64684" y="116221"/>
                  </a:lnTo>
                  <a:lnTo>
                    <a:pt x="0" y="236509"/>
                  </a:lnTo>
                  <a:lnTo>
                    <a:pt x="1852" y="245653"/>
                  </a:lnTo>
                  <a:lnTo>
                    <a:pt x="6901" y="253118"/>
                  </a:lnTo>
                  <a:lnTo>
                    <a:pt x="14383" y="258149"/>
                  </a:lnTo>
                  <a:lnTo>
                    <a:pt x="23534" y="259994"/>
                  </a:lnTo>
                  <a:lnTo>
                    <a:pt x="31505" y="258608"/>
                  </a:lnTo>
                  <a:lnTo>
                    <a:pt x="38295" y="254771"/>
                  </a:lnTo>
                  <a:lnTo>
                    <a:pt x="43425" y="248966"/>
                  </a:lnTo>
                  <a:lnTo>
                    <a:pt x="46418" y="241678"/>
                  </a:lnTo>
                  <a:lnTo>
                    <a:pt x="641643" y="241678"/>
                  </a:lnTo>
                  <a:lnTo>
                    <a:pt x="642686" y="236509"/>
                  </a:lnTo>
                  <a:lnTo>
                    <a:pt x="578051" y="116221"/>
                  </a:lnTo>
                  <a:close/>
                </a:path>
                <a:path w="643254" h="524510">
                  <a:moveTo>
                    <a:pt x="92235" y="241678"/>
                  </a:moveTo>
                  <a:lnTo>
                    <a:pt x="46418" y="241678"/>
                  </a:lnTo>
                  <a:lnTo>
                    <a:pt x="49418" y="248966"/>
                  </a:lnTo>
                  <a:lnTo>
                    <a:pt x="54566" y="254771"/>
                  </a:lnTo>
                  <a:lnTo>
                    <a:pt x="61373" y="258608"/>
                  </a:lnTo>
                  <a:lnTo>
                    <a:pt x="69352" y="259994"/>
                  </a:lnTo>
                  <a:lnTo>
                    <a:pt x="77322" y="258608"/>
                  </a:lnTo>
                  <a:lnTo>
                    <a:pt x="84111" y="254771"/>
                  </a:lnTo>
                  <a:lnTo>
                    <a:pt x="89241" y="248966"/>
                  </a:lnTo>
                  <a:lnTo>
                    <a:pt x="92235" y="241678"/>
                  </a:lnTo>
                  <a:close/>
                </a:path>
                <a:path w="643254" h="524510">
                  <a:moveTo>
                    <a:pt x="138051" y="241678"/>
                  </a:moveTo>
                  <a:lnTo>
                    <a:pt x="92235" y="241678"/>
                  </a:lnTo>
                  <a:lnTo>
                    <a:pt x="95235" y="248966"/>
                  </a:lnTo>
                  <a:lnTo>
                    <a:pt x="100382" y="254771"/>
                  </a:lnTo>
                  <a:lnTo>
                    <a:pt x="107189" y="258608"/>
                  </a:lnTo>
                  <a:lnTo>
                    <a:pt x="115168" y="259994"/>
                  </a:lnTo>
                  <a:lnTo>
                    <a:pt x="123138" y="258608"/>
                  </a:lnTo>
                  <a:lnTo>
                    <a:pt x="129928" y="254771"/>
                  </a:lnTo>
                  <a:lnTo>
                    <a:pt x="135058" y="248966"/>
                  </a:lnTo>
                  <a:lnTo>
                    <a:pt x="138051" y="241678"/>
                  </a:lnTo>
                  <a:close/>
                </a:path>
                <a:path w="643254" h="524510">
                  <a:moveTo>
                    <a:pt x="183868" y="241678"/>
                  </a:moveTo>
                  <a:lnTo>
                    <a:pt x="138051" y="241678"/>
                  </a:lnTo>
                  <a:lnTo>
                    <a:pt x="141051" y="248966"/>
                  </a:lnTo>
                  <a:lnTo>
                    <a:pt x="146199" y="254771"/>
                  </a:lnTo>
                  <a:lnTo>
                    <a:pt x="153006" y="258608"/>
                  </a:lnTo>
                  <a:lnTo>
                    <a:pt x="160985" y="259994"/>
                  </a:lnTo>
                  <a:lnTo>
                    <a:pt x="168955" y="258608"/>
                  </a:lnTo>
                  <a:lnTo>
                    <a:pt x="175745" y="254771"/>
                  </a:lnTo>
                  <a:lnTo>
                    <a:pt x="180875" y="248966"/>
                  </a:lnTo>
                  <a:lnTo>
                    <a:pt x="183868" y="241678"/>
                  </a:lnTo>
                  <a:close/>
                </a:path>
                <a:path w="643254" h="524510">
                  <a:moveTo>
                    <a:pt x="229735" y="241678"/>
                  </a:moveTo>
                  <a:lnTo>
                    <a:pt x="183868" y="241678"/>
                  </a:lnTo>
                  <a:lnTo>
                    <a:pt x="186868" y="248966"/>
                  </a:lnTo>
                  <a:lnTo>
                    <a:pt x="192015" y="254771"/>
                  </a:lnTo>
                  <a:lnTo>
                    <a:pt x="198822" y="258608"/>
                  </a:lnTo>
                  <a:lnTo>
                    <a:pt x="206801" y="259994"/>
                  </a:lnTo>
                  <a:lnTo>
                    <a:pt x="214780" y="258608"/>
                  </a:lnTo>
                  <a:lnTo>
                    <a:pt x="221587" y="254771"/>
                  </a:lnTo>
                  <a:lnTo>
                    <a:pt x="226734" y="248966"/>
                  </a:lnTo>
                  <a:lnTo>
                    <a:pt x="229735" y="241678"/>
                  </a:lnTo>
                  <a:close/>
                </a:path>
                <a:path w="643254" h="524510">
                  <a:moveTo>
                    <a:pt x="275551" y="241678"/>
                  </a:moveTo>
                  <a:lnTo>
                    <a:pt x="229735" y="241678"/>
                  </a:lnTo>
                  <a:lnTo>
                    <a:pt x="232727" y="248966"/>
                  </a:lnTo>
                  <a:lnTo>
                    <a:pt x="237857" y="254771"/>
                  </a:lnTo>
                  <a:lnTo>
                    <a:pt x="244647" y="258608"/>
                  </a:lnTo>
                  <a:lnTo>
                    <a:pt x="252618" y="259994"/>
                  </a:lnTo>
                  <a:lnTo>
                    <a:pt x="260596" y="258608"/>
                  </a:lnTo>
                  <a:lnTo>
                    <a:pt x="267403" y="254771"/>
                  </a:lnTo>
                  <a:lnTo>
                    <a:pt x="272551" y="248966"/>
                  </a:lnTo>
                  <a:lnTo>
                    <a:pt x="275551" y="241678"/>
                  </a:lnTo>
                  <a:close/>
                </a:path>
                <a:path w="643254" h="524510">
                  <a:moveTo>
                    <a:pt x="321368" y="241678"/>
                  </a:moveTo>
                  <a:lnTo>
                    <a:pt x="275551" y="241678"/>
                  </a:lnTo>
                  <a:lnTo>
                    <a:pt x="278544" y="248966"/>
                  </a:lnTo>
                  <a:lnTo>
                    <a:pt x="283674" y="254771"/>
                  </a:lnTo>
                  <a:lnTo>
                    <a:pt x="290463" y="258608"/>
                  </a:lnTo>
                  <a:lnTo>
                    <a:pt x="298434" y="259994"/>
                  </a:lnTo>
                  <a:lnTo>
                    <a:pt x="306413" y="258608"/>
                  </a:lnTo>
                  <a:lnTo>
                    <a:pt x="313220" y="254771"/>
                  </a:lnTo>
                  <a:lnTo>
                    <a:pt x="318367" y="248966"/>
                  </a:lnTo>
                  <a:lnTo>
                    <a:pt x="321368" y="241678"/>
                  </a:lnTo>
                  <a:close/>
                </a:path>
                <a:path w="643254" h="524510">
                  <a:moveTo>
                    <a:pt x="367184" y="241678"/>
                  </a:moveTo>
                  <a:lnTo>
                    <a:pt x="321368" y="241678"/>
                  </a:lnTo>
                  <a:lnTo>
                    <a:pt x="324360" y="248966"/>
                  </a:lnTo>
                  <a:lnTo>
                    <a:pt x="329490" y="254771"/>
                  </a:lnTo>
                  <a:lnTo>
                    <a:pt x="336280" y="258608"/>
                  </a:lnTo>
                  <a:lnTo>
                    <a:pt x="344251" y="259994"/>
                  </a:lnTo>
                  <a:lnTo>
                    <a:pt x="352229" y="258608"/>
                  </a:lnTo>
                  <a:lnTo>
                    <a:pt x="359036" y="254771"/>
                  </a:lnTo>
                  <a:lnTo>
                    <a:pt x="364184" y="248966"/>
                  </a:lnTo>
                  <a:lnTo>
                    <a:pt x="367184" y="241678"/>
                  </a:lnTo>
                  <a:close/>
                </a:path>
                <a:path w="643254" h="524510">
                  <a:moveTo>
                    <a:pt x="413001" y="241678"/>
                  </a:moveTo>
                  <a:lnTo>
                    <a:pt x="367184" y="241678"/>
                  </a:lnTo>
                  <a:lnTo>
                    <a:pt x="370177" y="248966"/>
                  </a:lnTo>
                  <a:lnTo>
                    <a:pt x="375307" y="254771"/>
                  </a:lnTo>
                  <a:lnTo>
                    <a:pt x="382096" y="258608"/>
                  </a:lnTo>
                  <a:lnTo>
                    <a:pt x="390067" y="259994"/>
                  </a:lnTo>
                  <a:lnTo>
                    <a:pt x="398047" y="258608"/>
                  </a:lnTo>
                  <a:lnTo>
                    <a:pt x="404854" y="254771"/>
                  </a:lnTo>
                  <a:lnTo>
                    <a:pt x="410001" y="248966"/>
                  </a:lnTo>
                  <a:lnTo>
                    <a:pt x="413001" y="241678"/>
                  </a:lnTo>
                  <a:close/>
                </a:path>
                <a:path w="643254" h="524510">
                  <a:moveTo>
                    <a:pt x="458817" y="241678"/>
                  </a:moveTo>
                  <a:lnTo>
                    <a:pt x="413001" y="241678"/>
                  </a:lnTo>
                  <a:lnTo>
                    <a:pt x="415993" y="248966"/>
                  </a:lnTo>
                  <a:lnTo>
                    <a:pt x="421123" y="254771"/>
                  </a:lnTo>
                  <a:lnTo>
                    <a:pt x="427913" y="258608"/>
                  </a:lnTo>
                  <a:lnTo>
                    <a:pt x="435884" y="259994"/>
                  </a:lnTo>
                  <a:lnTo>
                    <a:pt x="443862" y="258608"/>
                  </a:lnTo>
                  <a:lnTo>
                    <a:pt x="450669" y="254771"/>
                  </a:lnTo>
                  <a:lnTo>
                    <a:pt x="455817" y="248966"/>
                  </a:lnTo>
                  <a:lnTo>
                    <a:pt x="458817" y="241678"/>
                  </a:lnTo>
                  <a:close/>
                </a:path>
                <a:path w="643254" h="524510">
                  <a:moveTo>
                    <a:pt x="504634" y="241678"/>
                  </a:moveTo>
                  <a:lnTo>
                    <a:pt x="458817" y="241678"/>
                  </a:lnTo>
                  <a:lnTo>
                    <a:pt x="461818" y="248966"/>
                  </a:lnTo>
                  <a:lnTo>
                    <a:pt x="466965" y="254771"/>
                  </a:lnTo>
                  <a:lnTo>
                    <a:pt x="473772" y="258608"/>
                  </a:lnTo>
                  <a:lnTo>
                    <a:pt x="481751" y="259994"/>
                  </a:lnTo>
                  <a:lnTo>
                    <a:pt x="489721" y="258608"/>
                  </a:lnTo>
                  <a:lnTo>
                    <a:pt x="496511" y="254771"/>
                  </a:lnTo>
                  <a:lnTo>
                    <a:pt x="501641" y="248966"/>
                  </a:lnTo>
                  <a:lnTo>
                    <a:pt x="504634" y="241678"/>
                  </a:lnTo>
                  <a:close/>
                </a:path>
                <a:path w="643254" h="524510">
                  <a:moveTo>
                    <a:pt x="550451" y="241678"/>
                  </a:moveTo>
                  <a:lnTo>
                    <a:pt x="504634" y="241678"/>
                  </a:lnTo>
                  <a:lnTo>
                    <a:pt x="507634" y="248966"/>
                  </a:lnTo>
                  <a:lnTo>
                    <a:pt x="512782" y="254771"/>
                  </a:lnTo>
                  <a:lnTo>
                    <a:pt x="519589" y="258608"/>
                  </a:lnTo>
                  <a:lnTo>
                    <a:pt x="527568" y="259994"/>
                  </a:lnTo>
                  <a:lnTo>
                    <a:pt x="535538" y="258608"/>
                  </a:lnTo>
                  <a:lnTo>
                    <a:pt x="542327" y="254771"/>
                  </a:lnTo>
                  <a:lnTo>
                    <a:pt x="547457" y="248966"/>
                  </a:lnTo>
                  <a:lnTo>
                    <a:pt x="550451" y="241678"/>
                  </a:lnTo>
                  <a:close/>
                </a:path>
                <a:path w="643254" h="524510">
                  <a:moveTo>
                    <a:pt x="596267" y="241678"/>
                  </a:moveTo>
                  <a:lnTo>
                    <a:pt x="550451" y="241678"/>
                  </a:lnTo>
                  <a:lnTo>
                    <a:pt x="553451" y="248966"/>
                  </a:lnTo>
                  <a:lnTo>
                    <a:pt x="558598" y="254771"/>
                  </a:lnTo>
                  <a:lnTo>
                    <a:pt x="565405" y="258608"/>
                  </a:lnTo>
                  <a:lnTo>
                    <a:pt x="573384" y="259994"/>
                  </a:lnTo>
                  <a:lnTo>
                    <a:pt x="581356" y="258608"/>
                  </a:lnTo>
                  <a:lnTo>
                    <a:pt x="588145" y="254771"/>
                  </a:lnTo>
                  <a:lnTo>
                    <a:pt x="593275" y="248966"/>
                  </a:lnTo>
                  <a:lnTo>
                    <a:pt x="596267" y="241678"/>
                  </a:lnTo>
                  <a:close/>
                </a:path>
                <a:path w="643254" h="524510">
                  <a:moveTo>
                    <a:pt x="641643" y="241678"/>
                  </a:moveTo>
                  <a:lnTo>
                    <a:pt x="596267" y="241678"/>
                  </a:lnTo>
                  <a:lnTo>
                    <a:pt x="599267" y="248966"/>
                  </a:lnTo>
                  <a:lnTo>
                    <a:pt x="604415" y="254771"/>
                  </a:lnTo>
                  <a:lnTo>
                    <a:pt x="611222" y="258608"/>
                  </a:lnTo>
                  <a:lnTo>
                    <a:pt x="619201" y="259994"/>
                  </a:lnTo>
                  <a:lnTo>
                    <a:pt x="628345" y="258149"/>
                  </a:lnTo>
                  <a:lnTo>
                    <a:pt x="635809" y="253118"/>
                  </a:lnTo>
                  <a:lnTo>
                    <a:pt x="640841" y="245653"/>
                  </a:lnTo>
                  <a:lnTo>
                    <a:pt x="641643" y="241678"/>
                  </a:lnTo>
                  <a:close/>
                </a:path>
                <a:path w="643254" h="524510">
                  <a:moveTo>
                    <a:pt x="234351" y="88069"/>
                  </a:moveTo>
                  <a:lnTo>
                    <a:pt x="209913" y="88069"/>
                  </a:lnTo>
                  <a:lnTo>
                    <a:pt x="209913" y="116221"/>
                  </a:lnTo>
                  <a:lnTo>
                    <a:pt x="234351" y="116221"/>
                  </a:lnTo>
                  <a:lnTo>
                    <a:pt x="234351" y="88069"/>
                  </a:lnTo>
                  <a:close/>
                </a:path>
                <a:path w="643254" h="524510">
                  <a:moveTo>
                    <a:pt x="432772" y="88069"/>
                  </a:moveTo>
                  <a:lnTo>
                    <a:pt x="408334" y="88069"/>
                  </a:lnTo>
                  <a:lnTo>
                    <a:pt x="408334" y="116221"/>
                  </a:lnTo>
                  <a:lnTo>
                    <a:pt x="432772" y="116221"/>
                  </a:lnTo>
                  <a:lnTo>
                    <a:pt x="432772" y="88069"/>
                  </a:lnTo>
                  <a:close/>
                </a:path>
                <a:path w="643254" h="524510">
                  <a:moveTo>
                    <a:pt x="467098" y="0"/>
                  </a:moveTo>
                  <a:lnTo>
                    <a:pt x="175587" y="0"/>
                  </a:lnTo>
                  <a:lnTo>
                    <a:pt x="175587" y="88069"/>
                  </a:lnTo>
                  <a:lnTo>
                    <a:pt x="467098" y="88069"/>
                  </a:lnTo>
                  <a:lnTo>
                    <a:pt x="467098" y="0"/>
                  </a:lnTo>
                  <a:close/>
                </a:path>
                <a:path w="643254" h="524510">
                  <a:moveTo>
                    <a:pt x="606304" y="285587"/>
                  </a:moveTo>
                  <a:lnTo>
                    <a:pt x="36432" y="285587"/>
                  </a:lnTo>
                  <a:lnTo>
                    <a:pt x="36432" y="463585"/>
                  </a:lnTo>
                  <a:lnTo>
                    <a:pt x="282174" y="463585"/>
                  </a:lnTo>
                  <a:lnTo>
                    <a:pt x="282174" y="395787"/>
                  </a:lnTo>
                  <a:lnTo>
                    <a:pt x="70556" y="395787"/>
                  </a:lnTo>
                  <a:lnTo>
                    <a:pt x="70556" y="318457"/>
                  </a:lnTo>
                  <a:lnTo>
                    <a:pt x="606304" y="318457"/>
                  </a:lnTo>
                  <a:lnTo>
                    <a:pt x="606304" y="285587"/>
                  </a:lnTo>
                  <a:close/>
                </a:path>
                <a:path w="643254" h="524510">
                  <a:moveTo>
                    <a:pt x="388010" y="318457"/>
                  </a:moveTo>
                  <a:lnTo>
                    <a:pt x="360509" y="318457"/>
                  </a:lnTo>
                  <a:lnTo>
                    <a:pt x="360509" y="463585"/>
                  </a:lnTo>
                  <a:lnTo>
                    <a:pt x="606304" y="463585"/>
                  </a:lnTo>
                  <a:lnTo>
                    <a:pt x="606304" y="395787"/>
                  </a:lnTo>
                  <a:lnTo>
                    <a:pt x="388010" y="395787"/>
                  </a:lnTo>
                  <a:lnTo>
                    <a:pt x="388010" y="318457"/>
                  </a:lnTo>
                  <a:close/>
                </a:path>
                <a:path w="643254" h="524510">
                  <a:moveTo>
                    <a:pt x="350022" y="374561"/>
                  </a:moveTo>
                  <a:lnTo>
                    <a:pt x="335318" y="374561"/>
                  </a:lnTo>
                  <a:lnTo>
                    <a:pt x="335318" y="417015"/>
                  </a:lnTo>
                  <a:lnTo>
                    <a:pt x="350022" y="417015"/>
                  </a:lnTo>
                  <a:lnTo>
                    <a:pt x="350022" y="374561"/>
                  </a:lnTo>
                  <a:close/>
                </a:path>
                <a:path w="643254" h="524510">
                  <a:moveTo>
                    <a:pt x="176390" y="318457"/>
                  </a:moveTo>
                  <a:lnTo>
                    <a:pt x="148890" y="318457"/>
                  </a:lnTo>
                  <a:lnTo>
                    <a:pt x="148890" y="395787"/>
                  </a:lnTo>
                  <a:lnTo>
                    <a:pt x="176390" y="395787"/>
                  </a:lnTo>
                  <a:lnTo>
                    <a:pt x="176390" y="318457"/>
                  </a:lnTo>
                  <a:close/>
                </a:path>
                <a:path w="643254" h="524510">
                  <a:moveTo>
                    <a:pt x="282174" y="318457"/>
                  </a:moveTo>
                  <a:lnTo>
                    <a:pt x="254725" y="318457"/>
                  </a:lnTo>
                  <a:lnTo>
                    <a:pt x="254725" y="395787"/>
                  </a:lnTo>
                  <a:lnTo>
                    <a:pt x="282174" y="395787"/>
                  </a:lnTo>
                  <a:lnTo>
                    <a:pt x="282174" y="318457"/>
                  </a:lnTo>
                  <a:close/>
                </a:path>
                <a:path w="643254" h="524510">
                  <a:moveTo>
                    <a:pt x="493844" y="318457"/>
                  </a:moveTo>
                  <a:lnTo>
                    <a:pt x="466345" y="318457"/>
                  </a:lnTo>
                  <a:lnTo>
                    <a:pt x="466345" y="395787"/>
                  </a:lnTo>
                  <a:lnTo>
                    <a:pt x="493844" y="395787"/>
                  </a:lnTo>
                  <a:lnTo>
                    <a:pt x="493844" y="318457"/>
                  </a:lnTo>
                  <a:close/>
                </a:path>
                <a:path w="643254" h="524510">
                  <a:moveTo>
                    <a:pt x="606304" y="318457"/>
                  </a:moveTo>
                  <a:lnTo>
                    <a:pt x="572179" y="318457"/>
                  </a:lnTo>
                  <a:lnTo>
                    <a:pt x="572179" y="395787"/>
                  </a:lnTo>
                  <a:lnTo>
                    <a:pt x="606304" y="395787"/>
                  </a:lnTo>
                  <a:lnTo>
                    <a:pt x="606304" y="318457"/>
                  </a:lnTo>
                  <a:close/>
                </a:path>
                <a:path w="643254" h="524510">
                  <a:moveTo>
                    <a:pt x="642134" y="492591"/>
                  </a:moveTo>
                  <a:lnTo>
                    <a:pt x="551" y="492591"/>
                  </a:lnTo>
                  <a:lnTo>
                    <a:pt x="551" y="524405"/>
                  </a:lnTo>
                  <a:lnTo>
                    <a:pt x="642134" y="524405"/>
                  </a:lnTo>
                  <a:lnTo>
                    <a:pt x="642134" y="492591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710405" y="1502703"/>
              <a:ext cx="643255" cy="524510"/>
            </a:xfrm>
            <a:custGeom>
              <a:avLst/>
              <a:gdLst/>
              <a:ahLst/>
              <a:cxnLst/>
              <a:rect l="l" t="t" r="r" b="b"/>
              <a:pathLst>
                <a:path w="643254" h="524510">
                  <a:moveTo>
                    <a:pt x="175588" y="0"/>
                  </a:moveTo>
                  <a:lnTo>
                    <a:pt x="175588" y="88070"/>
                  </a:lnTo>
                  <a:lnTo>
                    <a:pt x="209913" y="88070"/>
                  </a:lnTo>
                  <a:lnTo>
                    <a:pt x="209913" y="116222"/>
                  </a:lnTo>
                  <a:lnTo>
                    <a:pt x="64685" y="116222"/>
                  </a:lnTo>
                  <a:lnTo>
                    <a:pt x="0" y="236509"/>
                  </a:lnTo>
                  <a:lnTo>
                    <a:pt x="1852" y="245654"/>
                  </a:lnTo>
                  <a:lnTo>
                    <a:pt x="6901" y="253119"/>
                  </a:lnTo>
                  <a:lnTo>
                    <a:pt x="14383" y="258150"/>
                  </a:lnTo>
                  <a:lnTo>
                    <a:pt x="23535" y="259995"/>
                  </a:lnTo>
                  <a:lnTo>
                    <a:pt x="31506" y="258608"/>
                  </a:lnTo>
                  <a:lnTo>
                    <a:pt x="38296" y="254771"/>
                  </a:lnTo>
                  <a:lnTo>
                    <a:pt x="43426" y="248967"/>
                  </a:lnTo>
                  <a:lnTo>
                    <a:pt x="46418" y="241678"/>
                  </a:lnTo>
                  <a:lnTo>
                    <a:pt x="49419" y="248967"/>
                  </a:lnTo>
                  <a:lnTo>
                    <a:pt x="54566" y="254771"/>
                  </a:lnTo>
                  <a:lnTo>
                    <a:pt x="61373" y="258608"/>
                  </a:lnTo>
                  <a:lnTo>
                    <a:pt x="69352" y="259995"/>
                  </a:lnTo>
                  <a:lnTo>
                    <a:pt x="77322" y="258608"/>
                  </a:lnTo>
                  <a:lnTo>
                    <a:pt x="84112" y="254771"/>
                  </a:lnTo>
                  <a:lnTo>
                    <a:pt x="89242" y="248967"/>
                  </a:lnTo>
                  <a:lnTo>
                    <a:pt x="92235" y="241678"/>
                  </a:lnTo>
                  <a:lnTo>
                    <a:pt x="95235" y="248967"/>
                  </a:lnTo>
                  <a:lnTo>
                    <a:pt x="100383" y="254771"/>
                  </a:lnTo>
                  <a:lnTo>
                    <a:pt x="107190" y="258608"/>
                  </a:lnTo>
                  <a:lnTo>
                    <a:pt x="115168" y="259995"/>
                  </a:lnTo>
                  <a:lnTo>
                    <a:pt x="123139" y="258608"/>
                  </a:lnTo>
                  <a:lnTo>
                    <a:pt x="129929" y="254771"/>
                  </a:lnTo>
                  <a:lnTo>
                    <a:pt x="135059" y="248967"/>
                  </a:lnTo>
                  <a:lnTo>
                    <a:pt x="138052" y="241678"/>
                  </a:lnTo>
                  <a:lnTo>
                    <a:pt x="141052" y="248967"/>
                  </a:lnTo>
                  <a:lnTo>
                    <a:pt x="146200" y="254771"/>
                  </a:lnTo>
                  <a:lnTo>
                    <a:pt x="153006" y="258608"/>
                  </a:lnTo>
                  <a:lnTo>
                    <a:pt x="160985" y="259995"/>
                  </a:lnTo>
                  <a:lnTo>
                    <a:pt x="168956" y="258608"/>
                  </a:lnTo>
                  <a:lnTo>
                    <a:pt x="175745" y="254771"/>
                  </a:lnTo>
                  <a:lnTo>
                    <a:pt x="180875" y="248967"/>
                  </a:lnTo>
                  <a:lnTo>
                    <a:pt x="183868" y="241678"/>
                  </a:lnTo>
                  <a:lnTo>
                    <a:pt x="186869" y="248967"/>
                  </a:lnTo>
                  <a:lnTo>
                    <a:pt x="192016" y="254771"/>
                  </a:lnTo>
                  <a:lnTo>
                    <a:pt x="198823" y="258608"/>
                  </a:lnTo>
                  <a:lnTo>
                    <a:pt x="206801" y="259995"/>
                  </a:lnTo>
                  <a:lnTo>
                    <a:pt x="214781" y="258608"/>
                  </a:lnTo>
                  <a:lnTo>
                    <a:pt x="221587" y="254771"/>
                  </a:lnTo>
                  <a:lnTo>
                    <a:pt x="226735" y="248967"/>
                  </a:lnTo>
                  <a:lnTo>
                    <a:pt x="229735" y="241678"/>
                  </a:lnTo>
                  <a:lnTo>
                    <a:pt x="232728" y="248967"/>
                  </a:lnTo>
                  <a:lnTo>
                    <a:pt x="237858" y="254771"/>
                  </a:lnTo>
                  <a:lnTo>
                    <a:pt x="244647" y="258608"/>
                  </a:lnTo>
                  <a:lnTo>
                    <a:pt x="252618" y="259995"/>
                  </a:lnTo>
                  <a:lnTo>
                    <a:pt x="260597" y="258608"/>
                  </a:lnTo>
                  <a:lnTo>
                    <a:pt x="267403" y="254771"/>
                  </a:lnTo>
                  <a:lnTo>
                    <a:pt x="272551" y="248967"/>
                  </a:lnTo>
                  <a:lnTo>
                    <a:pt x="275552" y="241678"/>
                  </a:lnTo>
                  <a:lnTo>
                    <a:pt x="278544" y="248967"/>
                  </a:lnTo>
                  <a:lnTo>
                    <a:pt x="283674" y="254771"/>
                  </a:lnTo>
                  <a:lnTo>
                    <a:pt x="290464" y="258608"/>
                  </a:lnTo>
                  <a:lnTo>
                    <a:pt x="298435" y="259995"/>
                  </a:lnTo>
                  <a:lnTo>
                    <a:pt x="306413" y="258608"/>
                  </a:lnTo>
                  <a:lnTo>
                    <a:pt x="313220" y="254771"/>
                  </a:lnTo>
                  <a:lnTo>
                    <a:pt x="318368" y="248967"/>
                  </a:lnTo>
                  <a:lnTo>
                    <a:pt x="321368" y="241678"/>
                  </a:lnTo>
                  <a:lnTo>
                    <a:pt x="324361" y="248967"/>
                  </a:lnTo>
                  <a:lnTo>
                    <a:pt x="329491" y="254771"/>
                  </a:lnTo>
                  <a:lnTo>
                    <a:pt x="336281" y="258608"/>
                  </a:lnTo>
                  <a:lnTo>
                    <a:pt x="344251" y="259995"/>
                  </a:lnTo>
                  <a:lnTo>
                    <a:pt x="352230" y="258608"/>
                  </a:lnTo>
                  <a:lnTo>
                    <a:pt x="359037" y="254771"/>
                  </a:lnTo>
                  <a:lnTo>
                    <a:pt x="364184" y="248967"/>
                  </a:lnTo>
                  <a:lnTo>
                    <a:pt x="367185" y="241678"/>
                  </a:lnTo>
                  <a:lnTo>
                    <a:pt x="370177" y="248967"/>
                  </a:lnTo>
                  <a:lnTo>
                    <a:pt x="375308" y="254771"/>
                  </a:lnTo>
                  <a:lnTo>
                    <a:pt x="382097" y="258608"/>
                  </a:lnTo>
                  <a:lnTo>
                    <a:pt x="390068" y="259995"/>
                  </a:lnTo>
                  <a:lnTo>
                    <a:pt x="398047" y="258608"/>
                  </a:lnTo>
                  <a:lnTo>
                    <a:pt x="404854" y="254771"/>
                  </a:lnTo>
                  <a:lnTo>
                    <a:pt x="410001" y="248967"/>
                  </a:lnTo>
                  <a:lnTo>
                    <a:pt x="413001" y="241678"/>
                  </a:lnTo>
                  <a:lnTo>
                    <a:pt x="415994" y="248967"/>
                  </a:lnTo>
                  <a:lnTo>
                    <a:pt x="421124" y="254771"/>
                  </a:lnTo>
                  <a:lnTo>
                    <a:pt x="427914" y="258608"/>
                  </a:lnTo>
                  <a:lnTo>
                    <a:pt x="435884" y="259995"/>
                  </a:lnTo>
                  <a:lnTo>
                    <a:pt x="443863" y="258608"/>
                  </a:lnTo>
                  <a:lnTo>
                    <a:pt x="450670" y="254771"/>
                  </a:lnTo>
                  <a:lnTo>
                    <a:pt x="455817" y="248967"/>
                  </a:lnTo>
                  <a:lnTo>
                    <a:pt x="458818" y="241678"/>
                  </a:lnTo>
                  <a:lnTo>
                    <a:pt x="461818" y="248967"/>
                  </a:lnTo>
                  <a:lnTo>
                    <a:pt x="466966" y="254771"/>
                  </a:lnTo>
                  <a:lnTo>
                    <a:pt x="473773" y="258608"/>
                  </a:lnTo>
                  <a:lnTo>
                    <a:pt x="481751" y="259995"/>
                  </a:lnTo>
                  <a:lnTo>
                    <a:pt x="489722" y="258608"/>
                  </a:lnTo>
                  <a:lnTo>
                    <a:pt x="496512" y="254771"/>
                  </a:lnTo>
                  <a:lnTo>
                    <a:pt x="501642" y="248967"/>
                  </a:lnTo>
                  <a:lnTo>
                    <a:pt x="504635" y="241678"/>
                  </a:lnTo>
                  <a:lnTo>
                    <a:pt x="507635" y="248967"/>
                  </a:lnTo>
                  <a:lnTo>
                    <a:pt x="512783" y="254771"/>
                  </a:lnTo>
                  <a:lnTo>
                    <a:pt x="519589" y="258608"/>
                  </a:lnTo>
                  <a:lnTo>
                    <a:pt x="527568" y="259995"/>
                  </a:lnTo>
                  <a:lnTo>
                    <a:pt x="535539" y="258608"/>
                  </a:lnTo>
                  <a:lnTo>
                    <a:pt x="542328" y="254771"/>
                  </a:lnTo>
                  <a:lnTo>
                    <a:pt x="547458" y="248967"/>
                  </a:lnTo>
                  <a:lnTo>
                    <a:pt x="550451" y="241678"/>
                  </a:lnTo>
                  <a:lnTo>
                    <a:pt x="553452" y="248967"/>
                  </a:lnTo>
                  <a:lnTo>
                    <a:pt x="558599" y="254771"/>
                  </a:lnTo>
                  <a:lnTo>
                    <a:pt x="565406" y="258608"/>
                  </a:lnTo>
                  <a:lnTo>
                    <a:pt x="573385" y="259995"/>
                  </a:lnTo>
                  <a:lnTo>
                    <a:pt x="581356" y="258608"/>
                  </a:lnTo>
                  <a:lnTo>
                    <a:pt x="588145" y="254771"/>
                  </a:lnTo>
                  <a:lnTo>
                    <a:pt x="593275" y="248967"/>
                  </a:lnTo>
                  <a:lnTo>
                    <a:pt x="596268" y="241678"/>
                  </a:lnTo>
                  <a:lnTo>
                    <a:pt x="599268" y="248967"/>
                  </a:lnTo>
                  <a:lnTo>
                    <a:pt x="604416" y="254771"/>
                  </a:lnTo>
                  <a:lnTo>
                    <a:pt x="611223" y="258608"/>
                  </a:lnTo>
                  <a:lnTo>
                    <a:pt x="619201" y="259995"/>
                  </a:lnTo>
                  <a:lnTo>
                    <a:pt x="628345" y="258150"/>
                  </a:lnTo>
                  <a:lnTo>
                    <a:pt x="635810" y="253119"/>
                  </a:lnTo>
                  <a:lnTo>
                    <a:pt x="640842" y="245654"/>
                  </a:lnTo>
                  <a:lnTo>
                    <a:pt x="642687" y="236509"/>
                  </a:lnTo>
                  <a:lnTo>
                    <a:pt x="578051" y="116222"/>
                  </a:lnTo>
                  <a:lnTo>
                    <a:pt x="432773" y="116222"/>
                  </a:lnTo>
                  <a:lnTo>
                    <a:pt x="432773" y="88070"/>
                  </a:lnTo>
                  <a:lnTo>
                    <a:pt x="467098" y="88070"/>
                  </a:lnTo>
                  <a:lnTo>
                    <a:pt x="467098" y="0"/>
                  </a:lnTo>
                  <a:lnTo>
                    <a:pt x="175588" y="0"/>
                  </a:lnTo>
                  <a:close/>
                </a:path>
                <a:path w="643254" h="524510">
                  <a:moveTo>
                    <a:pt x="234352" y="88070"/>
                  </a:moveTo>
                  <a:lnTo>
                    <a:pt x="408334" y="88070"/>
                  </a:lnTo>
                  <a:lnTo>
                    <a:pt x="408334" y="116222"/>
                  </a:lnTo>
                  <a:lnTo>
                    <a:pt x="234352" y="116222"/>
                  </a:lnTo>
                  <a:lnTo>
                    <a:pt x="234352" y="88070"/>
                  </a:lnTo>
                  <a:close/>
                </a:path>
                <a:path w="643254" h="524510">
                  <a:moveTo>
                    <a:pt x="36432" y="285588"/>
                  </a:moveTo>
                  <a:lnTo>
                    <a:pt x="36432" y="463585"/>
                  </a:lnTo>
                  <a:lnTo>
                    <a:pt x="282176" y="463585"/>
                  </a:lnTo>
                  <a:lnTo>
                    <a:pt x="282176" y="318457"/>
                  </a:lnTo>
                  <a:lnTo>
                    <a:pt x="360510" y="318457"/>
                  </a:lnTo>
                  <a:lnTo>
                    <a:pt x="360510" y="463585"/>
                  </a:lnTo>
                  <a:lnTo>
                    <a:pt x="606304" y="463585"/>
                  </a:lnTo>
                  <a:lnTo>
                    <a:pt x="606304" y="285588"/>
                  </a:lnTo>
                  <a:lnTo>
                    <a:pt x="36432" y="285588"/>
                  </a:lnTo>
                  <a:close/>
                </a:path>
                <a:path w="643254" h="524510">
                  <a:moveTo>
                    <a:pt x="70556" y="318457"/>
                  </a:moveTo>
                  <a:lnTo>
                    <a:pt x="148891" y="318457"/>
                  </a:lnTo>
                  <a:lnTo>
                    <a:pt x="148891" y="395789"/>
                  </a:lnTo>
                  <a:lnTo>
                    <a:pt x="70556" y="395789"/>
                  </a:lnTo>
                  <a:lnTo>
                    <a:pt x="70556" y="318457"/>
                  </a:lnTo>
                  <a:close/>
                </a:path>
                <a:path w="643254" h="524510">
                  <a:moveTo>
                    <a:pt x="176391" y="318457"/>
                  </a:moveTo>
                  <a:lnTo>
                    <a:pt x="254726" y="318457"/>
                  </a:lnTo>
                  <a:lnTo>
                    <a:pt x="254726" y="395789"/>
                  </a:lnTo>
                  <a:lnTo>
                    <a:pt x="176391" y="395789"/>
                  </a:lnTo>
                  <a:lnTo>
                    <a:pt x="176391" y="318457"/>
                  </a:lnTo>
                  <a:close/>
                </a:path>
                <a:path w="643254" h="524510">
                  <a:moveTo>
                    <a:pt x="388010" y="318457"/>
                  </a:moveTo>
                  <a:lnTo>
                    <a:pt x="466345" y="318457"/>
                  </a:lnTo>
                  <a:lnTo>
                    <a:pt x="466345" y="395789"/>
                  </a:lnTo>
                  <a:lnTo>
                    <a:pt x="388010" y="395789"/>
                  </a:lnTo>
                  <a:lnTo>
                    <a:pt x="388010" y="318457"/>
                  </a:lnTo>
                  <a:close/>
                </a:path>
                <a:path w="643254" h="524510">
                  <a:moveTo>
                    <a:pt x="493845" y="318457"/>
                  </a:moveTo>
                  <a:lnTo>
                    <a:pt x="572180" y="318457"/>
                  </a:lnTo>
                  <a:lnTo>
                    <a:pt x="572180" y="395789"/>
                  </a:lnTo>
                  <a:lnTo>
                    <a:pt x="493845" y="395789"/>
                  </a:lnTo>
                  <a:lnTo>
                    <a:pt x="493845" y="318457"/>
                  </a:lnTo>
                  <a:close/>
                </a:path>
                <a:path w="643254" h="524510">
                  <a:moveTo>
                    <a:pt x="335319" y="374561"/>
                  </a:moveTo>
                  <a:lnTo>
                    <a:pt x="335319" y="417016"/>
                  </a:lnTo>
                  <a:lnTo>
                    <a:pt x="350022" y="417016"/>
                  </a:lnTo>
                  <a:lnTo>
                    <a:pt x="350022" y="374561"/>
                  </a:lnTo>
                  <a:lnTo>
                    <a:pt x="335319" y="374561"/>
                  </a:lnTo>
                  <a:close/>
                </a:path>
                <a:path w="643254" h="524510">
                  <a:moveTo>
                    <a:pt x="552" y="492591"/>
                  </a:moveTo>
                  <a:lnTo>
                    <a:pt x="552" y="524406"/>
                  </a:lnTo>
                  <a:lnTo>
                    <a:pt x="642134" y="524406"/>
                  </a:lnTo>
                  <a:lnTo>
                    <a:pt x="642134" y="492591"/>
                  </a:lnTo>
                  <a:lnTo>
                    <a:pt x="552" y="492591"/>
                  </a:lnTo>
                  <a:close/>
                </a:path>
              </a:pathLst>
            </a:custGeom>
            <a:ln w="12700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96606" y="1889115"/>
              <a:ext cx="3687551" cy="218434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454909" y="2051058"/>
              <a:ext cx="3571240" cy="1820545"/>
            </a:xfrm>
            <a:custGeom>
              <a:avLst/>
              <a:gdLst/>
              <a:ahLst/>
              <a:cxnLst/>
              <a:rect l="l" t="t" r="r" b="b"/>
              <a:pathLst>
                <a:path w="3571240" h="1820545">
                  <a:moveTo>
                    <a:pt x="0" y="1820452"/>
                  </a:moveTo>
                  <a:lnTo>
                    <a:pt x="3570944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22548" y="2043602"/>
              <a:ext cx="152400" cy="187064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198748" y="2075037"/>
              <a:ext cx="0" cy="1767839"/>
            </a:xfrm>
            <a:custGeom>
              <a:avLst/>
              <a:gdLst/>
              <a:ahLst/>
              <a:cxnLst/>
              <a:rect l="l" t="t" r="r" b="b"/>
              <a:pathLst>
                <a:path w="0" h="1767839">
                  <a:moveTo>
                    <a:pt x="0" y="997271"/>
                  </a:moveTo>
                  <a:lnTo>
                    <a:pt x="0" y="1767770"/>
                  </a:lnTo>
                </a:path>
                <a:path w="0" h="1767839">
                  <a:moveTo>
                    <a:pt x="0" y="0"/>
                  </a:moveTo>
                  <a:lnTo>
                    <a:pt x="0" y="665168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160648" y="3846617"/>
              <a:ext cx="76200" cy="0"/>
            </a:xfrm>
            <a:custGeom>
              <a:avLst/>
              <a:gdLst/>
              <a:ahLst/>
              <a:cxnLst/>
              <a:rect l="l" t="t" r="r" b="b"/>
              <a:pathLst>
                <a:path w="76200" h="0">
                  <a:moveTo>
                    <a:pt x="0" y="0"/>
                  </a:moveTo>
                  <a:lnTo>
                    <a:pt x="76200" y="0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160648" y="2071227"/>
              <a:ext cx="76200" cy="0"/>
            </a:xfrm>
            <a:custGeom>
              <a:avLst/>
              <a:gdLst/>
              <a:ahLst/>
              <a:cxnLst/>
              <a:rect l="l" t="t" r="r" b="b"/>
              <a:pathLst>
                <a:path w="76200" h="0">
                  <a:moveTo>
                    <a:pt x="76200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092823" y="2740206"/>
              <a:ext cx="212090" cy="332105"/>
            </a:xfrm>
            <a:custGeom>
              <a:avLst/>
              <a:gdLst/>
              <a:ahLst/>
              <a:cxnLst/>
              <a:rect l="l" t="t" r="r" b="b"/>
              <a:pathLst>
                <a:path w="212089" h="332105">
                  <a:moveTo>
                    <a:pt x="211849" y="0"/>
                  </a:moveTo>
                  <a:lnTo>
                    <a:pt x="0" y="0"/>
                  </a:lnTo>
                  <a:lnTo>
                    <a:pt x="0" y="332102"/>
                  </a:lnTo>
                  <a:lnTo>
                    <a:pt x="211849" y="332102"/>
                  </a:lnTo>
                  <a:lnTo>
                    <a:pt x="211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13479" y="4078802"/>
              <a:ext cx="3666350" cy="1524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464914" y="4135003"/>
              <a:ext cx="3563620" cy="0"/>
            </a:xfrm>
            <a:custGeom>
              <a:avLst/>
              <a:gdLst/>
              <a:ahLst/>
              <a:cxnLst/>
              <a:rect l="l" t="t" r="r" b="b"/>
              <a:pathLst>
                <a:path w="3563620" h="0">
                  <a:moveTo>
                    <a:pt x="0" y="0"/>
                  </a:moveTo>
                  <a:lnTo>
                    <a:pt x="1675814" y="0"/>
                  </a:lnTo>
                </a:path>
                <a:path w="3563620" h="0">
                  <a:moveTo>
                    <a:pt x="1887663" y="0"/>
                  </a:moveTo>
                  <a:lnTo>
                    <a:pt x="3563480" y="0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032204" y="4096903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w="0" h="76200">
                  <a:moveTo>
                    <a:pt x="0" y="7620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461104" y="4096903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w="0" h="76200">
                  <a:moveTo>
                    <a:pt x="0" y="0"/>
                  </a:moveTo>
                  <a:lnTo>
                    <a:pt x="0" y="76200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140729" y="3968951"/>
              <a:ext cx="212090" cy="332105"/>
            </a:xfrm>
            <a:custGeom>
              <a:avLst/>
              <a:gdLst/>
              <a:ahLst/>
              <a:cxnLst/>
              <a:rect l="l" t="t" r="r" b="b"/>
              <a:pathLst>
                <a:path w="212089" h="332104">
                  <a:moveTo>
                    <a:pt x="211849" y="0"/>
                  </a:moveTo>
                  <a:lnTo>
                    <a:pt x="0" y="0"/>
                  </a:lnTo>
                  <a:lnTo>
                    <a:pt x="0" y="332102"/>
                  </a:lnTo>
                  <a:lnTo>
                    <a:pt x="211849" y="332102"/>
                  </a:lnTo>
                  <a:lnTo>
                    <a:pt x="211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20742" y="1937717"/>
              <a:ext cx="695325" cy="44148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563604" y="1957580"/>
              <a:ext cx="609600" cy="356235"/>
            </a:xfrm>
            <a:custGeom>
              <a:avLst/>
              <a:gdLst/>
              <a:ahLst/>
              <a:cxnLst/>
              <a:rect l="l" t="t" r="r" b="b"/>
              <a:pathLst>
                <a:path w="609600" h="356235">
                  <a:moveTo>
                    <a:pt x="382143" y="148590"/>
                  </a:moveTo>
                  <a:lnTo>
                    <a:pt x="135921" y="148590"/>
                  </a:lnTo>
                  <a:lnTo>
                    <a:pt x="257699" y="196977"/>
                  </a:lnTo>
                  <a:lnTo>
                    <a:pt x="259441" y="198693"/>
                  </a:lnTo>
                  <a:lnTo>
                    <a:pt x="263456" y="204046"/>
                  </a:lnTo>
                  <a:lnTo>
                    <a:pt x="267927" y="213342"/>
                  </a:lnTo>
                  <a:lnTo>
                    <a:pt x="271034" y="226885"/>
                  </a:lnTo>
                  <a:lnTo>
                    <a:pt x="273107" y="233203"/>
                  </a:lnTo>
                  <a:lnTo>
                    <a:pt x="280336" y="247102"/>
                  </a:lnTo>
                  <a:lnTo>
                    <a:pt x="294237" y="261001"/>
                  </a:lnTo>
                  <a:lnTo>
                    <a:pt x="316325" y="267319"/>
                  </a:lnTo>
                  <a:lnTo>
                    <a:pt x="559974" y="267319"/>
                  </a:lnTo>
                  <a:lnTo>
                    <a:pt x="568882" y="266401"/>
                  </a:lnTo>
                  <a:lnTo>
                    <a:pt x="586741" y="259952"/>
                  </a:lnTo>
                  <a:lnTo>
                    <a:pt x="600254" y="242435"/>
                  </a:lnTo>
                  <a:lnTo>
                    <a:pt x="596122" y="208311"/>
                  </a:lnTo>
                  <a:lnTo>
                    <a:pt x="584851" y="180832"/>
                  </a:lnTo>
                  <a:lnTo>
                    <a:pt x="382143" y="180832"/>
                  </a:lnTo>
                  <a:lnTo>
                    <a:pt x="382143" y="148590"/>
                  </a:lnTo>
                  <a:close/>
                </a:path>
                <a:path w="609600" h="356235">
                  <a:moveTo>
                    <a:pt x="74533" y="31908"/>
                  </a:moveTo>
                  <a:lnTo>
                    <a:pt x="45547" y="37774"/>
                  </a:lnTo>
                  <a:lnTo>
                    <a:pt x="21853" y="53762"/>
                  </a:lnTo>
                  <a:lnTo>
                    <a:pt x="5865" y="77457"/>
                  </a:lnTo>
                  <a:lnTo>
                    <a:pt x="0" y="106442"/>
                  </a:lnTo>
                  <a:lnTo>
                    <a:pt x="5865" y="135427"/>
                  </a:lnTo>
                  <a:lnTo>
                    <a:pt x="21853" y="159121"/>
                  </a:lnTo>
                  <a:lnTo>
                    <a:pt x="45547" y="175108"/>
                  </a:lnTo>
                  <a:lnTo>
                    <a:pt x="74533" y="180975"/>
                  </a:lnTo>
                  <a:lnTo>
                    <a:pt x="92972" y="178661"/>
                  </a:lnTo>
                  <a:lnTo>
                    <a:pt x="109728" y="172106"/>
                  </a:lnTo>
                  <a:lnTo>
                    <a:pt x="124233" y="161889"/>
                  </a:lnTo>
                  <a:lnTo>
                    <a:pt x="135921" y="148590"/>
                  </a:lnTo>
                  <a:lnTo>
                    <a:pt x="382143" y="148590"/>
                  </a:lnTo>
                  <a:lnTo>
                    <a:pt x="382143" y="147685"/>
                  </a:lnTo>
                  <a:lnTo>
                    <a:pt x="74533" y="147685"/>
                  </a:lnTo>
                  <a:lnTo>
                    <a:pt x="58479" y="144442"/>
                  </a:lnTo>
                  <a:lnTo>
                    <a:pt x="45352" y="135599"/>
                  </a:lnTo>
                  <a:lnTo>
                    <a:pt x="36493" y="122489"/>
                  </a:lnTo>
                  <a:lnTo>
                    <a:pt x="33242" y="106442"/>
                  </a:lnTo>
                  <a:lnTo>
                    <a:pt x="36493" y="90388"/>
                  </a:lnTo>
                  <a:lnTo>
                    <a:pt x="45352" y="77261"/>
                  </a:lnTo>
                  <a:lnTo>
                    <a:pt x="58479" y="68402"/>
                  </a:lnTo>
                  <a:lnTo>
                    <a:pt x="74533" y="65150"/>
                  </a:lnTo>
                  <a:lnTo>
                    <a:pt x="135919" y="65150"/>
                  </a:lnTo>
                  <a:lnTo>
                    <a:pt x="134244" y="61986"/>
                  </a:lnTo>
                  <a:lnTo>
                    <a:pt x="118159" y="46083"/>
                  </a:lnTo>
                  <a:lnTo>
                    <a:pt x="97859" y="35654"/>
                  </a:lnTo>
                  <a:lnTo>
                    <a:pt x="74533" y="31908"/>
                  </a:lnTo>
                  <a:close/>
                </a:path>
                <a:path w="609600" h="356235">
                  <a:moveTo>
                    <a:pt x="440150" y="110871"/>
                  </a:moveTo>
                  <a:lnTo>
                    <a:pt x="425576" y="110871"/>
                  </a:lnTo>
                  <a:lnTo>
                    <a:pt x="425576" y="180832"/>
                  </a:lnTo>
                  <a:lnTo>
                    <a:pt x="440150" y="180832"/>
                  </a:lnTo>
                  <a:lnTo>
                    <a:pt x="440150" y="110871"/>
                  </a:lnTo>
                  <a:close/>
                </a:path>
                <a:path w="609600" h="356235">
                  <a:moveTo>
                    <a:pt x="498919" y="110871"/>
                  </a:moveTo>
                  <a:lnTo>
                    <a:pt x="483584" y="110871"/>
                  </a:lnTo>
                  <a:lnTo>
                    <a:pt x="483584" y="180832"/>
                  </a:lnTo>
                  <a:lnTo>
                    <a:pt x="498919" y="180832"/>
                  </a:lnTo>
                  <a:lnTo>
                    <a:pt x="498919" y="110871"/>
                  </a:lnTo>
                  <a:close/>
                </a:path>
                <a:path w="609600" h="356235">
                  <a:moveTo>
                    <a:pt x="549864" y="110871"/>
                  </a:moveTo>
                  <a:lnTo>
                    <a:pt x="498919" y="110871"/>
                  </a:lnTo>
                  <a:lnTo>
                    <a:pt x="523548" y="121802"/>
                  </a:lnTo>
                  <a:lnTo>
                    <a:pt x="539369" y="145851"/>
                  </a:lnTo>
                  <a:lnTo>
                    <a:pt x="547811" y="169901"/>
                  </a:lnTo>
                  <a:lnTo>
                    <a:pt x="550307" y="180832"/>
                  </a:lnTo>
                  <a:lnTo>
                    <a:pt x="584851" y="180832"/>
                  </a:lnTo>
                  <a:lnTo>
                    <a:pt x="564595" y="131444"/>
                  </a:lnTo>
                  <a:lnTo>
                    <a:pt x="560512" y="123743"/>
                  </a:lnTo>
                  <a:lnTo>
                    <a:pt x="549864" y="110871"/>
                  </a:lnTo>
                  <a:close/>
                </a:path>
                <a:path w="609600" h="356235">
                  <a:moveTo>
                    <a:pt x="478059" y="82153"/>
                  </a:moveTo>
                  <a:lnTo>
                    <a:pt x="73723" y="82153"/>
                  </a:lnTo>
                  <a:lnTo>
                    <a:pt x="59960" y="86169"/>
                  </a:lnTo>
                  <a:lnTo>
                    <a:pt x="74533" y="124206"/>
                  </a:lnTo>
                  <a:lnTo>
                    <a:pt x="103585" y="135731"/>
                  </a:lnTo>
                  <a:lnTo>
                    <a:pt x="97487" y="140719"/>
                  </a:lnTo>
                  <a:lnTo>
                    <a:pt x="90502" y="144482"/>
                  </a:lnTo>
                  <a:lnTo>
                    <a:pt x="82795" y="146857"/>
                  </a:lnTo>
                  <a:lnTo>
                    <a:pt x="74533" y="147685"/>
                  </a:lnTo>
                  <a:lnTo>
                    <a:pt x="382143" y="147685"/>
                  </a:lnTo>
                  <a:lnTo>
                    <a:pt x="382143" y="110871"/>
                  </a:lnTo>
                  <a:lnTo>
                    <a:pt x="549864" y="110871"/>
                  </a:lnTo>
                  <a:lnTo>
                    <a:pt x="546496" y="106799"/>
                  </a:lnTo>
                  <a:lnTo>
                    <a:pt x="519896" y="89855"/>
                  </a:lnTo>
                  <a:lnTo>
                    <a:pt x="478059" y="82153"/>
                  </a:lnTo>
                  <a:close/>
                </a:path>
                <a:path w="609600" h="356235">
                  <a:moveTo>
                    <a:pt x="135919" y="65150"/>
                  </a:moveTo>
                  <a:lnTo>
                    <a:pt x="74533" y="65150"/>
                  </a:lnTo>
                  <a:lnTo>
                    <a:pt x="84447" y="66362"/>
                  </a:lnTo>
                  <a:lnTo>
                    <a:pt x="93488" y="69799"/>
                  </a:lnTo>
                  <a:lnTo>
                    <a:pt x="101373" y="75162"/>
                  </a:lnTo>
                  <a:lnTo>
                    <a:pt x="107823" y="82153"/>
                  </a:lnTo>
                  <a:lnTo>
                    <a:pt x="144923" y="82153"/>
                  </a:lnTo>
                  <a:lnTo>
                    <a:pt x="135919" y="65150"/>
                  </a:lnTo>
                  <a:close/>
                </a:path>
                <a:path w="609600" h="356235">
                  <a:moveTo>
                    <a:pt x="384048" y="36575"/>
                  </a:moveTo>
                  <a:lnTo>
                    <a:pt x="350758" y="36575"/>
                  </a:lnTo>
                  <a:lnTo>
                    <a:pt x="350758" y="82153"/>
                  </a:lnTo>
                  <a:lnTo>
                    <a:pt x="384048" y="82153"/>
                  </a:lnTo>
                  <a:lnTo>
                    <a:pt x="384048" y="36575"/>
                  </a:lnTo>
                  <a:close/>
                </a:path>
                <a:path w="609600" h="356235">
                  <a:moveTo>
                    <a:pt x="305296" y="0"/>
                  </a:moveTo>
                  <a:lnTo>
                    <a:pt x="146018" y="0"/>
                  </a:lnTo>
                  <a:lnTo>
                    <a:pt x="137391" y="1745"/>
                  </a:lnTo>
                  <a:lnTo>
                    <a:pt x="130353" y="6504"/>
                  </a:lnTo>
                  <a:lnTo>
                    <a:pt x="125610" y="13559"/>
                  </a:lnTo>
                  <a:lnTo>
                    <a:pt x="123873" y="22193"/>
                  </a:lnTo>
                  <a:lnTo>
                    <a:pt x="125611" y="30826"/>
                  </a:lnTo>
                  <a:lnTo>
                    <a:pt x="130353" y="37881"/>
                  </a:lnTo>
                  <a:lnTo>
                    <a:pt x="137392" y="42640"/>
                  </a:lnTo>
                  <a:lnTo>
                    <a:pt x="146018" y="44386"/>
                  </a:lnTo>
                  <a:lnTo>
                    <a:pt x="304816" y="44386"/>
                  </a:lnTo>
                  <a:lnTo>
                    <a:pt x="310781" y="41313"/>
                  </a:lnTo>
                  <a:lnTo>
                    <a:pt x="314849" y="36575"/>
                  </a:lnTo>
                  <a:lnTo>
                    <a:pt x="603976" y="36575"/>
                  </a:lnTo>
                  <a:lnTo>
                    <a:pt x="607854" y="30826"/>
                  </a:lnTo>
                  <a:lnTo>
                    <a:pt x="609600" y="22193"/>
                  </a:lnTo>
                  <a:lnTo>
                    <a:pt x="607854" y="13559"/>
                  </a:lnTo>
                  <a:lnTo>
                    <a:pt x="604683" y="8858"/>
                  </a:lnTo>
                  <a:lnTo>
                    <a:pt x="315706" y="8858"/>
                  </a:lnTo>
                  <a:lnTo>
                    <a:pt x="311656" y="3525"/>
                  </a:lnTo>
                  <a:lnTo>
                    <a:pt x="305296" y="0"/>
                  </a:lnTo>
                  <a:close/>
                </a:path>
                <a:path w="609600" h="356235">
                  <a:moveTo>
                    <a:pt x="603976" y="36575"/>
                  </a:moveTo>
                  <a:lnTo>
                    <a:pt x="418672" y="36575"/>
                  </a:lnTo>
                  <a:lnTo>
                    <a:pt x="422738" y="41313"/>
                  </a:lnTo>
                  <a:lnTo>
                    <a:pt x="428703" y="44386"/>
                  </a:lnTo>
                  <a:lnTo>
                    <a:pt x="587406" y="44386"/>
                  </a:lnTo>
                  <a:lnTo>
                    <a:pt x="596040" y="42640"/>
                  </a:lnTo>
                  <a:lnTo>
                    <a:pt x="603095" y="37881"/>
                  </a:lnTo>
                  <a:lnTo>
                    <a:pt x="603976" y="36575"/>
                  </a:lnTo>
                  <a:close/>
                </a:path>
                <a:path w="609600" h="356235">
                  <a:moveTo>
                    <a:pt x="587406" y="0"/>
                  </a:moveTo>
                  <a:lnTo>
                    <a:pt x="428223" y="0"/>
                  </a:lnTo>
                  <a:lnTo>
                    <a:pt x="421863" y="3525"/>
                  </a:lnTo>
                  <a:lnTo>
                    <a:pt x="417814" y="8858"/>
                  </a:lnTo>
                  <a:lnTo>
                    <a:pt x="604683" y="8858"/>
                  </a:lnTo>
                  <a:lnTo>
                    <a:pt x="603095" y="6504"/>
                  </a:lnTo>
                  <a:lnTo>
                    <a:pt x="596040" y="1745"/>
                  </a:lnTo>
                  <a:lnTo>
                    <a:pt x="587406" y="0"/>
                  </a:lnTo>
                  <a:close/>
                </a:path>
                <a:path w="609600" h="356235">
                  <a:moveTo>
                    <a:pt x="598417" y="298037"/>
                  </a:moveTo>
                  <a:lnTo>
                    <a:pt x="281931" y="298037"/>
                  </a:lnTo>
                  <a:lnTo>
                    <a:pt x="278845" y="301123"/>
                  </a:lnTo>
                  <a:lnTo>
                    <a:pt x="278845" y="352672"/>
                  </a:lnTo>
                  <a:lnTo>
                    <a:pt x="281931" y="355758"/>
                  </a:lnTo>
                  <a:lnTo>
                    <a:pt x="598417" y="355758"/>
                  </a:lnTo>
                  <a:lnTo>
                    <a:pt x="601503" y="352672"/>
                  </a:lnTo>
                  <a:lnTo>
                    <a:pt x="601503" y="301123"/>
                  </a:lnTo>
                  <a:lnTo>
                    <a:pt x="598417" y="298037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563604" y="1957580"/>
              <a:ext cx="609600" cy="267335"/>
            </a:xfrm>
            <a:custGeom>
              <a:avLst/>
              <a:gdLst/>
              <a:ahLst/>
              <a:cxnLst/>
              <a:rect l="l" t="t" r="r" b="b"/>
              <a:pathLst>
                <a:path w="609600" h="267335">
                  <a:moveTo>
                    <a:pt x="146018" y="0"/>
                  </a:moveTo>
                  <a:lnTo>
                    <a:pt x="137391" y="1745"/>
                  </a:lnTo>
                  <a:lnTo>
                    <a:pt x="130353" y="6504"/>
                  </a:lnTo>
                  <a:lnTo>
                    <a:pt x="125610" y="13559"/>
                  </a:lnTo>
                  <a:lnTo>
                    <a:pt x="123872" y="22193"/>
                  </a:lnTo>
                  <a:lnTo>
                    <a:pt x="125610" y="30826"/>
                  </a:lnTo>
                  <a:lnTo>
                    <a:pt x="130353" y="37881"/>
                  </a:lnTo>
                  <a:lnTo>
                    <a:pt x="137392" y="42640"/>
                  </a:lnTo>
                  <a:lnTo>
                    <a:pt x="146018" y="44386"/>
                  </a:lnTo>
                  <a:lnTo>
                    <a:pt x="298084" y="44386"/>
                  </a:lnTo>
                  <a:lnTo>
                    <a:pt x="304816" y="44386"/>
                  </a:lnTo>
                  <a:lnTo>
                    <a:pt x="310781" y="41312"/>
                  </a:lnTo>
                  <a:lnTo>
                    <a:pt x="314848" y="36576"/>
                  </a:lnTo>
                  <a:lnTo>
                    <a:pt x="350758" y="36576"/>
                  </a:lnTo>
                  <a:lnTo>
                    <a:pt x="350758" y="82153"/>
                  </a:lnTo>
                  <a:lnTo>
                    <a:pt x="144922" y="82153"/>
                  </a:lnTo>
                  <a:lnTo>
                    <a:pt x="134244" y="61986"/>
                  </a:lnTo>
                  <a:lnTo>
                    <a:pt x="118159" y="46083"/>
                  </a:lnTo>
                  <a:lnTo>
                    <a:pt x="97858" y="35654"/>
                  </a:lnTo>
                  <a:lnTo>
                    <a:pt x="74533" y="31908"/>
                  </a:lnTo>
                  <a:lnTo>
                    <a:pt x="45547" y="37774"/>
                  </a:lnTo>
                  <a:lnTo>
                    <a:pt x="21853" y="53762"/>
                  </a:lnTo>
                  <a:lnTo>
                    <a:pt x="5865" y="77456"/>
                  </a:lnTo>
                  <a:lnTo>
                    <a:pt x="0" y="106441"/>
                  </a:lnTo>
                  <a:lnTo>
                    <a:pt x="5865" y="135427"/>
                  </a:lnTo>
                  <a:lnTo>
                    <a:pt x="21853" y="159121"/>
                  </a:lnTo>
                  <a:lnTo>
                    <a:pt x="45547" y="175108"/>
                  </a:lnTo>
                  <a:lnTo>
                    <a:pt x="74533" y="180975"/>
                  </a:lnTo>
                  <a:lnTo>
                    <a:pt x="92972" y="178661"/>
                  </a:lnTo>
                  <a:lnTo>
                    <a:pt x="109728" y="172106"/>
                  </a:lnTo>
                  <a:lnTo>
                    <a:pt x="124233" y="161889"/>
                  </a:lnTo>
                  <a:lnTo>
                    <a:pt x="135921" y="148590"/>
                  </a:lnTo>
                  <a:lnTo>
                    <a:pt x="257698" y="196977"/>
                  </a:lnTo>
                  <a:lnTo>
                    <a:pt x="259441" y="198693"/>
                  </a:lnTo>
                  <a:lnTo>
                    <a:pt x="263456" y="204046"/>
                  </a:lnTo>
                  <a:lnTo>
                    <a:pt x="267926" y="213342"/>
                  </a:lnTo>
                  <a:lnTo>
                    <a:pt x="271033" y="226885"/>
                  </a:lnTo>
                  <a:lnTo>
                    <a:pt x="273106" y="233203"/>
                  </a:lnTo>
                  <a:lnTo>
                    <a:pt x="280336" y="247102"/>
                  </a:lnTo>
                  <a:lnTo>
                    <a:pt x="294237" y="261001"/>
                  </a:lnTo>
                  <a:lnTo>
                    <a:pt x="316325" y="267319"/>
                  </a:lnTo>
                  <a:lnTo>
                    <a:pt x="559974" y="267319"/>
                  </a:lnTo>
                  <a:lnTo>
                    <a:pt x="568882" y="266400"/>
                  </a:lnTo>
                  <a:lnTo>
                    <a:pt x="586741" y="259952"/>
                  </a:lnTo>
                  <a:lnTo>
                    <a:pt x="600253" y="242435"/>
                  </a:lnTo>
                  <a:lnTo>
                    <a:pt x="596122" y="208311"/>
                  </a:lnTo>
                  <a:lnTo>
                    <a:pt x="564594" y="131445"/>
                  </a:lnTo>
                  <a:lnTo>
                    <a:pt x="519896" y="89855"/>
                  </a:lnTo>
                  <a:lnTo>
                    <a:pt x="478059" y="82153"/>
                  </a:lnTo>
                  <a:lnTo>
                    <a:pt x="384048" y="82153"/>
                  </a:lnTo>
                  <a:lnTo>
                    <a:pt x="384048" y="36576"/>
                  </a:lnTo>
                  <a:lnTo>
                    <a:pt x="418671" y="36576"/>
                  </a:lnTo>
                  <a:lnTo>
                    <a:pt x="422738" y="41312"/>
                  </a:lnTo>
                  <a:lnTo>
                    <a:pt x="428703" y="44386"/>
                  </a:lnTo>
                  <a:lnTo>
                    <a:pt x="435435" y="44386"/>
                  </a:lnTo>
                  <a:lnTo>
                    <a:pt x="587406" y="44386"/>
                  </a:lnTo>
                  <a:lnTo>
                    <a:pt x="596040" y="42640"/>
                  </a:lnTo>
                  <a:lnTo>
                    <a:pt x="603095" y="37881"/>
                  </a:lnTo>
                  <a:lnTo>
                    <a:pt x="607854" y="30826"/>
                  </a:lnTo>
                  <a:lnTo>
                    <a:pt x="609600" y="22193"/>
                  </a:lnTo>
                  <a:lnTo>
                    <a:pt x="607854" y="13559"/>
                  </a:lnTo>
                  <a:lnTo>
                    <a:pt x="603095" y="6504"/>
                  </a:lnTo>
                  <a:lnTo>
                    <a:pt x="596040" y="1745"/>
                  </a:lnTo>
                  <a:lnTo>
                    <a:pt x="587406" y="0"/>
                  </a:lnTo>
                  <a:lnTo>
                    <a:pt x="435435" y="0"/>
                  </a:lnTo>
                  <a:lnTo>
                    <a:pt x="428223" y="0"/>
                  </a:lnTo>
                  <a:lnTo>
                    <a:pt x="421863" y="3525"/>
                  </a:lnTo>
                  <a:lnTo>
                    <a:pt x="417814" y="8858"/>
                  </a:lnTo>
                  <a:lnTo>
                    <a:pt x="315706" y="8858"/>
                  </a:lnTo>
                  <a:lnTo>
                    <a:pt x="311656" y="3525"/>
                  </a:lnTo>
                  <a:lnTo>
                    <a:pt x="305296" y="0"/>
                  </a:lnTo>
                  <a:lnTo>
                    <a:pt x="298084" y="0"/>
                  </a:lnTo>
                  <a:lnTo>
                    <a:pt x="146018" y="0"/>
                  </a:lnTo>
                  <a:close/>
                </a:path>
              </a:pathLst>
            </a:custGeom>
            <a:ln w="9525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92084" y="2017969"/>
              <a:ext cx="84105" cy="9205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40984" y="2063689"/>
              <a:ext cx="177688" cy="7948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842449" y="2255617"/>
              <a:ext cx="323215" cy="57785"/>
            </a:xfrm>
            <a:custGeom>
              <a:avLst/>
              <a:gdLst/>
              <a:ahLst/>
              <a:cxnLst/>
              <a:rect l="l" t="t" r="r" b="b"/>
              <a:pathLst>
                <a:path w="323214" h="57785">
                  <a:moveTo>
                    <a:pt x="6857" y="0"/>
                  </a:moveTo>
                  <a:lnTo>
                    <a:pt x="3086" y="0"/>
                  </a:lnTo>
                  <a:lnTo>
                    <a:pt x="0" y="3086"/>
                  </a:lnTo>
                  <a:lnTo>
                    <a:pt x="0" y="6857"/>
                  </a:lnTo>
                  <a:lnTo>
                    <a:pt x="0" y="50863"/>
                  </a:lnTo>
                  <a:lnTo>
                    <a:pt x="0" y="54635"/>
                  </a:lnTo>
                  <a:lnTo>
                    <a:pt x="3086" y="57721"/>
                  </a:lnTo>
                  <a:lnTo>
                    <a:pt x="6857" y="57721"/>
                  </a:lnTo>
                  <a:lnTo>
                    <a:pt x="315801" y="57721"/>
                  </a:lnTo>
                  <a:lnTo>
                    <a:pt x="319573" y="57721"/>
                  </a:lnTo>
                  <a:lnTo>
                    <a:pt x="322659" y="54635"/>
                  </a:lnTo>
                  <a:lnTo>
                    <a:pt x="322659" y="50863"/>
                  </a:lnTo>
                  <a:lnTo>
                    <a:pt x="322659" y="6857"/>
                  </a:lnTo>
                  <a:lnTo>
                    <a:pt x="322659" y="3086"/>
                  </a:lnTo>
                  <a:lnTo>
                    <a:pt x="319573" y="0"/>
                  </a:lnTo>
                  <a:lnTo>
                    <a:pt x="315801" y="0"/>
                  </a:lnTo>
                  <a:lnTo>
                    <a:pt x="6857" y="0"/>
                  </a:lnTo>
                  <a:close/>
                </a:path>
              </a:pathLst>
            </a:custGeom>
            <a:ln w="9525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8928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dirty="0" spc="25"/>
              <a:t> </a:t>
            </a:r>
            <a:r>
              <a:rPr dirty="0" spc="-5"/>
              <a:t>to</a:t>
            </a:r>
            <a:r>
              <a:rPr dirty="0" spc="25"/>
              <a:t> </a:t>
            </a:r>
            <a:r>
              <a:rPr dirty="0"/>
              <a:t>get</a:t>
            </a:r>
            <a:r>
              <a:rPr dirty="0" spc="30"/>
              <a:t> </a:t>
            </a:r>
            <a:r>
              <a:rPr dirty="0" spc="-5"/>
              <a:t>from</a:t>
            </a:r>
            <a:r>
              <a:rPr dirty="0" spc="25"/>
              <a:t> </a:t>
            </a:r>
            <a:r>
              <a:rPr dirty="0" spc="-5"/>
              <a:t>point</a:t>
            </a:r>
            <a:r>
              <a:rPr dirty="0" spc="-135"/>
              <a:t> </a:t>
            </a:r>
            <a:r>
              <a:rPr dirty="0"/>
              <a:t>A</a:t>
            </a:r>
            <a:r>
              <a:rPr dirty="0" spc="-135"/>
              <a:t> </a:t>
            </a:r>
            <a:r>
              <a:rPr dirty="0" spc="-5"/>
              <a:t>to</a:t>
            </a:r>
            <a:r>
              <a:rPr dirty="0" spc="25"/>
              <a:t> </a:t>
            </a:r>
            <a:r>
              <a:rPr dirty="0" spc="-5"/>
              <a:t>point</a:t>
            </a:r>
            <a:r>
              <a:rPr dirty="0" spc="30"/>
              <a:t> </a:t>
            </a:r>
            <a:r>
              <a:rPr dirty="0"/>
              <a:t>B?</a:t>
            </a: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561657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Combining</a:t>
            </a:r>
            <a:r>
              <a:rPr dirty="0" spc="20"/>
              <a:t> </a:t>
            </a:r>
            <a:r>
              <a:rPr dirty="0" spc="-10"/>
              <a:t>linear</a:t>
            </a:r>
            <a:r>
              <a:rPr dirty="0" spc="25"/>
              <a:t> </a:t>
            </a:r>
            <a:r>
              <a:rPr dirty="0" spc="-5"/>
              <a:t>transformations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96828" y="1353201"/>
            <a:ext cx="8550910" cy="3083560"/>
            <a:chOff x="296828" y="1353201"/>
            <a:chExt cx="8550910" cy="3083560"/>
          </a:xfrm>
        </p:grpSpPr>
        <p:sp>
          <p:nvSpPr>
            <p:cNvPr id="4" name="object 4"/>
            <p:cNvSpPr/>
            <p:nvPr/>
          </p:nvSpPr>
          <p:spPr>
            <a:xfrm>
              <a:off x="3445066" y="1447742"/>
              <a:ext cx="2266315" cy="2257425"/>
            </a:xfrm>
            <a:custGeom>
              <a:avLst/>
              <a:gdLst/>
              <a:ahLst/>
              <a:cxnLst/>
              <a:rect l="l" t="t" r="r" b="b"/>
              <a:pathLst>
                <a:path w="2266315" h="2257425">
                  <a:moveTo>
                    <a:pt x="194107" y="0"/>
                  </a:moveTo>
                  <a:lnTo>
                    <a:pt x="194107" y="2256937"/>
                  </a:lnTo>
                </a:path>
                <a:path w="2266315" h="2257425">
                  <a:moveTo>
                    <a:pt x="381864" y="0"/>
                  </a:moveTo>
                  <a:lnTo>
                    <a:pt x="381864" y="2256937"/>
                  </a:lnTo>
                </a:path>
                <a:path w="2266315" h="2257425">
                  <a:moveTo>
                    <a:pt x="569621" y="0"/>
                  </a:moveTo>
                  <a:lnTo>
                    <a:pt x="569621" y="2256937"/>
                  </a:lnTo>
                </a:path>
                <a:path w="2266315" h="2257425">
                  <a:moveTo>
                    <a:pt x="757378" y="0"/>
                  </a:moveTo>
                  <a:lnTo>
                    <a:pt x="757378" y="2256937"/>
                  </a:lnTo>
                </a:path>
                <a:path w="2266315" h="2257425">
                  <a:moveTo>
                    <a:pt x="945135" y="0"/>
                  </a:moveTo>
                  <a:lnTo>
                    <a:pt x="945135" y="2256937"/>
                  </a:lnTo>
                </a:path>
                <a:path w="2266315" h="2257425">
                  <a:moveTo>
                    <a:pt x="1132892" y="0"/>
                  </a:moveTo>
                  <a:lnTo>
                    <a:pt x="1132892" y="2256937"/>
                  </a:lnTo>
                </a:path>
                <a:path w="2266315" h="2257425">
                  <a:moveTo>
                    <a:pt x="1320650" y="0"/>
                  </a:moveTo>
                  <a:lnTo>
                    <a:pt x="1320650" y="2256937"/>
                  </a:lnTo>
                </a:path>
                <a:path w="2266315" h="2257425">
                  <a:moveTo>
                    <a:pt x="1508406" y="0"/>
                  </a:moveTo>
                  <a:lnTo>
                    <a:pt x="1508406" y="2256937"/>
                  </a:lnTo>
                </a:path>
                <a:path w="2266315" h="2257425">
                  <a:moveTo>
                    <a:pt x="1696163" y="0"/>
                  </a:moveTo>
                  <a:lnTo>
                    <a:pt x="1696163" y="2256937"/>
                  </a:lnTo>
                </a:path>
                <a:path w="2266315" h="2257425">
                  <a:moveTo>
                    <a:pt x="1883920" y="0"/>
                  </a:moveTo>
                  <a:lnTo>
                    <a:pt x="1883920" y="2256937"/>
                  </a:lnTo>
                </a:path>
                <a:path w="2266315" h="2257425">
                  <a:moveTo>
                    <a:pt x="2071678" y="0"/>
                  </a:moveTo>
                  <a:lnTo>
                    <a:pt x="2071678" y="2256937"/>
                  </a:lnTo>
                </a:path>
                <a:path w="2266315" h="2257425">
                  <a:moveTo>
                    <a:pt x="0" y="193369"/>
                  </a:moveTo>
                  <a:lnTo>
                    <a:pt x="2265785" y="193369"/>
                  </a:lnTo>
                </a:path>
                <a:path w="2266315" h="2257425">
                  <a:moveTo>
                    <a:pt x="0" y="380389"/>
                  </a:moveTo>
                  <a:lnTo>
                    <a:pt x="2265785" y="380389"/>
                  </a:lnTo>
                </a:path>
                <a:path w="2266315" h="2257425">
                  <a:moveTo>
                    <a:pt x="0" y="567409"/>
                  </a:moveTo>
                  <a:lnTo>
                    <a:pt x="2265785" y="567409"/>
                  </a:lnTo>
                </a:path>
                <a:path w="2266315" h="2257425">
                  <a:moveTo>
                    <a:pt x="0" y="754429"/>
                  </a:moveTo>
                  <a:lnTo>
                    <a:pt x="2265785" y="754429"/>
                  </a:lnTo>
                </a:path>
                <a:path w="2266315" h="2257425">
                  <a:moveTo>
                    <a:pt x="0" y="941448"/>
                  </a:moveTo>
                  <a:lnTo>
                    <a:pt x="2265785" y="941448"/>
                  </a:lnTo>
                </a:path>
                <a:path w="2266315" h="2257425">
                  <a:moveTo>
                    <a:pt x="0" y="1128468"/>
                  </a:moveTo>
                  <a:lnTo>
                    <a:pt x="2265785" y="1128468"/>
                  </a:lnTo>
                </a:path>
                <a:path w="2266315" h="2257425">
                  <a:moveTo>
                    <a:pt x="0" y="1315488"/>
                  </a:moveTo>
                  <a:lnTo>
                    <a:pt x="2265785" y="1315488"/>
                  </a:lnTo>
                </a:path>
                <a:path w="2266315" h="2257425">
                  <a:moveTo>
                    <a:pt x="0" y="1502507"/>
                  </a:moveTo>
                  <a:lnTo>
                    <a:pt x="2265785" y="1502507"/>
                  </a:lnTo>
                </a:path>
                <a:path w="2266315" h="2257425">
                  <a:moveTo>
                    <a:pt x="0" y="1689527"/>
                  </a:moveTo>
                  <a:lnTo>
                    <a:pt x="2265785" y="1689527"/>
                  </a:lnTo>
                </a:path>
                <a:path w="2266315" h="2257425">
                  <a:moveTo>
                    <a:pt x="0" y="1876548"/>
                  </a:moveTo>
                  <a:lnTo>
                    <a:pt x="2265785" y="1876548"/>
                  </a:lnTo>
                </a:path>
                <a:path w="2266315" h="2257425">
                  <a:moveTo>
                    <a:pt x="0" y="2063567"/>
                  </a:moveTo>
                  <a:lnTo>
                    <a:pt x="2265785" y="2063567"/>
                  </a:lnTo>
                </a:path>
                <a:path w="2266315" h="2257425">
                  <a:moveTo>
                    <a:pt x="6350" y="0"/>
                  </a:moveTo>
                  <a:lnTo>
                    <a:pt x="6350" y="2256937"/>
                  </a:lnTo>
                </a:path>
                <a:path w="2266315" h="2257425">
                  <a:moveTo>
                    <a:pt x="2259435" y="0"/>
                  </a:moveTo>
                  <a:lnTo>
                    <a:pt x="2259435" y="2256937"/>
                  </a:lnTo>
                </a:path>
                <a:path w="2266315" h="2257425">
                  <a:moveTo>
                    <a:pt x="0" y="6350"/>
                  </a:moveTo>
                  <a:lnTo>
                    <a:pt x="2265785" y="6350"/>
                  </a:lnTo>
                </a:path>
                <a:path w="2266315" h="2257425">
                  <a:moveTo>
                    <a:pt x="0" y="2250587"/>
                  </a:moveTo>
                  <a:lnTo>
                    <a:pt x="2265785" y="225058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34186" y="2491676"/>
              <a:ext cx="2475627" cy="1981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481506" y="2570736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699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372281" y="2509786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2939" y="1353201"/>
              <a:ext cx="198120" cy="24750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72000" y="1480521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511040" y="1371307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20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20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41132" y="1995529"/>
              <a:ext cx="810159" cy="63288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91932" y="2023330"/>
              <a:ext cx="708660" cy="531495"/>
            </a:xfrm>
            <a:custGeom>
              <a:avLst/>
              <a:gdLst/>
              <a:ahLst/>
              <a:cxnLst/>
              <a:rect l="l" t="t" r="r" b="b"/>
              <a:pathLst>
                <a:path w="708660" h="531494">
                  <a:moveTo>
                    <a:pt x="708559" y="0"/>
                  </a:moveTo>
                  <a:lnTo>
                    <a:pt x="177271" y="177271"/>
                  </a:lnTo>
                  <a:lnTo>
                    <a:pt x="0" y="531286"/>
                  </a:lnTo>
                  <a:lnTo>
                    <a:pt x="531287" y="354015"/>
                  </a:lnTo>
                  <a:lnTo>
                    <a:pt x="708559" y="0"/>
                  </a:lnTo>
                  <a:close/>
                </a:path>
              </a:pathLst>
            </a:custGeom>
            <a:solidFill>
              <a:srgbClr val="FFC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91932" y="2023330"/>
              <a:ext cx="708660" cy="531495"/>
            </a:xfrm>
            <a:custGeom>
              <a:avLst/>
              <a:gdLst/>
              <a:ahLst/>
              <a:cxnLst/>
              <a:rect l="l" t="t" r="r" b="b"/>
              <a:pathLst>
                <a:path w="708660" h="531494">
                  <a:moveTo>
                    <a:pt x="177271" y="177271"/>
                  </a:moveTo>
                  <a:lnTo>
                    <a:pt x="708559" y="0"/>
                  </a:lnTo>
                  <a:lnTo>
                    <a:pt x="531287" y="354015"/>
                  </a:lnTo>
                  <a:lnTo>
                    <a:pt x="0" y="531287"/>
                  </a:lnTo>
                  <a:lnTo>
                    <a:pt x="177271" y="177271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14249" y="2500461"/>
              <a:ext cx="154312" cy="1543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57111" y="2520324"/>
              <a:ext cx="68586" cy="6858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52349" y="2515561"/>
              <a:ext cx="78112" cy="7811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30238" y="1973676"/>
              <a:ext cx="154312" cy="15431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73100" y="1993539"/>
              <a:ext cx="68587" cy="6858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68338" y="1988776"/>
              <a:ext cx="78112" cy="7811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46147" y="2323189"/>
              <a:ext cx="154312" cy="15431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89010" y="2343052"/>
              <a:ext cx="68587" cy="6858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84247" y="2338289"/>
              <a:ext cx="78112" cy="781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91520" y="2144437"/>
              <a:ext cx="154312" cy="15431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34383" y="2164300"/>
              <a:ext cx="68587" cy="6858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29620" y="2159537"/>
              <a:ext cx="78112" cy="7811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482425" y="1447742"/>
              <a:ext cx="2266315" cy="2257425"/>
            </a:xfrm>
            <a:custGeom>
              <a:avLst/>
              <a:gdLst/>
              <a:ahLst/>
              <a:cxnLst/>
              <a:rect l="l" t="t" r="r" b="b"/>
              <a:pathLst>
                <a:path w="2266315" h="2257425">
                  <a:moveTo>
                    <a:pt x="194107" y="0"/>
                  </a:moveTo>
                  <a:lnTo>
                    <a:pt x="194107" y="2256937"/>
                  </a:lnTo>
                </a:path>
                <a:path w="2266315" h="2257425">
                  <a:moveTo>
                    <a:pt x="381864" y="0"/>
                  </a:moveTo>
                  <a:lnTo>
                    <a:pt x="381864" y="2256937"/>
                  </a:lnTo>
                </a:path>
                <a:path w="2266315" h="2257425">
                  <a:moveTo>
                    <a:pt x="569621" y="0"/>
                  </a:moveTo>
                  <a:lnTo>
                    <a:pt x="569621" y="2256937"/>
                  </a:lnTo>
                </a:path>
                <a:path w="2266315" h="2257425">
                  <a:moveTo>
                    <a:pt x="757378" y="0"/>
                  </a:moveTo>
                  <a:lnTo>
                    <a:pt x="757378" y="2256937"/>
                  </a:lnTo>
                </a:path>
                <a:path w="2266315" h="2257425">
                  <a:moveTo>
                    <a:pt x="945135" y="0"/>
                  </a:moveTo>
                  <a:lnTo>
                    <a:pt x="945135" y="2256937"/>
                  </a:lnTo>
                </a:path>
                <a:path w="2266315" h="2257425">
                  <a:moveTo>
                    <a:pt x="1132892" y="0"/>
                  </a:moveTo>
                  <a:lnTo>
                    <a:pt x="1132892" y="2256937"/>
                  </a:lnTo>
                </a:path>
                <a:path w="2266315" h="2257425">
                  <a:moveTo>
                    <a:pt x="1320650" y="0"/>
                  </a:moveTo>
                  <a:lnTo>
                    <a:pt x="1320650" y="2256937"/>
                  </a:lnTo>
                </a:path>
                <a:path w="2266315" h="2257425">
                  <a:moveTo>
                    <a:pt x="1508406" y="0"/>
                  </a:moveTo>
                  <a:lnTo>
                    <a:pt x="1508406" y="2256937"/>
                  </a:lnTo>
                </a:path>
                <a:path w="2266315" h="2257425">
                  <a:moveTo>
                    <a:pt x="1696163" y="0"/>
                  </a:moveTo>
                  <a:lnTo>
                    <a:pt x="1696163" y="2256937"/>
                  </a:lnTo>
                </a:path>
                <a:path w="2266315" h="2257425">
                  <a:moveTo>
                    <a:pt x="1883920" y="0"/>
                  </a:moveTo>
                  <a:lnTo>
                    <a:pt x="1883920" y="2256937"/>
                  </a:lnTo>
                </a:path>
                <a:path w="2266315" h="2257425">
                  <a:moveTo>
                    <a:pt x="2071678" y="0"/>
                  </a:moveTo>
                  <a:lnTo>
                    <a:pt x="2071678" y="2256937"/>
                  </a:lnTo>
                </a:path>
                <a:path w="2266315" h="2257425">
                  <a:moveTo>
                    <a:pt x="0" y="193369"/>
                  </a:moveTo>
                  <a:lnTo>
                    <a:pt x="2265785" y="193369"/>
                  </a:lnTo>
                </a:path>
                <a:path w="2266315" h="2257425">
                  <a:moveTo>
                    <a:pt x="0" y="380389"/>
                  </a:moveTo>
                  <a:lnTo>
                    <a:pt x="2265785" y="380389"/>
                  </a:lnTo>
                </a:path>
                <a:path w="2266315" h="2257425">
                  <a:moveTo>
                    <a:pt x="0" y="567409"/>
                  </a:moveTo>
                  <a:lnTo>
                    <a:pt x="2265785" y="567409"/>
                  </a:lnTo>
                </a:path>
                <a:path w="2266315" h="2257425">
                  <a:moveTo>
                    <a:pt x="0" y="754429"/>
                  </a:moveTo>
                  <a:lnTo>
                    <a:pt x="2265785" y="754429"/>
                  </a:lnTo>
                </a:path>
                <a:path w="2266315" h="2257425">
                  <a:moveTo>
                    <a:pt x="0" y="941448"/>
                  </a:moveTo>
                  <a:lnTo>
                    <a:pt x="2265785" y="941448"/>
                  </a:lnTo>
                </a:path>
                <a:path w="2266315" h="2257425">
                  <a:moveTo>
                    <a:pt x="0" y="1128468"/>
                  </a:moveTo>
                  <a:lnTo>
                    <a:pt x="2265785" y="1128468"/>
                  </a:lnTo>
                </a:path>
                <a:path w="2266315" h="2257425">
                  <a:moveTo>
                    <a:pt x="0" y="1315488"/>
                  </a:moveTo>
                  <a:lnTo>
                    <a:pt x="2265785" y="1315488"/>
                  </a:lnTo>
                </a:path>
                <a:path w="2266315" h="2257425">
                  <a:moveTo>
                    <a:pt x="0" y="1502507"/>
                  </a:moveTo>
                  <a:lnTo>
                    <a:pt x="2265785" y="1502507"/>
                  </a:lnTo>
                </a:path>
                <a:path w="2266315" h="2257425">
                  <a:moveTo>
                    <a:pt x="0" y="1689527"/>
                  </a:moveTo>
                  <a:lnTo>
                    <a:pt x="2265785" y="1689527"/>
                  </a:lnTo>
                </a:path>
                <a:path w="2266315" h="2257425">
                  <a:moveTo>
                    <a:pt x="0" y="1876548"/>
                  </a:moveTo>
                  <a:lnTo>
                    <a:pt x="2265785" y="1876548"/>
                  </a:lnTo>
                </a:path>
                <a:path w="2266315" h="2257425">
                  <a:moveTo>
                    <a:pt x="0" y="2063567"/>
                  </a:moveTo>
                  <a:lnTo>
                    <a:pt x="2265785" y="2063567"/>
                  </a:lnTo>
                </a:path>
                <a:path w="2266315" h="2257425">
                  <a:moveTo>
                    <a:pt x="6350" y="0"/>
                  </a:moveTo>
                  <a:lnTo>
                    <a:pt x="6350" y="2256937"/>
                  </a:lnTo>
                </a:path>
                <a:path w="2266315" h="2257425">
                  <a:moveTo>
                    <a:pt x="2259435" y="0"/>
                  </a:moveTo>
                  <a:lnTo>
                    <a:pt x="2259435" y="2256937"/>
                  </a:lnTo>
                </a:path>
                <a:path w="2266315" h="2257425">
                  <a:moveTo>
                    <a:pt x="0" y="6350"/>
                  </a:moveTo>
                  <a:lnTo>
                    <a:pt x="2265785" y="6350"/>
                  </a:lnTo>
                </a:path>
                <a:path w="2266315" h="2257425">
                  <a:moveTo>
                    <a:pt x="0" y="2250587"/>
                  </a:moveTo>
                  <a:lnTo>
                    <a:pt x="2265785" y="225058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1544" y="2491676"/>
              <a:ext cx="2475627" cy="19811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518864" y="2570736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700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409639" y="2509786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10297" y="1353201"/>
              <a:ext cx="198120" cy="2475067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7609357" y="1480521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7548397" y="1371307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20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20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46252" y="1425639"/>
              <a:ext cx="1063310" cy="1211233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597052" y="1453438"/>
              <a:ext cx="962025" cy="1109980"/>
            </a:xfrm>
            <a:custGeom>
              <a:avLst/>
              <a:gdLst/>
              <a:ahLst/>
              <a:cxnLst/>
              <a:rect l="l" t="t" r="r" b="b"/>
              <a:pathLst>
                <a:path w="962025" h="1109980">
                  <a:moveTo>
                    <a:pt x="961711" y="0"/>
                  </a:moveTo>
                  <a:lnTo>
                    <a:pt x="8576" y="377878"/>
                  </a:lnTo>
                  <a:lnTo>
                    <a:pt x="0" y="1109633"/>
                  </a:lnTo>
                  <a:lnTo>
                    <a:pt x="953136" y="731756"/>
                  </a:lnTo>
                  <a:lnTo>
                    <a:pt x="961711" y="0"/>
                  </a:lnTo>
                  <a:close/>
                </a:path>
              </a:pathLst>
            </a:custGeom>
            <a:solidFill>
              <a:srgbClr val="EEFF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597052" y="1453438"/>
              <a:ext cx="962025" cy="1109980"/>
            </a:xfrm>
            <a:custGeom>
              <a:avLst/>
              <a:gdLst/>
              <a:ahLst/>
              <a:cxnLst/>
              <a:rect l="l" t="t" r="r" b="b"/>
              <a:pathLst>
                <a:path w="962025" h="1109980">
                  <a:moveTo>
                    <a:pt x="961710" y="0"/>
                  </a:moveTo>
                  <a:lnTo>
                    <a:pt x="953135" y="731755"/>
                  </a:lnTo>
                  <a:lnTo>
                    <a:pt x="0" y="1109633"/>
                  </a:lnTo>
                  <a:lnTo>
                    <a:pt x="8575" y="377877"/>
                  </a:lnTo>
                  <a:lnTo>
                    <a:pt x="961710" y="0"/>
                  </a:lnTo>
                  <a:close/>
                </a:path>
              </a:pathLst>
            </a:custGeom>
            <a:ln w="25400">
              <a:solidFill>
                <a:srgbClr val="BECC3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31379" y="2500040"/>
              <a:ext cx="154633" cy="15463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72653" y="2518315"/>
              <a:ext cx="72084" cy="7208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69479" y="2515141"/>
              <a:ext cx="78433" cy="7843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72191" y="1384413"/>
              <a:ext cx="154633" cy="15463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13466" y="1402687"/>
              <a:ext cx="72083" cy="7208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10291" y="1399513"/>
              <a:ext cx="78433" cy="7843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72191" y="2132492"/>
              <a:ext cx="154633" cy="15463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13466" y="2150767"/>
              <a:ext cx="72083" cy="7208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10291" y="2147592"/>
              <a:ext cx="78433" cy="7843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19991" y="1771153"/>
              <a:ext cx="154633" cy="15463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61265" y="1789428"/>
              <a:ext cx="72083" cy="7208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58091" y="1786253"/>
              <a:ext cx="78433" cy="78433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407709" y="1447742"/>
              <a:ext cx="2266315" cy="2257425"/>
            </a:xfrm>
            <a:custGeom>
              <a:avLst/>
              <a:gdLst/>
              <a:ahLst/>
              <a:cxnLst/>
              <a:rect l="l" t="t" r="r" b="b"/>
              <a:pathLst>
                <a:path w="2266315" h="2257425">
                  <a:moveTo>
                    <a:pt x="194107" y="0"/>
                  </a:moveTo>
                  <a:lnTo>
                    <a:pt x="194107" y="2256937"/>
                  </a:lnTo>
                </a:path>
                <a:path w="2266315" h="2257425">
                  <a:moveTo>
                    <a:pt x="381864" y="0"/>
                  </a:moveTo>
                  <a:lnTo>
                    <a:pt x="381864" y="2256937"/>
                  </a:lnTo>
                </a:path>
                <a:path w="2266315" h="2257425">
                  <a:moveTo>
                    <a:pt x="569621" y="0"/>
                  </a:moveTo>
                  <a:lnTo>
                    <a:pt x="569621" y="2256937"/>
                  </a:lnTo>
                </a:path>
                <a:path w="2266315" h="2257425">
                  <a:moveTo>
                    <a:pt x="757378" y="0"/>
                  </a:moveTo>
                  <a:lnTo>
                    <a:pt x="757378" y="2256937"/>
                  </a:lnTo>
                </a:path>
                <a:path w="2266315" h="2257425">
                  <a:moveTo>
                    <a:pt x="945135" y="0"/>
                  </a:moveTo>
                  <a:lnTo>
                    <a:pt x="945135" y="2256937"/>
                  </a:lnTo>
                </a:path>
                <a:path w="2266315" h="2257425">
                  <a:moveTo>
                    <a:pt x="1132892" y="0"/>
                  </a:moveTo>
                  <a:lnTo>
                    <a:pt x="1132892" y="2256937"/>
                  </a:lnTo>
                </a:path>
                <a:path w="2266315" h="2257425">
                  <a:moveTo>
                    <a:pt x="1320650" y="0"/>
                  </a:moveTo>
                  <a:lnTo>
                    <a:pt x="1320650" y="2256937"/>
                  </a:lnTo>
                </a:path>
                <a:path w="2266315" h="2257425">
                  <a:moveTo>
                    <a:pt x="1508406" y="0"/>
                  </a:moveTo>
                  <a:lnTo>
                    <a:pt x="1508406" y="2256937"/>
                  </a:lnTo>
                </a:path>
                <a:path w="2266315" h="2257425">
                  <a:moveTo>
                    <a:pt x="1696163" y="0"/>
                  </a:moveTo>
                  <a:lnTo>
                    <a:pt x="1696163" y="2256937"/>
                  </a:lnTo>
                </a:path>
                <a:path w="2266315" h="2257425">
                  <a:moveTo>
                    <a:pt x="1883920" y="0"/>
                  </a:moveTo>
                  <a:lnTo>
                    <a:pt x="1883920" y="2256937"/>
                  </a:lnTo>
                </a:path>
                <a:path w="2266315" h="2257425">
                  <a:moveTo>
                    <a:pt x="2071678" y="0"/>
                  </a:moveTo>
                  <a:lnTo>
                    <a:pt x="2071678" y="2256937"/>
                  </a:lnTo>
                </a:path>
                <a:path w="2266315" h="2257425">
                  <a:moveTo>
                    <a:pt x="0" y="193369"/>
                  </a:moveTo>
                  <a:lnTo>
                    <a:pt x="2265785" y="193369"/>
                  </a:lnTo>
                </a:path>
                <a:path w="2266315" h="2257425">
                  <a:moveTo>
                    <a:pt x="0" y="380389"/>
                  </a:moveTo>
                  <a:lnTo>
                    <a:pt x="2265785" y="380389"/>
                  </a:lnTo>
                </a:path>
                <a:path w="2266315" h="2257425">
                  <a:moveTo>
                    <a:pt x="0" y="567409"/>
                  </a:moveTo>
                  <a:lnTo>
                    <a:pt x="2265785" y="567409"/>
                  </a:lnTo>
                </a:path>
                <a:path w="2266315" h="2257425">
                  <a:moveTo>
                    <a:pt x="0" y="754429"/>
                  </a:moveTo>
                  <a:lnTo>
                    <a:pt x="2265785" y="754429"/>
                  </a:lnTo>
                </a:path>
                <a:path w="2266315" h="2257425">
                  <a:moveTo>
                    <a:pt x="0" y="941448"/>
                  </a:moveTo>
                  <a:lnTo>
                    <a:pt x="2265785" y="941448"/>
                  </a:lnTo>
                </a:path>
                <a:path w="2266315" h="2257425">
                  <a:moveTo>
                    <a:pt x="0" y="1128468"/>
                  </a:moveTo>
                  <a:lnTo>
                    <a:pt x="2265785" y="1128468"/>
                  </a:lnTo>
                </a:path>
                <a:path w="2266315" h="2257425">
                  <a:moveTo>
                    <a:pt x="0" y="1315488"/>
                  </a:moveTo>
                  <a:lnTo>
                    <a:pt x="2265785" y="1315488"/>
                  </a:lnTo>
                </a:path>
                <a:path w="2266315" h="2257425">
                  <a:moveTo>
                    <a:pt x="0" y="1502507"/>
                  </a:moveTo>
                  <a:lnTo>
                    <a:pt x="2265785" y="1502507"/>
                  </a:lnTo>
                </a:path>
                <a:path w="2266315" h="2257425">
                  <a:moveTo>
                    <a:pt x="0" y="1689527"/>
                  </a:moveTo>
                  <a:lnTo>
                    <a:pt x="2265785" y="1689527"/>
                  </a:lnTo>
                </a:path>
                <a:path w="2266315" h="2257425">
                  <a:moveTo>
                    <a:pt x="0" y="1876548"/>
                  </a:moveTo>
                  <a:lnTo>
                    <a:pt x="2265785" y="1876548"/>
                  </a:lnTo>
                </a:path>
                <a:path w="2266315" h="2257425">
                  <a:moveTo>
                    <a:pt x="0" y="2063567"/>
                  </a:moveTo>
                  <a:lnTo>
                    <a:pt x="2265785" y="2063567"/>
                  </a:lnTo>
                </a:path>
                <a:path w="2266315" h="2257425">
                  <a:moveTo>
                    <a:pt x="6349" y="0"/>
                  </a:moveTo>
                  <a:lnTo>
                    <a:pt x="6349" y="2256937"/>
                  </a:lnTo>
                </a:path>
                <a:path w="2266315" h="2257425">
                  <a:moveTo>
                    <a:pt x="2259435" y="0"/>
                  </a:moveTo>
                  <a:lnTo>
                    <a:pt x="2259435" y="2256937"/>
                  </a:lnTo>
                </a:path>
                <a:path w="2266315" h="2257425">
                  <a:moveTo>
                    <a:pt x="0" y="6350"/>
                  </a:moveTo>
                  <a:lnTo>
                    <a:pt x="2265785" y="6350"/>
                  </a:lnTo>
                </a:path>
                <a:path w="2266315" h="2257425">
                  <a:moveTo>
                    <a:pt x="0" y="2250587"/>
                  </a:moveTo>
                  <a:lnTo>
                    <a:pt x="2265785" y="225058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6828" y="2491676"/>
              <a:ext cx="2475627" cy="19811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44148" y="2570736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699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334924" y="2509786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5582" y="1353201"/>
              <a:ext cx="198120" cy="2475067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1534642" y="1480521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473682" y="1371307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19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19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78904" y="2355610"/>
              <a:ext cx="287354" cy="287354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529704" y="2383411"/>
              <a:ext cx="186055" cy="186055"/>
            </a:xfrm>
            <a:custGeom>
              <a:avLst/>
              <a:gdLst/>
              <a:ahLst/>
              <a:cxnLst/>
              <a:rect l="l" t="t" r="r" b="b"/>
              <a:pathLst>
                <a:path w="186055" h="186055">
                  <a:moveTo>
                    <a:pt x="185754" y="0"/>
                  </a:moveTo>
                  <a:lnTo>
                    <a:pt x="0" y="0"/>
                  </a:lnTo>
                  <a:lnTo>
                    <a:pt x="0" y="185754"/>
                  </a:lnTo>
                  <a:lnTo>
                    <a:pt x="185754" y="185754"/>
                  </a:lnTo>
                  <a:lnTo>
                    <a:pt x="185754" y="0"/>
                  </a:lnTo>
                  <a:close/>
                </a:path>
              </a:pathLst>
            </a:custGeom>
            <a:solidFill>
              <a:srgbClr val="40B1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529704" y="2383411"/>
              <a:ext cx="186055" cy="186055"/>
            </a:xfrm>
            <a:custGeom>
              <a:avLst/>
              <a:gdLst/>
              <a:ahLst/>
              <a:cxnLst/>
              <a:rect l="l" t="t" r="r" b="b"/>
              <a:pathLst>
                <a:path w="186055" h="186055">
                  <a:moveTo>
                    <a:pt x="0" y="0"/>
                  </a:moveTo>
                  <a:lnTo>
                    <a:pt x="185754" y="0"/>
                  </a:lnTo>
                  <a:lnTo>
                    <a:pt x="185754" y="185754"/>
                  </a:lnTo>
                  <a:lnTo>
                    <a:pt x="0" y="18575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798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59671" y="2513815"/>
              <a:ext cx="157808" cy="157808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02534" y="2533677"/>
              <a:ext cx="72083" cy="72084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1502534" y="2533677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90" h="72389">
                  <a:moveTo>
                    <a:pt x="61527" y="10556"/>
                  </a:moveTo>
                  <a:lnTo>
                    <a:pt x="69444" y="22479"/>
                  </a:lnTo>
                  <a:lnTo>
                    <a:pt x="72083" y="36041"/>
                  </a:lnTo>
                  <a:lnTo>
                    <a:pt x="69444" y="49604"/>
                  </a:lnTo>
                  <a:lnTo>
                    <a:pt x="61527" y="61527"/>
                  </a:lnTo>
                  <a:lnTo>
                    <a:pt x="49604" y="69444"/>
                  </a:lnTo>
                  <a:lnTo>
                    <a:pt x="36041" y="72083"/>
                  </a:lnTo>
                  <a:lnTo>
                    <a:pt x="22479" y="69444"/>
                  </a:lnTo>
                  <a:lnTo>
                    <a:pt x="10556" y="61527"/>
                  </a:lnTo>
                  <a:lnTo>
                    <a:pt x="2639" y="49604"/>
                  </a:lnTo>
                  <a:lnTo>
                    <a:pt x="0" y="36041"/>
                  </a:lnTo>
                  <a:lnTo>
                    <a:pt x="2639" y="22479"/>
                  </a:lnTo>
                  <a:lnTo>
                    <a:pt x="10556" y="10556"/>
                  </a:lnTo>
                  <a:lnTo>
                    <a:pt x="22479" y="2639"/>
                  </a:lnTo>
                  <a:lnTo>
                    <a:pt x="36041" y="0"/>
                  </a:lnTo>
                  <a:lnTo>
                    <a:pt x="49604" y="2639"/>
                  </a:lnTo>
                  <a:lnTo>
                    <a:pt x="61527" y="10556"/>
                  </a:lnTo>
                  <a:close/>
                </a:path>
              </a:pathLst>
            </a:custGeom>
            <a:ln w="952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37108" y="2327506"/>
              <a:ext cx="157808" cy="157808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79970" y="2347369"/>
              <a:ext cx="72083" cy="72083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1679971" y="2347368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89" h="72389">
                  <a:moveTo>
                    <a:pt x="61527" y="10556"/>
                  </a:moveTo>
                  <a:lnTo>
                    <a:pt x="69444" y="22479"/>
                  </a:lnTo>
                  <a:lnTo>
                    <a:pt x="72083" y="36041"/>
                  </a:lnTo>
                  <a:lnTo>
                    <a:pt x="69444" y="49604"/>
                  </a:lnTo>
                  <a:lnTo>
                    <a:pt x="61527" y="61527"/>
                  </a:lnTo>
                  <a:lnTo>
                    <a:pt x="49604" y="69444"/>
                  </a:lnTo>
                  <a:lnTo>
                    <a:pt x="36041" y="72083"/>
                  </a:lnTo>
                  <a:lnTo>
                    <a:pt x="22479" y="69444"/>
                  </a:lnTo>
                  <a:lnTo>
                    <a:pt x="10556" y="61527"/>
                  </a:lnTo>
                  <a:lnTo>
                    <a:pt x="2639" y="49604"/>
                  </a:lnTo>
                  <a:lnTo>
                    <a:pt x="0" y="36041"/>
                  </a:lnTo>
                  <a:lnTo>
                    <a:pt x="2639" y="22479"/>
                  </a:lnTo>
                  <a:lnTo>
                    <a:pt x="10556" y="10556"/>
                  </a:lnTo>
                  <a:lnTo>
                    <a:pt x="22479" y="2639"/>
                  </a:lnTo>
                  <a:lnTo>
                    <a:pt x="36041" y="0"/>
                  </a:lnTo>
                  <a:lnTo>
                    <a:pt x="49604" y="2639"/>
                  </a:lnTo>
                  <a:lnTo>
                    <a:pt x="61527" y="10556"/>
                  </a:lnTo>
                  <a:close/>
                </a:path>
              </a:pathLst>
            </a:custGeom>
            <a:ln w="952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37108" y="2513815"/>
              <a:ext cx="157808" cy="157808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79970" y="2533677"/>
              <a:ext cx="72083" cy="72084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1679971" y="2533677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89" h="72389">
                  <a:moveTo>
                    <a:pt x="61527" y="10556"/>
                  </a:moveTo>
                  <a:lnTo>
                    <a:pt x="69444" y="22479"/>
                  </a:lnTo>
                  <a:lnTo>
                    <a:pt x="72083" y="36041"/>
                  </a:lnTo>
                  <a:lnTo>
                    <a:pt x="69444" y="49604"/>
                  </a:lnTo>
                  <a:lnTo>
                    <a:pt x="61527" y="61527"/>
                  </a:lnTo>
                  <a:lnTo>
                    <a:pt x="49604" y="69444"/>
                  </a:lnTo>
                  <a:lnTo>
                    <a:pt x="36041" y="72083"/>
                  </a:lnTo>
                  <a:lnTo>
                    <a:pt x="22479" y="69444"/>
                  </a:lnTo>
                  <a:lnTo>
                    <a:pt x="10556" y="61527"/>
                  </a:lnTo>
                  <a:lnTo>
                    <a:pt x="2639" y="49604"/>
                  </a:lnTo>
                  <a:lnTo>
                    <a:pt x="0" y="36041"/>
                  </a:lnTo>
                  <a:lnTo>
                    <a:pt x="2639" y="22479"/>
                  </a:lnTo>
                  <a:lnTo>
                    <a:pt x="10556" y="10556"/>
                  </a:lnTo>
                  <a:lnTo>
                    <a:pt x="22479" y="2639"/>
                  </a:lnTo>
                  <a:lnTo>
                    <a:pt x="36041" y="0"/>
                  </a:lnTo>
                  <a:lnTo>
                    <a:pt x="49604" y="2639"/>
                  </a:lnTo>
                  <a:lnTo>
                    <a:pt x="61527" y="10556"/>
                  </a:lnTo>
                  <a:close/>
                </a:path>
              </a:pathLst>
            </a:custGeom>
            <a:ln w="952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59671" y="2327506"/>
              <a:ext cx="157808" cy="157808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02534" y="2347369"/>
              <a:ext cx="72083" cy="72083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1502534" y="2347368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90" h="72389">
                  <a:moveTo>
                    <a:pt x="61527" y="10556"/>
                  </a:moveTo>
                  <a:lnTo>
                    <a:pt x="69444" y="22479"/>
                  </a:lnTo>
                  <a:lnTo>
                    <a:pt x="72083" y="36041"/>
                  </a:lnTo>
                  <a:lnTo>
                    <a:pt x="69444" y="49604"/>
                  </a:lnTo>
                  <a:lnTo>
                    <a:pt x="61527" y="61527"/>
                  </a:lnTo>
                  <a:lnTo>
                    <a:pt x="49604" y="69444"/>
                  </a:lnTo>
                  <a:lnTo>
                    <a:pt x="36041" y="72083"/>
                  </a:lnTo>
                  <a:lnTo>
                    <a:pt x="22479" y="69444"/>
                  </a:lnTo>
                  <a:lnTo>
                    <a:pt x="10556" y="61527"/>
                  </a:lnTo>
                  <a:lnTo>
                    <a:pt x="2639" y="49604"/>
                  </a:lnTo>
                  <a:lnTo>
                    <a:pt x="0" y="36041"/>
                  </a:lnTo>
                  <a:lnTo>
                    <a:pt x="2639" y="22479"/>
                  </a:lnTo>
                  <a:lnTo>
                    <a:pt x="10556" y="10556"/>
                  </a:lnTo>
                  <a:lnTo>
                    <a:pt x="22479" y="2639"/>
                  </a:lnTo>
                  <a:lnTo>
                    <a:pt x="36041" y="0"/>
                  </a:lnTo>
                  <a:lnTo>
                    <a:pt x="49604" y="2639"/>
                  </a:lnTo>
                  <a:lnTo>
                    <a:pt x="61527" y="10556"/>
                  </a:lnTo>
                  <a:close/>
                </a:path>
              </a:pathLst>
            </a:custGeom>
            <a:ln w="952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015114" y="3688282"/>
              <a:ext cx="5099437" cy="571724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2057633" y="3718289"/>
              <a:ext cx="4911725" cy="471170"/>
            </a:xfrm>
            <a:custGeom>
              <a:avLst/>
              <a:gdLst/>
              <a:ahLst/>
              <a:cxnLst/>
              <a:rect l="l" t="t" r="r" b="b"/>
              <a:pathLst>
                <a:path w="4911725" h="471170">
                  <a:moveTo>
                    <a:pt x="0" y="0"/>
                  </a:moveTo>
                  <a:lnTo>
                    <a:pt x="48570" y="17855"/>
                  </a:lnTo>
                  <a:lnTo>
                    <a:pt x="97149" y="35365"/>
                  </a:lnTo>
                  <a:lnTo>
                    <a:pt x="145737" y="52530"/>
                  </a:lnTo>
                  <a:lnTo>
                    <a:pt x="194333" y="69350"/>
                  </a:lnTo>
                  <a:lnTo>
                    <a:pt x="242937" y="85825"/>
                  </a:lnTo>
                  <a:lnTo>
                    <a:pt x="291550" y="101955"/>
                  </a:lnTo>
                  <a:lnTo>
                    <a:pt x="340172" y="117740"/>
                  </a:lnTo>
                  <a:lnTo>
                    <a:pt x="388802" y="133180"/>
                  </a:lnTo>
                  <a:lnTo>
                    <a:pt x="437441" y="148274"/>
                  </a:lnTo>
                  <a:lnTo>
                    <a:pt x="486088" y="163024"/>
                  </a:lnTo>
                  <a:lnTo>
                    <a:pt x="534744" y="177429"/>
                  </a:lnTo>
                  <a:lnTo>
                    <a:pt x="583408" y="191488"/>
                  </a:lnTo>
                  <a:lnTo>
                    <a:pt x="632081" y="205203"/>
                  </a:lnTo>
                  <a:lnTo>
                    <a:pt x="680762" y="218572"/>
                  </a:lnTo>
                  <a:lnTo>
                    <a:pt x="729452" y="231596"/>
                  </a:lnTo>
                  <a:lnTo>
                    <a:pt x="778150" y="244275"/>
                  </a:lnTo>
                  <a:lnTo>
                    <a:pt x="826857" y="256609"/>
                  </a:lnTo>
                  <a:lnTo>
                    <a:pt x="875572" y="268598"/>
                  </a:lnTo>
                  <a:lnTo>
                    <a:pt x="924296" y="280242"/>
                  </a:lnTo>
                  <a:lnTo>
                    <a:pt x="973029" y="291541"/>
                  </a:lnTo>
                  <a:lnTo>
                    <a:pt x="1021770" y="302495"/>
                  </a:lnTo>
                  <a:lnTo>
                    <a:pt x="1070519" y="313104"/>
                  </a:lnTo>
                  <a:lnTo>
                    <a:pt x="1119277" y="323368"/>
                  </a:lnTo>
                  <a:lnTo>
                    <a:pt x="1168044" y="333286"/>
                  </a:lnTo>
                  <a:lnTo>
                    <a:pt x="1216819" y="342860"/>
                  </a:lnTo>
                  <a:lnTo>
                    <a:pt x="1265603" y="352088"/>
                  </a:lnTo>
                  <a:lnTo>
                    <a:pt x="1314395" y="360972"/>
                  </a:lnTo>
                  <a:lnTo>
                    <a:pt x="1363195" y="369510"/>
                  </a:lnTo>
                  <a:lnTo>
                    <a:pt x="1412004" y="377703"/>
                  </a:lnTo>
                  <a:lnTo>
                    <a:pt x="1460822" y="385551"/>
                  </a:lnTo>
                  <a:lnTo>
                    <a:pt x="1509648" y="393054"/>
                  </a:lnTo>
                  <a:lnTo>
                    <a:pt x="1558483" y="400212"/>
                  </a:lnTo>
                  <a:lnTo>
                    <a:pt x="1607326" y="407025"/>
                  </a:lnTo>
                  <a:lnTo>
                    <a:pt x="1656178" y="413493"/>
                  </a:lnTo>
                  <a:lnTo>
                    <a:pt x="1705039" y="419616"/>
                  </a:lnTo>
                  <a:lnTo>
                    <a:pt x="1753907" y="425394"/>
                  </a:lnTo>
                  <a:lnTo>
                    <a:pt x="1802785" y="430827"/>
                  </a:lnTo>
                  <a:lnTo>
                    <a:pt x="1851671" y="435914"/>
                  </a:lnTo>
                  <a:lnTo>
                    <a:pt x="1900565" y="440657"/>
                  </a:lnTo>
                  <a:lnTo>
                    <a:pt x="1949468" y="445054"/>
                  </a:lnTo>
                  <a:lnTo>
                    <a:pt x="1998379" y="449106"/>
                  </a:lnTo>
                  <a:lnTo>
                    <a:pt x="2047299" y="452814"/>
                  </a:lnTo>
                  <a:lnTo>
                    <a:pt x="2096228" y="456176"/>
                  </a:lnTo>
                  <a:lnTo>
                    <a:pt x="2145165" y="459193"/>
                  </a:lnTo>
                  <a:lnTo>
                    <a:pt x="2194111" y="461865"/>
                  </a:lnTo>
                  <a:lnTo>
                    <a:pt x="2243065" y="464192"/>
                  </a:lnTo>
                  <a:lnTo>
                    <a:pt x="2292027" y="466174"/>
                  </a:lnTo>
                  <a:lnTo>
                    <a:pt x="2340998" y="467811"/>
                  </a:lnTo>
                  <a:lnTo>
                    <a:pt x="2389978" y="469103"/>
                  </a:lnTo>
                  <a:lnTo>
                    <a:pt x="2438966" y="470049"/>
                  </a:lnTo>
                  <a:lnTo>
                    <a:pt x="2487963" y="470651"/>
                  </a:lnTo>
                  <a:lnTo>
                    <a:pt x="2536968" y="470908"/>
                  </a:lnTo>
                  <a:lnTo>
                    <a:pt x="2585982" y="470819"/>
                  </a:lnTo>
                  <a:lnTo>
                    <a:pt x="2635004" y="470386"/>
                  </a:lnTo>
                  <a:lnTo>
                    <a:pt x="2684035" y="469607"/>
                  </a:lnTo>
                  <a:lnTo>
                    <a:pt x="2733074" y="468483"/>
                  </a:lnTo>
                  <a:lnTo>
                    <a:pt x="2782122" y="467014"/>
                  </a:lnTo>
                  <a:lnTo>
                    <a:pt x="2831179" y="465201"/>
                  </a:lnTo>
                  <a:lnTo>
                    <a:pt x="2880244" y="463042"/>
                  </a:lnTo>
                  <a:lnTo>
                    <a:pt x="2929317" y="460538"/>
                  </a:lnTo>
                  <a:lnTo>
                    <a:pt x="2978399" y="457689"/>
                  </a:lnTo>
                  <a:lnTo>
                    <a:pt x="3027489" y="454494"/>
                  </a:lnTo>
                  <a:lnTo>
                    <a:pt x="3076588" y="450955"/>
                  </a:lnTo>
                  <a:lnTo>
                    <a:pt x="3125696" y="447071"/>
                  </a:lnTo>
                  <a:lnTo>
                    <a:pt x="3174812" y="442841"/>
                  </a:lnTo>
                  <a:lnTo>
                    <a:pt x="3223937" y="438267"/>
                  </a:lnTo>
                  <a:lnTo>
                    <a:pt x="3273070" y="433347"/>
                  </a:lnTo>
                  <a:lnTo>
                    <a:pt x="3322211" y="428083"/>
                  </a:lnTo>
                  <a:lnTo>
                    <a:pt x="3371361" y="422473"/>
                  </a:lnTo>
                  <a:lnTo>
                    <a:pt x="3420520" y="416518"/>
                  </a:lnTo>
                  <a:lnTo>
                    <a:pt x="3469687" y="410219"/>
                  </a:lnTo>
                  <a:lnTo>
                    <a:pt x="3518863" y="403574"/>
                  </a:lnTo>
                  <a:lnTo>
                    <a:pt x="3568047" y="396584"/>
                  </a:lnTo>
                  <a:lnTo>
                    <a:pt x="3617240" y="389249"/>
                  </a:lnTo>
                  <a:lnTo>
                    <a:pt x="3666441" y="381569"/>
                  </a:lnTo>
                  <a:lnTo>
                    <a:pt x="3715651" y="373543"/>
                  </a:lnTo>
                  <a:lnTo>
                    <a:pt x="3764869" y="365173"/>
                  </a:lnTo>
                  <a:lnTo>
                    <a:pt x="3814096" y="356458"/>
                  </a:lnTo>
                  <a:lnTo>
                    <a:pt x="3863332" y="347397"/>
                  </a:lnTo>
                  <a:lnTo>
                    <a:pt x="3912576" y="337992"/>
                  </a:lnTo>
                  <a:lnTo>
                    <a:pt x="3961828" y="328241"/>
                  </a:lnTo>
                  <a:lnTo>
                    <a:pt x="4011089" y="318146"/>
                  </a:lnTo>
                  <a:lnTo>
                    <a:pt x="4060359" y="307705"/>
                  </a:lnTo>
                  <a:lnTo>
                    <a:pt x="4109637" y="296919"/>
                  </a:lnTo>
                  <a:lnTo>
                    <a:pt x="4158923" y="285789"/>
                  </a:lnTo>
                  <a:lnTo>
                    <a:pt x="4208218" y="274313"/>
                  </a:lnTo>
                  <a:lnTo>
                    <a:pt x="4257522" y="262492"/>
                  </a:lnTo>
                  <a:lnTo>
                    <a:pt x="4306834" y="250326"/>
                  </a:lnTo>
                  <a:lnTo>
                    <a:pt x="4356155" y="237814"/>
                  </a:lnTo>
                  <a:lnTo>
                    <a:pt x="4405484" y="224958"/>
                  </a:lnTo>
                  <a:lnTo>
                    <a:pt x="4454821" y="211757"/>
                  </a:lnTo>
                  <a:lnTo>
                    <a:pt x="4504168" y="198211"/>
                  </a:lnTo>
                  <a:lnTo>
                    <a:pt x="4553522" y="184319"/>
                  </a:lnTo>
                  <a:lnTo>
                    <a:pt x="4602886" y="170083"/>
                  </a:lnTo>
                  <a:lnTo>
                    <a:pt x="4652257" y="155501"/>
                  </a:lnTo>
                  <a:lnTo>
                    <a:pt x="4701638" y="140575"/>
                  </a:lnTo>
                  <a:lnTo>
                    <a:pt x="4751027" y="125303"/>
                  </a:lnTo>
                  <a:lnTo>
                    <a:pt x="4800424" y="109686"/>
                  </a:lnTo>
                  <a:lnTo>
                    <a:pt x="4849830" y="93724"/>
                  </a:lnTo>
                  <a:lnTo>
                    <a:pt x="4899244" y="77417"/>
                  </a:lnTo>
                  <a:lnTo>
                    <a:pt x="4911269" y="73310"/>
                  </a:lnTo>
                </a:path>
              </a:pathLst>
            </a:custGeom>
            <a:ln w="25400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6937181" y="3738016"/>
              <a:ext cx="135255" cy="115570"/>
            </a:xfrm>
            <a:custGeom>
              <a:avLst/>
              <a:gdLst/>
              <a:ahLst/>
              <a:cxnLst/>
              <a:rect l="l" t="t" r="r" b="b"/>
              <a:pathLst>
                <a:path w="135254" h="115570">
                  <a:moveTo>
                    <a:pt x="0" y="0"/>
                  </a:moveTo>
                  <a:lnTo>
                    <a:pt x="39405" y="115376"/>
                  </a:lnTo>
                  <a:lnTo>
                    <a:pt x="135078" y="18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4157891" y="4167886"/>
              <a:ext cx="803275" cy="268605"/>
            </a:xfrm>
            <a:custGeom>
              <a:avLst/>
              <a:gdLst/>
              <a:ahLst/>
              <a:cxnLst/>
              <a:rect l="l" t="t" r="r" b="b"/>
              <a:pathLst>
                <a:path w="803275" h="268604">
                  <a:moveTo>
                    <a:pt x="803109" y="0"/>
                  </a:moveTo>
                  <a:lnTo>
                    <a:pt x="401561" y="0"/>
                  </a:lnTo>
                  <a:lnTo>
                    <a:pt x="0" y="0"/>
                  </a:lnTo>
                  <a:lnTo>
                    <a:pt x="0" y="268427"/>
                  </a:lnTo>
                  <a:lnTo>
                    <a:pt x="401561" y="268427"/>
                  </a:lnTo>
                  <a:lnTo>
                    <a:pt x="803109" y="268427"/>
                  </a:lnTo>
                  <a:lnTo>
                    <a:pt x="803109" y="0"/>
                  </a:lnTo>
                  <a:close/>
                </a:path>
              </a:pathLst>
            </a:custGeom>
            <a:solidFill>
              <a:srgbClr val="A1C2F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 txBox="1"/>
          <p:nvPr/>
        </p:nvSpPr>
        <p:spPr>
          <a:xfrm>
            <a:off x="4164252" y="3905799"/>
            <a:ext cx="389255" cy="247015"/>
          </a:xfrm>
          <a:prstGeom prst="rect">
            <a:avLst/>
          </a:prstGeom>
          <a:solidFill>
            <a:srgbClr val="A1C2FA"/>
          </a:solidFill>
        </p:spPr>
        <p:txBody>
          <a:bodyPr wrap="square" lIns="0" tIns="698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dirty="0" sz="1400">
                <a:latin typeface="Arial MT"/>
                <a:cs typeface="Arial MT"/>
              </a:rPr>
              <a:t>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565802" y="3905799"/>
            <a:ext cx="389255" cy="247015"/>
          </a:xfrm>
          <a:prstGeom prst="rect">
            <a:avLst/>
          </a:prstGeom>
          <a:solidFill>
            <a:srgbClr val="A1C2FA"/>
          </a:solidFill>
        </p:spPr>
        <p:txBody>
          <a:bodyPr wrap="square" lIns="0" tIns="698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dirty="0" sz="1400">
                <a:latin typeface="Arial MT"/>
                <a:cs typeface="Arial MT"/>
              </a:rPr>
              <a:t>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164252" y="4168830"/>
            <a:ext cx="7905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4780">
              <a:lnSpc>
                <a:spcPct val="100000"/>
              </a:lnSpc>
              <a:spcBef>
                <a:spcPts val="100"/>
              </a:spcBef>
              <a:tabLst>
                <a:tab pos="546100" algn="l"/>
              </a:tabLst>
            </a:pPr>
            <a:r>
              <a:rPr dirty="0" sz="1400">
                <a:latin typeface="Arial MT"/>
                <a:cs typeface="Arial MT"/>
              </a:rPr>
              <a:t>?	?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1875703" y="887874"/>
            <a:ext cx="5410835" cy="3561715"/>
            <a:chOff x="1875703" y="887874"/>
            <a:chExt cx="5410835" cy="3561715"/>
          </a:xfrm>
        </p:grpSpPr>
        <p:sp>
          <p:nvSpPr>
            <p:cNvPr id="78" name="object 78"/>
            <p:cNvSpPr/>
            <p:nvPr/>
          </p:nvSpPr>
          <p:spPr>
            <a:xfrm>
              <a:off x="4151552" y="3893099"/>
              <a:ext cx="815975" cy="549910"/>
            </a:xfrm>
            <a:custGeom>
              <a:avLst/>
              <a:gdLst/>
              <a:ahLst/>
              <a:cxnLst/>
              <a:rect l="l" t="t" r="r" b="b"/>
              <a:pathLst>
                <a:path w="815975" h="549910">
                  <a:moveTo>
                    <a:pt x="407899" y="0"/>
                  </a:moveTo>
                  <a:lnTo>
                    <a:pt x="407899" y="549552"/>
                  </a:lnTo>
                </a:path>
                <a:path w="815975" h="549910">
                  <a:moveTo>
                    <a:pt x="0" y="274776"/>
                  </a:moveTo>
                  <a:lnTo>
                    <a:pt x="815799" y="274776"/>
                  </a:lnTo>
                </a:path>
                <a:path w="815975" h="549910">
                  <a:moveTo>
                    <a:pt x="6350" y="0"/>
                  </a:moveTo>
                  <a:lnTo>
                    <a:pt x="6350" y="549552"/>
                  </a:lnTo>
                </a:path>
                <a:path w="815975" h="549910">
                  <a:moveTo>
                    <a:pt x="809449" y="0"/>
                  </a:moveTo>
                  <a:lnTo>
                    <a:pt x="809449" y="549552"/>
                  </a:lnTo>
                </a:path>
                <a:path w="815975" h="549910">
                  <a:moveTo>
                    <a:pt x="0" y="6350"/>
                  </a:moveTo>
                  <a:lnTo>
                    <a:pt x="815799" y="6350"/>
                  </a:lnTo>
                </a:path>
                <a:path w="815975" h="549910">
                  <a:moveTo>
                    <a:pt x="0" y="543202"/>
                  </a:moveTo>
                  <a:lnTo>
                    <a:pt x="815799" y="54320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875703" y="1137242"/>
              <a:ext cx="2363100" cy="337293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1918562" y="1168082"/>
              <a:ext cx="2175510" cy="236854"/>
            </a:xfrm>
            <a:custGeom>
              <a:avLst/>
              <a:gdLst/>
              <a:ahLst/>
              <a:cxnLst/>
              <a:rect l="l" t="t" r="r" b="b"/>
              <a:pathLst>
                <a:path w="2175510" h="236855">
                  <a:moveTo>
                    <a:pt x="0" y="236619"/>
                  </a:moveTo>
                  <a:lnTo>
                    <a:pt x="48134" y="217559"/>
                  </a:lnTo>
                  <a:lnTo>
                    <a:pt x="96265" y="199299"/>
                  </a:lnTo>
                  <a:lnTo>
                    <a:pt x="144393" y="181839"/>
                  </a:lnTo>
                  <a:lnTo>
                    <a:pt x="192518" y="165180"/>
                  </a:lnTo>
                  <a:lnTo>
                    <a:pt x="240640" y="149321"/>
                  </a:lnTo>
                  <a:lnTo>
                    <a:pt x="288759" y="134262"/>
                  </a:lnTo>
                  <a:lnTo>
                    <a:pt x="336875" y="120003"/>
                  </a:lnTo>
                  <a:lnTo>
                    <a:pt x="384988" y="106545"/>
                  </a:lnTo>
                  <a:lnTo>
                    <a:pt x="433098" y="93886"/>
                  </a:lnTo>
                  <a:lnTo>
                    <a:pt x="481205" y="82028"/>
                  </a:lnTo>
                  <a:lnTo>
                    <a:pt x="529309" y="70970"/>
                  </a:lnTo>
                  <a:lnTo>
                    <a:pt x="577410" y="60713"/>
                  </a:lnTo>
                  <a:lnTo>
                    <a:pt x="625508" y="51256"/>
                  </a:lnTo>
                  <a:lnTo>
                    <a:pt x="673602" y="42598"/>
                  </a:lnTo>
                  <a:lnTo>
                    <a:pt x="721694" y="34742"/>
                  </a:lnTo>
                  <a:lnTo>
                    <a:pt x="769782" y="27685"/>
                  </a:lnTo>
                  <a:lnTo>
                    <a:pt x="817868" y="21429"/>
                  </a:lnTo>
                  <a:lnTo>
                    <a:pt x="865951" y="15972"/>
                  </a:lnTo>
                  <a:lnTo>
                    <a:pt x="914030" y="11316"/>
                  </a:lnTo>
                  <a:lnTo>
                    <a:pt x="962106" y="7461"/>
                  </a:lnTo>
                  <a:lnTo>
                    <a:pt x="1010180" y="4405"/>
                  </a:lnTo>
                  <a:lnTo>
                    <a:pt x="1058250" y="2150"/>
                  </a:lnTo>
                  <a:lnTo>
                    <a:pt x="1106317" y="695"/>
                  </a:lnTo>
                  <a:lnTo>
                    <a:pt x="1154382" y="40"/>
                  </a:lnTo>
                  <a:lnTo>
                    <a:pt x="1202443" y="185"/>
                  </a:lnTo>
                  <a:lnTo>
                    <a:pt x="1250501" y="1131"/>
                  </a:lnTo>
                  <a:lnTo>
                    <a:pt x="1298556" y="2877"/>
                  </a:lnTo>
                  <a:lnTo>
                    <a:pt x="1346608" y="5423"/>
                  </a:lnTo>
                  <a:lnTo>
                    <a:pt x="1394657" y="8769"/>
                  </a:lnTo>
                  <a:lnTo>
                    <a:pt x="1442703" y="12916"/>
                  </a:lnTo>
                  <a:lnTo>
                    <a:pt x="1490746" y="17863"/>
                  </a:lnTo>
                  <a:lnTo>
                    <a:pt x="1538786" y="23610"/>
                  </a:lnTo>
                  <a:lnTo>
                    <a:pt x="1586823" y="30157"/>
                  </a:lnTo>
                  <a:lnTo>
                    <a:pt x="1634856" y="37505"/>
                  </a:lnTo>
                  <a:lnTo>
                    <a:pt x="1682887" y="45652"/>
                  </a:lnTo>
                  <a:lnTo>
                    <a:pt x="1730915" y="54600"/>
                  </a:lnTo>
                  <a:lnTo>
                    <a:pt x="1778939" y="64348"/>
                  </a:lnTo>
                  <a:lnTo>
                    <a:pt x="1826961" y="74897"/>
                  </a:lnTo>
                  <a:lnTo>
                    <a:pt x="1874979" y="86245"/>
                  </a:lnTo>
                  <a:lnTo>
                    <a:pt x="1922995" y="98394"/>
                  </a:lnTo>
                  <a:lnTo>
                    <a:pt x="1971007" y="111343"/>
                  </a:lnTo>
                  <a:lnTo>
                    <a:pt x="2019017" y="125093"/>
                  </a:lnTo>
                  <a:lnTo>
                    <a:pt x="2067023" y="139642"/>
                  </a:lnTo>
                  <a:lnTo>
                    <a:pt x="2115026" y="154992"/>
                  </a:lnTo>
                  <a:lnTo>
                    <a:pt x="2163027" y="171142"/>
                  </a:lnTo>
                  <a:lnTo>
                    <a:pt x="2174975" y="175500"/>
                  </a:lnTo>
                </a:path>
              </a:pathLst>
            </a:custGeom>
            <a:ln w="25400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4060718" y="1281921"/>
              <a:ext cx="135890" cy="114935"/>
            </a:xfrm>
            <a:custGeom>
              <a:avLst/>
              <a:gdLst/>
              <a:ahLst/>
              <a:cxnLst/>
              <a:rect l="l" t="t" r="r" b="b"/>
              <a:pathLst>
                <a:path w="135889" h="114934">
                  <a:moveTo>
                    <a:pt x="41775" y="0"/>
                  </a:moveTo>
                  <a:lnTo>
                    <a:pt x="0" y="114538"/>
                  </a:lnTo>
                  <a:lnTo>
                    <a:pt x="135427" y="99044"/>
                  </a:lnTo>
                  <a:lnTo>
                    <a:pt x="41775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2670988" y="900582"/>
              <a:ext cx="803275" cy="537210"/>
            </a:xfrm>
            <a:custGeom>
              <a:avLst/>
              <a:gdLst/>
              <a:ahLst/>
              <a:cxnLst/>
              <a:rect l="l" t="t" r="r" b="b"/>
              <a:pathLst>
                <a:path w="803275" h="537210">
                  <a:moveTo>
                    <a:pt x="803109" y="0"/>
                  </a:moveTo>
                  <a:lnTo>
                    <a:pt x="401548" y="0"/>
                  </a:lnTo>
                  <a:lnTo>
                    <a:pt x="0" y="0"/>
                  </a:lnTo>
                  <a:lnTo>
                    <a:pt x="0" y="268427"/>
                  </a:lnTo>
                  <a:lnTo>
                    <a:pt x="0" y="536854"/>
                  </a:lnTo>
                  <a:lnTo>
                    <a:pt x="401548" y="536854"/>
                  </a:lnTo>
                  <a:lnTo>
                    <a:pt x="803109" y="536854"/>
                  </a:lnTo>
                  <a:lnTo>
                    <a:pt x="803109" y="268427"/>
                  </a:lnTo>
                  <a:lnTo>
                    <a:pt x="803109" y="0"/>
                  </a:lnTo>
                  <a:close/>
                </a:path>
              </a:pathLst>
            </a:custGeom>
            <a:solidFill>
              <a:srgbClr val="A1C2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2664648" y="894224"/>
              <a:ext cx="815975" cy="549910"/>
            </a:xfrm>
            <a:custGeom>
              <a:avLst/>
              <a:gdLst/>
              <a:ahLst/>
              <a:cxnLst/>
              <a:rect l="l" t="t" r="r" b="b"/>
              <a:pathLst>
                <a:path w="815975" h="549910">
                  <a:moveTo>
                    <a:pt x="407899" y="0"/>
                  </a:moveTo>
                  <a:lnTo>
                    <a:pt x="407899" y="549552"/>
                  </a:lnTo>
                </a:path>
                <a:path w="815975" h="549910">
                  <a:moveTo>
                    <a:pt x="0" y="274776"/>
                  </a:moveTo>
                  <a:lnTo>
                    <a:pt x="815799" y="274776"/>
                  </a:lnTo>
                </a:path>
                <a:path w="815975" h="549910">
                  <a:moveTo>
                    <a:pt x="6350" y="0"/>
                  </a:moveTo>
                  <a:lnTo>
                    <a:pt x="6350" y="549552"/>
                  </a:lnTo>
                </a:path>
                <a:path w="815975" h="549910">
                  <a:moveTo>
                    <a:pt x="809449" y="0"/>
                  </a:moveTo>
                  <a:lnTo>
                    <a:pt x="809449" y="549552"/>
                  </a:lnTo>
                </a:path>
                <a:path w="815975" h="549910">
                  <a:moveTo>
                    <a:pt x="0" y="6350"/>
                  </a:moveTo>
                  <a:lnTo>
                    <a:pt x="815799" y="6350"/>
                  </a:lnTo>
                </a:path>
                <a:path w="815975" h="549910">
                  <a:moveTo>
                    <a:pt x="0" y="543202"/>
                  </a:moveTo>
                  <a:lnTo>
                    <a:pt x="815799" y="54320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4" name="object 8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922901" y="1137242"/>
              <a:ext cx="2363100" cy="337293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4965761" y="1168082"/>
              <a:ext cx="2175510" cy="236854"/>
            </a:xfrm>
            <a:custGeom>
              <a:avLst/>
              <a:gdLst/>
              <a:ahLst/>
              <a:cxnLst/>
              <a:rect l="l" t="t" r="r" b="b"/>
              <a:pathLst>
                <a:path w="2175509" h="236855">
                  <a:moveTo>
                    <a:pt x="0" y="236619"/>
                  </a:moveTo>
                  <a:lnTo>
                    <a:pt x="48134" y="217559"/>
                  </a:lnTo>
                  <a:lnTo>
                    <a:pt x="96265" y="199299"/>
                  </a:lnTo>
                  <a:lnTo>
                    <a:pt x="144393" y="181839"/>
                  </a:lnTo>
                  <a:lnTo>
                    <a:pt x="192518" y="165180"/>
                  </a:lnTo>
                  <a:lnTo>
                    <a:pt x="240640" y="149321"/>
                  </a:lnTo>
                  <a:lnTo>
                    <a:pt x="288759" y="134262"/>
                  </a:lnTo>
                  <a:lnTo>
                    <a:pt x="336875" y="120003"/>
                  </a:lnTo>
                  <a:lnTo>
                    <a:pt x="384988" y="106545"/>
                  </a:lnTo>
                  <a:lnTo>
                    <a:pt x="433098" y="93886"/>
                  </a:lnTo>
                  <a:lnTo>
                    <a:pt x="481205" y="82028"/>
                  </a:lnTo>
                  <a:lnTo>
                    <a:pt x="529309" y="70970"/>
                  </a:lnTo>
                  <a:lnTo>
                    <a:pt x="577410" y="60713"/>
                  </a:lnTo>
                  <a:lnTo>
                    <a:pt x="625508" y="51256"/>
                  </a:lnTo>
                  <a:lnTo>
                    <a:pt x="673602" y="42598"/>
                  </a:lnTo>
                  <a:lnTo>
                    <a:pt x="721694" y="34742"/>
                  </a:lnTo>
                  <a:lnTo>
                    <a:pt x="769782" y="27685"/>
                  </a:lnTo>
                  <a:lnTo>
                    <a:pt x="817868" y="21429"/>
                  </a:lnTo>
                  <a:lnTo>
                    <a:pt x="865951" y="15972"/>
                  </a:lnTo>
                  <a:lnTo>
                    <a:pt x="914030" y="11316"/>
                  </a:lnTo>
                  <a:lnTo>
                    <a:pt x="962106" y="7461"/>
                  </a:lnTo>
                  <a:lnTo>
                    <a:pt x="1010180" y="4405"/>
                  </a:lnTo>
                  <a:lnTo>
                    <a:pt x="1058250" y="2150"/>
                  </a:lnTo>
                  <a:lnTo>
                    <a:pt x="1106317" y="695"/>
                  </a:lnTo>
                  <a:lnTo>
                    <a:pt x="1154382" y="40"/>
                  </a:lnTo>
                  <a:lnTo>
                    <a:pt x="1202443" y="185"/>
                  </a:lnTo>
                  <a:lnTo>
                    <a:pt x="1250501" y="1131"/>
                  </a:lnTo>
                  <a:lnTo>
                    <a:pt x="1298556" y="2877"/>
                  </a:lnTo>
                  <a:lnTo>
                    <a:pt x="1346608" y="5423"/>
                  </a:lnTo>
                  <a:lnTo>
                    <a:pt x="1394657" y="8769"/>
                  </a:lnTo>
                  <a:lnTo>
                    <a:pt x="1442703" y="12916"/>
                  </a:lnTo>
                  <a:lnTo>
                    <a:pt x="1490746" y="17863"/>
                  </a:lnTo>
                  <a:lnTo>
                    <a:pt x="1538786" y="23610"/>
                  </a:lnTo>
                  <a:lnTo>
                    <a:pt x="1586823" y="30157"/>
                  </a:lnTo>
                  <a:lnTo>
                    <a:pt x="1634856" y="37505"/>
                  </a:lnTo>
                  <a:lnTo>
                    <a:pt x="1682887" y="45652"/>
                  </a:lnTo>
                  <a:lnTo>
                    <a:pt x="1730915" y="54600"/>
                  </a:lnTo>
                  <a:lnTo>
                    <a:pt x="1778939" y="64348"/>
                  </a:lnTo>
                  <a:lnTo>
                    <a:pt x="1826961" y="74897"/>
                  </a:lnTo>
                  <a:lnTo>
                    <a:pt x="1874979" y="86245"/>
                  </a:lnTo>
                  <a:lnTo>
                    <a:pt x="1922995" y="98394"/>
                  </a:lnTo>
                  <a:lnTo>
                    <a:pt x="1971007" y="111343"/>
                  </a:lnTo>
                  <a:lnTo>
                    <a:pt x="2019017" y="125093"/>
                  </a:lnTo>
                  <a:lnTo>
                    <a:pt x="2067023" y="139642"/>
                  </a:lnTo>
                  <a:lnTo>
                    <a:pt x="2115026" y="154992"/>
                  </a:lnTo>
                  <a:lnTo>
                    <a:pt x="2163027" y="171142"/>
                  </a:lnTo>
                  <a:lnTo>
                    <a:pt x="2174975" y="175500"/>
                  </a:lnTo>
                </a:path>
              </a:pathLst>
            </a:custGeom>
            <a:ln w="25400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7107916" y="1281921"/>
              <a:ext cx="135890" cy="114935"/>
            </a:xfrm>
            <a:custGeom>
              <a:avLst/>
              <a:gdLst/>
              <a:ahLst/>
              <a:cxnLst/>
              <a:rect l="l" t="t" r="r" b="b"/>
              <a:pathLst>
                <a:path w="135890" h="114934">
                  <a:moveTo>
                    <a:pt x="41775" y="0"/>
                  </a:moveTo>
                  <a:lnTo>
                    <a:pt x="0" y="114538"/>
                  </a:lnTo>
                  <a:lnTo>
                    <a:pt x="135426" y="99044"/>
                  </a:lnTo>
                  <a:lnTo>
                    <a:pt x="41775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5700624" y="906932"/>
              <a:ext cx="803275" cy="537210"/>
            </a:xfrm>
            <a:custGeom>
              <a:avLst/>
              <a:gdLst/>
              <a:ahLst/>
              <a:cxnLst/>
              <a:rect l="l" t="t" r="r" b="b"/>
              <a:pathLst>
                <a:path w="803275" h="537210">
                  <a:moveTo>
                    <a:pt x="803097" y="0"/>
                  </a:moveTo>
                  <a:lnTo>
                    <a:pt x="401548" y="0"/>
                  </a:lnTo>
                  <a:lnTo>
                    <a:pt x="0" y="0"/>
                  </a:lnTo>
                  <a:lnTo>
                    <a:pt x="0" y="268427"/>
                  </a:lnTo>
                  <a:lnTo>
                    <a:pt x="0" y="536854"/>
                  </a:lnTo>
                  <a:lnTo>
                    <a:pt x="401548" y="536854"/>
                  </a:lnTo>
                  <a:lnTo>
                    <a:pt x="803097" y="536854"/>
                  </a:lnTo>
                  <a:lnTo>
                    <a:pt x="803097" y="268427"/>
                  </a:lnTo>
                  <a:lnTo>
                    <a:pt x="803097" y="0"/>
                  </a:lnTo>
                  <a:close/>
                </a:path>
              </a:pathLst>
            </a:custGeom>
            <a:solidFill>
              <a:srgbClr val="A1C2F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8" name="object 88"/>
          <p:cNvSpPr txBox="1"/>
          <p:nvPr/>
        </p:nvSpPr>
        <p:spPr>
          <a:xfrm>
            <a:off x="2809631" y="852814"/>
            <a:ext cx="3585210" cy="562610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  <a:tabLst>
                <a:tab pos="414020" algn="l"/>
                <a:tab pos="3041650" algn="l"/>
                <a:tab pos="3413760" algn="l"/>
              </a:tabLst>
            </a:pPr>
            <a:r>
              <a:rPr dirty="0" baseline="1984" sz="2100">
                <a:latin typeface="Arial MT"/>
                <a:cs typeface="Arial MT"/>
              </a:rPr>
              <a:t>3	1	</a:t>
            </a:r>
            <a:r>
              <a:rPr dirty="0" sz="1400">
                <a:latin typeface="Arial MT"/>
                <a:cs typeface="Arial MT"/>
              </a:rPr>
              <a:t>2	-1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  <a:tabLst>
                <a:tab pos="414020" algn="l"/>
                <a:tab pos="3041650" algn="l"/>
                <a:tab pos="3443604" algn="l"/>
              </a:tabLst>
            </a:pPr>
            <a:r>
              <a:rPr dirty="0" baseline="1984" sz="2100">
                <a:latin typeface="Arial MT"/>
                <a:cs typeface="Arial MT"/>
              </a:rPr>
              <a:t>1	2	</a:t>
            </a:r>
            <a:r>
              <a:rPr dirty="0" sz="1400">
                <a:latin typeface="Arial MT"/>
                <a:cs typeface="Arial MT"/>
              </a:rPr>
              <a:t>0	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5694273" y="900574"/>
            <a:ext cx="815975" cy="549910"/>
          </a:xfrm>
          <a:custGeom>
            <a:avLst/>
            <a:gdLst/>
            <a:ahLst/>
            <a:cxnLst/>
            <a:rect l="l" t="t" r="r" b="b"/>
            <a:pathLst>
              <a:path w="815975" h="549910">
                <a:moveTo>
                  <a:pt x="407899" y="0"/>
                </a:moveTo>
                <a:lnTo>
                  <a:pt x="407899" y="549552"/>
                </a:lnTo>
              </a:path>
              <a:path w="815975" h="549910">
                <a:moveTo>
                  <a:pt x="0" y="274776"/>
                </a:moveTo>
                <a:lnTo>
                  <a:pt x="815799" y="274776"/>
                </a:lnTo>
              </a:path>
              <a:path w="815975" h="549910">
                <a:moveTo>
                  <a:pt x="6350" y="0"/>
                </a:moveTo>
                <a:lnTo>
                  <a:pt x="6350" y="549552"/>
                </a:lnTo>
              </a:path>
              <a:path w="815975" h="549910">
                <a:moveTo>
                  <a:pt x="809449" y="0"/>
                </a:moveTo>
                <a:lnTo>
                  <a:pt x="809449" y="549552"/>
                </a:lnTo>
              </a:path>
              <a:path w="815975" h="549910">
                <a:moveTo>
                  <a:pt x="0" y="6350"/>
                </a:moveTo>
                <a:lnTo>
                  <a:pt x="815799" y="6350"/>
                </a:lnTo>
              </a:path>
              <a:path w="815975" h="549910">
                <a:moveTo>
                  <a:pt x="0" y="543202"/>
                </a:moveTo>
                <a:lnTo>
                  <a:pt x="815799" y="543202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561657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Combining</a:t>
            </a:r>
            <a:r>
              <a:rPr dirty="0" spc="20"/>
              <a:t> </a:t>
            </a:r>
            <a:r>
              <a:rPr dirty="0" spc="-10"/>
              <a:t>linear</a:t>
            </a:r>
            <a:r>
              <a:rPr dirty="0" spc="25"/>
              <a:t> </a:t>
            </a:r>
            <a:r>
              <a:rPr dirty="0" spc="-5"/>
              <a:t>transformations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96828" y="1137242"/>
            <a:ext cx="8550910" cy="2691130"/>
            <a:chOff x="296828" y="1137242"/>
            <a:chExt cx="8550910" cy="2691130"/>
          </a:xfrm>
        </p:grpSpPr>
        <p:sp>
          <p:nvSpPr>
            <p:cNvPr id="4" name="object 4"/>
            <p:cNvSpPr/>
            <p:nvPr/>
          </p:nvSpPr>
          <p:spPr>
            <a:xfrm>
              <a:off x="3452812" y="1446212"/>
              <a:ext cx="2256790" cy="2247900"/>
            </a:xfrm>
            <a:custGeom>
              <a:avLst/>
              <a:gdLst/>
              <a:ahLst/>
              <a:cxnLst/>
              <a:rect l="l" t="t" r="r" b="b"/>
              <a:pathLst>
                <a:path w="2256790" h="2247900">
                  <a:moveTo>
                    <a:pt x="2256256" y="0"/>
                  </a:moveTo>
                  <a:lnTo>
                    <a:pt x="2253081" y="0"/>
                  </a:lnTo>
                  <a:lnTo>
                    <a:pt x="2253081" y="3175"/>
                  </a:lnTo>
                  <a:lnTo>
                    <a:pt x="2253081" y="187020"/>
                  </a:lnTo>
                  <a:lnTo>
                    <a:pt x="2253081" y="2244242"/>
                  </a:lnTo>
                  <a:lnTo>
                    <a:pt x="2068499" y="2244242"/>
                  </a:lnTo>
                  <a:lnTo>
                    <a:pt x="2068499" y="2060397"/>
                  </a:lnTo>
                  <a:lnTo>
                    <a:pt x="2253081" y="2060397"/>
                  </a:lnTo>
                  <a:lnTo>
                    <a:pt x="2253081" y="2057222"/>
                  </a:lnTo>
                  <a:lnTo>
                    <a:pt x="2068499" y="2057222"/>
                  </a:lnTo>
                  <a:lnTo>
                    <a:pt x="2068499" y="1873377"/>
                  </a:lnTo>
                  <a:lnTo>
                    <a:pt x="2253081" y="1873377"/>
                  </a:lnTo>
                  <a:lnTo>
                    <a:pt x="2253081" y="1870202"/>
                  </a:lnTo>
                  <a:lnTo>
                    <a:pt x="2068499" y="1870202"/>
                  </a:lnTo>
                  <a:lnTo>
                    <a:pt x="2068499" y="1686356"/>
                  </a:lnTo>
                  <a:lnTo>
                    <a:pt x="2253081" y="1686356"/>
                  </a:lnTo>
                  <a:lnTo>
                    <a:pt x="2253081" y="1683181"/>
                  </a:lnTo>
                  <a:lnTo>
                    <a:pt x="2068499" y="1683181"/>
                  </a:lnTo>
                  <a:lnTo>
                    <a:pt x="2068499" y="1499336"/>
                  </a:lnTo>
                  <a:lnTo>
                    <a:pt x="2253081" y="1499336"/>
                  </a:lnTo>
                  <a:lnTo>
                    <a:pt x="2253081" y="1496161"/>
                  </a:lnTo>
                  <a:lnTo>
                    <a:pt x="2068499" y="1496161"/>
                  </a:lnTo>
                  <a:lnTo>
                    <a:pt x="2068499" y="1312316"/>
                  </a:lnTo>
                  <a:lnTo>
                    <a:pt x="2253081" y="1312316"/>
                  </a:lnTo>
                  <a:lnTo>
                    <a:pt x="2253081" y="1309141"/>
                  </a:lnTo>
                  <a:lnTo>
                    <a:pt x="2068499" y="1309141"/>
                  </a:lnTo>
                  <a:lnTo>
                    <a:pt x="2068499" y="1125296"/>
                  </a:lnTo>
                  <a:lnTo>
                    <a:pt x="2253081" y="1125296"/>
                  </a:lnTo>
                  <a:lnTo>
                    <a:pt x="2253081" y="1122121"/>
                  </a:lnTo>
                  <a:lnTo>
                    <a:pt x="2068499" y="1122121"/>
                  </a:lnTo>
                  <a:lnTo>
                    <a:pt x="2068499" y="938276"/>
                  </a:lnTo>
                  <a:lnTo>
                    <a:pt x="2253081" y="938276"/>
                  </a:lnTo>
                  <a:lnTo>
                    <a:pt x="2253081" y="935101"/>
                  </a:lnTo>
                  <a:lnTo>
                    <a:pt x="2068499" y="935101"/>
                  </a:lnTo>
                  <a:lnTo>
                    <a:pt x="2068499" y="751255"/>
                  </a:lnTo>
                  <a:lnTo>
                    <a:pt x="2253081" y="751255"/>
                  </a:lnTo>
                  <a:lnTo>
                    <a:pt x="2253081" y="748080"/>
                  </a:lnTo>
                  <a:lnTo>
                    <a:pt x="2068499" y="748080"/>
                  </a:lnTo>
                  <a:lnTo>
                    <a:pt x="2068499" y="564235"/>
                  </a:lnTo>
                  <a:lnTo>
                    <a:pt x="2253081" y="564235"/>
                  </a:lnTo>
                  <a:lnTo>
                    <a:pt x="2253081" y="561060"/>
                  </a:lnTo>
                  <a:lnTo>
                    <a:pt x="2068499" y="561060"/>
                  </a:lnTo>
                  <a:lnTo>
                    <a:pt x="2068499" y="377215"/>
                  </a:lnTo>
                  <a:lnTo>
                    <a:pt x="2253081" y="377215"/>
                  </a:lnTo>
                  <a:lnTo>
                    <a:pt x="2253081" y="374040"/>
                  </a:lnTo>
                  <a:lnTo>
                    <a:pt x="2068499" y="374040"/>
                  </a:lnTo>
                  <a:lnTo>
                    <a:pt x="2068499" y="190195"/>
                  </a:lnTo>
                  <a:lnTo>
                    <a:pt x="2253081" y="190195"/>
                  </a:lnTo>
                  <a:lnTo>
                    <a:pt x="2253081" y="187020"/>
                  </a:lnTo>
                  <a:lnTo>
                    <a:pt x="2068499" y="187020"/>
                  </a:lnTo>
                  <a:lnTo>
                    <a:pt x="2068499" y="3175"/>
                  </a:lnTo>
                  <a:lnTo>
                    <a:pt x="2253081" y="3175"/>
                  </a:lnTo>
                  <a:lnTo>
                    <a:pt x="2253081" y="0"/>
                  </a:lnTo>
                  <a:lnTo>
                    <a:pt x="2068499" y="0"/>
                  </a:lnTo>
                  <a:lnTo>
                    <a:pt x="2065324" y="0"/>
                  </a:lnTo>
                  <a:lnTo>
                    <a:pt x="2065324" y="3175"/>
                  </a:lnTo>
                  <a:lnTo>
                    <a:pt x="2065324" y="2244242"/>
                  </a:lnTo>
                  <a:lnTo>
                    <a:pt x="1880743" y="2244242"/>
                  </a:lnTo>
                  <a:lnTo>
                    <a:pt x="1880743" y="2060397"/>
                  </a:lnTo>
                  <a:lnTo>
                    <a:pt x="2065324" y="2060397"/>
                  </a:lnTo>
                  <a:lnTo>
                    <a:pt x="2065324" y="2057222"/>
                  </a:lnTo>
                  <a:lnTo>
                    <a:pt x="1880743" y="2057222"/>
                  </a:lnTo>
                  <a:lnTo>
                    <a:pt x="1880743" y="1873377"/>
                  </a:lnTo>
                  <a:lnTo>
                    <a:pt x="2065324" y="1873377"/>
                  </a:lnTo>
                  <a:lnTo>
                    <a:pt x="2065324" y="1870202"/>
                  </a:lnTo>
                  <a:lnTo>
                    <a:pt x="1880743" y="1870202"/>
                  </a:lnTo>
                  <a:lnTo>
                    <a:pt x="1880743" y="1686356"/>
                  </a:lnTo>
                  <a:lnTo>
                    <a:pt x="2065324" y="1686356"/>
                  </a:lnTo>
                  <a:lnTo>
                    <a:pt x="2065324" y="1683181"/>
                  </a:lnTo>
                  <a:lnTo>
                    <a:pt x="1880743" y="1683181"/>
                  </a:lnTo>
                  <a:lnTo>
                    <a:pt x="1880743" y="1499336"/>
                  </a:lnTo>
                  <a:lnTo>
                    <a:pt x="2065324" y="1499336"/>
                  </a:lnTo>
                  <a:lnTo>
                    <a:pt x="2065324" y="1496161"/>
                  </a:lnTo>
                  <a:lnTo>
                    <a:pt x="1880743" y="1496161"/>
                  </a:lnTo>
                  <a:lnTo>
                    <a:pt x="1880743" y="1312316"/>
                  </a:lnTo>
                  <a:lnTo>
                    <a:pt x="2065324" y="1312316"/>
                  </a:lnTo>
                  <a:lnTo>
                    <a:pt x="2065324" y="1309141"/>
                  </a:lnTo>
                  <a:lnTo>
                    <a:pt x="1880743" y="1309141"/>
                  </a:lnTo>
                  <a:lnTo>
                    <a:pt x="1880743" y="1125296"/>
                  </a:lnTo>
                  <a:lnTo>
                    <a:pt x="2065324" y="1125296"/>
                  </a:lnTo>
                  <a:lnTo>
                    <a:pt x="2065324" y="1122121"/>
                  </a:lnTo>
                  <a:lnTo>
                    <a:pt x="1880743" y="1122121"/>
                  </a:lnTo>
                  <a:lnTo>
                    <a:pt x="1880743" y="938276"/>
                  </a:lnTo>
                  <a:lnTo>
                    <a:pt x="2065324" y="938276"/>
                  </a:lnTo>
                  <a:lnTo>
                    <a:pt x="2065324" y="935101"/>
                  </a:lnTo>
                  <a:lnTo>
                    <a:pt x="1880743" y="935101"/>
                  </a:lnTo>
                  <a:lnTo>
                    <a:pt x="1880743" y="751255"/>
                  </a:lnTo>
                  <a:lnTo>
                    <a:pt x="2065324" y="751255"/>
                  </a:lnTo>
                  <a:lnTo>
                    <a:pt x="2065324" y="748080"/>
                  </a:lnTo>
                  <a:lnTo>
                    <a:pt x="1880743" y="748080"/>
                  </a:lnTo>
                  <a:lnTo>
                    <a:pt x="1880743" y="564235"/>
                  </a:lnTo>
                  <a:lnTo>
                    <a:pt x="2065324" y="564235"/>
                  </a:lnTo>
                  <a:lnTo>
                    <a:pt x="2065324" y="561060"/>
                  </a:lnTo>
                  <a:lnTo>
                    <a:pt x="1880743" y="561060"/>
                  </a:lnTo>
                  <a:lnTo>
                    <a:pt x="1880743" y="377215"/>
                  </a:lnTo>
                  <a:lnTo>
                    <a:pt x="2065324" y="377215"/>
                  </a:lnTo>
                  <a:lnTo>
                    <a:pt x="2065324" y="374040"/>
                  </a:lnTo>
                  <a:lnTo>
                    <a:pt x="1880743" y="374040"/>
                  </a:lnTo>
                  <a:lnTo>
                    <a:pt x="1880743" y="190195"/>
                  </a:lnTo>
                  <a:lnTo>
                    <a:pt x="2065324" y="190195"/>
                  </a:lnTo>
                  <a:lnTo>
                    <a:pt x="2065324" y="187020"/>
                  </a:lnTo>
                  <a:lnTo>
                    <a:pt x="1880743" y="187020"/>
                  </a:lnTo>
                  <a:lnTo>
                    <a:pt x="1880743" y="3175"/>
                  </a:lnTo>
                  <a:lnTo>
                    <a:pt x="2065324" y="3175"/>
                  </a:lnTo>
                  <a:lnTo>
                    <a:pt x="2065324" y="0"/>
                  </a:lnTo>
                  <a:lnTo>
                    <a:pt x="1880743" y="0"/>
                  </a:lnTo>
                  <a:lnTo>
                    <a:pt x="1877568" y="0"/>
                  </a:lnTo>
                  <a:lnTo>
                    <a:pt x="1877568" y="3175"/>
                  </a:lnTo>
                  <a:lnTo>
                    <a:pt x="1877568" y="2244242"/>
                  </a:lnTo>
                  <a:lnTo>
                    <a:pt x="1692986" y="2244242"/>
                  </a:lnTo>
                  <a:lnTo>
                    <a:pt x="1692986" y="2060397"/>
                  </a:lnTo>
                  <a:lnTo>
                    <a:pt x="1877568" y="2060397"/>
                  </a:lnTo>
                  <a:lnTo>
                    <a:pt x="1877568" y="2057222"/>
                  </a:lnTo>
                  <a:lnTo>
                    <a:pt x="1692986" y="2057222"/>
                  </a:lnTo>
                  <a:lnTo>
                    <a:pt x="1692986" y="1873377"/>
                  </a:lnTo>
                  <a:lnTo>
                    <a:pt x="1877568" y="1873377"/>
                  </a:lnTo>
                  <a:lnTo>
                    <a:pt x="1877568" y="1870202"/>
                  </a:lnTo>
                  <a:lnTo>
                    <a:pt x="1692986" y="1870202"/>
                  </a:lnTo>
                  <a:lnTo>
                    <a:pt x="1692986" y="1686356"/>
                  </a:lnTo>
                  <a:lnTo>
                    <a:pt x="1877568" y="1686356"/>
                  </a:lnTo>
                  <a:lnTo>
                    <a:pt x="1877568" y="1683181"/>
                  </a:lnTo>
                  <a:lnTo>
                    <a:pt x="1692986" y="1683181"/>
                  </a:lnTo>
                  <a:lnTo>
                    <a:pt x="1692986" y="1499336"/>
                  </a:lnTo>
                  <a:lnTo>
                    <a:pt x="1877568" y="1499336"/>
                  </a:lnTo>
                  <a:lnTo>
                    <a:pt x="1877568" y="1496161"/>
                  </a:lnTo>
                  <a:lnTo>
                    <a:pt x="1692986" y="1496161"/>
                  </a:lnTo>
                  <a:lnTo>
                    <a:pt x="1692986" y="1312316"/>
                  </a:lnTo>
                  <a:lnTo>
                    <a:pt x="1877568" y="1312316"/>
                  </a:lnTo>
                  <a:lnTo>
                    <a:pt x="1877568" y="1309141"/>
                  </a:lnTo>
                  <a:lnTo>
                    <a:pt x="1692986" y="1309141"/>
                  </a:lnTo>
                  <a:lnTo>
                    <a:pt x="1692986" y="1125296"/>
                  </a:lnTo>
                  <a:lnTo>
                    <a:pt x="1877568" y="1125296"/>
                  </a:lnTo>
                  <a:lnTo>
                    <a:pt x="1877568" y="1122121"/>
                  </a:lnTo>
                  <a:lnTo>
                    <a:pt x="1692986" y="1122121"/>
                  </a:lnTo>
                  <a:lnTo>
                    <a:pt x="1692986" y="938276"/>
                  </a:lnTo>
                  <a:lnTo>
                    <a:pt x="1877568" y="938276"/>
                  </a:lnTo>
                  <a:lnTo>
                    <a:pt x="1877568" y="935101"/>
                  </a:lnTo>
                  <a:lnTo>
                    <a:pt x="1692986" y="935101"/>
                  </a:lnTo>
                  <a:lnTo>
                    <a:pt x="1692986" y="751255"/>
                  </a:lnTo>
                  <a:lnTo>
                    <a:pt x="1877568" y="751255"/>
                  </a:lnTo>
                  <a:lnTo>
                    <a:pt x="1877568" y="748080"/>
                  </a:lnTo>
                  <a:lnTo>
                    <a:pt x="1692986" y="748080"/>
                  </a:lnTo>
                  <a:lnTo>
                    <a:pt x="1692986" y="564235"/>
                  </a:lnTo>
                  <a:lnTo>
                    <a:pt x="1877568" y="564235"/>
                  </a:lnTo>
                  <a:lnTo>
                    <a:pt x="1877568" y="561060"/>
                  </a:lnTo>
                  <a:lnTo>
                    <a:pt x="1692986" y="561060"/>
                  </a:lnTo>
                  <a:lnTo>
                    <a:pt x="1692986" y="377215"/>
                  </a:lnTo>
                  <a:lnTo>
                    <a:pt x="1877568" y="377215"/>
                  </a:lnTo>
                  <a:lnTo>
                    <a:pt x="1877568" y="374040"/>
                  </a:lnTo>
                  <a:lnTo>
                    <a:pt x="1692986" y="374040"/>
                  </a:lnTo>
                  <a:lnTo>
                    <a:pt x="1692986" y="190195"/>
                  </a:lnTo>
                  <a:lnTo>
                    <a:pt x="1877568" y="190195"/>
                  </a:lnTo>
                  <a:lnTo>
                    <a:pt x="1877568" y="187020"/>
                  </a:lnTo>
                  <a:lnTo>
                    <a:pt x="1692986" y="187020"/>
                  </a:lnTo>
                  <a:lnTo>
                    <a:pt x="1692986" y="3175"/>
                  </a:lnTo>
                  <a:lnTo>
                    <a:pt x="1877568" y="3175"/>
                  </a:lnTo>
                  <a:lnTo>
                    <a:pt x="1877568" y="0"/>
                  </a:lnTo>
                  <a:lnTo>
                    <a:pt x="1692986" y="0"/>
                  </a:lnTo>
                  <a:lnTo>
                    <a:pt x="1689811" y="0"/>
                  </a:lnTo>
                  <a:lnTo>
                    <a:pt x="1689811" y="3175"/>
                  </a:lnTo>
                  <a:lnTo>
                    <a:pt x="1689811" y="2244242"/>
                  </a:lnTo>
                  <a:lnTo>
                    <a:pt x="1505229" y="2244242"/>
                  </a:lnTo>
                  <a:lnTo>
                    <a:pt x="1505229" y="2060397"/>
                  </a:lnTo>
                  <a:lnTo>
                    <a:pt x="1689811" y="2060397"/>
                  </a:lnTo>
                  <a:lnTo>
                    <a:pt x="1689811" y="2057222"/>
                  </a:lnTo>
                  <a:lnTo>
                    <a:pt x="1505229" y="2057222"/>
                  </a:lnTo>
                  <a:lnTo>
                    <a:pt x="1505229" y="1873377"/>
                  </a:lnTo>
                  <a:lnTo>
                    <a:pt x="1689811" y="1873377"/>
                  </a:lnTo>
                  <a:lnTo>
                    <a:pt x="1689811" y="1870202"/>
                  </a:lnTo>
                  <a:lnTo>
                    <a:pt x="1505229" y="1870202"/>
                  </a:lnTo>
                  <a:lnTo>
                    <a:pt x="1505229" y="1686356"/>
                  </a:lnTo>
                  <a:lnTo>
                    <a:pt x="1689811" y="1686356"/>
                  </a:lnTo>
                  <a:lnTo>
                    <a:pt x="1689811" y="1683181"/>
                  </a:lnTo>
                  <a:lnTo>
                    <a:pt x="1505229" y="1683181"/>
                  </a:lnTo>
                  <a:lnTo>
                    <a:pt x="1505229" y="1499336"/>
                  </a:lnTo>
                  <a:lnTo>
                    <a:pt x="1689811" y="1499336"/>
                  </a:lnTo>
                  <a:lnTo>
                    <a:pt x="1689811" y="1496161"/>
                  </a:lnTo>
                  <a:lnTo>
                    <a:pt x="1505229" y="1496161"/>
                  </a:lnTo>
                  <a:lnTo>
                    <a:pt x="1505229" y="1312316"/>
                  </a:lnTo>
                  <a:lnTo>
                    <a:pt x="1689811" y="1312316"/>
                  </a:lnTo>
                  <a:lnTo>
                    <a:pt x="1689811" y="1309141"/>
                  </a:lnTo>
                  <a:lnTo>
                    <a:pt x="1505229" y="1309141"/>
                  </a:lnTo>
                  <a:lnTo>
                    <a:pt x="1505229" y="1125296"/>
                  </a:lnTo>
                  <a:lnTo>
                    <a:pt x="1689811" y="1125296"/>
                  </a:lnTo>
                  <a:lnTo>
                    <a:pt x="1689811" y="1122121"/>
                  </a:lnTo>
                  <a:lnTo>
                    <a:pt x="1505229" y="1122121"/>
                  </a:lnTo>
                  <a:lnTo>
                    <a:pt x="1505229" y="938276"/>
                  </a:lnTo>
                  <a:lnTo>
                    <a:pt x="1689811" y="938276"/>
                  </a:lnTo>
                  <a:lnTo>
                    <a:pt x="1689811" y="935101"/>
                  </a:lnTo>
                  <a:lnTo>
                    <a:pt x="1505229" y="935101"/>
                  </a:lnTo>
                  <a:lnTo>
                    <a:pt x="1505229" y="751255"/>
                  </a:lnTo>
                  <a:lnTo>
                    <a:pt x="1689811" y="751255"/>
                  </a:lnTo>
                  <a:lnTo>
                    <a:pt x="1689811" y="748080"/>
                  </a:lnTo>
                  <a:lnTo>
                    <a:pt x="1505229" y="748080"/>
                  </a:lnTo>
                  <a:lnTo>
                    <a:pt x="1505229" y="564235"/>
                  </a:lnTo>
                  <a:lnTo>
                    <a:pt x="1689811" y="564235"/>
                  </a:lnTo>
                  <a:lnTo>
                    <a:pt x="1689811" y="561060"/>
                  </a:lnTo>
                  <a:lnTo>
                    <a:pt x="1505229" y="561060"/>
                  </a:lnTo>
                  <a:lnTo>
                    <a:pt x="1505229" y="377215"/>
                  </a:lnTo>
                  <a:lnTo>
                    <a:pt x="1689811" y="377215"/>
                  </a:lnTo>
                  <a:lnTo>
                    <a:pt x="1689811" y="374040"/>
                  </a:lnTo>
                  <a:lnTo>
                    <a:pt x="1505229" y="374040"/>
                  </a:lnTo>
                  <a:lnTo>
                    <a:pt x="1505229" y="190195"/>
                  </a:lnTo>
                  <a:lnTo>
                    <a:pt x="1689811" y="190195"/>
                  </a:lnTo>
                  <a:lnTo>
                    <a:pt x="1689811" y="187020"/>
                  </a:lnTo>
                  <a:lnTo>
                    <a:pt x="1505229" y="187020"/>
                  </a:lnTo>
                  <a:lnTo>
                    <a:pt x="1505229" y="3175"/>
                  </a:lnTo>
                  <a:lnTo>
                    <a:pt x="1689811" y="3175"/>
                  </a:lnTo>
                  <a:lnTo>
                    <a:pt x="1689811" y="0"/>
                  </a:lnTo>
                  <a:lnTo>
                    <a:pt x="1505229" y="0"/>
                  </a:lnTo>
                  <a:lnTo>
                    <a:pt x="1502054" y="0"/>
                  </a:lnTo>
                  <a:lnTo>
                    <a:pt x="1502054" y="3175"/>
                  </a:lnTo>
                  <a:lnTo>
                    <a:pt x="1502054" y="2244242"/>
                  </a:lnTo>
                  <a:lnTo>
                    <a:pt x="1317472" y="2244242"/>
                  </a:lnTo>
                  <a:lnTo>
                    <a:pt x="1317472" y="2060397"/>
                  </a:lnTo>
                  <a:lnTo>
                    <a:pt x="1502054" y="2060397"/>
                  </a:lnTo>
                  <a:lnTo>
                    <a:pt x="1502054" y="2057222"/>
                  </a:lnTo>
                  <a:lnTo>
                    <a:pt x="1317472" y="2057222"/>
                  </a:lnTo>
                  <a:lnTo>
                    <a:pt x="1317472" y="1873377"/>
                  </a:lnTo>
                  <a:lnTo>
                    <a:pt x="1502054" y="1873377"/>
                  </a:lnTo>
                  <a:lnTo>
                    <a:pt x="1502054" y="1870202"/>
                  </a:lnTo>
                  <a:lnTo>
                    <a:pt x="1317472" y="1870202"/>
                  </a:lnTo>
                  <a:lnTo>
                    <a:pt x="1317472" y="1686356"/>
                  </a:lnTo>
                  <a:lnTo>
                    <a:pt x="1502054" y="1686356"/>
                  </a:lnTo>
                  <a:lnTo>
                    <a:pt x="1502054" y="1683181"/>
                  </a:lnTo>
                  <a:lnTo>
                    <a:pt x="1317472" y="1683181"/>
                  </a:lnTo>
                  <a:lnTo>
                    <a:pt x="1317472" y="1499336"/>
                  </a:lnTo>
                  <a:lnTo>
                    <a:pt x="1502054" y="1499336"/>
                  </a:lnTo>
                  <a:lnTo>
                    <a:pt x="1502054" y="1496161"/>
                  </a:lnTo>
                  <a:lnTo>
                    <a:pt x="1317472" y="1496161"/>
                  </a:lnTo>
                  <a:lnTo>
                    <a:pt x="1317472" y="1312316"/>
                  </a:lnTo>
                  <a:lnTo>
                    <a:pt x="1502054" y="1312316"/>
                  </a:lnTo>
                  <a:lnTo>
                    <a:pt x="1502054" y="1309141"/>
                  </a:lnTo>
                  <a:lnTo>
                    <a:pt x="1317472" y="1309141"/>
                  </a:lnTo>
                  <a:lnTo>
                    <a:pt x="1317472" y="1125296"/>
                  </a:lnTo>
                  <a:lnTo>
                    <a:pt x="1502054" y="1125296"/>
                  </a:lnTo>
                  <a:lnTo>
                    <a:pt x="1502054" y="1122121"/>
                  </a:lnTo>
                  <a:lnTo>
                    <a:pt x="1317472" y="1122121"/>
                  </a:lnTo>
                  <a:lnTo>
                    <a:pt x="1317472" y="938276"/>
                  </a:lnTo>
                  <a:lnTo>
                    <a:pt x="1502054" y="938276"/>
                  </a:lnTo>
                  <a:lnTo>
                    <a:pt x="1502054" y="935101"/>
                  </a:lnTo>
                  <a:lnTo>
                    <a:pt x="1317472" y="935101"/>
                  </a:lnTo>
                  <a:lnTo>
                    <a:pt x="1317472" y="751255"/>
                  </a:lnTo>
                  <a:lnTo>
                    <a:pt x="1502054" y="751255"/>
                  </a:lnTo>
                  <a:lnTo>
                    <a:pt x="1502054" y="748080"/>
                  </a:lnTo>
                  <a:lnTo>
                    <a:pt x="1317472" y="748080"/>
                  </a:lnTo>
                  <a:lnTo>
                    <a:pt x="1317472" y="564235"/>
                  </a:lnTo>
                  <a:lnTo>
                    <a:pt x="1502054" y="564235"/>
                  </a:lnTo>
                  <a:lnTo>
                    <a:pt x="1502054" y="561060"/>
                  </a:lnTo>
                  <a:lnTo>
                    <a:pt x="1317472" y="561060"/>
                  </a:lnTo>
                  <a:lnTo>
                    <a:pt x="1317472" y="377215"/>
                  </a:lnTo>
                  <a:lnTo>
                    <a:pt x="1502054" y="377215"/>
                  </a:lnTo>
                  <a:lnTo>
                    <a:pt x="1502054" y="374040"/>
                  </a:lnTo>
                  <a:lnTo>
                    <a:pt x="1317472" y="374040"/>
                  </a:lnTo>
                  <a:lnTo>
                    <a:pt x="1317472" y="190195"/>
                  </a:lnTo>
                  <a:lnTo>
                    <a:pt x="1502054" y="190195"/>
                  </a:lnTo>
                  <a:lnTo>
                    <a:pt x="1502054" y="187020"/>
                  </a:lnTo>
                  <a:lnTo>
                    <a:pt x="1317472" y="187020"/>
                  </a:lnTo>
                  <a:lnTo>
                    <a:pt x="1317472" y="3175"/>
                  </a:lnTo>
                  <a:lnTo>
                    <a:pt x="1502054" y="3175"/>
                  </a:lnTo>
                  <a:lnTo>
                    <a:pt x="1502054" y="0"/>
                  </a:lnTo>
                  <a:lnTo>
                    <a:pt x="1317472" y="0"/>
                  </a:lnTo>
                  <a:lnTo>
                    <a:pt x="1314297" y="0"/>
                  </a:lnTo>
                  <a:lnTo>
                    <a:pt x="1314297" y="3175"/>
                  </a:lnTo>
                  <a:lnTo>
                    <a:pt x="1314297" y="2244242"/>
                  </a:lnTo>
                  <a:lnTo>
                    <a:pt x="1129715" y="2244242"/>
                  </a:lnTo>
                  <a:lnTo>
                    <a:pt x="1129715" y="2060397"/>
                  </a:lnTo>
                  <a:lnTo>
                    <a:pt x="1314297" y="2060397"/>
                  </a:lnTo>
                  <a:lnTo>
                    <a:pt x="1314297" y="2057222"/>
                  </a:lnTo>
                  <a:lnTo>
                    <a:pt x="1129715" y="2057222"/>
                  </a:lnTo>
                  <a:lnTo>
                    <a:pt x="1129715" y="1873377"/>
                  </a:lnTo>
                  <a:lnTo>
                    <a:pt x="1314297" y="1873377"/>
                  </a:lnTo>
                  <a:lnTo>
                    <a:pt x="1314297" y="1870202"/>
                  </a:lnTo>
                  <a:lnTo>
                    <a:pt x="1129715" y="1870202"/>
                  </a:lnTo>
                  <a:lnTo>
                    <a:pt x="1129715" y="1686356"/>
                  </a:lnTo>
                  <a:lnTo>
                    <a:pt x="1314297" y="1686356"/>
                  </a:lnTo>
                  <a:lnTo>
                    <a:pt x="1314297" y="1683181"/>
                  </a:lnTo>
                  <a:lnTo>
                    <a:pt x="1129715" y="1683181"/>
                  </a:lnTo>
                  <a:lnTo>
                    <a:pt x="1129715" y="1499336"/>
                  </a:lnTo>
                  <a:lnTo>
                    <a:pt x="1314297" y="1499336"/>
                  </a:lnTo>
                  <a:lnTo>
                    <a:pt x="1314297" y="1496161"/>
                  </a:lnTo>
                  <a:lnTo>
                    <a:pt x="1129715" y="1496161"/>
                  </a:lnTo>
                  <a:lnTo>
                    <a:pt x="1129715" y="1312316"/>
                  </a:lnTo>
                  <a:lnTo>
                    <a:pt x="1314297" y="1312316"/>
                  </a:lnTo>
                  <a:lnTo>
                    <a:pt x="1314297" y="1309141"/>
                  </a:lnTo>
                  <a:lnTo>
                    <a:pt x="1129715" y="1309141"/>
                  </a:lnTo>
                  <a:lnTo>
                    <a:pt x="1129715" y="1125296"/>
                  </a:lnTo>
                  <a:lnTo>
                    <a:pt x="1314297" y="1125296"/>
                  </a:lnTo>
                  <a:lnTo>
                    <a:pt x="1314297" y="1122121"/>
                  </a:lnTo>
                  <a:lnTo>
                    <a:pt x="1129715" y="1122121"/>
                  </a:lnTo>
                  <a:lnTo>
                    <a:pt x="1129715" y="938276"/>
                  </a:lnTo>
                  <a:lnTo>
                    <a:pt x="1314297" y="938276"/>
                  </a:lnTo>
                  <a:lnTo>
                    <a:pt x="1314297" y="935101"/>
                  </a:lnTo>
                  <a:lnTo>
                    <a:pt x="1129715" y="935101"/>
                  </a:lnTo>
                  <a:lnTo>
                    <a:pt x="1129715" y="751255"/>
                  </a:lnTo>
                  <a:lnTo>
                    <a:pt x="1314297" y="751255"/>
                  </a:lnTo>
                  <a:lnTo>
                    <a:pt x="1314297" y="748080"/>
                  </a:lnTo>
                  <a:lnTo>
                    <a:pt x="1129715" y="748080"/>
                  </a:lnTo>
                  <a:lnTo>
                    <a:pt x="1129715" y="564235"/>
                  </a:lnTo>
                  <a:lnTo>
                    <a:pt x="1314297" y="564235"/>
                  </a:lnTo>
                  <a:lnTo>
                    <a:pt x="1314297" y="561060"/>
                  </a:lnTo>
                  <a:lnTo>
                    <a:pt x="1129715" y="561060"/>
                  </a:lnTo>
                  <a:lnTo>
                    <a:pt x="1129715" y="377215"/>
                  </a:lnTo>
                  <a:lnTo>
                    <a:pt x="1314297" y="377215"/>
                  </a:lnTo>
                  <a:lnTo>
                    <a:pt x="1314297" y="374040"/>
                  </a:lnTo>
                  <a:lnTo>
                    <a:pt x="1129715" y="374040"/>
                  </a:lnTo>
                  <a:lnTo>
                    <a:pt x="1129715" y="190195"/>
                  </a:lnTo>
                  <a:lnTo>
                    <a:pt x="1314297" y="190195"/>
                  </a:lnTo>
                  <a:lnTo>
                    <a:pt x="1314297" y="187020"/>
                  </a:lnTo>
                  <a:lnTo>
                    <a:pt x="1129715" y="187020"/>
                  </a:lnTo>
                  <a:lnTo>
                    <a:pt x="1129715" y="3175"/>
                  </a:lnTo>
                  <a:lnTo>
                    <a:pt x="1314297" y="3175"/>
                  </a:lnTo>
                  <a:lnTo>
                    <a:pt x="1314297" y="0"/>
                  </a:lnTo>
                  <a:lnTo>
                    <a:pt x="1129715" y="0"/>
                  </a:lnTo>
                  <a:lnTo>
                    <a:pt x="1126540" y="0"/>
                  </a:lnTo>
                  <a:lnTo>
                    <a:pt x="1126540" y="3175"/>
                  </a:lnTo>
                  <a:lnTo>
                    <a:pt x="1126540" y="2244242"/>
                  </a:lnTo>
                  <a:lnTo>
                    <a:pt x="941959" y="2244242"/>
                  </a:lnTo>
                  <a:lnTo>
                    <a:pt x="941959" y="2060397"/>
                  </a:lnTo>
                  <a:lnTo>
                    <a:pt x="1126540" y="2060397"/>
                  </a:lnTo>
                  <a:lnTo>
                    <a:pt x="1126540" y="2057222"/>
                  </a:lnTo>
                  <a:lnTo>
                    <a:pt x="941959" y="2057222"/>
                  </a:lnTo>
                  <a:lnTo>
                    <a:pt x="941959" y="1873377"/>
                  </a:lnTo>
                  <a:lnTo>
                    <a:pt x="1126540" y="1873377"/>
                  </a:lnTo>
                  <a:lnTo>
                    <a:pt x="1126540" y="1870202"/>
                  </a:lnTo>
                  <a:lnTo>
                    <a:pt x="941959" y="1870202"/>
                  </a:lnTo>
                  <a:lnTo>
                    <a:pt x="941959" y="1686356"/>
                  </a:lnTo>
                  <a:lnTo>
                    <a:pt x="1126540" y="1686356"/>
                  </a:lnTo>
                  <a:lnTo>
                    <a:pt x="1126540" y="1683181"/>
                  </a:lnTo>
                  <a:lnTo>
                    <a:pt x="941959" y="1683181"/>
                  </a:lnTo>
                  <a:lnTo>
                    <a:pt x="941959" y="1499336"/>
                  </a:lnTo>
                  <a:lnTo>
                    <a:pt x="1126540" y="1499336"/>
                  </a:lnTo>
                  <a:lnTo>
                    <a:pt x="1126540" y="1496161"/>
                  </a:lnTo>
                  <a:lnTo>
                    <a:pt x="941959" y="1496161"/>
                  </a:lnTo>
                  <a:lnTo>
                    <a:pt x="941959" y="1312316"/>
                  </a:lnTo>
                  <a:lnTo>
                    <a:pt x="1126540" y="1312316"/>
                  </a:lnTo>
                  <a:lnTo>
                    <a:pt x="1126540" y="1309141"/>
                  </a:lnTo>
                  <a:lnTo>
                    <a:pt x="941959" y="1309141"/>
                  </a:lnTo>
                  <a:lnTo>
                    <a:pt x="941959" y="1125296"/>
                  </a:lnTo>
                  <a:lnTo>
                    <a:pt x="1126540" y="1125296"/>
                  </a:lnTo>
                  <a:lnTo>
                    <a:pt x="1126540" y="1122121"/>
                  </a:lnTo>
                  <a:lnTo>
                    <a:pt x="941959" y="1122121"/>
                  </a:lnTo>
                  <a:lnTo>
                    <a:pt x="941959" y="938276"/>
                  </a:lnTo>
                  <a:lnTo>
                    <a:pt x="1126540" y="938276"/>
                  </a:lnTo>
                  <a:lnTo>
                    <a:pt x="1126540" y="935101"/>
                  </a:lnTo>
                  <a:lnTo>
                    <a:pt x="941959" y="935101"/>
                  </a:lnTo>
                  <a:lnTo>
                    <a:pt x="941959" y="751255"/>
                  </a:lnTo>
                  <a:lnTo>
                    <a:pt x="1126540" y="751255"/>
                  </a:lnTo>
                  <a:lnTo>
                    <a:pt x="1126540" y="748080"/>
                  </a:lnTo>
                  <a:lnTo>
                    <a:pt x="941959" y="748080"/>
                  </a:lnTo>
                  <a:lnTo>
                    <a:pt x="941959" y="564235"/>
                  </a:lnTo>
                  <a:lnTo>
                    <a:pt x="1126540" y="564235"/>
                  </a:lnTo>
                  <a:lnTo>
                    <a:pt x="1126540" y="561060"/>
                  </a:lnTo>
                  <a:lnTo>
                    <a:pt x="941959" y="561060"/>
                  </a:lnTo>
                  <a:lnTo>
                    <a:pt x="941959" y="377215"/>
                  </a:lnTo>
                  <a:lnTo>
                    <a:pt x="1126540" y="377215"/>
                  </a:lnTo>
                  <a:lnTo>
                    <a:pt x="1126540" y="374040"/>
                  </a:lnTo>
                  <a:lnTo>
                    <a:pt x="941959" y="374040"/>
                  </a:lnTo>
                  <a:lnTo>
                    <a:pt x="941959" y="190195"/>
                  </a:lnTo>
                  <a:lnTo>
                    <a:pt x="1126540" y="190195"/>
                  </a:lnTo>
                  <a:lnTo>
                    <a:pt x="1126540" y="187020"/>
                  </a:lnTo>
                  <a:lnTo>
                    <a:pt x="941959" y="187020"/>
                  </a:lnTo>
                  <a:lnTo>
                    <a:pt x="941959" y="3175"/>
                  </a:lnTo>
                  <a:lnTo>
                    <a:pt x="1126540" y="3175"/>
                  </a:lnTo>
                  <a:lnTo>
                    <a:pt x="1126540" y="0"/>
                  </a:lnTo>
                  <a:lnTo>
                    <a:pt x="941959" y="0"/>
                  </a:lnTo>
                  <a:lnTo>
                    <a:pt x="938784" y="0"/>
                  </a:lnTo>
                  <a:lnTo>
                    <a:pt x="938784" y="3175"/>
                  </a:lnTo>
                  <a:lnTo>
                    <a:pt x="938784" y="2244242"/>
                  </a:lnTo>
                  <a:lnTo>
                    <a:pt x="754202" y="2244242"/>
                  </a:lnTo>
                  <a:lnTo>
                    <a:pt x="754202" y="2060397"/>
                  </a:lnTo>
                  <a:lnTo>
                    <a:pt x="938784" y="2060397"/>
                  </a:lnTo>
                  <a:lnTo>
                    <a:pt x="938784" y="2057222"/>
                  </a:lnTo>
                  <a:lnTo>
                    <a:pt x="754202" y="2057222"/>
                  </a:lnTo>
                  <a:lnTo>
                    <a:pt x="754202" y="1873377"/>
                  </a:lnTo>
                  <a:lnTo>
                    <a:pt x="938784" y="1873377"/>
                  </a:lnTo>
                  <a:lnTo>
                    <a:pt x="938784" y="1870202"/>
                  </a:lnTo>
                  <a:lnTo>
                    <a:pt x="754202" y="1870202"/>
                  </a:lnTo>
                  <a:lnTo>
                    <a:pt x="754202" y="1686356"/>
                  </a:lnTo>
                  <a:lnTo>
                    <a:pt x="938784" y="1686356"/>
                  </a:lnTo>
                  <a:lnTo>
                    <a:pt x="938784" y="1683181"/>
                  </a:lnTo>
                  <a:lnTo>
                    <a:pt x="754202" y="1683181"/>
                  </a:lnTo>
                  <a:lnTo>
                    <a:pt x="754202" y="1499336"/>
                  </a:lnTo>
                  <a:lnTo>
                    <a:pt x="938784" y="1499336"/>
                  </a:lnTo>
                  <a:lnTo>
                    <a:pt x="938784" y="1496161"/>
                  </a:lnTo>
                  <a:lnTo>
                    <a:pt x="754202" y="1496161"/>
                  </a:lnTo>
                  <a:lnTo>
                    <a:pt x="754202" y="1312316"/>
                  </a:lnTo>
                  <a:lnTo>
                    <a:pt x="938784" y="1312316"/>
                  </a:lnTo>
                  <a:lnTo>
                    <a:pt x="938784" y="1309141"/>
                  </a:lnTo>
                  <a:lnTo>
                    <a:pt x="754202" y="1309141"/>
                  </a:lnTo>
                  <a:lnTo>
                    <a:pt x="754202" y="1125296"/>
                  </a:lnTo>
                  <a:lnTo>
                    <a:pt x="938784" y="1125296"/>
                  </a:lnTo>
                  <a:lnTo>
                    <a:pt x="938784" y="1122121"/>
                  </a:lnTo>
                  <a:lnTo>
                    <a:pt x="754202" y="1122121"/>
                  </a:lnTo>
                  <a:lnTo>
                    <a:pt x="754202" y="938276"/>
                  </a:lnTo>
                  <a:lnTo>
                    <a:pt x="938784" y="938276"/>
                  </a:lnTo>
                  <a:lnTo>
                    <a:pt x="938784" y="935101"/>
                  </a:lnTo>
                  <a:lnTo>
                    <a:pt x="754202" y="935101"/>
                  </a:lnTo>
                  <a:lnTo>
                    <a:pt x="754202" y="751255"/>
                  </a:lnTo>
                  <a:lnTo>
                    <a:pt x="938784" y="751255"/>
                  </a:lnTo>
                  <a:lnTo>
                    <a:pt x="938784" y="748080"/>
                  </a:lnTo>
                  <a:lnTo>
                    <a:pt x="754202" y="748080"/>
                  </a:lnTo>
                  <a:lnTo>
                    <a:pt x="754202" y="564235"/>
                  </a:lnTo>
                  <a:lnTo>
                    <a:pt x="938784" y="564235"/>
                  </a:lnTo>
                  <a:lnTo>
                    <a:pt x="938784" y="561060"/>
                  </a:lnTo>
                  <a:lnTo>
                    <a:pt x="754202" y="561060"/>
                  </a:lnTo>
                  <a:lnTo>
                    <a:pt x="754202" y="377215"/>
                  </a:lnTo>
                  <a:lnTo>
                    <a:pt x="938784" y="377215"/>
                  </a:lnTo>
                  <a:lnTo>
                    <a:pt x="938784" y="374040"/>
                  </a:lnTo>
                  <a:lnTo>
                    <a:pt x="754202" y="374040"/>
                  </a:lnTo>
                  <a:lnTo>
                    <a:pt x="754202" y="190195"/>
                  </a:lnTo>
                  <a:lnTo>
                    <a:pt x="938784" y="190195"/>
                  </a:lnTo>
                  <a:lnTo>
                    <a:pt x="938784" y="187020"/>
                  </a:lnTo>
                  <a:lnTo>
                    <a:pt x="754202" y="187020"/>
                  </a:lnTo>
                  <a:lnTo>
                    <a:pt x="754202" y="3175"/>
                  </a:lnTo>
                  <a:lnTo>
                    <a:pt x="938784" y="3175"/>
                  </a:lnTo>
                  <a:lnTo>
                    <a:pt x="938784" y="0"/>
                  </a:lnTo>
                  <a:lnTo>
                    <a:pt x="754202" y="0"/>
                  </a:lnTo>
                  <a:lnTo>
                    <a:pt x="751027" y="0"/>
                  </a:lnTo>
                  <a:lnTo>
                    <a:pt x="751027" y="3175"/>
                  </a:lnTo>
                  <a:lnTo>
                    <a:pt x="751027" y="2244242"/>
                  </a:lnTo>
                  <a:lnTo>
                    <a:pt x="566445" y="2244242"/>
                  </a:lnTo>
                  <a:lnTo>
                    <a:pt x="566445" y="2060397"/>
                  </a:lnTo>
                  <a:lnTo>
                    <a:pt x="751027" y="2060397"/>
                  </a:lnTo>
                  <a:lnTo>
                    <a:pt x="751027" y="2057222"/>
                  </a:lnTo>
                  <a:lnTo>
                    <a:pt x="566445" y="2057222"/>
                  </a:lnTo>
                  <a:lnTo>
                    <a:pt x="566445" y="1873377"/>
                  </a:lnTo>
                  <a:lnTo>
                    <a:pt x="751027" y="1873377"/>
                  </a:lnTo>
                  <a:lnTo>
                    <a:pt x="751027" y="1870202"/>
                  </a:lnTo>
                  <a:lnTo>
                    <a:pt x="566445" y="1870202"/>
                  </a:lnTo>
                  <a:lnTo>
                    <a:pt x="566445" y="1686356"/>
                  </a:lnTo>
                  <a:lnTo>
                    <a:pt x="751027" y="1686356"/>
                  </a:lnTo>
                  <a:lnTo>
                    <a:pt x="751027" y="1683181"/>
                  </a:lnTo>
                  <a:lnTo>
                    <a:pt x="566445" y="1683181"/>
                  </a:lnTo>
                  <a:lnTo>
                    <a:pt x="566445" y="1499336"/>
                  </a:lnTo>
                  <a:lnTo>
                    <a:pt x="751027" y="1499336"/>
                  </a:lnTo>
                  <a:lnTo>
                    <a:pt x="751027" y="1496161"/>
                  </a:lnTo>
                  <a:lnTo>
                    <a:pt x="566445" y="1496161"/>
                  </a:lnTo>
                  <a:lnTo>
                    <a:pt x="566445" y="1312316"/>
                  </a:lnTo>
                  <a:lnTo>
                    <a:pt x="751027" y="1312316"/>
                  </a:lnTo>
                  <a:lnTo>
                    <a:pt x="751027" y="1309141"/>
                  </a:lnTo>
                  <a:lnTo>
                    <a:pt x="566445" y="1309141"/>
                  </a:lnTo>
                  <a:lnTo>
                    <a:pt x="566445" y="1125296"/>
                  </a:lnTo>
                  <a:lnTo>
                    <a:pt x="751027" y="1125296"/>
                  </a:lnTo>
                  <a:lnTo>
                    <a:pt x="751027" y="1122121"/>
                  </a:lnTo>
                  <a:lnTo>
                    <a:pt x="566445" y="1122121"/>
                  </a:lnTo>
                  <a:lnTo>
                    <a:pt x="566445" y="938276"/>
                  </a:lnTo>
                  <a:lnTo>
                    <a:pt x="751027" y="938276"/>
                  </a:lnTo>
                  <a:lnTo>
                    <a:pt x="751027" y="935101"/>
                  </a:lnTo>
                  <a:lnTo>
                    <a:pt x="566445" y="935101"/>
                  </a:lnTo>
                  <a:lnTo>
                    <a:pt x="566445" y="751255"/>
                  </a:lnTo>
                  <a:lnTo>
                    <a:pt x="751027" y="751255"/>
                  </a:lnTo>
                  <a:lnTo>
                    <a:pt x="751027" y="748080"/>
                  </a:lnTo>
                  <a:lnTo>
                    <a:pt x="566445" y="748080"/>
                  </a:lnTo>
                  <a:lnTo>
                    <a:pt x="566445" y="564235"/>
                  </a:lnTo>
                  <a:lnTo>
                    <a:pt x="751027" y="564235"/>
                  </a:lnTo>
                  <a:lnTo>
                    <a:pt x="751027" y="561060"/>
                  </a:lnTo>
                  <a:lnTo>
                    <a:pt x="566445" y="561060"/>
                  </a:lnTo>
                  <a:lnTo>
                    <a:pt x="566445" y="377215"/>
                  </a:lnTo>
                  <a:lnTo>
                    <a:pt x="751027" y="377215"/>
                  </a:lnTo>
                  <a:lnTo>
                    <a:pt x="751027" y="374040"/>
                  </a:lnTo>
                  <a:lnTo>
                    <a:pt x="566445" y="374040"/>
                  </a:lnTo>
                  <a:lnTo>
                    <a:pt x="566445" y="190195"/>
                  </a:lnTo>
                  <a:lnTo>
                    <a:pt x="751027" y="190195"/>
                  </a:lnTo>
                  <a:lnTo>
                    <a:pt x="751027" y="187020"/>
                  </a:lnTo>
                  <a:lnTo>
                    <a:pt x="566445" y="187020"/>
                  </a:lnTo>
                  <a:lnTo>
                    <a:pt x="566445" y="3175"/>
                  </a:lnTo>
                  <a:lnTo>
                    <a:pt x="751027" y="3175"/>
                  </a:lnTo>
                  <a:lnTo>
                    <a:pt x="751027" y="0"/>
                  </a:lnTo>
                  <a:lnTo>
                    <a:pt x="566445" y="0"/>
                  </a:lnTo>
                  <a:lnTo>
                    <a:pt x="563270" y="0"/>
                  </a:lnTo>
                  <a:lnTo>
                    <a:pt x="563270" y="3175"/>
                  </a:lnTo>
                  <a:lnTo>
                    <a:pt x="563270" y="2244242"/>
                  </a:lnTo>
                  <a:lnTo>
                    <a:pt x="378688" y="2244242"/>
                  </a:lnTo>
                  <a:lnTo>
                    <a:pt x="378688" y="2060397"/>
                  </a:lnTo>
                  <a:lnTo>
                    <a:pt x="563270" y="2060397"/>
                  </a:lnTo>
                  <a:lnTo>
                    <a:pt x="563270" y="2057222"/>
                  </a:lnTo>
                  <a:lnTo>
                    <a:pt x="378688" y="2057222"/>
                  </a:lnTo>
                  <a:lnTo>
                    <a:pt x="378688" y="1873377"/>
                  </a:lnTo>
                  <a:lnTo>
                    <a:pt x="563270" y="1873377"/>
                  </a:lnTo>
                  <a:lnTo>
                    <a:pt x="563270" y="1870202"/>
                  </a:lnTo>
                  <a:lnTo>
                    <a:pt x="378688" y="1870202"/>
                  </a:lnTo>
                  <a:lnTo>
                    <a:pt x="378688" y="1686356"/>
                  </a:lnTo>
                  <a:lnTo>
                    <a:pt x="563270" y="1686356"/>
                  </a:lnTo>
                  <a:lnTo>
                    <a:pt x="563270" y="1683181"/>
                  </a:lnTo>
                  <a:lnTo>
                    <a:pt x="378688" y="1683181"/>
                  </a:lnTo>
                  <a:lnTo>
                    <a:pt x="378688" y="1499336"/>
                  </a:lnTo>
                  <a:lnTo>
                    <a:pt x="563270" y="1499336"/>
                  </a:lnTo>
                  <a:lnTo>
                    <a:pt x="563270" y="1496161"/>
                  </a:lnTo>
                  <a:lnTo>
                    <a:pt x="378688" y="1496161"/>
                  </a:lnTo>
                  <a:lnTo>
                    <a:pt x="378688" y="1312316"/>
                  </a:lnTo>
                  <a:lnTo>
                    <a:pt x="563270" y="1312316"/>
                  </a:lnTo>
                  <a:lnTo>
                    <a:pt x="563270" y="1309141"/>
                  </a:lnTo>
                  <a:lnTo>
                    <a:pt x="378688" y="1309141"/>
                  </a:lnTo>
                  <a:lnTo>
                    <a:pt x="378688" y="1125296"/>
                  </a:lnTo>
                  <a:lnTo>
                    <a:pt x="563270" y="1125296"/>
                  </a:lnTo>
                  <a:lnTo>
                    <a:pt x="563270" y="1122121"/>
                  </a:lnTo>
                  <a:lnTo>
                    <a:pt x="378688" y="1122121"/>
                  </a:lnTo>
                  <a:lnTo>
                    <a:pt x="378688" y="938276"/>
                  </a:lnTo>
                  <a:lnTo>
                    <a:pt x="563270" y="938276"/>
                  </a:lnTo>
                  <a:lnTo>
                    <a:pt x="563270" y="935101"/>
                  </a:lnTo>
                  <a:lnTo>
                    <a:pt x="378688" y="935101"/>
                  </a:lnTo>
                  <a:lnTo>
                    <a:pt x="378688" y="751255"/>
                  </a:lnTo>
                  <a:lnTo>
                    <a:pt x="563270" y="751255"/>
                  </a:lnTo>
                  <a:lnTo>
                    <a:pt x="563270" y="748080"/>
                  </a:lnTo>
                  <a:lnTo>
                    <a:pt x="378688" y="748080"/>
                  </a:lnTo>
                  <a:lnTo>
                    <a:pt x="378688" y="564235"/>
                  </a:lnTo>
                  <a:lnTo>
                    <a:pt x="563270" y="564235"/>
                  </a:lnTo>
                  <a:lnTo>
                    <a:pt x="563270" y="561060"/>
                  </a:lnTo>
                  <a:lnTo>
                    <a:pt x="378688" y="561060"/>
                  </a:lnTo>
                  <a:lnTo>
                    <a:pt x="378688" y="377215"/>
                  </a:lnTo>
                  <a:lnTo>
                    <a:pt x="563270" y="377215"/>
                  </a:lnTo>
                  <a:lnTo>
                    <a:pt x="563270" y="374040"/>
                  </a:lnTo>
                  <a:lnTo>
                    <a:pt x="378688" y="374040"/>
                  </a:lnTo>
                  <a:lnTo>
                    <a:pt x="378688" y="190195"/>
                  </a:lnTo>
                  <a:lnTo>
                    <a:pt x="563270" y="190195"/>
                  </a:lnTo>
                  <a:lnTo>
                    <a:pt x="563270" y="187020"/>
                  </a:lnTo>
                  <a:lnTo>
                    <a:pt x="378688" y="187020"/>
                  </a:lnTo>
                  <a:lnTo>
                    <a:pt x="378688" y="3175"/>
                  </a:lnTo>
                  <a:lnTo>
                    <a:pt x="563270" y="3175"/>
                  </a:lnTo>
                  <a:lnTo>
                    <a:pt x="563270" y="0"/>
                  </a:lnTo>
                  <a:lnTo>
                    <a:pt x="378688" y="0"/>
                  </a:lnTo>
                  <a:lnTo>
                    <a:pt x="375513" y="0"/>
                  </a:lnTo>
                  <a:lnTo>
                    <a:pt x="375513" y="3175"/>
                  </a:lnTo>
                  <a:lnTo>
                    <a:pt x="375513" y="2244242"/>
                  </a:lnTo>
                  <a:lnTo>
                    <a:pt x="190931" y="2244242"/>
                  </a:lnTo>
                  <a:lnTo>
                    <a:pt x="190931" y="2060397"/>
                  </a:lnTo>
                  <a:lnTo>
                    <a:pt x="375513" y="2060397"/>
                  </a:lnTo>
                  <a:lnTo>
                    <a:pt x="375513" y="2057222"/>
                  </a:lnTo>
                  <a:lnTo>
                    <a:pt x="190931" y="2057222"/>
                  </a:lnTo>
                  <a:lnTo>
                    <a:pt x="190931" y="1873377"/>
                  </a:lnTo>
                  <a:lnTo>
                    <a:pt x="375513" y="1873377"/>
                  </a:lnTo>
                  <a:lnTo>
                    <a:pt x="375513" y="1870202"/>
                  </a:lnTo>
                  <a:lnTo>
                    <a:pt x="190931" y="1870202"/>
                  </a:lnTo>
                  <a:lnTo>
                    <a:pt x="190931" y="1686356"/>
                  </a:lnTo>
                  <a:lnTo>
                    <a:pt x="375513" y="1686356"/>
                  </a:lnTo>
                  <a:lnTo>
                    <a:pt x="375513" y="1683181"/>
                  </a:lnTo>
                  <a:lnTo>
                    <a:pt x="190931" y="1683181"/>
                  </a:lnTo>
                  <a:lnTo>
                    <a:pt x="190931" y="1499336"/>
                  </a:lnTo>
                  <a:lnTo>
                    <a:pt x="375513" y="1499336"/>
                  </a:lnTo>
                  <a:lnTo>
                    <a:pt x="375513" y="1496161"/>
                  </a:lnTo>
                  <a:lnTo>
                    <a:pt x="190931" y="1496161"/>
                  </a:lnTo>
                  <a:lnTo>
                    <a:pt x="190931" y="1312316"/>
                  </a:lnTo>
                  <a:lnTo>
                    <a:pt x="375513" y="1312316"/>
                  </a:lnTo>
                  <a:lnTo>
                    <a:pt x="375513" y="1309141"/>
                  </a:lnTo>
                  <a:lnTo>
                    <a:pt x="190931" y="1309141"/>
                  </a:lnTo>
                  <a:lnTo>
                    <a:pt x="190931" y="1125296"/>
                  </a:lnTo>
                  <a:lnTo>
                    <a:pt x="375513" y="1125296"/>
                  </a:lnTo>
                  <a:lnTo>
                    <a:pt x="375513" y="1122121"/>
                  </a:lnTo>
                  <a:lnTo>
                    <a:pt x="190931" y="1122121"/>
                  </a:lnTo>
                  <a:lnTo>
                    <a:pt x="190931" y="938276"/>
                  </a:lnTo>
                  <a:lnTo>
                    <a:pt x="375513" y="938276"/>
                  </a:lnTo>
                  <a:lnTo>
                    <a:pt x="375513" y="935101"/>
                  </a:lnTo>
                  <a:lnTo>
                    <a:pt x="190931" y="935101"/>
                  </a:lnTo>
                  <a:lnTo>
                    <a:pt x="190931" y="751255"/>
                  </a:lnTo>
                  <a:lnTo>
                    <a:pt x="375513" y="751255"/>
                  </a:lnTo>
                  <a:lnTo>
                    <a:pt x="375513" y="748080"/>
                  </a:lnTo>
                  <a:lnTo>
                    <a:pt x="190931" y="748080"/>
                  </a:lnTo>
                  <a:lnTo>
                    <a:pt x="190931" y="564235"/>
                  </a:lnTo>
                  <a:lnTo>
                    <a:pt x="375513" y="564235"/>
                  </a:lnTo>
                  <a:lnTo>
                    <a:pt x="375513" y="561060"/>
                  </a:lnTo>
                  <a:lnTo>
                    <a:pt x="190931" y="561060"/>
                  </a:lnTo>
                  <a:lnTo>
                    <a:pt x="190931" y="377215"/>
                  </a:lnTo>
                  <a:lnTo>
                    <a:pt x="375513" y="377215"/>
                  </a:lnTo>
                  <a:lnTo>
                    <a:pt x="375513" y="374040"/>
                  </a:lnTo>
                  <a:lnTo>
                    <a:pt x="190931" y="374040"/>
                  </a:lnTo>
                  <a:lnTo>
                    <a:pt x="190931" y="190195"/>
                  </a:lnTo>
                  <a:lnTo>
                    <a:pt x="375513" y="190195"/>
                  </a:lnTo>
                  <a:lnTo>
                    <a:pt x="375513" y="187020"/>
                  </a:lnTo>
                  <a:lnTo>
                    <a:pt x="190931" y="187020"/>
                  </a:lnTo>
                  <a:lnTo>
                    <a:pt x="190931" y="3175"/>
                  </a:lnTo>
                  <a:lnTo>
                    <a:pt x="375513" y="3175"/>
                  </a:lnTo>
                  <a:lnTo>
                    <a:pt x="375513" y="0"/>
                  </a:lnTo>
                  <a:lnTo>
                    <a:pt x="190931" y="0"/>
                  </a:lnTo>
                  <a:lnTo>
                    <a:pt x="187756" y="0"/>
                  </a:lnTo>
                  <a:lnTo>
                    <a:pt x="187756" y="3175"/>
                  </a:lnTo>
                  <a:lnTo>
                    <a:pt x="187756" y="2244242"/>
                  </a:lnTo>
                  <a:lnTo>
                    <a:pt x="3175" y="2244242"/>
                  </a:lnTo>
                  <a:lnTo>
                    <a:pt x="3175" y="2060397"/>
                  </a:lnTo>
                  <a:lnTo>
                    <a:pt x="187756" y="2060397"/>
                  </a:lnTo>
                  <a:lnTo>
                    <a:pt x="187756" y="2057222"/>
                  </a:lnTo>
                  <a:lnTo>
                    <a:pt x="3175" y="2057222"/>
                  </a:lnTo>
                  <a:lnTo>
                    <a:pt x="3175" y="1873377"/>
                  </a:lnTo>
                  <a:lnTo>
                    <a:pt x="187756" y="1873377"/>
                  </a:lnTo>
                  <a:lnTo>
                    <a:pt x="187756" y="1870202"/>
                  </a:lnTo>
                  <a:lnTo>
                    <a:pt x="3175" y="1870202"/>
                  </a:lnTo>
                  <a:lnTo>
                    <a:pt x="3175" y="1686356"/>
                  </a:lnTo>
                  <a:lnTo>
                    <a:pt x="187756" y="1686356"/>
                  </a:lnTo>
                  <a:lnTo>
                    <a:pt x="187756" y="1683181"/>
                  </a:lnTo>
                  <a:lnTo>
                    <a:pt x="3175" y="1683181"/>
                  </a:lnTo>
                  <a:lnTo>
                    <a:pt x="3175" y="1499336"/>
                  </a:lnTo>
                  <a:lnTo>
                    <a:pt x="187756" y="1499336"/>
                  </a:lnTo>
                  <a:lnTo>
                    <a:pt x="187756" y="1496161"/>
                  </a:lnTo>
                  <a:lnTo>
                    <a:pt x="3175" y="1496161"/>
                  </a:lnTo>
                  <a:lnTo>
                    <a:pt x="3175" y="1312316"/>
                  </a:lnTo>
                  <a:lnTo>
                    <a:pt x="187756" y="1312316"/>
                  </a:lnTo>
                  <a:lnTo>
                    <a:pt x="187756" y="1309141"/>
                  </a:lnTo>
                  <a:lnTo>
                    <a:pt x="3175" y="1309141"/>
                  </a:lnTo>
                  <a:lnTo>
                    <a:pt x="3175" y="1125296"/>
                  </a:lnTo>
                  <a:lnTo>
                    <a:pt x="187756" y="1125296"/>
                  </a:lnTo>
                  <a:lnTo>
                    <a:pt x="187756" y="1122121"/>
                  </a:lnTo>
                  <a:lnTo>
                    <a:pt x="3175" y="1122121"/>
                  </a:lnTo>
                  <a:lnTo>
                    <a:pt x="3175" y="938276"/>
                  </a:lnTo>
                  <a:lnTo>
                    <a:pt x="187756" y="938276"/>
                  </a:lnTo>
                  <a:lnTo>
                    <a:pt x="187756" y="935101"/>
                  </a:lnTo>
                  <a:lnTo>
                    <a:pt x="3175" y="935101"/>
                  </a:lnTo>
                  <a:lnTo>
                    <a:pt x="3175" y="751255"/>
                  </a:lnTo>
                  <a:lnTo>
                    <a:pt x="187756" y="751255"/>
                  </a:lnTo>
                  <a:lnTo>
                    <a:pt x="187756" y="748080"/>
                  </a:lnTo>
                  <a:lnTo>
                    <a:pt x="3175" y="748080"/>
                  </a:lnTo>
                  <a:lnTo>
                    <a:pt x="3175" y="564235"/>
                  </a:lnTo>
                  <a:lnTo>
                    <a:pt x="187756" y="564235"/>
                  </a:lnTo>
                  <a:lnTo>
                    <a:pt x="187756" y="561060"/>
                  </a:lnTo>
                  <a:lnTo>
                    <a:pt x="3175" y="561060"/>
                  </a:lnTo>
                  <a:lnTo>
                    <a:pt x="3175" y="377215"/>
                  </a:lnTo>
                  <a:lnTo>
                    <a:pt x="187756" y="377215"/>
                  </a:lnTo>
                  <a:lnTo>
                    <a:pt x="187756" y="374040"/>
                  </a:lnTo>
                  <a:lnTo>
                    <a:pt x="3175" y="374040"/>
                  </a:lnTo>
                  <a:lnTo>
                    <a:pt x="3175" y="190195"/>
                  </a:lnTo>
                  <a:lnTo>
                    <a:pt x="187756" y="190195"/>
                  </a:lnTo>
                  <a:lnTo>
                    <a:pt x="187756" y="187020"/>
                  </a:lnTo>
                  <a:lnTo>
                    <a:pt x="3175" y="187020"/>
                  </a:lnTo>
                  <a:lnTo>
                    <a:pt x="3175" y="3175"/>
                  </a:lnTo>
                  <a:lnTo>
                    <a:pt x="187756" y="3175"/>
                  </a:lnTo>
                  <a:lnTo>
                    <a:pt x="187756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75"/>
                  </a:lnTo>
                  <a:lnTo>
                    <a:pt x="0" y="2247417"/>
                  </a:lnTo>
                  <a:lnTo>
                    <a:pt x="3175" y="2247417"/>
                  </a:lnTo>
                  <a:lnTo>
                    <a:pt x="2256256" y="2247417"/>
                  </a:lnTo>
                  <a:lnTo>
                    <a:pt x="2256256" y="2244242"/>
                  </a:lnTo>
                  <a:lnTo>
                    <a:pt x="2256256" y="3175"/>
                  </a:lnTo>
                  <a:lnTo>
                    <a:pt x="2256256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34186" y="2491676"/>
              <a:ext cx="2475627" cy="1981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481506" y="2570736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699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372281" y="2509786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2939" y="1353201"/>
              <a:ext cx="198120" cy="24750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72000" y="1480521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511040" y="1371307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20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20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33447" y="2310490"/>
              <a:ext cx="187325" cy="18732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76309" y="2330352"/>
              <a:ext cx="101600" cy="1016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71547" y="2325589"/>
              <a:ext cx="111124" cy="1111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78820" y="2131736"/>
              <a:ext cx="187325" cy="18732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21682" y="2151600"/>
              <a:ext cx="101600" cy="10159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16920" y="2146837"/>
              <a:ext cx="111124" cy="11112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17512" y="1446212"/>
              <a:ext cx="2256790" cy="2247900"/>
            </a:xfrm>
            <a:custGeom>
              <a:avLst/>
              <a:gdLst/>
              <a:ahLst/>
              <a:cxnLst/>
              <a:rect l="l" t="t" r="r" b="b"/>
              <a:pathLst>
                <a:path w="2256790" h="2247900">
                  <a:moveTo>
                    <a:pt x="2256256" y="0"/>
                  </a:moveTo>
                  <a:lnTo>
                    <a:pt x="2253081" y="0"/>
                  </a:lnTo>
                  <a:lnTo>
                    <a:pt x="2253081" y="3175"/>
                  </a:lnTo>
                  <a:lnTo>
                    <a:pt x="2253081" y="187020"/>
                  </a:lnTo>
                  <a:lnTo>
                    <a:pt x="2253081" y="2244242"/>
                  </a:lnTo>
                  <a:lnTo>
                    <a:pt x="2068499" y="2244242"/>
                  </a:lnTo>
                  <a:lnTo>
                    <a:pt x="2068499" y="2060397"/>
                  </a:lnTo>
                  <a:lnTo>
                    <a:pt x="2253081" y="2060397"/>
                  </a:lnTo>
                  <a:lnTo>
                    <a:pt x="2253081" y="2057222"/>
                  </a:lnTo>
                  <a:lnTo>
                    <a:pt x="2068499" y="2057222"/>
                  </a:lnTo>
                  <a:lnTo>
                    <a:pt x="2068499" y="1873377"/>
                  </a:lnTo>
                  <a:lnTo>
                    <a:pt x="2253081" y="1873377"/>
                  </a:lnTo>
                  <a:lnTo>
                    <a:pt x="2253081" y="1870202"/>
                  </a:lnTo>
                  <a:lnTo>
                    <a:pt x="2068499" y="1870202"/>
                  </a:lnTo>
                  <a:lnTo>
                    <a:pt x="2068499" y="1686356"/>
                  </a:lnTo>
                  <a:lnTo>
                    <a:pt x="2253081" y="1686356"/>
                  </a:lnTo>
                  <a:lnTo>
                    <a:pt x="2253081" y="1683181"/>
                  </a:lnTo>
                  <a:lnTo>
                    <a:pt x="2068499" y="1683181"/>
                  </a:lnTo>
                  <a:lnTo>
                    <a:pt x="2068499" y="1499336"/>
                  </a:lnTo>
                  <a:lnTo>
                    <a:pt x="2253081" y="1499336"/>
                  </a:lnTo>
                  <a:lnTo>
                    <a:pt x="2253081" y="1496161"/>
                  </a:lnTo>
                  <a:lnTo>
                    <a:pt x="2068499" y="1496161"/>
                  </a:lnTo>
                  <a:lnTo>
                    <a:pt x="2068499" y="1312316"/>
                  </a:lnTo>
                  <a:lnTo>
                    <a:pt x="2253081" y="1312316"/>
                  </a:lnTo>
                  <a:lnTo>
                    <a:pt x="2253081" y="1309141"/>
                  </a:lnTo>
                  <a:lnTo>
                    <a:pt x="2068499" y="1309141"/>
                  </a:lnTo>
                  <a:lnTo>
                    <a:pt x="2068499" y="1125296"/>
                  </a:lnTo>
                  <a:lnTo>
                    <a:pt x="2253081" y="1125296"/>
                  </a:lnTo>
                  <a:lnTo>
                    <a:pt x="2253081" y="1122121"/>
                  </a:lnTo>
                  <a:lnTo>
                    <a:pt x="2068499" y="1122121"/>
                  </a:lnTo>
                  <a:lnTo>
                    <a:pt x="2068499" y="938276"/>
                  </a:lnTo>
                  <a:lnTo>
                    <a:pt x="2253081" y="938276"/>
                  </a:lnTo>
                  <a:lnTo>
                    <a:pt x="2253081" y="935101"/>
                  </a:lnTo>
                  <a:lnTo>
                    <a:pt x="2068499" y="935101"/>
                  </a:lnTo>
                  <a:lnTo>
                    <a:pt x="2068499" y="751255"/>
                  </a:lnTo>
                  <a:lnTo>
                    <a:pt x="2253081" y="751255"/>
                  </a:lnTo>
                  <a:lnTo>
                    <a:pt x="2253081" y="748080"/>
                  </a:lnTo>
                  <a:lnTo>
                    <a:pt x="2068499" y="748080"/>
                  </a:lnTo>
                  <a:lnTo>
                    <a:pt x="2068499" y="564235"/>
                  </a:lnTo>
                  <a:lnTo>
                    <a:pt x="2253081" y="564235"/>
                  </a:lnTo>
                  <a:lnTo>
                    <a:pt x="2253081" y="561060"/>
                  </a:lnTo>
                  <a:lnTo>
                    <a:pt x="2068499" y="561060"/>
                  </a:lnTo>
                  <a:lnTo>
                    <a:pt x="2068499" y="377215"/>
                  </a:lnTo>
                  <a:lnTo>
                    <a:pt x="2253081" y="377215"/>
                  </a:lnTo>
                  <a:lnTo>
                    <a:pt x="2253081" y="374040"/>
                  </a:lnTo>
                  <a:lnTo>
                    <a:pt x="2068499" y="374040"/>
                  </a:lnTo>
                  <a:lnTo>
                    <a:pt x="2068499" y="190195"/>
                  </a:lnTo>
                  <a:lnTo>
                    <a:pt x="2253081" y="190195"/>
                  </a:lnTo>
                  <a:lnTo>
                    <a:pt x="2253081" y="187020"/>
                  </a:lnTo>
                  <a:lnTo>
                    <a:pt x="2068499" y="187020"/>
                  </a:lnTo>
                  <a:lnTo>
                    <a:pt x="2068499" y="3175"/>
                  </a:lnTo>
                  <a:lnTo>
                    <a:pt x="2253081" y="3175"/>
                  </a:lnTo>
                  <a:lnTo>
                    <a:pt x="2253081" y="0"/>
                  </a:lnTo>
                  <a:lnTo>
                    <a:pt x="2068499" y="0"/>
                  </a:lnTo>
                  <a:lnTo>
                    <a:pt x="2065324" y="0"/>
                  </a:lnTo>
                  <a:lnTo>
                    <a:pt x="2065324" y="3175"/>
                  </a:lnTo>
                  <a:lnTo>
                    <a:pt x="2065324" y="2244242"/>
                  </a:lnTo>
                  <a:lnTo>
                    <a:pt x="1880743" y="2244242"/>
                  </a:lnTo>
                  <a:lnTo>
                    <a:pt x="1880743" y="2060397"/>
                  </a:lnTo>
                  <a:lnTo>
                    <a:pt x="2065324" y="2060397"/>
                  </a:lnTo>
                  <a:lnTo>
                    <a:pt x="2065324" y="2057222"/>
                  </a:lnTo>
                  <a:lnTo>
                    <a:pt x="1880743" y="2057222"/>
                  </a:lnTo>
                  <a:lnTo>
                    <a:pt x="1880743" y="1873377"/>
                  </a:lnTo>
                  <a:lnTo>
                    <a:pt x="2065324" y="1873377"/>
                  </a:lnTo>
                  <a:lnTo>
                    <a:pt x="2065324" y="1870202"/>
                  </a:lnTo>
                  <a:lnTo>
                    <a:pt x="1880743" y="1870202"/>
                  </a:lnTo>
                  <a:lnTo>
                    <a:pt x="1880743" y="1686356"/>
                  </a:lnTo>
                  <a:lnTo>
                    <a:pt x="2065324" y="1686356"/>
                  </a:lnTo>
                  <a:lnTo>
                    <a:pt x="2065324" y="1683181"/>
                  </a:lnTo>
                  <a:lnTo>
                    <a:pt x="1880743" y="1683181"/>
                  </a:lnTo>
                  <a:lnTo>
                    <a:pt x="1880743" y="1499336"/>
                  </a:lnTo>
                  <a:lnTo>
                    <a:pt x="2065324" y="1499336"/>
                  </a:lnTo>
                  <a:lnTo>
                    <a:pt x="2065324" y="1496161"/>
                  </a:lnTo>
                  <a:lnTo>
                    <a:pt x="1880743" y="1496161"/>
                  </a:lnTo>
                  <a:lnTo>
                    <a:pt x="1880743" y="1312316"/>
                  </a:lnTo>
                  <a:lnTo>
                    <a:pt x="2065324" y="1312316"/>
                  </a:lnTo>
                  <a:lnTo>
                    <a:pt x="2065324" y="1309141"/>
                  </a:lnTo>
                  <a:lnTo>
                    <a:pt x="1880743" y="1309141"/>
                  </a:lnTo>
                  <a:lnTo>
                    <a:pt x="1880743" y="1125296"/>
                  </a:lnTo>
                  <a:lnTo>
                    <a:pt x="2065324" y="1125296"/>
                  </a:lnTo>
                  <a:lnTo>
                    <a:pt x="2065324" y="1122121"/>
                  </a:lnTo>
                  <a:lnTo>
                    <a:pt x="1880743" y="1122121"/>
                  </a:lnTo>
                  <a:lnTo>
                    <a:pt x="1880743" y="938276"/>
                  </a:lnTo>
                  <a:lnTo>
                    <a:pt x="2065324" y="938276"/>
                  </a:lnTo>
                  <a:lnTo>
                    <a:pt x="2065324" y="935101"/>
                  </a:lnTo>
                  <a:lnTo>
                    <a:pt x="1880743" y="935101"/>
                  </a:lnTo>
                  <a:lnTo>
                    <a:pt x="1880743" y="751255"/>
                  </a:lnTo>
                  <a:lnTo>
                    <a:pt x="2065324" y="751255"/>
                  </a:lnTo>
                  <a:lnTo>
                    <a:pt x="2065324" y="748080"/>
                  </a:lnTo>
                  <a:lnTo>
                    <a:pt x="1880743" y="748080"/>
                  </a:lnTo>
                  <a:lnTo>
                    <a:pt x="1880743" y="564235"/>
                  </a:lnTo>
                  <a:lnTo>
                    <a:pt x="2065324" y="564235"/>
                  </a:lnTo>
                  <a:lnTo>
                    <a:pt x="2065324" y="561060"/>
                  </a:lnTo>
                  <a:lnTo>
                    <a:pt x="1880743" y="561060"/>
                  </a:lnTo>
                  <a:lnTo>
                    <a:pt x="1880743" y="377215"/>
                  </a:lnTo>
                  <a:lnTo>
                    <a:pt x="2065324" y="377215"/>
                  </a:lnTo>
                  <a:lnTo>
                    <a:pt x="2065324" y="374040"/>
                  </a:lnTo>
                  <a:lnTo>
                    <a:pt x="1880743" y="374040"/>
                  </a:lnTo>
                  <a:lnTo>
                    <a:pt x="1880743" y="190195"/>
                  </a:lnTo>
                  <a:lnTo>
                    <a:pt x="2065324" y="190195"/>
                  </a:lnTo>
                  <a:lnTo>
                    <a:pt x="2065324" y="187020"/>
                  </a:lnTo>
                  <a:lnTo>
                    <a:pt x="1880743" y="187020"/>
                  </a:lnTo>
                  <a:lnTo>
                    <a:pt x="1880743" y="3175"/>
                  </a:lnTo>
                  <a:lnTo>
                    <a:pt x="2065324" y="3175"/>
                  </a:lnTo>
                  <a:lnTo>
                    <a:pt x="2065324" y="0"/>
                  </a:lnTo>
                  <a:lnTo>
                    <a:pt x="1880743" y="0"/>
                  </a:lnTo>
                  <a:lnTo>
                    <a:pt x="1877568" y="0"/>
                  </a:lnTo>
                  <a:lnTo>
                    <a:pt x="1877568" y="3175"/>
                  </a:lnTo>
                  <a:lnTo>
                    <a:pt x="1877568" y="2244242"/>
                  </a:lnTo>
                  <a:lnTo>
                    <a:pt x="1692986" y="2244242"/>
                  </a:lnTo>
                  <a:lnTo>
                    <a:pt x="1692986" y="2060397"/>
                  </a:lnTo>
                  <a:lnTo>
                    <a:pt x="1877568" y="2060397"/>
                  </a:lnTo>
                  <a:lnTo>
                    <a:pt x="1877568" y="2057222"/>
                  </a:lnTo>
                  <a:lnTo>
                    <a:pt x="1692986" y="2057222"/>
                  </a:lnTo>
                  <a:lnTo>
                    <a:pt x="1692986" y="1873377"/>
                  </a:lnTo>
                  <a:lnTo>
                    <a:pt x="1877568" y="1873377"/>
                  </a:lnTo>
                  <a:lnTo>
                    <a:pt x="1877568" y="1870202"/>
                  </a:lnTo>
                  <a:lnTo>
                    <a:pt x="1692986" y="1870202"/>
                  </a:lnTo>
                  <a:lnTo>
                    <a:pt x="1692986" y="1686356"/>
                  </a:lnTo>
                  <a:lnTo>
                    <a:pt x="1877568" y="1686356"/>
                  </a:lnTo>
                  <a:lnTo>
                    <a:pt x="1877568" y="1683181"/>
                  </a:lnTo>
                  <a:lnTo>
                    <a:pt x="1692986" y="1683181"/>
                  </a:lnTo>
                  <a:lnTo>
                    <a:pt x="1692986" y="1499336"/>
                  </a:lnTo>
                  <a:lnTo>
                    <a:pt x="1877568" y="1499336"/>
                  </a:lnTo>
                  <a:lnTo>
                    <a:pt x="1877568" y="1496161"/>
                  </a:lnTo>
                  <a:lnTo>
                    <a:pt x="1692986" y="1496161"/>
                  </a:lnTo>
                  <a:lnTo>
                    <a:pt x="1692986" y="1312316"/>
                  </a:lnTo>
                  <a:lnTo>
                    <a:pt x="1877568" y="1312316"/>
                  </a:lnTo>
                  <a:lnTo>
                    <a:pt x="1877568" y="1309141"/>
                  </a:lnTo>
                  <a:lnTo>
                    <a:pt x="1692986" y="1309141"/>
                  </a:lnTo>
                  <a:lnTo>
                    <a:pt x="1692986" y="1125296"/>
                  </a:lnTo>
                  <a:lnTo>
                    <a:pt x="1877568" y="1125296"/>
                  </a:lnTo>
                  <a:lnTo>
                    <a:pt x="1877568" y="1122121"/>
                  </a:lnTo>
                  <a:lnTo>
                    <a:pt x="1692986" y="1122121"/>
                  </a:lnTo>
                  <a:lnTo>
                    <a:pt x="1692986" y="938276"/>
                  </a:lnTo>
                  <a:lnTo>
                    <a:pt x="1877568" y="938276"/>
                  </a:lnTo>
                  <a:lnTo>
                    <a:pt x="1877568" y="935101"/>
                  </a:lnTo>
                  <a:lnTo>
                    <a:pt x="1692986" y="935101"/>
                  </a:lnTo>
                  <a:lnTo>
                    <a:pt x="1692986" y="751255"/>
                  </a:lnTo>
                  <a:lnTo>
                    <a:pt x="1877568" y="751255"/>
                  </a:lnTo>
                  <a:lnTo>
                    <a:pt x="1877568" y="748080"/>
                  </a:lnTo>
                  <a:lnTo>
                    <a:pt x="1692986" y="748080"/>
                  </a:lnTo>
                  <a:lnTo>
                    <a:pt x="1692986" y="564235"/>
                  </a:lnTo>
                  <a:lnTo>
                    <a:pt x="1877568" y="564235"/>
                  </a:lnTo>
                  <a:lnTo>
                    <a:pt x="1877568" y="561060"/>
                  </a:lnTo>
                  <a:lnTo>
                    <a:pt x="1692986" y="561060"/>
                  </a:lnTo>
                  <a:lnTo>
                    <a:pt x="1692986" y="377215"/>
                  </a:lnTo>
                  <a:lnTo>
                    <a:pt x="1877568" y="377215"/>
                  </a:lnTo>
                  <a:lnTo>
                    <a:pt x="1877568" y="374040"/>
                  </a:lnTo>
                  <a:lnTo>
                    <a:pt x="1692986" y="374040"/>
                  </a:lnTo>
                  <a:lnTo>
                    <a:pt x="1692986" y="190195"/>
                  </a:lnTo>
                  <a:lnTo>
                    <a:pt x="1877568" y="190195"/>
                  </a:lnTo>
                  <a:lnTo>
                    <a:pt x="1877568" y="187020"/>
                  </a:lnTo>
                  <a:lnTo>
                    <a:pt x="1692986" y="187020"/>
                  </a:lnTo>
                  <a:lnTo>
                    <a:pt x="1692986" y="3175"/>
                  </a:lnTo>
                  <a:lnTo>
                    <a:pt x="1877568" y="3175"/>
                  </a:lnTo>
                  <a:lnTo>
                    <a:pt x="1877568" y="0"/>
                  </a:lnTo>
                  <a:lnTo>
                    <a:pt x="1692986" y="0"/>
                  </a:lnTo>
                  <a:lnTo>
                    <a:pt x="1689811" y="0"/>
                  </a:lnTo>
                  <a:lnTo>
                    <a:pt x="1689811" y="3175"/>
                  </a:lnTo>
                  <a:lnTo>
                    <a:pt x="1689811" y="2244242"/>
                  </a:lnTo>
                  <a:lnTo>
                    <a:pt x="1505229" y="2244242"/>
                  </a:lnTo>
                  <a:lnTo>
                    <a:pt x="1505229" y="2060397"/>
                  </a:lnTo>
                  <a:lnTo>
                    <a:pt x="1689811" y="2060397"/>
                  </a:lnTo>
                  <a:lnTo>
                    <a:pt x="1689811" y="2057222"/>
                  </a:lnTo>
                  <a:lnTo>
                    <a:pt x="1505229" y="2057222"/>
                  </a:lnTo>
                  <a:lnTo>
                    <a:pt x="1505229" y="1873377"/>
                  </a:lnTo>
                  <a:lnTo>
                    <a:pt x="1689811" y="1873377"/>
                  </a:lnTo>
                  <a:lnTo>
                    <a:pt x="1689811" y="1870202"/>
                  </a:lnTo>
                  <a:lnTo>
                    <a:pt x="1505229" y="1870202"/>
                  </a:lnTo>
                  <a:lnTo>
                    <a:pt x="1505229" y="1686356"/>
                  </a:lnTo>
                  <a:lnTo>
                    <a:pt x="1689811" y="1686356"/>
                  </a:lnTo>
                  <a:lnTo>
                    <a:pt x="1689811" y="1683181"/>
                  </a:lnTo>
                  <a:lnTo>
                    <a:pt x="1505229" y="1683181"/>
                  </a:lnTo>
                  <a:lnTo>
                    <a:pt x="1505229" y="1499336"/>
                  </a:lnTo>
                  <a:lnTo>
                    <a:pt x="1689811" y="1499336"/>
                  </a:lnTo>
                  <a:lnTo>
                    <a:pt x="1689811" y="1496161"/>
                  </a:lnTo>
                  <a:lnTo>
                    <a:pt x="1505229" y="1496161"/>
                  </a:lnTo>
                  <a:lnTo>
                    <a:pt x="1505229" y="1312316"/>
                  </a:lnTo>
                  <a:lnTo>
                    <a:pt x="1689811" y="1312316"/>
                  </a:lnTo>
                  <a:lnTo>
                    <a:pt x="1689811" y="1309141"/>
                  </a:lnTo>
                  <a:lnTo>
                    <a:pt x="1505229" y="1309141"/>
                  </a:lnTo>
                  <a:lnTo>
                    <a:pt x="1505229" y="1125296"/>
                  </a:lnTo>
                  <a:lnTo>
                    <a:pt x="1689811" y="1125296"/>
                  </a:lnTo>
                  <a:lnTo>
                    <a:pt x="1689811" y="1122121"/>
                  </a:lnTo>
                  <a:lnTo>
                    <a:pt x="1505229" y="1122121"/>
                  </a:lnTo>
                  <a:lnTo>
                    <a:pt x="1505229" y="938276"/>
                  </a:lnTo>
                  <a:lnTo>
                    <a:pt x="1689811" y="938276"/>
                  </a:lnTo>
                  <a:lnTo>
                    <a:pt x="1689811" y="935101"/>
                  </a:lnTo>
                  <a:lnTo>
                    <a:pt x="1505229" y="935101"/>
                  </a:lnTo>
                  <a:lnTo>
                    <a:pt x="1505229" y="751255"/>
                  </a:lnTo>
                  <a:lnTo>
                    <a:pt x="1689811" y="751255"/>
                  </a:lnTo>
                  <a:lnTo>
                    <a:pt x="1689811" y="748080"/>
                  </a:lnTo>
                  <a:lnTo>
                    <a:pt x="1505229" y="748080"/>
                  </a:lnTo>
                  <a:lnTo>
                    <a:pt x="1505229" y="564235"/>
                  </a:lnTo>
                  <a:lnTo>
                    <a:pt x="1689811" y="564235"/>
                  </a:lnTo>
                  <a:lnTo>
                    <a:pt x="1689811" y="561060"/>
                  </a:lnTo>
                  <a:lnTo>
                    <a:pt x="1505229" y="561060"/>
                  </a:lnTo>
                  <a:lnTo>
                    <a:pt x="1505229" y="377215"/>
                  </a:lnTo>
                  <a:lnTo>
                    <a:pt x="1689811" y="377215"/>
                  </a:lnTo>
                  <a:lnTo>
                    <a:pt x="1689811" y="374040"/>
                  </a:lnTo>
                  <a:lnTo>
                    <a:pt x="1505229" y="374040"/>
                  </a:lnTo>
                  <a:lnTo>
                    <a:pt x="1505229" y="190195"/>
                  </a:lnTo>
                  <a:lnTo>
                    <a:pt x="1689811" y="190195"/>
                  </a:lnTo>
                  <a:lnTo>
                    <a:pt x="1689811" y="187020"/>
                  </a:lnTo>
                  <a:lnTo>
                    <a:pt x="1505229" y="187020"/>
                  </a:lnTo>
                  <a:lnTo>
                    <a:pt x="1505229" y="3175"/>
                  </a:lnTo>
                  <a:lnTo>
                    <a:pt x="1689811" y="3175"/>
                  </a:lnTo>
                  <a:lnTo>
                    <a:pt x="1689811" y="0"/>
                  </a:lnTo>
                  <a:lnTo>
                    <a:pt x="1505229" y="0"/>
                  </a:lnTo>
                  <a:lnTo>
                    <a:pt x="1502054" y="0"/>
                  </a:lnTo>
                  <a:lnTo>
                    <a:pt x="1502054" y="3175"/>
                  </a:lnTo>
                  <a:lnTo>
                    <a:pt x="1502054" y="2244242"/>
                  </a:lnTo>
                  <a:lnTo>
                    <a:pt x="1317472" y="2244242"/>
                  </a:lnTo>
                  <a:lnTo>
                    <a:pt x="1317472" y="2060397"/>
                  </a:lnTo>
                  <a:lnTo>
                    <a:pt x="1502054" y="2060397"/>
                  </a:lnTo>
                  <a:lnTo>
                    <a:pt x="1502054" y="2057222"/>
                  </a:lnTo>
                  <a:lnTo>
                    <a:pt x="1317472" y="2057222"/>
                  </a:lnTo>
                  <a:lnTo>
                    <a:pt x="1317472" y="1873377"/>
                  </a:lnTo>
                  <a:lnTo>
                    <a:pt x="1502054" y="1873377"/>
                  </a:lnTo>
                  <a:lnTo>
                    <a:pt x="1502054" y="1870202"/>
                  </a:lnTo>
                  <a:lnTo>
                    <a:pt x="1317472" y="1870202"/>
                  </a:lnTo>
                  <a:lnTo>
                    <a:pt x="1317472" y="1686356"/>
                  </a:lnTo>
                  <a:lnTo>
                    <a:pt x="1502054" y="1686356"/>
                  </a:lnTo>
                  <a:lnTo>
                    <a:pt x="1502054" y="1683181"/>
                  </a:lnTo>
                  <a:lnTo>
                    <a:pt x="1317472" y="1683181"/>
                  </a:lnTo>
                  <a:lnTo>
                    <a:pt x="1317472" y="1499336"/>
                  </a:lnTo>
                  <a:lnTo>
                    <a:pt x="1502054" y="1499336"/>
                  </a:lnTo>
                  <a:lnTo>
                    <a:pt x="1502054" y="1496161"/>
                  </a:lnTo>
                  <a:lnTo>
                    <a:pt x="1317472" y="1496161"/>
                  </a:lnTo>
                  <a:lnTo>
                    <a:pt x="1317472" y="1312316"/>
                  </a:lnTo>
                  <a:lnTo>
                    <a:pt x="1502054" y="1312316"/>
                  </a:lnTo>
                  <a:lnTo>
                    <a:pt x="1502054" y="1309141"/>
                  </a:lnTo>
                  <a:lnTo>
                    <a:pt x="1317472" y="1309141"/>
                  </a:lnTo>
                  <a:lnTo>
                    <a:pt x="1317472" y="1125296"/>
                  </a:lnTo>
                  <a:lnTo>
                    <a:pt x="1502054" y="1125296"/>
                  </a:lnTo>
                  <a:lnTo>
                    <a:pt x="1502054" y="1122121"/>
                  </a:lnTo>
                  <a:lnTo>
                    <a:pt x="1317472" y="1122121"/>
                  </a:lnTo>
                  <a:lnTo>
                    <a:pt x="1317472" y="938276"/>
                  </a:lnTo>
                  <a:lnTo>
                    <a:pt x="1502054" y="938276"/>
                  </a:lnTo>
                  <a:lnTo>
                    <a:pt x="1502054" y="935101"/>
                  </a:lnTo>
                  <a:lnTo>
                    <a:pt x="1317472" y="935101"/>
                  </a:lnTo>
                  <a:lnTo>
                    <a:pt x="1317472" y="751255"/>
                  </a:lnTo>
                  <a:lnTo>
                    <a:pt x="1502054" y="751255"/>
                  </a:lnTo>
                  <a:lnTo>
                    <a:pt x="1502054" y="748080"/>
                  </a:lnTo>
                  <a:lnTo>
                    <a:pt x="1317472" y="748080"/>
                  </a:lnTo>
                  <a:lnTo>
                    <a:pt x="1317472" y="564235"/>
                  </a:lnTo>
                  <a:lnTo>
                    <a:pt x="1502054" y="564235"/>
                  </a:lnTo>
                  <a:lnTo>
                    <a:pt x="1502054" y="561060"/>
                  </a:lnTo>
                  <a:lnTo>
                    <a:pt x="1317472" y="561060"/>
                  </a:lnTo>
                  <a:lnTo>
                    <a:pt x="1317472" y="377215"/>
                  </a:lnTo>
                  <a:lnTo>
                    <a:pt x="1502054" y="377215"/>
                  </a:lnTo>
                  <a:lnTo>
                    <a:pt x="1502054" y="374040"/>
                  </a:lnTo>
                  <a:lnTo>
                    <a:pt x="1317472" y="374040"/>
                  </a:lnTo>
                  <a:lnTo>
                    <a:pt x="1317472" y="190195"/>
                  </a:lnTo>
                  <a:lnTo>
                    <a:pt x="1502054" y="190195"/>
                  </a:lnTo>
                  <a:lnTo>
                    <a:pt x="1502054" y="187020"/>
                  </a:lnTo>
                  <a:lnTo>
                    <a:pt x="1317472" y="187020"/>
                  </a:lnTo>
                  <a:lnTo>
                    <a:pt x="1317472" y="3175"/>
                  </a:lnTo>
                  <a:lnTo>
                    <a:pt x="1502054" y="3175"/>
                  </a:lnTo>
                  <a:lnTo>
                    <a:pt x="1502054" y="0"/>
                  </a:lnTo>
                  <a:lnTo>
                    <a:pt x="1317472" y="0"/>
                  </a:lnTo>
                  <a:lnTo>
                    <a:pt x="1314297" y="0"/>
                  </a:lnTo>
                  <a:lnTo>
                    <a:pt x="1314297" y="3175"/>
                  </a:lnTo>
                  <a:lnTo>
                    <a:pt x="1314297" y="2244242"/>
                  </a:lnTo>
                  <a:lnTo>
                    <a:pt x="1129715" y="2244242"/>
                  </a:lnTo>
                  <a:lnTo>
                    <a:pt x="1129715" y="2060397"/>
                  </a:lnTo>
                  <a:lnTo>
                    <a:pt x="1314297" y="2060397"/>
                  </a:lnTo>
                  <a:lnTo>
                    <a:pt x="1314297" y="2057222"/>
                  </a:lnTo>
                  <a:lnTo>
                    <a:pt x="1129715" y="2057222"/>
                  </a:lnTo>
                  <a:lnTo>
                    <a:pt x="1129715" y="1873377"/>
                  </a:lnTo>
                  <a:lnTo>
                    <a:pt x="1314297" y="1873377"/>
                  </a:lnTo>
                  <a:lnTo>
                    <a:pt x="1314297" y="1870202"/>
                  </a:lnTo>
                  <a:lnTo>
                    <a:pt x="1129715" y="1870202"/>
                  </a:lnTo>
                  <a:lnTo>
                    <a:pt x="1129715" y="1686356"/>
                  </a:lnTo>
                  <a:lnTo>
                    <a:pt x="1314297" y="1686356"/>
                  </a:lnTo>
                  <a:lnTo>
                    <a:pt x="1314297" y="1683181"/>
                  </a:lnTo>
                  <a:lnTo>
                    <a:pt x="1129715" y="1683181"/>
                  </a:lnTo>
                  <a:lnTo>
                    <a:pt x="1129715" y="1499336"/>
                  </a:lnTo>
                  <a:lnTo>
                    <a:pt x="1314297" y="1499336"/>
                  </a:lnTo>
                  <a:lnTo>
                    <a:pt x="1314297" y="1496161"/>
                  </a:lnTo>
                  <a:lnTo>
                    <a:pt x="1129715" y="1496161"/>
                  </a:lnTo>
                  <a:lnTo>
                    <a:pt x="1129715" y="1312316"/>
                  </a:lnTo>
                  <a:lnTo>
                    <a:pt x="1314297" y="1312316"/>
                  </a:lnTo>
                  <a:lnTo>
                    <a:pt x="1314297" y="1309141"/>
                  </a:lnTo>
                  <a:lnTo>
                    <a:pt x="1129715" y="1309141"/>
                  </a:lnTo>
                  <a:lnTo>
                    <a:pt x="1129715" y="1125296"/>
                  </a:lnTo>
                  <a:lnTo>
                    <a:pt x="1314297" y="1125296"/>
                  </a:lnTo>
                  <a:lnTo>
                    <a:pt x="1314297" y="1122121"/>
                  </a:lnTo>
                  <a:lnTo>
                    <a:pt x="1129715" y="1122121"/>
                  </a:lnTo>
                  <a:lnTo>
                    <a:pt x="1129715" y="938276"/>
                  </a:lnTo>
                  <a:lnTo>
                    <a:pt x="1314297" y="938276"/>
                  </a:lnTo>
                  <a:lnTo>
                    <a:pt x="1314297" y="935101"/>
                  </a:lnTo>
                  <a:lnTo>
                    <a:pt x="1129715" y="935101"/>
                  </a:lnTo>
                  <a:lnTo>
                    <a:pt x="1129715" y="751255"/>
                  </a:lnTo>
                  <a:lnTo>
                    <a:pt x="1314297" y="751255"/>
                  </a:lnTo>
                  <a:lnTo>
                    <a:pt x="1314297" y="748080"/>
                  </a:lnTo>
                  <a:lnTo>
                    <a:pt x="1129715" y="748080"/>
                  </a:lnTo>
                  <a:lnTo>
                    <a:pt x="1129715" y="564235"/>
                  </a:lnTo>
                  <a:lnTo>
                    <a:pt x="1314297" y="564235"/>
                  </a:lnTo>
                  <a:lnTo>
                    <a:pt x="1314297" y="561060"/>
                  </a:lnTo>
                  <a:lnTo>
                    <a:pt x="1129715" y="561060"/>
                  </a:lnTo>
                  <a:lnTo>
                    <a:pt x="1129715" y="377215"/>
                  </a:lnTo>
                  <a:lnTo>
                    <a:pt x="1314297" y="377215"/>
                  </a:lnTo>
                  <a:lnTo>
                    <a:pt x="1314297" y="374040"/>
                  </a:lnTo>
                  <a:lnTo>
                    <a:pt x="1129715" y="374040"/>
                  </a:lnTo>
                  <a:lnTo>
                    <a:pt x="1129715" y="190195"/>
                  </a:lnTo>
                  <a:lnTo>
                    <a:pt x="1314297" y="190195"/>
                  </a:lnTo>
                  <a:lnTo>
                    <a:pt x="1314297" y="187020"/>
                  </a:lnTo>
                  <a:lnTo>
                    <a:pt x="1129715" y="187020"/>
                  </a:lnTo>
                  <a:lnTo>
                    <a:pt x="1129715" y="3175"/>
                  </a:lnTo>
                  <a:lnTo>
                    <a:pt x="1314297" y="3175"/>
                  </a:lnTo>
                  <a:lnTo>
                    <a:pt x="1314297" y="0"/>
                  </a:lnTo>
                  <a:lnTo>
                    <a:pt x="1129715" y="0"/>
                  </a:lnTo>
                  <a:lnTo>
                    <a:pt x="1126540" y="0"/>
                  </a:lnTo>
                  <a:lnTo>
                    <a:pt x="1126540" y="3175"/>
                  </a:lnTo>
                  <a:lnTo>
                    <a:pt x="1126540" y="2244242"/>
                  </a:lnTo>
                  <a:lnTo>
                    <a:pt x="941959" y="2244242"/>
                  </a:lnTo>
                  <a:lnTo>
                    <a:pt x="941959" y="2060397"/>
                  </a:lnTo>
                  <a:lnTo>
                    <a:pt x="1126540" y="2060397"/>
                  </a:lnTo>
                  <a:lnTo>
                    <a:pt x="1126540" y="2057222"/>
                  </a:lnTo>
                  <a:lnTo>
                    <a:pt x="941959" y="2057222"/>
                  </a:lnTo>
                  <a:lnTo>
                    <a:pt x="941959" y="1873377"/>
                  </a:lnTo>
                  <a:lnTo>
                    <a:pt x="1126540" y="1873377"/>
                  </a:lnTo>
                  <a:lnTo>
                    <a:pt x="1126540" y="1870202"/>
                  </a:lnTo>
                  <a:lnTo>
                    <a:pt x="941959" y="1870202"/>
                  </a:lnTo>
                  <a:lnTo>
                    <a:pt x="941959" y="1686356"/>
                  </a:lnTo>
                  <a:lnTo>
                    <a:pt x="1126540" y="1686356"/>
                  </a:lnTo>
                  <a:lnTo>
                    <a:pt x="1126540" y="1683181"/>
                  </a:lnTo>
                  <a:lnTo>
                    <a:pt x="941959" y="1683181"/>
                  </a:lnTo>
                  <a:lnTo>
                    <a:pt x="941959" y="1499336"/>
                  </a:lnTo>
                  <a:lnTo>
                    <a:pt x="1126540" y="1499336"/>
                  </a:lnTo>
                  <a:lnTo>
                    <a:pt x="1126540" y="1496161"/>
                  </a:lnTo>
                  <a:lnTo>
                    <a:pt x="941959" y="1496161"/>
                  </a:lnTo>
                  <a:lnTo>
                    <a:pt x="941959" y="1312316"/>
                  </a:lnTo>
                  <a:lnTo>
                    <a:pt x="1126540" y="1312316"/>
                  </a:lnTo>
                  <a:lnTo>
                    <a:pt x="1126540" y="1309141"/>
                  </a:lnTo>
                  <a:lnTo>
                    <a:pt x="941959" y="1309141"/>
                  </a:lnTo>
                  <a:lnTo>
                    <a:pt x="941959" y="1125296"/>
                  </a:lnTo>
                  <a:lnTo>
                    <a:pt x="1126540" y="1125296"/>
                  </a:lnTo>
                  <a:lnTo>
                    <a:pt x="1126540" y="1122121"/>
                  </a:lnTo>
                  <a:lnTo>
                    <a:pt x="941959" y="1122121"/>
                  </a:lnTo>
                  <a:lnTo>
                    <a:pt x="941959" y="938276"/>
                  </a:lnTo>
                  <a:lnTo>
                    <a:pt x="1126540" y="938276"/>
                  </a:lnTo>
                  <a:lnTo>
                    <a:pt x="1126540" y="935101"/>
                  </a:lnTo>
                  <a:lnTo>
                    <a:pt x="941959" y="935101"/>
                  </a:lnTo>
                  <a:lnTo>
                    <a:pt x="941959" y="751255"/>
                  </a:lnTo>
                  <a:lnTo>
                    <a:pt x="1126540" y="751255"/>
                  </a:lnTo>
                  <a:lnTo>
                    <a:pt x="1126540" y="748080"/>
                  </a:lnTo>
                  <a:lnTo>
                    <a:pt x="941959" y="748080"/>
                  </a:lnTo>
                  <a:lnTo>
                    <a:pt x="941959" y="564235"/>
                  </a:lnTo>
                  <a:lnTo>
                    <a:pt x="1126540" y="564235"/>
                  </a:lnTo>
                  <a:lnTo>
                    <a:pt x="1126540" y="561060"/>
                  </a:lnTo>
                  <a:lnTo>
                    <a:pt x="941959" y="561060"/>
                  </a:lnTo>
                  <a:lnTo>
                    <a:pt x="941959" y="377215"/>
                  </a:lnTo>
                  <a:lnTo>
                    <a:pt x="1126540" y="377215"/>
                  </a:lnTo>
                  <a:lnTo>
                    <a:pt x="1126540" y="374040"/>
                  </a:lnTo>
                  <a:lnTo>
                    <a:pt x="941959" y="374040"/>
                  </a:lnTo>
                  <a:lnTo>
                    <a:pt x="941959" y="190195"/>
                  </a:lnTo>
                  <a:lnTo>
                    <a:pt x="1126540" y="190195"/>
                  </a:lnTo>
                  <a:lnTo>
                    <a:pt x="1126540" y="187020"/>
                  </a:lnTo>
                  <a:lnTo>
                    <a:pt x="941959" y="187020"/>
                  </a:lnTo>
                  <a:lnTo>
                    <a:pt x="941959" y="3175"/>
                  </a:lnTo>
                  <a:lnTo>
                    <a:pt x="1126540" y="3175"/>
                  </a:lnTo>
                  <a:lnTo>
                    <a:pt x="1126540" y="0"/>
                  </a:lnTo>
                  <a:lnTo>
                    <a:pt x="941959" y="0"/>
                  </a:lnTo>
                  <a:lnTo>
                    <a:pt x="938784" y="0"/>
                  </a:lnTo>
                  <a:lnTo>
                    <a:pt x="938784" y="3175"/>
                  </a:lnTo>
                  <a:lnTo>
                    <a:pt x="938784" y="2244242"/>
                  </a:lnTo>
                  <a:lnTo>
                    <a:pt x="754202" y="2244242"/>
                  </a:lnTo>
                  <a:lnTo>
                    <a:pt x="754202" y="2060397"/>
                  </a:lnTo>
                  <a:lnTo>
                    <a:pt x="938784" y="2060397"/>
                  </a:lnTo>
                  <a:lnTo>
                    <a:pt x="938784" y="2057222"/>
                  </a:lnTo>
                  <a:lnTo>
                    <a:pt x="754202" y="2057222"/>
                  </a:lnTo>
                  <a:lnTo>
                    <a:pt x="754202" y="1873377"/>
                  </a:lnTo>
                  <a:lnTo>
                    <a:pt x="938784" y="1873377"/>
                  </a:lnTo>
                  <a:lnTo>
                    <a:pt x="938784" y="1870202"/>
                  </a:lnTo>
                  <a:lnTo>
                    <a:pt x="754202" y="1870202"/>
                  </a:lnTo>
                  <a:lnTo>
                    <a:pt x="754202" y="1686356"/>
                  </a:lnTo>
                  <a:lnTo>
                    <a:pt x="938784" y="1686356"/>
                  </a:lnTo>
                  <a:lnTo>
                    <a:pt x="938784" y="1683181"/>
                  </a:lnTo>
                  <a:lnTo>
                    <a:pt x="754202" y="1683181"/>
                  </a:lnTo>
                  <a:lnTo>
                    <a:pt x="754202" y="1499336"/>
                  </a:lnTo>
                  <a:lnTo>
                    <a:pt x="938784" y="1499336"/>
                  </a:lnTo>
                  <a:lnTo>
                    <a:pt x="938784" y="1496161"/>
                  </a:lnTo>
                  <a:lnTo>
                    <a:pt x="754202" y="1496161"/>
                  </a:lnTo>
                  <a:lnTo>
                    <a:pt x="754202" y="1312316"/>
                  </a:lnTo>
                  <a:lnTo>
                    <a:pt x="938784" y="1312316"/>
                  </a:lnTo>
                  <a:lnTo>
                    <a:pt x="938784" y="1309141"/>
                  </a:lnTo>
                  <a:lnTo>
                    <a:pt x="754202" y="1309141"/>
                  </a:lnTo>
                  <a:lnTo>
                    <a:pt x="754202" y="1125296"/>
                  </a:lnTo>
                  <a:lnTo>
                    <a:pt x="938784" y="1125296"/>
                  </a:lnTo>
                  <a:lnTo>
                    <a:pt x="938784" y="1122121"/>
                  </a:lnTo>
                  <a:lnTo>
                    <a:pt x="754202" y="1122121"/>
                  </a:lnTo>
                  <a:lnTo>
                    <a:pt x="754202" y="938276"/>
                  </a:lnTo>
                  <a:lnTo>
                    <a:pt x="938784" y="938276"/>
                  </a:lnTo>
                  <a:lnTo>
                    <a:pt x="938784" y="935101"/>
                  </a:lnTo>
                  <a:lnTo>
                    <a:pt x="754202" y="935101"/>
                  </a:lnTo>
                  <a:lnTo>
                    <a:pt x="754202" y="751255"/>
                  </a:lnTo>
                  <a:lnTo>
                    <a:pt x="938784" y="751255"/>
                  </a:lnTo>
                  <a:lnTo>
                    <a:pt x="938784" y="748080"/>
                  </a:lnTo>
                  <a:lnTo>
                    <a:pt x="754202" y="748080"/>
                  </a:lnTo>
                  <a:lnTo>
                    <a:pt x="754202" y="564235"/>
                  </a:lnTo>
                  <a:lnTo>
                    <a:pt x="938784" y="564235"/>
                  </a:lnTo>
                  <a:lnTo>
                    <a:pt x="938784" y="561060"/>
                  </a:lnTo>
                  <a:lnTo>
                    <a:pt x="754202" y="561060"/>
                  </a:lnTo>
                  <a:lnTo>
                    <a:pt x="754202" y="377215"/>
                  </a:lnTo>
                  <a:lnTo>
                    <a:pt x="938784" y="377215"/>
                  </a:lnTo>
                  <a:lnTo>
                    <a:pt x="938784" y="374040"/>
                  </a:lnTo>
                  <a:lnTo>
                    <a:pt x="754202" y="374040"/>
                  </a:lnTo>
                  <a:lnTo>
                    <a:pt x="754202" y="190195"/>
                  </a:lnTo>
                  <a:lnTo>
                    <a:pt x="938784" y="190195"/>
                  </a:lnTo>
                  <a:lnTo>
                    <a:pt x="938784" y="187020"/>
                  </a:lnTo>
                  <a:lnTo>
                    <a:pt x="754202" y="187020"/>
                  </a:lnTo>
                  <a:lnTo>
                    <a:pt x="754202" y="3175"/>
                  </a:lnTo>
                  <a:lnTo>
                    <a:pt x="938784" y="3175"/>
                  </a:lnTo>
                  <a:lnTo>
                    <a:pt x="938784" y="0"/>
                  </a:lnTo>
                  <a:lnTo>
                    <a:pt x="754202" y="0"/>
                  </a:lnTo>
                  <a:lnTo>
                    <a:pt x="751027" y="0"/>
                  </a:lnTo>
                  <a:lnTo>
                    <a:pt x="751027" y="3175"/>
                  </a:lnTo>
                  <a:lnTo>
                    <a:pt x="751027" y="2244242"/>
                  </a:lnTo>
                  <a:lnTo>
                    <a:pt x="566445" y="2244242"/>
                  </a:lnTo>
                  <a:lnTo>
                    <a:pt x="566445" y="2060397"/>
                  </a:lnTo>
                  <a:lnTo>
                    <a:pt x="751027" y="2060397"/>
                  </a:lnTo>
                  <a:lnTo>
                    <a:pt x="751027" y="2057222"/>
                  </a:lnTo>
                  <a:lnTo>
                    <a:pt x="566445" y="2057222"/>
                  </a:lnTo>
                  <a:lnTo>
                    <a:pt x="566445" y="1873377"/>
                  </a:lnTo>
                  <a:lnTo>
                    <a:pt x="751027" y="1873377"/>
                  </a:lnTo>
                  <a:lnTo>
                    <a:pt x="751027" y="1870202"/>
                  </a:lnTo>
                  <a:lnTo>
                    <a:pt x="566445" y="1870202"/>
                  </a:lnTo>
                  <a:lnTo>
                    <a:pt x="566445" y="1686356"/>
                  </a:lnTo>
                  <a:lnTo>
                    <a:pt x="751027" y="1686356"/>
                  </a:lnTo>
                  <a:lnTo>
                    <a:pt x="751027" y="1683181"/>
                  </a:lnTo>
                  <a:lnTo>
                    <a:pt x="566445" y="1683181"/>
                  </a:lnTo>
                  <a:lnTo>
                    <a:pt x="566445" y="1499336"/>
                  </a:lnTo>
                  <a:lnTo>
                    <a:pt x="751027" y="1499336"/>
                  </a:lnTo>
                  <a:lnTo>
                    <a:pt x="751027" y="1496161"/>
                  </a:lnTo>
                  <a:lnTo>
                    <a:pt x="566445" y="1496161"/>
                  </a:lnTo>
                  <a:lnTo>
                    <a:pt x="566445" y="1312316"/>
                  </a:lnTo>
                  <a:lnTo>
                    <a:pt x="751027" y="1312316"/>
                  </a:lnTo>
                  <a:lnTo>
                    <a:pt x="751027" y="1309141"/>
                  </a:lnTo>
                  <a:lnTo>
                    <a:pt x="566445" y="1309141"/>
                  </a:lnTo>
                  <a:lnTo>
                    <a:pt x="566445" y="1125296"/>
                  </a:lnTo>
                  <a:lnTo>
                    <a:pt x="751027" y="1125296"/>
                  </a:lnTo>
                  <a:lnTo>
                    <a:pt x="751027" y="1122121"/>
                  </a:lnTo>
                  <a:lnTo>
                    <a:pt x="566445" y="1122121"/>
                  </a:lnTo>
                  <a:lnTo>
                    <a:pt x="566445" y="938276"/>
                  </a:lnTo>
                  <a:lnTo>
                    <a:pt x="751027" y="938276"/>
                  </a:lnTo>
                  <a:lnTo>
                    <a:pt x="751027" y="935101"/>
                  </a:lnTo>
                  <a:lnTo>
                    <a:pt x="566445" y="935101"/>
                  </a:lnTo>
                  <a:lnTo>
                    <a:pt x="566445" y="751255"/>
                  </a:lnTo>
                  <a:lnTo>
                    <a:pt x="751027" y="751255"/>
                  </a:lnTo>
                  <a:lnTo>
                    <a:pt x="751027" y="748080"/>
                  </a:lnTo>
                  <a:lnTo>
                    <a:pt x="566445" y="748080"/>
                  </a:lnTo>
                  <a:lnTo>
                    <a:pt x="566445" y="564235"/>
                  </a:lnTo>
                  <a:lnTo>
                    <a:pt x="751027" y="564235"/>
                  </a:lnTo>
                  <a:lnTo>
                    <a:pt x="751027" y="561060"/>
                  </a:lnTo>
                  <a:lnTo>
                    <a:pt x="566445" y="561060"/>
                  </a:lnTo>
                  <a:lnTo>
                    <a:pt x="566445" y="377215"/>
                  </a:lnTo>
                  <a:lnTo>
                    <a:pt x="751027" y="377215"/>
                  </a:lnTo>
                  <a:lnTo>
                    <a:pt x="751027" y="374040"/>
                  </a:lnTo>
                  <a:lnTo>
                    <a:pt x="566445" y="374040"/>
                  </a:lnTo>
                  <a:lnTo>
                    <a:pt x="566445" y="190195"/>
                  </a:lnTo>
                  <a:lnTo>
                    <a:pt x="751027" y="190195"/>
                  </a:lnTo>
                  <a:lnTo>
                    <a:pt x="751027" y="187020"/>
                  </a:lnTo>
                  <a:lnTo>
                    <a:pt x="566445" y="187020"/>
                  </a:lnTo>
                  <a:lnTo>
                    <a:pt x="566445" y="3175"/>
                  </a:lnTo>
                  <a:lnTo>
                    <a:pt x="751027" y="3175"/>
                  </a:lnTo>
                  <a:lnTo>
                    <a:pt x="751027" y="0"/>
                  </a:lnTo>
                  <a:lnTo>
                    <a:pt x="566445" y="0"/>
                  </a:lnTo>
                  <a:lnTo>
                    <a:pt x="563270" y="0"/>
                  </a:lnTo>
                  <a:lnTo>
                    <a:pt x="563270" y="3175"/>
                  </a:lnTo>
                  <a:lnTo>
                    <a:pt x="563270" y="2244242"/>
                  </a:lnTo>
                  <a:lnTo>
                    <a:pt x="378688" y="2244242"/>
                  </a:lnTo>
                  <a:lnTo>
                    <a:pt x="378688" y="2060397"/>
                  </a:lnTo>
                  <a:lnTo>
                    <a:pt x="563270" y="2060397"/>
                  </a:lnTo>
                  <a:lnTo>
                    <a:pt x="563270" y="2057222"/>
                  </a:lnTo>
                  <a:lnTo>
                    <a:pt x="378688" y="2057222"/>
                  </a:lnTo>
                  <a:lnTo>
                    <a:pt x="378688" y="1873377"/>
                  </a:lnTo>
                  <a:lnTo>
                    <a:pt x="563270" y="1873377"/>
                  </a:lnTo>
                  <a:lnTo>
                    <a:pt x="563270" y="1870202"/>
                  </a:lnTo>
                  <a:lnTo>
                    <a:pt x="378688" y="1870202"/>
                  </a:lnTo>
                  <a:lnTo>
                    <a:pt x="378688" y="1686356"/>
                  </a:lnTo>
                  <a:lnTo>
                    <a:pt x="563270" y="1686356"/>
                  </a:lnTo>
                  <a:lnTo>
                    <a:pt x="563270" y="1683181"/>
                  </a:lnTo>
                  <a:lnTo>
                    <a:pt x="378688" y="1683181"/>
                  </a:lnTo>
                  <a:lnTo>
                    <a:pt x="378688" y="1499336"/>
                  </a:lnTo>
                  <a:lnTo>
                    <a:pt x="563270" y="1499336"/>
                  </a:lnTo>
                  <a:lnTo>
                    <a:pt x="563270" y="1496161"/>
                  </a:lnTo>
                  <a:lnTo>
                    <a:pt x="378688" y="1496161"/>
                  </a:lnTo>
                  <a:lnTo>
                    <a:pt x="378688" y="1312316"/>
                  </a:lnTo>
                  <a:lnTo>
                    <a:pt x="563270" y="1312316"/>
                  </a:lnTo>
                  <a:lnTo>
                    <a:pt x="563270" y="1309141"/>
                  </a:lnTo>
                  <a:lnTo>
                    <a:pt x="378688" y="1309141"/>
                  </a:lnTo>
                  <a:lnTo>
                    <a:pt x="378688" y="1125296"/>
                  </a:lnTo>
                  <a:lnTo>
                    <a:pt x="563270" y="1125296"/>
                  </a:lnTo>
                  <a:lnTo>
                    <a:pt x="563270" y="1122121"/>
                  </a:lnTo>
                  <a:lnTo>
                    <a:pt x="378688" y="1122121"/>
                  </a:lnTo>
                  <a:lnTo>
                    <a:pt x="378688" y="938276"/>
                  </a:lnTo>
                  <a:lnTo>
                    <a:pt x="563270" y="938276"/>
                  </a:lnTo>
                  <a:lnTo>
                    <a:pt x="563270" y="935101"/>
                  </a:lnTo>
                  <a:lnTo>
                    <a:pt x="378688" y="935101"/>
                  </a:lnTo>
                  <a:lnTo>
                    <a:pt x="378688" y="751255"/>
                  </a:lnTo>
                  <a:lnTo>
                    <a:pt x="563270" y="751255"/>
                  </a:lnTo>
                  <a:lnTo>
                    <a:pt x="563270" y="748080"/>
                  </a:lnTo>
                  <a:lnTo>
                    <a:pt x="378688" y="748080"/>
                  </a:lnTo>
                  <a:lnTo>
                    <a:pt x="378688" y="564235"/>
                  </a:lnTo>
                  <a:lnTo>
                    <a:pt x="563270" y="564235"/>
                  </a:lnTo>
                  <a:lnTo>
                    <a:pt x="563270" y="561060"/>
                  </a:lnTo>
                  <a:lnTo>
                    <a:pt x="378688" y="561060"/>
                  </a:lnTo>
                  <a:lnTo>
                    <a:pt x="378688" y="377215"/>
                  </a:lnTo>
                  <a:lnTo>
                    <a:pt x="563270" y="377215"/>
                  </a:lnTo>
                  <a:lnTo>
                    <a:pt x="563270" y="374040"/>
                  </a:lnTo>
                  <a:lnTo>
                    <a:pt x="378688" y="374040"/>
                  </a:lnTo>
                  <a:lnTo>
                    <a:pt x="378688" y="190195"/>
                  </a:lnTo>
                  <a:lnTo>
                    <a:pt x="563270" y="190195"/>
                  </a:lnTo>
                  <a:lnTo>
                    <a:pt x="563270" y="187020"/>
                  </a:lnTo>
                  <a:lnTo>
                    <a:pt x="378688" y="187020"/>
                  </a:lnTo>
                  <a:lnTo>
                    <a:pt x="378688" y="3175"/>
                  </a:lnTo>
                  <a:lnTo>
                    <a:pt x="563270" y="3175"/>
                  </a:lnTo>
                  <a:lnTo>
                    <a:pt x="563270" y="0"/>
                  </a:lnTo>
                  <a:lnTo>
                    <a:pt x="378688" y="0"/>
                  </a:lnTo>
                  <a:lnTo>
                    <a:pt x="375513" y="0"/>
                  </a:lnTo>
                  <a:lnTo>
                    <a:pt x="375513" y="3175"/>
                  </a:lnTo>
                  <a:lnTo>
                    <a:pt x="375513" y="2244242"/>
                  </a:lnTo>
                  <a:lnTo>
                    <a:pt x="190931" y="2244242"/>
                  </a:lnTo>
                  <a:lnTo>
                    <a:pt x="190931" y="2060397"/>
                  </a:lnTo>
                  <a:lnTo>
                    <a:pt x="375513" y="2060397"/>
                  </a:lnTo>
                  <a:lnTo>
                    <a:pt x="375513" y="2057222"/>
                  </a:lnTo>
                  <a:lnTo>
                    <a:pt x="190931" y="2057222"/>
                  </a:lnTo>
                  <a:lnTo>
                    <a:pt x="190931" y="1873377"/>
                  </a:lnTo>
                  <a:lnTo>
                    <a:pt x="375513" y="1873377"/>
                  </a:lnTo>
                  <a:lnTo>
                    <a:pt x="375513" y="1870202"/>
                  </a:lnTo>
                  <a:lnTo>
                    <a:pt x="190931" y="1870202"/>
                  </a:lnTo>
                  <a:lnTo>
                    <a:pt x="190931" y="1686356"/>
                  </a:lnTo>
                  <a:lnTo>
                    <a:pt x="375513" y="1686356"/>
                  </a:lnTo>
                  <a:lnTo>
                    <a:pt x="375513" y="1683181"/>
                  </a:lnTo>
                  <a:lnTo>
                    <a:pt x="190931" y="1683181"/>
                  </a:lnTo>
                  <a:lnTo>
                    <a:pt x="190931" y="1499336"/>
                  </a:lnTo>
                  <a:lnTo>
                    <a:pt x="375513" y="1499336"/>
                  </a:lnTo>
                  <a:lnTo>
                    <a:pt x="375513" y="1496161"/>
                  </a:lnTo>
                  <a:lnTo>
                    <a:pt x="190931" y="1496161"/>
                  </a:lnTo>
                  <a:lnTo>
                    <a:pt x="190931" y="1312316"/>
                  </a:lnTo>
                  <a:lnTo>
                    <a:pt x="375513" y="1312316"/>
                  </a:lnTo>
                  <a:lnTo>
                    <a:pt x="375513" y="1309141"/>
                  </a:lnTo>
                  <a:lnTo>
                    <a:pt x="190931" y="1309141"/>
                  </a:lnTo>
                  <a:lnTo>
                    <a:pt x="190931" y="1125296"/>
                  </a:lnTo>
                  <a:lnTo>
                    <a:pt x="375513" y="1125296"/>
                  </a:lnTo>
                  <a:lnTo>
                    <a:pt x="375513" y="1122121"/>
                  </a:lnTo>
                  <a:lnTo>
                    <a:pt x="190931" y="1122121"/>
                  </a:lnTo>
                  <a:lnTo>
                    <a:pt x="190931" y="938276"/>
                  </a:lnTo>
                  <a:lnTo>
                    <a:pt x="375513" y="938276"/>
                  </a:lnTo>
                  <a:lnTo>
                    <a:pt x="375513" y="935101"/>
                  </a:lnTo>
                  <a:lnTo>
                    <a:pt x="190931" y="935101"/>
                  </a:lnTo>
                  <a:lnTo>
                    <a:pt x="190931" y="751255"/>
                  </a:lnTo>
                  <a:lnTo>
                    <a:pt x="375513" y="751255"/>
                  </a:lnTo>
                  <a:lnTo>
                    <a:pt x="375513" y="748080"/>
                  </a:lnTo>
                  <a:lnTo>
                    <a:pt x="190931" y="748080"/>
                  </a:lnTo>
                  <a:lnTo>
                    <a:pt x="190931" y="564235"/>
                  </a:lnTo>
                  <a:lnTo>
                    <a:pt x="375513" y="564235"/>
                  </a:lnTo>
                  <a:lnTo>
                    <a:pt x="375513" y="561060"/>
                  </a:lnTo>
                  <a:lnTo>
                    <a:pt x="190931" y="561060"/>
                  </a:lnTo>
                  <a:lnTo>
                    <a:pt x="190931" y="377215"/>
                  </a:lnTo>
                  <a:lnTo>
                    <a:pt x="375513" y="377215"/>
                  </a:lnTo>
                  <a:lnTo>
                    <a:pt x="375513" y="374040"/>
                  </a:lnTo>
                  <a:lnTo>
                    <a:pt x="190931" y="374040"/>
                  </a:lnTo>
                  <a:lnTo>
                    <a:pt x="190931" y="190195"/>
                  </a:lnTo>
                  <a:lnTo>
                    <a:pt x="375513" y="190195"/>
                  </a:lnTo>
                  <a:lnTo>
                    <a:pt x="375513" y="187020"/>
                  </a:lnTo>
                  <a:lnTo>
                    <a:pt x="190931" y="187020"/>
                  </a:lnTo>
                  <a:lnTo>
                    <a:pt x="190931" y="3175"/>
                  </a:lnTo>
                  <a:lnTo>
                    <a:pt x="375513" y="3175"/>
                  </a:lnTo>
                  <a:lnTo>
                    <a:pt x="375513" y="0"/>
                  </a:lnTo>
                  <a:lnTo>
                    <a:pt x="190931" y="0"/>
                  </a:lnTo>
                  <a:lnTo>
                    <a:pt x="187756" y="0"/>
                  </a:lnTo>
                  <a:lnTo>
                    <a:pt x="187756" y="3175"/>
                  </a:lnTo>
                  <a:lnTo>
                    <a:pt x="187756" y="2244242"/>
                  </a:lnTo>
                  <a:lnTo>
                    <a:pt x="3175" y="2244242"/>
                  </a:lnTo>
                  <a:lnTo>
                    <a:pt x="3175" y="2060397"/>
                  </a:lnTo>
                  <a:lnTo>
                    <a:pt x="187756" y="2060397"/>
                  </a:lnTo>
                  <a:lnTo>
                    <a:pt x="187756" y="2057222"/>
                  </a:lnTo>
                  <a:lnTo>
                    <a:pt x="3175" y="2057222"/>
                  </a:lnTo>
                  <a:lnTo>
                    <a:pt x="3175" y="1873377"/>
                  </a:lnTo>
                  <a:lnTo>
                    <a:pt x="187756" y="1873377"/>
                  </a:lnTo>
                  <a:lnTo>
                    <a:pt x="187756" y="1870202"/>
                  </a:lnTo>
                  <a:lnTo>
                    <a:pt x="3175" y="1870202"/>
                  </a:lnTo>
                  <a:lnTo>
                    <a:pt x="3175" y="1686356"/>
                  </a:lnTo>
                  <a:lnTo>
                    <a:pt x="187756" y="1686356"/>
                  </a:lnTo>
                  <a:lnTo>
                    <a:pt x="187756" y="1683181"/>
                  </a:lnTo>
                  <a:lnTo>
                    <a:pt x="3175" y="1683181"/>
                  </a:lnTo>
                  <a:lnTo>
                    <a:pt x="3175" y="1499336"/>
                  </a:lnTo>
                  <a:lnTo>
                    <a:pt x="187756" y="1499336"/>
                  </a:lnTo>
                  <a:lnTo>
                    <a:pt x="187756" y="1496161"/>
                  </a:lnTo>
                  <a:lnTo>
                    <a:pt x="3175" y="1496161"/>
                  </a:lnTo>
                  <a:lnTo>
                    <a:pt x="3175" y="1312316"/>
                  </a:lnTo>
                  <a:lnTo>
                    <a:pt x="187756" y="1312316"/>
                  </a:lnTo>
                  <a:lnTo>
                    <a:pt x="187756" y="1309141"/>
                  </a:lnTo>
                  <a:lnTo>
                    <a:pt x="3175" y="1309141"/>
                  </a:lnTo>
                  <a:lnTo>
                    <a:pt x="3175" y="1125296"/>
                  </a:lnTo>
                  <a:lnTo>
                    <a:pt x="187756" y="1125296"/>
                  </a:lnTo>
                  <a:lnTo>
                    <a:pt x="187756" y="1122121"/>
                  </a:lnTo>
                  <a:lnTo>
                    <a:pt x="3175" y="1122121"/>
                  </a:lnTo>
                  <a:lnTo>
                    <a:pt x="3175" y="938276"/>
                  </a:lnTo>
                  <a:lnTo>
                    <a:pt x="187756" y="938276"/>
                  </a:lnTo>
                  <a:lnTo>
                    <a:pt x="187756" y="935101"/>
                  </a:lnTo>
                  <a:lnTo>
                    <a:pt x="3175" y="935101"/>
                  </a:lnTo>
                  <a:lnTo>
                    <a:pt x="3175" y="751255"/>
                  </a:lnTo>
                  <a:lnTo>
                    <a:pt x="187756" y="751255"/>
                  </a:lnTo>
                  <a:lnTo>
                    <a:pt x="187756" y="748080"/>
                  </a:lnTo>
                  <a:lnTo>
                    <a:pt x="3175" y="748080"/>
                  </a:lnTo>
                  <a:lnTo>
                    <a:pt x="3175" y="564235"/>
                  </a:lnTo>
                  <a:lnTo>
                    <a:pt x="187756" y="564235"/>
                  </a:lnTo>
                  <a:lnTo>
                    <a:pt x="187756" y="561060"/>
                  </a:lnTo>
                  <a:lnTo>
                    <a:pt x="3175" y="561060"/>
                  </a:lnTo>
                  <a:lnTo>
                    <a:pt x="3175" y="377215"/>
                  </a:lnTo>
                  <a:lnTo>
                    <a:pt x="187756" y="377215"/>
                  </a:lnTo>
                  <a:lnTo>
                    <a:pt x="187756" y="374040"/>
                  </a:lnTo>
                  <a:lnTo>
                    <a:pt x="3175" y="374040"/>
                  </a:lnTo>
                  <a:lnTo>
                    <a:pt x="3175" y="190195"/>
                  </a:lnTo>
                  <a:lnTo>
                    <a:pt x="187756" y="190195"/>
                  </a:lnTo>
                  <a:lnTo>
                    <a:pt x="187756" y="187020"/>
                  </a:lnTo>
                  <a:lnTo>
                    <a:pt x="3175" y="187020"/>
                  </a:lnTo>
                  <a:lnTo>
                    <a:pt x="3175" y="3175"/>
                  </a:lnTo>
                  <a:lnTo>
                    <a:pt x="187756" y="3175"/>
                  </a:lnTo>
                  <a:lnTo>
                    <a:pt x="187756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75"/>
                  </a:lnTo>
                  <a:lnTo>
                    <a:pt x="0" y="2247417"/>
                  </a:lnTo>
                  <a:lnTo>
                    <a:pt x="3175" y="2247417"/>
                  </a:lnTo>
                  <a:lnTo>
                    <a:pt x="2256256" y="2247417"/>
                  </a:lnTo>
                  <a:lnTo>
                    <a:pt x="2256256" y="2244242"/>
                  </a:lnTo>
                  <a:lnTo>
                    <a:pt x="2256256" y="3175"/>
                  </a:lnTo>
                  <a:lnTo>
                    <a:pt x="2256256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6828" y="2491676"/>
              <a:ext cx="2475627" cy="19811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44148" y="2570736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699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34924" y="2509786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5582" y="1353201"/>
              <a:ext cx="198120" cy="247506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534642" y="1480521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473682" y="1371307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19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19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4408" y="2501115"/>
              <a:ext cx="187325" cy="18732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7271" y="2520978"/>
              <a:ext cx="101599" cy="10159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62508" y="2516215"/>
              <a:ext cx="111124" cy="11112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6971" y="2314807"/>
              <a:ext cx="187325" cy="18732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89834" y="2334669"/>
              <a:ext cx="101599" cy="1016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85071" y="2329906"/>
              <a:ext cx="111124" cy="11112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75703" y="1137242"/>
              <a:ext cx="2363100" cy="33729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918562" y="1168082"/>
              <a:ext cx="2175510" cy="236854"/>
            </a:xfrm>
            <a:custGeom>
              <a:avLst/>
              <a:gdLst/>
              <a:ahLst/>
              <a:cxnLst/>
              <a:rect l="l" t="t" r="r" b="b"/>
              <a:pathLst>
                <a:path w="2175510" h="236855">
                  <a:moveTo>
                    <a:pt x="0" y="236619"/>
                  </a:moveTo>
                  <a:lnTo>
                    <a:pt x="48134" y="217559"/>
                  </a:lnTo>
                  <a:lnTo>
                    <a:pt x="96265" y="199299"/>
                  </a:lnTo>
                  <a:lnTo>
                    <a:pt x="144393" y="181839"/>
                  </a:lnTo>
                  <a:lnTo>
                    <a:pt x="192518" y="165180"/>
                  </a:lnTo>
                  <a:lnTo>
                    <a:pt x="240640" y="149321"/>
                  </a:lnTo>
                  <a:lnTo>
                    <a:pt x="288759" y="134262"/>
                  </a:lnTo>
                  <a:lnTo>
                    <a:pt x="336875" y="120003"/>
                  </a:lnTo>
                  <a:lnTo>
                    <a:pt x="384988" y="106545"/>
                  </a:lnTo>
                  <a:lnTo>
                    <a:pt x="433098" y="93886"/>
                  </a:lnTo>
                  <a:lnTo>
                    <a:pt x="481205" y="82028"/>
                  </a:lnTo>
                  <a:lnTo>
                    <a:pt x="529309" y="70970"/>
                  </a:lnTo>
                  <a:lnTo>
                    <a:pt x="577410" y="60713"/>
                  </a:lnTo>
                  <a:lnTo>
                    <a:pt x="625508" y="51256"/>
                  </a:lnTo>
                  <a:lnTo>
                    <a:pt x="673602" y="42598"/>
                  </a:lnTo>
                  <a:lnTo>
                    <a:pt x="721694" y="34742"/>
                  </a:lnTo>
                  <a:lnTo>
                    <a:pt x="769782" y="27685"/>
                  </a:lnTo>
                  <a:lnTo>
                    <a:pt x="817868" y="21429"/>
                  </a:lnTo>
                  <a:lnTo>
                    <a:pt x="865951" y="15972"/>
                  </a:lnTo>
                  <a:lnTo>
                    <a:pt x="914030" y="11316"/>
                  </a:lnTo>
                  <a:lnTo>
                    <a:pt x="962106" y="7461"/>
                  </a:lnTo>
                  <a:lnTo>
                    <a:pt x="1010180" y="4405"/>
                  </a:lnTo>
                  <a:lnTo>
                    <a:pt x="1058250" y="2150"/>
                  </a:lnTo>
                  <a:lnTo>
                    <a:pt x="1106317" y="695"/>
                  </a:lnTo>
                  <a:lnTo>
                    <a:pt x="1154382" y="40"/>
                  </a:lnTo>
                  <a:lnTo>
                    <a:pt x="1202443" y="185"/>
                  </a:lnTo>
                  <a:lnTo>
                    <a:pt x="1250501" y="1131"/>
                  </a:lnTo>
                  <a:lnTo>
                    <a:pt x="1298556" y="2877"/>
                  </a:lnTo>
                  <a:lnTo>
                    <a:pt x="1346608" y="5423"/>
                  </a:lnTo>
                  <a:lnTo>
                    <a:pt x="1394657" y="8769"/>
                  </a:lnTo>
                  <a:lnTo>
                    <a:pt x="1442703" y="12916"/>
                  </a:lnTo>
                  <a:lnTo>
                    <a:pt x="1490746" y="17863"/>
                  </a:lnTo>
                  <a:lnTo>
                    <a:pt x="1538786" y="23610"/>
                  </a:lnTo>
                  <a:lnTo>
                    <a:pt x="1586823" y="30157"/>
                  </a:lnTo>
                  <a:lnTo>
                    <a:pt x="1634856" y="37505"/>
                  </a:lnTo>
                  <a:lnTo>
                    <a:pt x="1682887" y="45652"/>
                  </a:lnTo>
                  <a:lnTo>
                    <a:pt x="1730915" y="54600"/>
                  </a:lnTo>
                  <a:lnTo>
                    <a:pt x="1778939" y="64348"/>
                  </a:lnTo>
                  <a:lnTo>
                    <a:pt x="1826961" y="74897"/>
                  </a:lnTo>
                  <a:lnTo>
                    <a:pt x="1874979" y="86245"/>
                  </a:lnTo>
                  <a:lnTo>
                    <a:pt x="1922995" y="98394"/>
                  </a:lnTo>
                  <a:lnTo>
                    <a:pt x="1971007" y="111343"/>
                  </a:lnTo>
                  <a:lnTo>
                    <a:pt x="2019017" y="125093"/>
                  </a:lnTo>
                  <a:lnTo>
                    <a:pt x="2067023" y="139642"/>
                  </a:lnTo>
                  <a:lnTo>
                    <a:pt x="2115026" y="154992"/>
                  </a:lnTo>
                  <a:lnTo>
                    <a:pt x="2163027" y="171142"/>
                  </a:lnTo>
                  <a:lnTo>
                    <a:pt x="2174975" y="175500"/>
                  </a:lnTo>
                </a:path>
              </a:pathLst>
            </a:custGeom>
            <a:ln w="25400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060718" y="1281921"/>
              <a:ext cx="135890" cy="114935"/>
            </a:xfrm>
            <a:custGeom>
              <a:avLst/>
              <a:gdLst/>
              <a:ahLst/>
              <a:cxnLst/>
              <a:rect l="l" t="t" r="r" b="b"/>
              <a:pathLst>
                <a:path w="135889" h="114934">
                  <a:moveTo>
                    <a:pt x="41775" y="0"/>
                  </a:moveTo>
                  <a:lnTo>
                    <a:pt x="0" y="114538"/>
                  </a:lnTo>
                  <a:lnTo>
                    <a:pt x="135427" y="99044"/>
                  </a:lnTo>
                  <a:lnTo>
                    <a:pt x="41775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482425" y="1447742"/>
              <a:ext cx="2266315" cy="2257425"/>
            </a:xfrm>
            <a:custGeom>
              <a:avLst/>
              <a:gdLst/>
              <a:ahLst/>
              <a:cxnLst/>
              <a:rect l="l" t="t" r="r" b="b"/>
              <a:pathLst>
                <a:path w="2266315" h="2257425">
                  <a:moveTo>
                    <a:pt x="194107" y="0"/>
                  </a:moveTo>
                  <a:lnTo>
                    <a:pt x="194107" y="2256937"/>
                  </a:lnTo>
                </a:path>
                <a:path w="2266315" h="2257425">
                  <a:moveTo>
                    <a:pt x="381864" y="0"/>
                  </a:moveTo>
                  <a:lnTo>
                    <a:pt x="381864" y="2256937"/>
                  </a:lnTo>
                </a:path>
                <a:path w="2266315" h="2257425">
                  <a:moveTo>
                    <a:pt x="569621" y="0"/>
                  </a:moveTo>
                  <a:lnTo>
                    <a:pt x="569621" y="2256937"/>
                  </a:lnTo>
                </a:path>
                <a:path w="2266315" h="2257425">
                  <a:moveTo>
                    <a:pt x="757378" y="0"/>
                  </a:moveTo>
                  <a:lnTo>
                    <a:pt x="757378" y="2256937"/>
                  </a:lnTo>
                </a:path>
                <a:path w="2266315" h="2257425">
                  <a:moveTo>
                    <a:pt x="945135" y="0"/>
                  </a:moveTo>
                  <a:lnTo>
                    <a:pt x="945135" y="2256937"/>
                  </a:lnTo>
                </a:path>
                <a:path w="2266315" h="2257425">
                  <a:moveTo>
                    <a:pt x="1132892" y="0"/>
                  </a:moveTo>
                  <a:lnTo>
                    <a:pt x="1132892" y="2256937"/>
                  </a:lnTo>
                </a:path>
                <a:path w="2266315" h="2257425">
                  <a:moveTo>
                    <a:pt x="1320650" y="0"/>
                  </a:moveTo>
                  <a:lnTo>
                    <a:pt x="1320650" y="2256937"/>
                  </a:lnTo>
                </a:path>
                <a:path w="2266315" h="2257425">
                  <a:moveTo>
                    <a:pt x="1508406" y="0"/>
                  </a:moveTo>
                  <a:lnTo>
                    <a:pt x="1508406" y="2256937"/>
                  </a:lnTo>
                </a:path>
                <a:path w="2266315" h="2257425">
                  <a:moveTo>
                    <a:pt x="1696163" y="0"/>
                  </a:moveTo>
                  <a:lnTo>
                    <a:pt x="1696163" y="2256937"/>
                  </a:lnTo>
                </a:path>
                <a:path w="2266315" h="2257425">
                  <a:moveTo>
                    <a:pt x="1883920" y="0"/>
                  </a:moveTo>
                  <a:lnTo>
                    <a:pt x="1883920" y="2256937"/>
                  </a:lnTo>
                </a:path>
                <a:path w="2266315" h="2257425">
                  <a:moveTo>
                    <a:pt x="2071678" y="0"/>
                  </a:moveTo>
                  <a:lnTo>
                    <a:pt x="2071678" y="2256937"/>
                  </a:lnTo>
                </a:path>
                <a:path w="2266315" h="2257425">
                  <a:moveTo>
                    <a:pt x="0" y="193369"/>
                  </a:moveTo>
                  <a:lnTo>
                    <a:pt x="2265785" y="193369"/>
                  </a:lnTo>
                </a:path>
                <a:path w="2266315" h="2257425">
                  <a:moveTo>
                    <a:pt x="0" y="380389"/>
                  </a:moveTo>
                  <a:lnTo>
                    <a:pt x="2265785" y="380389"/>
                  </a:lnTo>
                </a:path>
                <a:path w="2266315" h="2257425">
                  <a:moveTo>
                    <a:pt x="0" y="567409"/>
                  </a:moveTo>
                  <a:lnTo>
                    <a:pt x="2265785" y="567409"/>
                  </a:lnTo>
                </a:path>
                <a:path w="2266315" h="2257425">
                  <a:moveTo>
                    <a:pt x="0" y="754429"/>
                  </a:moveTo>
                  <a:lnTo>
                    <a:pt x="2265785" y="754429"/>
                  </a:lnTo>
                </a:path>
                <a:path w="2266315" h="2257425">
                  <a:moveTo>
                    <a:pt x="0" y="941448"/>
                  </a:moveTo>
                  <a:lnTo>
                    <a:pt x="2265785" y="941448"/>
                  </a:lnTo>
                </a:path>
                <a:path w="2266315" h="2257425">
                  <a:moveTo>
                    <a:pt x="0" y="1128468"/>
                  </a:moveTo>
                  <a:lnTo>
                    <a:pt x="2265785" y="1128468"/>
                  </a:lnTo>
                </a:path>
                <a:path w="2266315" h="2257425">
                  <a:moveTo>
                    <a:pt x="0" y="1315488"/>
                  </a:moveTo>
                  <a:lnTo>
                    <a:pt x="2265785" y="1315488"/>
                  </a:lnTo>
                </a:path>
                <a:path w="2266315" h="2257425">
                  <a:moveTo>
                    <a:pt x="0" y="1502507"/>
                  </a:moveTo>
                  <a:lnTo>
                    <a:pt x="2265785" y="1502507"/>
                  </a:lnTo>
                </a:path>
                <a:path w="2266315" h="2257425">
                  <a:moveTo>
                    <a:pt x="0" y="1689527"/>
                  </a:moveTo>
                  <a:lnTo>
                    <a:pt x="2265785" y="1689527"/>
                  </a:lnTo>
                </a:path>
                <a:path w="2266315" h="2257425">
                  <a:moveTo>
                    <a:pt x="0" y="1876548"/>
                  </a:moveTo>
                  <a:lnTo>
                    <a:pt x="2265785" y="1876548"/>
                  </a:lnTo>
                </a:path>
                <a:path w="2266315" h="2257425">
                  <a:moveTo>
                    <a:pt x="0" y="2063567"/>
                  </a:moveTo>
                  <a:lnTo>
                    <a:pt x="2265785" y="2063567"/>
                  </a:lnTo>
                </a:path>
                <a:path w="2266315" h="2257425">
                  <a:moveTo>
                    <a:pt x="6350" y="0"/>
                  </a:moveTo>
                  <a:lnTo>
                    <a:pt x="6350" y="2256937"/>
                  </a:lnTo>
                </a:path>
                <a:path w="2266315" h="2257425">
                  <a:moveTo>
                    <a:pt x="2259435" y="0"/>
                  </a:moveTo>
                  <a:lnTo>
                    <a:pt x="2259435" y="2256937"/>
                  </a:lnTo>
                </a:path>
                <a:path w="2266315" h="2257425">
                  <a:moveTo>
                    <a:pt x="0" y="6350"/>
                  </a:moveTo>
                  <a:lnTo>
                    <a:pt x="2265785" y="6350"/>
                  </a:lnTo>
                </a:path>
                <a:path w="2266315" h="2257425">
                  <a:moveTo>
                    <a:pt x="0" y="2250587"/>
                  </a:moveTo>
                  <a:lnTo>
                    <a:pt x="2265785" y="225058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1544" y="2491676"/>
              <a:ext cx="2475627" cy="198119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518864" y="2570736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700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409639" y="2509786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10297" y="1353201"/>
              <a:ext cx="198120" cy="2475067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7609357" y="1480521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7548397" y="1371307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20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20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59490" y="2119792"/>
              <a:ext cx="184150" cy="18415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00764" y="2138067"/>
              <a:ext cx="101599" cy="10159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97590" y="2134892"/>
              <a:ext cx="107949" cy="10795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07290" y="1758453"/>
              <a:ext cx="184150" cy="18414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48565" y="1776727"/>
              <a:ext cx="101600" cy="10160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45390" y="1773553"/>
              <a:ext cx="107949" cy="107950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2678535" y="908050"/>
            <a:ext cx="384175" cy="247015"/>
          </a:xfrm>
          <a:prstGeom prst="rect">
            <a:avLst/>
          </a:prstGeom>
          <a:solidFill>
            <a:srgbClr val="A1C2FA"/>
          </a:solidFill>
        </p:spPr>
        <p:txBody>
          <a:bodyPr wrap="square" lIns="0" tIns="698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074899" y="908050"/>
            <a:ext cx="373380" cy="247015"/>
          </a:xfrm>
          <a:prstGeom prst="rect">
            <a:avLst/>
          </a:prstGeom>
          <a:solidFill>
            <a:srgbClr val="A1C2FA"/>
          </a:solidFill>
        </p:spPr>
        <p:txBody>
          <a:bodyPr wrap="square" lIns="0" tIns="6985" rIns="0" bIns="0" rtlCol="0" vert="horz">
            <a:spAutoFit/>
          </a:bodyPr>
          <a:lstStyle/>
          <a:p>
            <a:pPr algn="ctr" marL="15240">
              <a:lnSpc>
                <a:spcPct val="100000"/>
              </a:lnSpc>
              <a:spcBef>
                <a:spcPts val="55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678535" y="1182875"/>
            <a:ext cx="384175" cy="259079"/>
          </a:xfrm>
          <a:prstGeom prst="rect">
            <a:avLst/>
          </a:prstGeom>
          <a:solidFill>
            <a:srgbClr val="A1C2FA"/>
          </a:solidFill>
        </p:spPr>
        <p:txBody>
          <a:bodyPr wrap="square" lIns="0" tIns="6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074899" y="1182875"/>
            <a:ext cx="373380" cy="259079"/>
          </a:xfrm>
          <a:prstGeom prst="rect">
            <a:avLst/>
          </a:prstGeom>
          <a:solidFill>
            <a:srgbClr val="A1C2FA"/>
          </a:solidFill>
        </p:spPr>
        <p:txBody>
          <a:bodyPr wrap="square" lIns="0" tIns="635" rIns="0" bIns="0" rtlCol="0" vert="horz">
            <a:spAutoFit/>
          </a:bodyPr>
          <a:lstStyle/>
          <a:p>
            <a:pPr algn="ctr" marL="15240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2654300" y="889000"/>
            <a:ext cx="4632325" cy="586105"/>
            <a:chOff x="2654300" y="889000"/>
            <a:chExt cx="4632325" cy="586105"/>
          </a:xfrm>
        </p:grpSpPr>
        <p:sp>
          <p:nvSpPr>
            <p:cNvPr id="51" name="object 51"/>
            <p:cNvSpPr/>
            <p:nvPr/>
          </p:nvSpPr>
          <p:spPr>
            <a:xfrm>
              <a:off x="2660650" y="895350"/>
              <a:ext cx="815975" cy="549910"/>
            </a:xfrm>
            <a:custGeom>
              <a:avLst/>
              <a:gdLst/>
              <a:ahLst/>
              <a:cxnLst/>
              <a:rect l="l" t="t" r="r" b="b"/>
              <a:pathLst>
                <a:path w="815975" h="549910">
                  <a:moveTo>
                    <a:pt x="407899" y="0"/>
                  </a:moveTo>
                  <a:lnTo>
                    <a:pt x="407899" y="549552"/>
                  </a:lnTo>
                </a:path>
                <a:path w="815975" h="549910">
                  <a:moveTo>
                    <a:pt x="0" y="274776"/>
                  </a:moveTo>
                  <a:lnTo>
                    <a:pt x="815799" y="274776"/>
                  </a:lnTo>
                </a:path>
                <a:path w="815975" h="549910">
                  <a:moveTo>
                    <a:pt x="6350" y="0"/>
                  </a:moveTo>
                  <a:lnTo>
                    <a:pt x="6350" y="549552"/>
                  </a:lnTo>
                </a:path>
                <a:path w="815975" h="549910">
                  <a:moveTo>
                    <a:pt x="809449" y="0"/>
                  </a:moveTo>
                  <a:lnTo>
                    <a:pt x="809449" y="549552"/>
                  </a:lnTo>
                </a:path>
                <a:path w="815975" h="549910">
                  <a:moveTo>
                    <a:pt x="0" y="6350"/>
                  </a:moveTo>
                  <a:lnTo>
                    <a:pt x="815799" y="6350"/>
                  </a:lnTo>
                </a:path>
                <a:path w="815975" h="549910">
                  <a:moveTo>
                    <a:pt x="0" y="543202"/>
                  </a:moveTo>
                  <a:lnTo>
                    <a:pt x="815799" y="54320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22901" y="1137242"/>
              <a:ext cx="2363100" cy="337293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4965761" y="1168082"/>
              <a:ext cx="2175510" cy="236854"/>
            </a:xfrm>
            <a:custGeom>
              <a:avLst/>
              <a:gdLst/>
              <a:ahLst/>
              <a:cxnLst/>
              <a:rect l="l" t="t" r="r" b="b"/>
              <a:pathLst>
                <a:path w="2175509" h="236855">
                  <a:moveTo>
                    <a:pt x="0" y="236619"/>
                  </a:moveTo>
                  <a:lnTo>
                    <a:pt x="48134" y="217559"/>
                  </a:lnTo>
                  <a:lnTo>
                    <a:pt x="96265" y="199299"/>
                  </a:lnTo>
                  <a:lnTo>
                    <a:pt x="144393" y="181839"/>
                  </a:lnTo>
                  <a:lnTo>
                    <a:pt x="192518" y="165180"/>
                  </a:lnTo>
                  <a:lnTo>
                    <a:pt x="240640" y="149321"/>
                  </a:lnTo>
                  <a:lnTo>
                    <a:pt x="288759" y="134262"/>
                  </a:lnTo>
                  <a:lnTo>
                    <a:pt x="336875" y="120003"/>
                  </a:lnTo>
                  <a:lnTo>
                    <a:pt x="384988" y="106545"/>
                  </a:lnTo>
                  <a:lnTo>
                    <a:pt x="433098" y="93886"/>
                  </a:lnTo>
                  <a:lnTo>
                    <a:pt x="481205" y="82028"/>
                  </a:lnTo>
                  <a:lnTo>
                    <a:pt x="529309" y="70970"/>
                  </a:lnTo>
                  <a:lnTo>
                    <a:pt x="577410" y="60713"/>
                  </a:lnTo>
                  <a:lnTo>
                    <a:pt x="625508" y="51256"/>
                  </a:lnTo>
                  <a:lnTo>
                    <a:pt x="673602" y="42598"/>
                  </a:lnTo>
                  <a:lnTo>
                    <a:pt x="721694" y="34742"/>
                  </a:lnTo>
                  <a:lnTo>
                    <a:pt x="769782" y="27685"/>
                  </a:lnTo>
                  <a:lnTo>
                    <a:pt x="817868" y="21429"/>
                  </a:lnTo>
                  <a:lnTo>
                    <a:pt x="865951" y="15972"/>
                  </a:lnTo>
                  <a:lnTo>
                    <a:pt x="914030" y="11316"/>
                  </a:lnTo>
                  <a:lnTo>
                    <a:pt x="962106" y="7461"/>
                  </a:lnTo>
                  <a:lnTo>
                    <a:pt x="1010180" y="4405"/>
                  </a:lnTo>
                  <a:lnTo>
                    <a:pt x="1058250" y="2150"/>
                  </a:lnTo>
                  <a:lnTo>
                    <a:pt x="1106317" y="695"/>
                  </a:lnTo>
                  <a:lnTo>
                    <a:pt x="1154382" y="40"/>
                  </a:lnTo>
                  <a:lnTo>
                    <a:pt x="1202443" y="185"/>
                  </a:lnTo>
                  <a:lnTo>
                    <a:pt x="1250501" y="1131"/>
                  </a:lnTo>
                  <a:lnTo>
                    <a:pt x="1298556" y="2877"/>
                  </a:lnTo>
                  <a:lnTo>
                    <a:pt x="1346608" y="5423"/>
                  </a:lnTo>
                  <a:lnTo>
                    <a:pt x="1394657" y="8769"/>
                  </a:lnTo>
                  <a:lnTo>
                    <a:pt x="1442703" y="12916"/>
                  </a:lnTo>
                  <a:lnTo>
                    <a:pt x="1490746" y="17863"/>
                  </a:lnTo>
                  <a:lnTo>
                    <a:pt x="1538786" y="23610"/>
                  </a:lnTo>
                  <a:lnTo>
                    <a:pt x="1586823" y="30157"/>
                  </a:lnTo>
                  <a:lnTo>
                    <a:pt x="1634856" y="37505"/>
                  </a:lnTo>
                  <a:lnTo>
                    <a:pt x="1682887" y="45652"/>
                  </a:lnTo>
                  <a:lnTo>
                    <a:pt x="1730915" y="54600"/>
                  </a:lnTo>
                  <a:lnTo>
                    <a:pt x="1778939" y="64348"/>
                  </a:lnTo>
                  <a:lnTo>
                    <a:pt x="1826961" y="74897"/>
                  </a:lnTo>
                  <a:lnTo>
                    <a:pt x="1874979" y="86245"/>
                  </a:lnTo>
                  <a:lnTo>
                    <a:pt x="1922995" y="98394"/>
                  </a:lnTo>
                  <a:lnTo>
                    <a:pt x="1971007" y="111343"/>
                  </a:lnTo>
                  <a:lnTo>
                    <a:pt x="2019017" y="125093"/>
                  </a:lnTo>
                  <a:lnTo>
                    <a:pt x="2067023" y="139642"/>
                  </a:lnTo>
                  <a:lnTo>
                    <a:pt x="2115026" y="154992"/>
                  </a:lnTo>
                  <a:lnTo>
                    <a:pt x="2163027" y="171142"/>
                  </a:lnTo>
                  <a:lnTo>
                    <a:pt x="2174975" y="175500"/>
                  </a:lnTo>
                </a:path>
              </a:pathLst>
            </a:custGeom>
            <a:ln w="25400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7107916" y="1281921"/>
              <a:ext cx="135890" cy="114935"/>
            </a:xfrm>
            <a:custGeom>
              <a:avLst/>
              <a:gdLst/>
              <a:ahLst/>
              <a:cxnLst/>
              <a:rect l="l" t="t" r="r" b="b"/>
              <a:pathLst>
                <a:path w="135890" h="114934">
                  <a:moveTo>
                    <a:pt x="41775" y="0"/>
                  </a:moveTo>
                  <a:lnTo>
                    <a:pt x="0" y="114538"/>
                  </a:lnTo>
                  <a:lnTo>
                    <a:pt x="135426" y="99044"/>
                  </a:lnTo>
                  <a:lnTo>
                    <a:pt x="41775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 txBox="1"/>
          <p:nvPr/>
        </p:nvSpPr>
        <p:spPr>
          <a:xfrm>
            <a:off x="5713835" y="908050"/>
            <a:ext cx="384175" cy="248285"/>
          </a:xfrm>
          <a:prstGeom prst="rect">
            <a:avLst/>
          </a:prstGeom>
          <a:solidFill>
            <a:srgbClr val="A1C2FA"/>
          </a:solidFill>
        </p:spPr>
        <p:txBody>
          <a:bodyPr wrap="square" lIns="0" tIns="698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110199" y="908050"/>
            <a:ext cx="372745" cy="248285"/>
          </a:xfrm>
          <a:prstGeom prst="rect">
            <a:avLst/>
          </a:prstGeom>
          <a:solidFill>
            <a:srgbClr val="A1C2FA"/>
          </a:solidFill>
        </p:spPr>
        <p:txBody>
          <a:bodyPr wrap="square" lIns="0" tIns="6985" rIns="0" bIns="0" rtlCol="0" vert="horz">
            <a:spAutoFit/>
          </a:bodyPr>
          <a:lstStyle/>
          <a:p>
            <a:pPr marL="114935">
              <a:lnSpc>
                <a:spcPct val="100000"/>
              </a:lnSpc>
              <a:spcBef>
                <a:spcPts val="55"/>
              </a:spcBef>
            </a:pPr>
            <a:r>
              <a:rPr dirty="0" sz="1400">
                <a:latin typeface="Arial MT"/>
                <a:cs typeface="Arial MT"/>
              </a:rPr>
              <a:t>-1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713835" y="1181784"/>
            <a:ext cx="384175" cy="259715"/>
          </a:xfrm>
          <a:prstGeom prst="rect">
            <a:avLst/>
          </a:prstGeom>
          <a:solidFill>
            <a:srgbClr val="A1C2FA"/>
          </a:solidFill>
        </p:spPr>
        <p:txBody>
          <a:bodyPr wrap="square" lIns="0" tIns="190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110199" y="1181784"/>
            <a:ext cx="372745" cy="259715"/>
          </a:xfrm>
          <a:prstGeom prst="rect">
            <a:avLst/>
          </a:prstGeom>
          <a:solidFill>
            <a:srgbClr val="A1C2FA"/>
          </a:solidFill>
        </p:spPr>
        <p:txBody>
          <a:bodyPr wrap="square" lIns="0" tIns="1905" rIns="0" bIns="0" rtlCol="0" vert="horz">
            <a:spAutoFit/>
          </a:bodyPr>
          <a:lstStyle/>
          <a:p>
            <a:pPr algn="ctr" marL="16510">
              <a:lnSpc>
                <a:spcPct val="100000"/>
              </a:lnSpc>
              <a:spcBef>
                <a:spcPts val="15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2015114" y="889000"/>
            <a:ext cx="5099685" cy="3547110"/>
            <a:chOff x="2015114" y="889000"/>
            <a:chExt cx="5099685" cy="3547110"/>
          </a:xfrm>
        </p:grpSpPr>
        <p:sp>
          <p:nvSpPr>
            <p:cNvPr id="60" name="object 60"/>
            <p:cNvSpPr/>
            <p:nvPr/>
          </p:nvSpPr>
          <p:spPr>
            <a:xfrm>
              <a:off x="5695949" y="895350"/>
              <a:ext cx="815975" cy="549910"/>
            </a:xfrm>
            <a:custGeom>
              <a:avLst/>
              <a:gdLst/>
              <a:ahLst/>
              <a:cxnLst/>
              <a:rect l="l" t="t" r="r" b="b"/>
              <a:pathLst>
                <a:path w="815975" h="549910">
                  <a:moveTo>
                    <a:pt x="407899" y="0"/>
                  </a:moveTo>
                  <a:lnTo>
                    <a:pt x="407899" y="549552"/>
                  </a:lnTo>
                </a:path>
                <a:path w="815975" h="549910">
                  <a:moveTo>
                    <a:pt x="0" y="274776"/>
                  </a:moveTo>
                  <a:lnTo>
                    <a:pt x="815799" y="274776"/>
                  </a:lnTo>
                </a:path>
                <a:path w="815975" h="549910">
                  <a:moveTo>
                    <a:pt x="6350" y="0"/>
                  </a:moveTo>
                  <a:lnTo>
                    <a:pt x="6350" y="549552"/>
                  </a:lnTo>
                </a:path>
                <a:path w="815975" h="549910">
                  <a:moveTo>
                    <a:pt x="809449" y="0"/>
                  </a:moveTo>
                  <a:lnTo>
                    <a:pt x="809449" y="549552"/>
                  </a:lnTo>
                </a:path>
                <a:path w="815975" h="549910">
                  <a:moveTo>
                    <a:pt x="0" y="6350"/>
                  </a:moveTo>
                  <a:lnTo>
                    <a:pt x="815799" y="6350"/>
                  </a:lnTo>
                </a:path>
                <a:path w="815975" h="549910">
                  <a:moveTo>
                    <a:pt x="0" y="543202"/>
                  </a:moveTo>
                  <a:lnTo>
                    <a:pt x="815799" y="54320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15114" y="3688282"/>
              <a:ext cx="5099437" cy="571724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2057633" y="3718289"/>
              <a:ext cx="4911725" cy="471170"/>
            </a:xfrm>
            <a:custGeom>
              <a:avLst/>
              <a:gdLst/>
              <a:ahLst/>
              <a:cxnLst/>
              <a:rect l="l" t="t" r="r" b="b"/>
              <a:pathLst>
                <a:path w="4911725" h="471170">
                  <a:moveTo>
                    <a:pt x="0" y="0"/>
                  </a:moveTo>
                  <a:lnTo>
                    <a:pt x="48570" y="17855"/>
                  </a:lnTo>
                  <a:lnTo>
                    <a:pt x="97149" y="35365"/>
                  </a:lnTo>
                  <a:lnTo>
                    <a:pt x="145737" y="52530"/>
                  </a:lnTo>
                  <a:lnTo>
                    <a:pt x="194333" y="69350"/>
                  </a:lnTo>
                  <a:lnTo>
                    <a:pt x="242937" y="85825"/>
                  </a:lnTo>
                  <a:lnTo>
                    <a:pt x="291550" y="101955"/>
                  </a:lnTo>
                  <a:lnTo>
                    <a:pt x="340172" y="117740"/>
                  </a:lnTo>
                  <a:lnTo>
                    <a:pt x="388802" y="133180"/>
                  </a:lnTo>
                  <a:lnTo>
                    <a:pt x="437441" y="148274"/>
                  </a:lnTo>
                  <a:lnTo>
                    <a:pt x="486088" y="163024"/>
                  </a:lnTo>
                  <a:lnTo>
                    <a:pt x="534744" y="177429"/>
                  </a:lnTo>
                  <a:lnTo>
                    <a:pt x="583408" y="191488"/>
                  </a:lnTo>
                  <a:lnTo>
                    <a:pt x="632081" y="205203"/>
                  </a:lnTo>
                  <a:lnTo>
                    <a:pt x="680762" y="218572"/>
                  </a:lnTo>
                  <a:lnTo>
                    <a:pt x="729452" y="231596"/>
                  </a:lnTo>
                  <a:lnTo>
                    <a:pt x="778150" y="244275"/>
                  </a:lnTo>
                  <a:lnTo>
                    <a:pt x="826857" y="256609"/>
                  </a:lnTo>
                  <a:lnTo>
                    <a:pt x="875572" y="268598"/>
                  </a:lnTo>
                  <a:lnTo>
                    <a:pt x="924296" y="280242"/>
                  </a:lnTo>
                  <a:lnTo>
                    <a:pt x="973029" y="291541"/>
                  </a:lnTo>
                  <a:lnTo>
                    <a:pt x="1021770" y="302495"/>
                  </a:lnTo>
                  <a:lnTo>
                    <a:pt x="1070519" y="313104"/>
                  </a:lnTo>
                  <a:lnTo>
                    <a:pt x="1119277" y="323368"/>
                  </a:lnTo>
                  <a:lnTo>
                    <a:pt x="1168044" y="333286"/>
                  </a:lnTo>
                  <a:lnTo>
                    <a:pt x="1216819" y="342860"/>
                  </a:lnTo>
                  <a:lnTo>
                    <a:pt x="1265603" y="352088"/>
                  </a:lnTo>
                  <a:lnTo>
                    <a:pt x="1314395" y="360972"/>
                  </a:lnTo>
                  <a:lnTo>
                    <a:pt x="1363195" y="369510"/>
                  </a:lnTo>
                  <a:lnTo>
                    <a:pt x="1412004" y="377703"/>
                  </a:lnTo>
                  <a:lnTo>
                    <a:pt x="1460822" y="385551"/>
                  </a:lnTo>
                  <a:lnTo>
                    <a:pt x="1509648" y="393054"/>
                  </a:lnTo>
                  <a:lnTo>
                    <a:pt x="1558483" y="400212"/>
                  </a:lnTo>
                  <a:lnTo>
                    <a:pt x="1607326" y="407025"/>
                  </a:lnTo>
                  <a:lnTo>
                    <a:pt x="1656178" y="413493"/>
                  </a:lnTo>
                  <a:lnTo>
                    <a:pt x="1705039" y="419616"/>
                  </a:lnTo>
                  <a:lnTo>
                    <a:pt x="1753907" y="425394"/>
                  </a:lnTo>
                  <a:lnTo>
                    <a:pt x="1802785" y="430827"/>
                  </a:lnTo>
                  <a:lnTo>
                    <a:pt x="1851671" y="435914"/>
                  </a:lnTo>
                  <a:lnTo>
                    <a:pt x="1900565" y="440657"/>
                  </a:lnTo>
                  <a:lnTo>
                    <a:pt x="1949468" y="445054"/>
                  </a:lnTo>
                  <a:lnTo>
                    <a:pt x="1998379" y="449106"/>
                  </a:lnTo>
                  <a:lnTo>
                    <a:pt x="2047299" y="452814"/>
                  </a:lnTo>
                  <a:lnTo>
                    <a:pt x="2096228" y="456176"/>
                  </a:lnTo>
                  <a:lnTo>
                    <a:pt x="2145165" y="459193"/>
                  </a:lnTo>
                  <a:lnTo>
                    <a:pt x="2194111" y="461865"/>
                  </a:lnTo>
                  <a:lnTo>
                    <a:pt x="2243065" y="464192"/>
                  </a:lnTo>
                  <a:lnTo>
                    <a:pt x="2292027" y="466174"/>
                  </a:lnTo>
                  <a:lnTo>
                    <a:pt x="2340998" y="467811"/>
                  </a:lnTo>
                  <a:lnTo>
                    <a:pt x="2389978" y="469103"/>
                  </a:lnTo>
                  <a:lnTo>
                    <a:pt x="2438966" y="470049"/>
                  </a:lnTo>
                  <a:lnTo>
                    <a:pt x="2487963" y="470651"/>
                  </a:lnTo>
                  <a:lnTo>
                    <a:pt x="2536968" y="470908"/>
                  </a:lnTo>
                  <a:lnTo>
                    <a:pt x="2585982" y="470819"/>
                  </a:lnTo>
                  <a:lnTo>
                    <a:pt x="2635004" y="470386"/>
                  </a:lnTo>
                  <a:lnTo>
                    <a:pt x="2684035" y="469607"/>
                  </a:lnTo>
                  <a:lnTo>
                    <a:pt x="2733074" y="468483"/>
                  </a:lnTo>
                  <a:lnTo>
                    <a:pt x="2782122" y="467014"/>
                  </a:lnTo>
                  <a:lnTo>
                    <a:pt x="2831179" y="465201"/>
                  </a:lnTo>
                  <a:lnTo>
                    <a:pt x="2880244" y="463042"/>
                  </a:lnTo>
                  <a:lnTo>
                    <a:pt x="2929317" y="460538"/>
                  </a:lnTo>
                  <a:lnTo>
                    <a:pt x="2978399" y="457689"/>
                  </a:lnTo>
                  <a:lnTo>
                    <a:pt x="3027489" y="454494"/>
                  </a:lnTo>
                  <a:lnTo>
                    <a:pt x="3076588" y="450955"/>
                  </a:lnTo>
                  <a:lnTo>
                    <a:pt x="3125696" y="447071"/>
                  </a:lnTo>
                  <a:lnTo>
                    <a:pt x="3174812" y="442841"/>
                  </a:lnTo>
                  <a:lnTo>
                    <a:pt x="3223937" y="438267"/>
                  </a:lnTo>
                  <a:lnTo>
                    <a:pt x="3273070" y="433347"/>
                  </a:lnTo>
                  <a:lnTo>
                    <a:pt x="3322211" y="428083"/>
                  </a:lnTo>
                  <a:lnTo>
                    <a:pt x="3371361" y="422473"/>
                  </a:lnTo>
                  <a:lnTo>
                    <a:pt x="3420520" y="416518"/>
                  </a:lnTo>
                  <a:lnTo>
                    <a:pt x="3469687" y="410219"/>
                  </a:lnTo>
                  <a:lnTo>
                    <a:pt x="3518863" y="403574"/>
                  </a:lnTo>
                  <a:lnTo>
                    <a:pt x="3568047" y="396584"/>
                  </a:lnTo>
                  <a:lnTo>
                    <a:pt x="3617240" y="389249"/>
                  </a:lnTo>
                  <a:lnTo>
                    <a:pt x="3666441" y="381569"/>
                  </a:lnTo>
                  <a:lnTo>
                    <a:pt x="3715651" y="373543"/>
                  </a:lnTo>
                  <a:lnTo>
                    <a:pt x="3764869" y="365173"/>
                  </a:lnTo>
                  <a:lnTo>
                    <a:pt x="3814096" y="356458"/>
                  </a:lnTo>
                  <a:lnTo>
                    <a:pt x="3863332" y="347397"/>
                  </a:lnTo>
                  <a:lnTo>
                    <a:pt x="3912576" y="337992"/>
                  </a:lnTo>
                  <a:lnTo>
                    <a:pt x="3961828" y="328241"/>
                  </a:lnTo>
                  <a:lnTo>
                    <a:pt x="4011089" y="318146"/>
                  </a:lnTo>
                  <a:lnTo>
                    <a:pt x="4060359" y="307705"/>
                  </a:lnTo>
                  <a:lnTo>
                    <a:pt x="4109637" y="296919"/>
                  </a:lnTo>
                  <a:lnTo>
                    <a:pt x="4158923" y="285789"/>
                  </a:lnTo>
                  <a:lnTo>
                    <a:pt x="4208218" y="274313"/>
                  </a:lnTo>
                  <a:lnTo>
                    <a:pt x="4257522" y="262492"/>
                  </a:lnTo>
                  <a:lnTo>
                    <a:pt x="4306834" y="250326"/>
                  </a:lnTo>
                  <a:lnTo>
                    <a:pt x="4356155" y="237814"/>
                  </a:lnTo>
                  <a:lnTo>
                    <a:pt x="4405484" y="224958"/>
                  </a:lnTo>
                  <a:lnTo>
                    <a:pt x="4454821" y="211757"/>
                  </a:lnTo>
                  <a:lnTo>
                    <a:pt x="4504168" y="198211"/>
                  </a:lnTo>
                  <a:lnTo>
                    <a:pt x="4553522" y="184319"/>
                  </a:lnTo>
                  <a:lnTo>
                    <a:pt x="4602886" y="170083"/>
                  </a:lnTo>
                  <a:lnTo>
                    <a:pt x="4652257" y="155501"/>
                  </a:lnTo>
                  <a:lnTo>
                    <a:pt x="4701638" y="140575"/>
                  </a:lnTo>
                  <a:lnTo>
                    <a:pt x="4751027" y="125303"/>
                  </a:lnTo>
                  <a:lnTo>
                    <a:pt x="4800424" y="109686"/>
                  </a:lnTo>
                  <a:lnTo>
                    <a:pt x="4849830" y="93724"/>
                  </a:lnTo>
                  <a:lnTo>
                    <a:pt x="4899244" y="77417"/>
                  </a:lnTo>
                  <a:lnTo>
                    <a:pt x="4911269" y="73310"/>
                  </a:lnTo>
                </a:path>
              </a:pathLst>
            </a:custGeom>
            <a:ln w="25400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6937181" y="3738016"/>
              <a:ext cx="135255" cy="115570"/>
            </a:xfrm>
            <a:custGeom>
              <a:avLst/>
              <a:gdLst/>
              <a:ahLst/>
              <a:cxnLst/>
              <a:rect l="l" t="t" r="r" b="b"/>
              <a:pathLst>
                <a:path w="135254" h="115570">
                  <a:moveTo>
                    <a:pt x="0" y="0"/>
                  </a:moveTo>
                  <a:lnTo>
                    <a:pt x="39405" y="115376"/>
                  </a:lnTo>
                  <a:lnTo>
                    <a:pt x="135078" y="18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4152900" y="4167327"/>
              <a:ext cx="803275" cy="268605"/>
            </a:xfrm>
            <a:custGeom>
              <a:avLst/>
              <a:gdLst/>
              <a:ahLst/>
              <a:cxnLst/>
              <a:rect l="l" t="t" r="r" b="b"/>
              <a:pathLst>
                <a:path w="803275" h="268604">
                  <a:moveTo>
                    <a:pt x="803097" y="0"/>
                  </a:moveTo>
                  <a:lnTo>
                    <a:pt x="401548" y="0"/>
                  </a:lnTo>
                  <a:lnTo>
                    <a:pt x="0" y="0"/>
                  </a:lnTo>
                  <a:lnTo>
                    <a:pt x="0" y="268427"/>
                  </a:lnTo>
                  <a:lnTo>
                    <a:pt x="401548" y="268427"/>
                  </a:lnTo>
                  <a:lnTo>
                    <a:pt x="803097" y="268427"/>
                  </a:lnTo>
                  <a:lnTo>
                    <a:pt x="803097" y="0"/>
                  </a:lnTo>
                  <a:close/>
                </a:path>
              </a:pathLst>
            </a:custGeom>
            <a:solidFill>
              <a:srgbClr val="A1C2F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/>
          <p:cNvSpPr txBox="1"/>
          <p:nvPr/>
        </p:nvSpPr>
        <p:spPr>
          <a:xfrm>
            <a:off x="4159250" y="3905250"/>
            <a:ext cx="389255" cy="245745"/>
          </a:xfrm>
          <a:prstGeom prst="rect">
            <a:avLst/>
          </a:prstGeom>
          <a:solidFill>
            <a:srgbClr val="A1C2FA"/>
          </a:solidFill>
        </p:spPr>
        <p:txBody>
          <a:bodyPr wrap="square" lIns="0" tIns="698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dirty="0" sz="1400">
                <a:latin typeface="Arial MT"/>
                <a:cs typeface="Arial MT"/>
              </a:rPr>
              <a:t>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560799" y="3905250"/>
            <a:ext cx="389255" cy="245745"/>
          </a:xfrm>
          <a:prstGeom prst="rect">
            <a:avLst/>
          </a:prstGeom>
          <a:solidFill>
            <a:srgbClr val="A1C2FA"/>
          </a:solidFill>
        </p:spPr>
        <p:txBody>
          <a:bodyPr wrap="square" lIns="0" tIns="698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dirty="0" sz="1400">
                <a:latin typeface="Arial MT"/>
                <a:cs typeface="Arial MT"/>
              </a:rPr>
              <a:t>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159250" y="4168281"/>
            <a:ext cx="7905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4780">
              <a:lnSpc>
                <a:spcPct val="100000"/>
              </a:lnSpc>
              <a:spcBef>
                <a:spcPts val="100"/>
              </a:spcBef>
              <a:tabLst>
                <a:tab pos="546100" algn="l"/>
              </a:tabLst>
            </a:pPr>
            <a:r>
              <a:rPr dirty="0" sz="1400">
                <a:latin typeface="Arial MT"/>
                <a:cs typeface="Arial MT"/>
              </a:rPr>
              <a:t>?	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4146550" y="3892550"/>
            <a:ext cx="815975" cy="549910"/>
          </a:xfrm>
          <a:custGeom>
            <a:avLst/>
            <a:gdLst/>
            <a:ahLst/>
            <a:cxnLst/>
            <a:rect l="l" t="t" r="r" b="b"/>
            <a:pathLst>
              <a:path w="815975" h="549910">
                <a:moveTo>
                  <a:pt x="407899" y="0"/>
                </a:moveTo>
                <a:lnTo>
                  <a:pt x="407899" y="549552"/>
                </a:lnTo>
              </a:path>
              <a:path w="815975" h="549910">
                <a:moveTo>
                  <a:pt x="0" y="274776"/>
                </a:moveTo>
                <a:lnTo>
                  <a:pt x="815799" y="274776"/>
                </a:lnTo>
              </a:path>
              <a:path w="815975" h="549910">
                <a:moveTo>
                  <a:pt x="6350" y="0"/>
                </a:moveTo>
                <a:lnTo>
                  <a:pt x="6350" y="549552"/>
                </a:lnTo>
              </a:path>
              <a:path w="815975" h="549910">
                <a:moveTo>
                  <a:pt x="809449" y="0"/>
                </a:moveTo>
                <a:lnTo>
                  <a:pt x="809449" y="549552"/>
                </a:lnTo>
              </a:path>
              <a:path w="815975" h="549910">
                <a:moveTo>
                  <a:pt x="0" y="6350"/>
                </a:moveTo>
                <a:lnTo>
                  <a:pt x="815799" y="6350"/>
                </a:lnTo>
              </a:path>
              <a:path w="815975" h="549910">
                <a:moveTo>
                  <a:pt x="0" y="543202"/>
                </a:moveTo>
                <a:lnTo>
                  <a:pt x="815799" y="543202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561657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Combining</a:t>
            </a:r>
            <a:r>
              <a:rPr dirty="0" spc="20"/>
              <a:t> </a:t>
            </a:r>
            <a:r>
              <a:rPr dirty="0" spc="-10"/>
              <a:t>linear</a:t>
            </a:r>
            <a:r>
              <a:rPr dirty="0" spc="25"/>
              <a:t> </a:t>
            </a:r>
            <a:r>
              <a:rPr dirty="0" spc="-5"/>
              <a:t>transformations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96828" y="1137242"/>
            <a:ext cx="8550910" cy="2691130"/>
            <a:chOff x="296828" y="1137242"/>
            <a:chExt cx="8550910" cy="2691130"/>
          </a:xfrm>
        </p:grpSpPr>
        <p:sp>
          <p:nvSpPr>
            <p:cNvPr id="4" name="object 4"/>
            <p:cNvSpPr/>
            <p:nvPr/>
          </p:nvSpPr>
          <p:spPr>
            <a:xfrm>
              <a:off x="3452812" y="1446212"/>
              <a:ext cx="2256790" cy="2247900"/>
            </a:xfrm>
            <a:custGeom>
              <a:avLst/>
              <a:gdLst/>
              <a:ahLst/>
              <a:cxnLst/>
              <a:rect l="l" t="t" r="r" b="b"/>
              <a:pathLst>
                <a:path w="2256790" h="2247900">
                  <a:moveTo>
                    <a:pt x="2256256" y="0"/>
                  </a:moveTo>
                  <a:lnTo>
                    <a:pt x="2253081" y="0"/>
                  </a:lnTo>
                  <a:lnTo>
                    <a:pt x="2253081" y="3175"/>
                  </a:lnTo>
                  <a:lnTo>
                    <a:pt x="2253081" y="187020"/>
                  </a:lnTo>
                  <a:lnTo>
                    <a:pt x="2253081" y="2244242"/>
                  </a:lnTo>
                  <a:lnTo>
                    <a:pt x="2068499" y="2244242"/>
                  </a:lnTo>
                  <a:lnTo>
                    <a:pt x="2068499" y="2060397"/>
                  </a:lnTo>
                  <a:lnTo>
                    <a:pt x="2253081" y="2060397"/>
                  </a:lnTo>
                  <a:lnTo>
                    <a:pt x="2253081" y="2057222"/>
                  </a:lnTo>
                  <a:lnTo>
                    <a:pt x="2068499" y="2057222"/>
                  </a:lnTo>
                  <a:lnTo>
                    <a:pt x="2068499" y="1873377"/>
                  </a:lnTo>
                  <a:lnTo>
                    <a:pt x="2253081" y="1873377"/>
                  </a:lnTo>
                  <a:lnTo>
                    <a:pt x="2253081" y="1870202"/>
                  </a:lnTo>
                  <a:lnTo>
                    <a:pt x="2068499" y="1870202"/>
                  </a:lnTo>
                  <a:lnTo>
                    <a:pt x="2068499" y="1686356"/>
                  </a:lnTo>
                  <a:lnTo>
                    <a:pt x="2253081" y="1686356"/>
                  </a:lnTo>
                  <a:lnTo>
                    <a:pt x="2253081" y="1683181"/>
                  </a:lnTo>
                  <a:lnTo>
                    <a:pt x="2068499" y="1683181"/>
                  </a:lnTo>
                  <a:lnTo>
                    <a:pt x="2068499" y="1499336"/>
                  </a:lnTo>
                  <a:lnTo>
                    <a:pt x="2253081" y="1499336"/>
                  </a:lnTo>
                  <a:lnTo>
                    <a:pt x="2253081" y="1496161"/>
                  </a:lnTo>
                  <a:lnTo>
                    <a:pt x="2068499" y="1496161"/>
                  </a:lnTo>
                  <a:lnTo>
                    <a:pt x="2068499" y="1312316"/>
                  </a:lnTo>
                  <a:lnTo>
                    <a:pt x="2253081" y="1312316"/>
                  </a:lnTo>
                  <a:lnTo>
                    <a:pt x="2253081" y="1309141"/>
                  </a:lnTo>
                  <a:lnTo>
                    <a:pt x="2068499" y="1309141"/>
                  </a:lnTo>
                  <a:lnTo>
                    <a:pt x="2068499" y="1125296"/>
                  </a:lnTo>
                  <a:lnTo>
                    <a:pt x="2253081" y="1125296"/>
                  </a:lnTo>
                  <a:lnTo>
                    <a:pt x="2253081" y="1122121"/>
                  </a:lnTo>
                  <a:lnTo>
                    <a:pt x="2068499" y="1122121"/>
                  </a:lnTo>
                  <a:lnTo>
                    <a:pt x="2068499" y="938276"/>
                  </a:lnTo>
                  <a:lnTo>
                    <a:pt x="2253081" y="938276"/>
                  </a:lnTo>
                  <a:lnTo>
                    <a:pt x="2253081" y="935101"/>
                  </a:lnTo>
                  <a:lnTo>
                    <a:pt x="2068499" y="935101"/>
                  </a:lnTo>
                  <a:lnTo>
                    <a:pt x="2068499" y="751255"/>
                  </a:lnTo>
                  <a:lnTo>
                    <a:pt x="2253081" y="751255"/>
                  </a:lnTo>
                  <a:lnTo>
                    <a:pt x="2253081" y="748080"/>
                  </a:lnTo>
                  <a:lnTo>
                    <a:pt x="2068499" y="748080"/>
                  </a:lnTo>
                  <a:lnTo>
                    <a:pt x="2068499" y="564235"/>
                  </a:lnTo>
                  <a:lnTo>
                    <a:pt x="2253081" y="564235"/>
                  </a:lnTo>
                  <a:lnTo>
                    <a:pt x="2253081" y="561060"/>
                  </a:lnTo>
                  <a:lnTo>
                    <a:pt x="2068499" y="561060"/>
                  </a:lnTo>
                  <a:lnTo>
                    <a:pt x="2068499" y="377215"/>
                  </a:lnTo>
                  <a:lnTo>
                    <a:pt x="2253081" y="377215"/>
                  </a:lnTo>
                  <a:lnTo>
                    <a:pt x="2253081" y="374040"/>
                  </a:lnTo>
                  <a:lnTo>
                    <a:pt x="2068499" y="374040"/>
                  </a:lnTo>
                  <a:lnTo>
                    <a:pt x="2068499" y="190195"/>
                  </a:lnTo>
                  <a:lnTo>
                    <a:pt x="2253081" y="190195"/>
                  </a:lnTo>
                  <a:lnTo>
                    <a:pt x="2253081" y="187020"/>
                  </a:lnTo>
                  <a:lnTo>
                    <a:pt x="2068499" y="187020"/>
                  </a:lnTo>
                  <a:lnTo>
                    <a:pt x="2068499" y="3175"/>
                  </a:lnTo>
                  <a:lnTo>
                    <a:pt x="2253081" y="3175"/>
                  </a:lnTo>
                  <a:lnTo>
                    <a:pt x="2253081" y="0"/>
                  </a:lnTo>
                  <a:lnTo>
                    <a:pt x="2068499" y="0"/>
                  </a:lnTo>
                  <a:lnTo>
                    <a:pt x="2065324" y="0"/>
                  </a:lnTo>
                  <a:lnTo>
                    <a:pt x="2065324" y="3175"/>
                  </a:lnTo>
                  <a:lnTo>
                    <a:pt x="2065324" y="2244242"/>
                  </a:lnTo>
                  <a:lnTo>
                    <a:pt x="1880743" y="2244242"/>
                  </a:lnTo>
                  <a:lnTo>
                    <a:pt x="1880743" y="2060397"/>
                  </a:lnTo>
                  <a:lnTo>
                    <a:pt x="2065324" y="2060397"/>
                  </a:lnTo>
                  <a:lnTo>
                    <a:pt x="2065324" y="2057222"/>
                  </a:lnTo>
                  <a:lnTo>
                    <a:pt x="1880743" y="2057222"/>
                  </a:lnTo>
                  <a:lnTo>
                    <a:pt x="1880743" y="1873377"/>
                  </a:lnTo>
                  <a:lnTo>
                    <a:pt x="2065324" y="1873377"/>
                  </a:lnTo>
                  <a:lnTo>
                    <a:pt x="2065324" y="1870202"/>
                  </a:lnTo>
                  <a:lnTo>
                    <a:pt x="1880743" y="1870202"/>
                  </a:lnTo>
                  <a:lnTo>
                    <a:pt x="1880743" y="1686356"/>
                  </a:lnTo>
                  <a:lnTo>
                    <a:pt x="2065324" y="1686356"/>
                  </a:lnTo>
                  <a:lnTo>
                    <a:pt x="2065324" y="1683181"/>
                  </a:lnTo>
                  <a:lnTo>
                    <a:pt x="1880743" y="1683181"/>
                  </a:lnTo>
                  <a:lnTo>
                    <a:pt x="1880743" y="1499336"/>
                  </a:lnTo>
                  <a:lnTo>
                    <a:pt x="2065324" y="1499336"/>
                  </a:lnTo>
                  <a:lnTo>
                    <a:pt x="2065324" y="1496161"/>
                  </a:lnTo>
                  <a:lnTo>
                    <a:pt x="1880743" y="1496161"/>
                  </a:lnTo>
                  <a:lnTo>
                    <a:pt x="1880743" y="1312316"/>
                  </a:lnTo>
                  <a:lnTo>
                    <a:pt x="2065324" y="1312316"/>
                  </a:lnTo>
                  <a:lnTo>
                    <a:pt x="2065324" y="1309141"/>
                  </a:lnTo>
                  <a:lnTo>
                    <a:pt x="1880743" y="1309141"/>
                  </a:lnTo>
                  <a:lnTo>
                    <a:pt x="1880743" y="1125296"/>
                  </a:lnTo>
                  <a:lnTo>
                    <a:pt x="2065324" y="1125296"/>
                  </a:lnTo>
                  <a:lnTo>
                    <a:pt x="2065324" y="1122121"/>
                  </a:lnTo>
                  <a:lnTo>
                    <a:pt x="1880743" y="1122121"/>
                  </a:lnTo>
                  <a:lnTo>
                    <a:pt x="1880743" y="938276"/>
                  </a:lnTo>
                  <a:lnTo>
                    <a:pt x="2065324" y="938276"/>
                  </a:lnTo>
                  <a:lnTo>
                    <a:pt x="2065324" y="935101"/>
                  </a:lnTo>
                  <a:lnTo>
                    <a:pt x="1880743" y="935101"/>
                  </a:lnTo>
                  <a:lnTo>
                    <a:pt x="1880743" y="751255"/>
                  </a:lnTo>
                  <a:lnTo>
                    <a:pt x="2065324" y="751255"/>
                  </a:lnTo>
                  <a:lnTo>
                    <a:pt x="2065324" y="748080"/>
                  </a:lnTo>
                  <a:lnTo>
                    <a:pt x="1880743" y="748080"/>
                  </a:lnTo>
                  <a:lnTo>
                    <a:pt x="1880743" y="564235"/>
                  </a:lnTo>
                  <a:lnTo>
                    <a:pt x="2065324" y="564235"/>
                  </a:lnTo>
                  <a:lnTo>
                    <a:pt x="2065324" y="561060"/>
                  </a:lnTo>
                  <a:lnTo>
                    <a:pt x="1880743" y="561060"/>
                  </a:lnTo>
                  <a:lnTo>
                    <a:pt x="1880743" y="377215"/>
                  </a:lnTo>
                  <a:lnTo>
                    <a:pt x="2065324" y="377215"/>
                  </a:lnTo>
                  <a:lnTo>
                    <a:pt x="2065324" y="374040"/>
                  </a:lnTo>
                  <a:lnTo>
                    <a:pt x="1880743" y="374040"/>
                  </a:lnTo>
                  <a:lnTo>
                    <a:pt x="1880743" y="190195"/>
                  </a:lnTo>
                  <a:lnTo>
                    <a:pt x="2065324" y="190195"/>
                  </a:lnTo>
                  <a:lnTo>
                    <a:pt x="2065324" y="187020"/>
                  </a:lnTo>
                  <a:lnTo>
                    <a:pt x="1880743" y="187020"/>
                  </a:lnTo>
                  <a:lnTo>
                    <a:pt x="1880743" y="3175"/>
                  </a:lnTo>
                  <a:lnTo>
                    <a:pt x="2065324" y="3175"/>
                  </a:lnTo>
                  <a:lnTo>
                    <a:pt x="2065324" y="0"/>
                  </a:lnTo>
                  <a:lnTo>
                    <a:pt x="1880743" y="0"/>
                  </a:lnTo>
                  <a:lnTo>
                    <a:pt x="1877568" y="0"/>
                  </a:lnTo>
                  <a:lnTo>
                    <a:pt x="1877568" y="3175"/>
                  </a:lnTo>
                  <a:lnTo>
                    <a:pt x="1877568" y="2244242"/>
                  </a:lnTo>
                  <a:lnTo>
                    <a:pt x="1692986" y="2244242"/>
                  </a:lnTo>
                  <a:lnTo>
                    <a:pt x="1692986" y="2060397"/>
                  </a:lnTo>
                  <a:lnTo>
                    <a:pt x="1877568" y="2060397"/>
                  </a:lnTo>
                  <a:lnTo>
                    <a:pt x="1877568" y="2057222"/>
                  </a:lnTo>
                  <a:lnTo>
                    <a:pt x="1692986" y="2057222"/>
                  </a:lnTo>
                  <a:lnTo>
                    <a:pt x="1692986" y="1873377"/>
                  </a:lnTo>
                  <a:lnTo>
                    <a:pt x="1877568" y="1873377"/>
                  </a:lnTo>
                  <a:lnTo>
                    <a:pt x="1877568" y="1870202"/>
                  </a:lnTo>
                  <a:lnTo>
                    <a:pt x="1692986" y="1870202"/>
                  </a:lnTo>
                  <a:lnTo>
                    <a:pt x="1692986" y="1686356"/>
                  </a:lnTo>
                  <a:lnTo>
                    <a:pt x="1877568" y="1686356"/>
                  </a:lnTo>
                  <a:lnTo>
                    <a:pt x="1877568" y="1683181"/>
                  </a:lnTo>
                  <a:lnTo>
                    <a:pt x="1692986" y="1683181"/>
                  </a:lnTo>
                  <a:lnTo>
                    <a:pt x="1692986" y="1499336"/>
                  </a:lnTo>
                  <a:lnTo>
                    <a:pt x="1877568" y="1499336"/>
                  </a:lnTo>
                  <a:lnTo>
                    <a:pt x="1877568" y="1496161"/>
                  </a:lnTo>
                  <a:lnTo>
                    <a:pt x="1692986" y="1496161"/>
                  </a:lnTo>
                  <a:lnTo>
                    <a:pt x="1692986" y="1312316"/>
                  </a:lnTo>
                  <a:lnTo>
                    <a:pt x="1877568" y="1312316"/>
                  </a:lnTo>
                  <a:lnTo>
                    <a:pt x="1877568" y="1309141"/>
                  </a:lnTo>
                  <a:lnTo>
                    <a:pt x="1692986" y="1309141"/>
                  </a:lnTo>
                  <a:lnTo>
                    <a:pt x="1692986" y="1125296"/>
                  </a:lnTo>
                  <a:lnTo>
                    <a:pt x="1877568" y="1125296"/>
                  </a:lnTo>
                  <a:lnTo>
                    <a:pt x="1877568" y="1122121"/>
                  </a:lnTo>
                  <a:lnTo>
                    <a:pt x="1692986" y="1122121"/>
                  </a:lnTo>
                  <a:lnTo>
                    <a:pt x="1692986" y="938276"/>
                  </a:lnTo>
                  <a:lnTo>
                    <a:pt x="1877568" y="938276"/>
                  </a:lnTo>
                  <a:lnTo>
                    <a:pt x="1877568" y="935101"/>
                  </a:lnTo>
                  <a:lnTo>
                    <a:pt x="1692986" y="935101"/>
                  </a:lnTo>
                  <a:lnTo>
                    <a:pt x="1692986" y="751255"/>
                  </a:lnTo>
                  <a:lnTo>
                    <a:pt x="1877568" y="751255"/>
                  </a:lnTo>
                  <a:lnTo>
                    <a:pt x="1877568" y="748080"/>
                  </a:lnTo>
                  <a:lnTo>
                    <a:pt x="1692986" y="748080"/>
                  </a:lnTo>
                  <a:lnTo>
                    <a:pt x="1692986" y="564235"/>
                  </a:lnTo>
                  <a:lnTo>
                    <a:pt x="1877568" y="564235"/>
                  </a:lnTo>
                  <a:lnTo>
                    <a:pt x="1877568" y="561060"/>
                  </a:lnTo>
                  <a:lnTo>
                    <a:pt x="1692986" y="561060"/>
                  </a:lnTo>
                  <a:lnTo>
                    <a:pt x="1692986" y="377215"/>
                  </a:lnTo>
                  <a:lnTo>
                    <a:pt x="1877568" y="377215"/>
                  </a:lnTo>
                  <a:lnTo>
                    <a:pt x="1877568" y="374040"/>
                  </a:lnTo>
                  <a:lnTo>
                    <a:pt x="1692986" y="374040"/>
                  </a:lnTo>
                  <a:lnTo>
                    <a:pt x="1692986" y="190195"/>
                  </a:lnTo>
                  <a:lnTo>
                    <a:pt x="1877568" y="190195"/>
                  </a:lnTo>
                  <a:lnTo>
                    <a:pt x="1877568" y="187020"/>
                  </a:lnTo>
                  <a:lnTo>
                    <a:pt x="1692986" y="187020"/>
                  </a:lnTo>
                  <a:lnTo>
                    <a:pt x="1692986" y="3175"/>
                  </a:lnTo>
                  <a:lnTo>
                    <a:pt x="1877568" y="3175"/>
                  </a:lnTo>
                  <a:lnTo>
                    <a:pt x="1877568" y="0"/>
                  </a:lnTo>
                  <a:lnTo>
                    <a:pt x="1692986" y="0"/>
                  </a:lnTo>
                  <a:lnTo>
                    <a:pt x="1689811" y="0"/>
                  </a:lnTo>
                  <a:lnTo>
                    <a:pt x="1689811" y="3175"/>
                  </a:lnTo>
                  <a:lnTo>
                    <a:pt x="1689811" y="2244242"/>
                  </a:lnTo>
                  <a:lnTo>
                    <a:pt x="1505229" y="2244242"/>
                  </a:lnTo>
                  <a:lnTo>
                    <a:pt x="1505229" y="2060397"/>
                  </a:lnTo>
                  <a:lnTo>
                    <a:pt x="1689811" y="2060397"/>
                  </a:lnTo>
                  <a:lnTo>
                    <a:pt x="1689811" y="2057222"/>
                  </a:lnTo>
                  <a:lnTo>
                    <a:pt x="1505229" y="2057222"/>
                  </a:lnTo>
                  <a:lnTo>
                    <a:pt x="1505229" y="1873377"/>
                  </a:lnTo>
                  <a:lnTo>
                    <a:pt x="1689811" y="1873377"/>
                  </a:lnTo>
                  <a:lnTo>
                    <a:pt x="1689811" y="1870202"/>
                  </a:lnTo>
                  <a:lnTo>
                    <a:pt x="1505229" y="1870202"/>
                  </a:lnTo>
                  <a:lnTo>
                    <a:pt x="1505229" y="1686356"/>
                  </a:lnTo>
                  <a:lnTo>
                    <a:pt x="1689811" y="1686356"/>
                  </a:lnTo>
                  <a:lnTo>
                    <a:pt x="1689811" y="1683181"/>
                  </a:lnTo>
                  <a:lnTo>
                    <a:pt x="1505229" y="1683181"/>
                  </a:lnTo>
                  <a:lnTo>
                    <a:pt x="1505229" y="1499336"/>
                  </a:lnTo>
                  <a:lnTo>
                    <a:pt x="1689811" y="1499336"/>
                  </a:lnTo>
                  <a:lnTo>
                    <a:pt x="1689811" y="1496161"/>
                  </a:lnTo>
                  <a:lnTo>
                    <a:pt x="1505229" y="1496161"/>
                  </a:lnTo>
                  <a:lnTo>
                    <a:pt x="1505229" y="1312316"/>
                  </a:lnTo>
                  <a:lnTo>
                    <a:pt x="1689811" y="1312316"/>
                  </a:lnTo>
                  <a:lnTo>
                    <a:pt x="1689811" y="1309141"/>
                  </a:lnTo>
                  <a:lnTo>
                    <a:pt x="1505229" y="1309141"/>
                  </a:lnTo>
                  <a:lnTo>
                    <a:pt x="1505229" y="1125296"/>
                  </a:lnTo>
                  <a:lnTo>
                    <a:pt x="1689811" y="1125296"/>
                  </a:lnTo>
                  <a:lnTo>
                    <a:pt x="1689811" y="1122121"/>
                  </a:lnTo>
                  <a:lnTo>
                    <a:pt x="1505229" y="1122121"/>
                  </a:lnTo>
                  <a:lnTo>
                    <a:pt x="1505229" y="938276"/>
                  </a:lnTo>
                  <a:lnTo>
                    <a:pt x="1689811" y="938276"/>
                  </a:lnTo>
                  <a:lnTo>
                    <a:pt x="1689811" y="935101"/>
                  </a:lnTo>
                  <a:lnTo>
                    <a:pt x="1505229" y="935101"/>
                  </a:lnTo>
                  <a:lnTo>
                    <a:pt x="1505229" y="751255"/>
                  </a:lnTo>
                  <a:lnTo>
                    <a:pt x="1689811" y="751255"/>
                  </a:lnTo>
                  <a:lnTo>
                    <a:pt x="1689811" y="748080"/>
                  </a:lnTo>
                  <a:lnTo>
                    <a:pt x="1505229" y="748080"/>
                  </a:lnTo>
                  <a:lnTo>
                    <a:pt x="1505229" y="564235"/>
                  </a:lnTo>
                  <a:lnTo>
                    <a:pt x="1689811" y="564235"/>
                  </a:lnTo>
                  <a:lnTo>
                    <a:pt x="1689811" y="561060"/>
                  </a:lnTo>
                  <a:lnTo>
                    <a:pt x="1505229" y="561060"/>
                  </a:lnTo>
                  <a:lnTo>
                    <a:pt x="1505229" y="377215"/>
                  </a:lnTo>
                  <a:lnTo>
                    <a:pt x="1689811" y="377215"/>
                  </a:lnTo>
                  <a:lnTo>
                    <a:pt x="1689811" y="374040"/>
                  </a:lnTo>
                  <a:lnTo>
                    <a:pt x="1505229" y="374040"/>
                  </a:lnTo>
                  <a:lnTo>
                    <a:pt x="1505229" y="190195"/>
                  </a:lnTo>
                  <a:lnTo>
                    <a:pt x="1689811" y="190195"/>
                  </a:lnTo>
                  <a:lnTo>
                    <a:pt x="1689811" y="187020"/>
                  </a:lnTo>
                  <a:lnTo>
                    <a:pt x="1505229" y="187020"/>
                  </a:lnTo>
                  <a:lnTo>
                    <a:pt x="1505229" y="3175"/>
                  </a:lnTo>
                  <a:lnTo>
                    <a:pt x="1689811" y="3175"/>
                  </a:lnTo>
                  <a:lnTo>
                    <a:pt x="1689811" y="0"/>
                  </a:lnTo>
                  <a:lnTo>
                    <a:pt x="1505229" y="0"/>
                  </a:lnTo>
                  <a:lnTo>
                    <a:pt x="1502054" y="0"/>
                  </a:lnTo>
                  <a:lnTo>
                    <a:pt x="1502054" y="3175"/>
                  </a:lnTo>
                  <a:lnTo>
                    <a:pt x="1502054" y="2244242"/>
                  </a:lnTo>
                  <a:lnTo>
                    <a:pt x="1317472" y="2244242"/>
                  </a:lnTo>
                  <a:lnTo>
                    <a:pt x="1317472" y="2060397"/>
                  </a:lnTo>
                  <a:lnTo>
                    <a:pt x="1502054" y="2060397"/>
                  </a:lnTo>
                  <a:lnTo>
                    <a:pt x="1502054" y="2057222"/>
                  </a:lnTo>
                  <a:lnTo>
                    <a:pt x="1317472" y="2057222"/>
                  </a:lnTo>
                  <a:lnTo>
                    <a:pt x="1317472" y="1873377"/>
                  </a:lnTo>
                  <a:lnTo>
                    <a:pt x="1502054" y="1873377"/>
                  </a:lnTo>
                  <a:lnTo>
                    <a:pt x="1502054" y="1870202"/>
                  </a:lnTo>
                  <a:lnTo>
                    <a:pt x="1317472" y="1870202"/>
                  </a:lnTo>
                  <a:lnTo>
                    <a:pt x="1317472" y="1686356"/>
                  </a:lnTo>
                  <a:lnTo>
                    <a:pt x="1502054" y="1686356"/>
                  </a:lnTo>
                  <a:lnTo>
                    <a:pt x="1502054" y="1683181"/>
                  </a:lnTo>
                  <a:lnTo>
                    <a:pt x="1317472" y="1683181"/>
                  </a:lnTo>
                  <a:lnTo>
                    <a:pt x="1317472" y="1499336"/>
                  </a:lnTo>
                  <a:lnTo>
                    <a:pt x="1502054" y="1499336"/>
                  </a:lnTo>
                  <a:lnTo>
                    <a:pt x="1502054" y="1496161"/>
                  </a:lnTo>
                  <a:lnTo>
                    <a:pt x="1317472" y="1496161"/>
                  </a:lnTo>
                  <a:lnTo>
                    <a:pt x="1317472" y="1312316"/>
                  </a:lnTo>
                  <a:lnTo>
                    <a:pt x="1502054" y="1312316"/>
                  </a:lnTo>
                  <a:lnTo>
                    <a:pt x="1502054" y="1309141"/>
                  </a:lnTo>
                  <a:lnTo>
                    <a:pt x="1317472" y="1309141"/>
                  </a:lnTo>
                  <a:lnTo>
                    <a:pt x="1317472" y="1125296"/>
                  </a:lnTo>
                  <a:lnTo>
                    <a:pt x="1502054" y="1125296"/>
                  </a:lnTo>
                  <a:lnTo>
                    <a:pt x="1502054" y="1122121"/>
                  </a:lnTo>
                  <a:lnTo>
                    <a:pt x="1317472" y="1122121"/>
                  </a:lnTo>
                  <a:lnTo>
                    <a:pt x="1317472" y="938276"/>
                  </a:lnTo>
                  <a:lnTo>
                    <a:pt x="1502054" y="938276"/>
                  </a:lnTo>
                  <a:lnTo>
                    <a:pt x="1502054" y="935101"/>
                  </a:lnTo>
                  <a:lnTo>
                    <a:pt x="1317472" y="935101"/>
                  </a:lnTo>
                  <a:lnTo>
                    <a:pt x="1317472" y="751255"/>
                  </a:lnTo>
                  <a:lnTo>
                    <a:pt x="1502054" y="751255"/>
                  </a:lnTo>
                  <a:lnTo>
                    <a:pt x="1502054" y="748080"/>
                  </a:lnTo>
                  <a:lnTo>
                    <a:pt x="1317472" y="748080"/>
                  </a:lnTo>
                  <a:lnTo>
                    <a:pt x="1317472" y="564235"/>
                  </a:lnTo>
                  <a:lnTo>
                    <a:pt x="1502054" y="564235"/>
                  </a:lnTo>
                  <a:lnTo>
                    <a:pt x="1502054" y="561060"/>
                  </a:lnTo>
                  <a:lnTo>
                    <a:pt x="1317472" y="561060"/>
                  </a:lnTo>
                  <a:lnTo>
                    <a:pt x="1317472" y="377215"/>
                  </a:lnTo>
                  <a:lnTo>
                    <a:pt x="1502054" y="377215"/>
                  </a:lnTo>
                  <a:lnTo>
                    <a:pt x="1502054" y="374040"/>
                  </a:lnTo>
                  <a:lnTo>
                    <a:pt x="1317472" y="374040"/>
                  </a:lnTo>
                  <a:lnTo>
                    <a:pt x="1317472" y="190195"/>
                  </a:lnTo>
                  <a:lnTo>
                    <a:pt x="1502054" y="190195"/>
                  </a:lnTo>
                  <a:lnTo>
                    <a:pt x="1502054" y="187020"/>
                  </a:lnTo>
                  <a:lnTo>
                    <a:pt x="1317472" y="187020"/>
                  </a:lnTo>
                  <a:lnTo>
                    <a:pt x="1317472" y="3175"/>
                  </a:lnTo>
                  <a:lnTo>
                    <a:pt x="1502054" y="3175"/>
                  </a:lnTo>
                  <a:lnTo>
                    <a:pt x="1502054" y="0"/>
                  </a:lnTo>
                  <a:lnTo>
                    <a:pt x="1317472" y="0"/>
                  </a:lnTo>
                  <a:lnTo>
                    <a:pt x="1314297" y="0"/>
                  </a:lnTo>
                  <a:lnTo>
                    <a:pt x="1314297" y="3175"/>
                  </a:lnTo>
                  <a:lnTo>
                    <a:pt x="1314297" y="2244242"/>
                  </a:lnTo>
                  <a:lnTo>
                    <a:pt x="1129715" y="2244242"/>
                  </a:lnTo>
                  <a:lnTo>
                    <a:pt x="1129715" y="2060397"/>
                  </a:lnTo>
                  <a:lnTo>
                    <a:pt x="1314297" y="2060397"/>
                  </a:lnTo>
                  <a:lnTo>
                    <a:pt x="1314297" y="2057222"/>
                  </a:lnTo>
                  <a:lnTo>
                    <a:pt x="1129715" y="2057222"/>
                  </a:lnTo>
                  <a:lnTo>
                    <a:pt x="1129715" y="1873377"/>
                  </a:lnTo>
                  <a:lnTo>
                    <a:pt x="1314297" y="1873377"/>
                  </a:lnTo>
                  <a:lnTo>
                    <a:pt x="1314297" y="1870202"/>
                  </a:lnTo>
                  <a:lnTo>
                    <a:pt x="1129715" y="1870202"/>
                  </a:lnTo>
                  <a:lnTo>
                    <a:pt x="1129715" y="1686356"/>
                  </a:lnTo>
                  <a:lnTo>
                    <a:pt x="1314297" y="1686356"/>
                  </a:lnTo>
                  <a:lnTo>
                    <a:pt x="1314297" y="1683181"/>
                  </a:lnTo>
                  <a:lnTo>
                    <a:pt x="1129715" y="1683181"/>
                  </a:lnTo>
                  <a:lnTo>
                    <a:pt x="1129715" y="1499336"/>
                  </a:lnTo>
                  <a:lnTo>
                    <a:pt x="1314297" y="1499336"/>
                  </a:lnTo>
                  <a:lnTo>
                    <a:pt x="1314297" y="1496161"/>
                  </a:lnTo>
                  <a:lnTo>
                    <a:pt x="1129715" y="1496161"/>
                  </a:lnTo>
                  <a:lnTo>
                    <a:pt x="1129715" y="1312316"/>
                  </a:lnTo>
                  <a:lnTo>
                    <a:pt x="1314297" y="1312316"/>
                  </a:lnTo>
                  <a:lnTo>
                    <a:pt x="1314297" y="1309141"/>
                  </a:lnTo>
                  <a:lnTo>
                    <a:pt x="1129715" y="1309141"/>
                  </a:lnTo>
                  <a:lnTo>
                    <a:pt x="1129715" y="1125296"/>
                  </a:lnTo>
                  <a:lnTo>
                    <a:pt x="1314297" y="1125296"/>
                  </a:lnTo>
                  <a:lnTo>
                    <a:pt x="1314297" y="1122121"/>
                  </a:lnTo>
                  <a:lnTo>
                    <a:pt x="1129715" y="1122121"/>
                  </a:lnTo>
                  <a:lnTo>
                    <a:pt x="1129715" y="938276"/>
                  </a:lnTo>
                  <a:lnTo>
                    <a:pt x="1314297" y="938276"/>
                  </a:lnTo>
                  <a:lnTo>
                    <a:pt x="1314297" y="935101"/>
                  </a:lnTo>
                  <a:lnTo>
                    <a:pt x="1129715" y="935101"/>
                  </a:lnTo>
                  <a:lnTo>
                    <a:pt x="1129715" y="751255"/>
                  </a:lnTo>
                  <a:lnTo>
                    <a:pt x="1314297" y="751255"/>
                  </a:lnTo>
                  <a:lnTo>
                    <a:pt x="1314297" y="748080"/>
                  </a:lnTo>
                  <a:lnTo>
                    <a:pt x="1129715" y="748080"/>
                  </a:lnTo>
                  <a:lnTo>
                    <a:pt x="1129715" y="564235"/>
                  </a:lnTo>
                  <a:lnTo>
                    <a:pt x="1314297" y="564235"/>
                  </a:lnTo>
                  <a:lnTo>
                    <a:pt x="1314297" y="561060"/>
                  </a:lnTo>
                  <a:lnTo>
                    <a:pt x="1129715" y="561060"/>
                  </a:lnTo>
                  <a:lnTo>
                    <a:pt x="1129715" y="377215"/>
                  </a:lnTo>
                  <a:lnTo>
                    <a:pt x="1314297" y="377215"/>
                  </a:lnTo>
                  <a:lnTo>
                    <a:pt x="1314297" y="374040"/>
                  </a:lnTo>
                  <a:lnTo>
                    <a:pt x="1129715" y="374040"/>
                  </a:lnTo>
                  <a:lnTo>
                    <a:pt x="1129715" y="190195"/>
                  </a:lnTo>
                  <a:lnTo>
                    <a:pt x="1314297" y="190195"/>
                  </a:lnTo>
                  <a:lnTo>
                    <a:pt x="1314297" y="187020"/>
                  </a:lnTo>
                  <a:lnTo>
                    <a:pt x="1129715" y="187020"/>
                  </a:lnTo>
                  <a:lnTo>
                    <a:pt x="1129715" y="3175"/>
                  </a:lnTo>
                  <a:lnTo>
                    <a:pt x="1314297" y="3175"/>
                  </a:lnTo>
                  <a:lnTo>
                    <a:pt x="1314297" y="0"/>
                  </a:lnTo>
                  <a:lnTo>
                    <a:pt x="1129715" y="0"/>
                  </a:lnTo>
                  <a:lnTo>
                    <a:pt x="1126540" y="0"/>
                  </a:lnTo>
                  <a:lnTo>
                    <a:pt x="1126540" y="3175"/>
                  </a:lnTo>
                  <a:lnTo>
                    <a:pt x="1126540" y="2244242"/>
                  </a:lnTo>
                  <a:lnTo>
                    <a:pt x="941959" y="2244242"/>
                  </a:lnTo>
                  <a:lnTo>
                    <a:pt x="941959" y="2060397"/>
                  </a:lnTo>
                  <a:lnTo>
                    <a:pt x="1126540" y="2060397"/>
                  </a:lnTo>
                  <a:lnTo>
                    <a:pt x="1126540" y="2057222"/>
                  </a:lnTo>
                  <a:lnTo>
                    <a:pt x="941959" y="2057222"/>
                  </a:lnTo>
                  <a:lnTo>
                    <a:pt x="941959" y="1873377"/>
                  </a:lnTo>
                  <a:lnTo>
                    <a:pt x="1126540" y="1873377"/>
                  </a:lnTo>
                  <a:lnTo>
                    <a:pt x="1126540" y="1870202"/>
                  </a:lnTo>
                  <a:lnTo>
                    <a:pt x="941959" y="1870202"/>
                  </a:lnTo>
                  <a:lnTo>
                    <a:pt x="941959" y="1686356"/>
                  </a:lnTo>
                  <a:lnTo>
                    <a:pt x="1126540" y="1686356"/>
                  </a:lnTo>
                  <a:lnTo>
                    <a:pt x="1126540" y="1683181"/>
                  </a:lnTo>
                  <a:lnTo>
                    <a:pt x="941959" y="1683181"/>
                  </a:lnTo>
                  <a:lnTo>
                    <a:pt x="941959" y="1499336"/>
                  </a:lnTo>
                  <a:lnTo>
                    <a:pt x="1126540" y="1499336"/>
                  </a:lnTo>
                  <a:lnTo>
                    <a:pt x="1126540" y="1496161"/>
                  </a:lnTo>
                  <a:lnTo>
                    <a:pt x="941959" y="1496161"/>
                  </a:lnTo>
                  <a:lnTo>
                    <a:pt x="941959" y="1312316"/>
                  </a:lnTo>
                  <a:lnTo>
                    <a:pt x="1126540" y="1312316"/>
                  </a:lnTo>
                  <a:lnTo>
                    <a:pt x="1126540" y="1309141"/>
                  </a:lnTo>
                  <a:lnTo>
                    <a:pt x="941959" y="1309141"/>
                  </a:lnTo>
                  <a:lnTo>
                    <a:pt x="941959" y="1125296"/>
                  </a:lnTo>
                  <a:lnTo>
                    <a:pt x="1126540" y="1125296"/>
                  </a:lnTo>
                  <a:lnTo>
                    <a:pt x="1126540" y="1122121"/>
                  </a:lnTo>
                  <a:lnTo>
                    <a:pt x="941959" y="1122121"/>
                  </a:lnTo>
                  <a:lnTo>
                    <a:pt x="941959" y="938276"/>
                  </a:lnTo>
                  <a:lnTo>
                    <a:pt x="1126540" y="938276"/>
                  </a:lnTo>
                  <a:lnTo>
                    <a:pt x="1126540" y="935101"/>
                  </a:lnTo>
                  <a:lnTo>
                    <a:pt x="941959" y="935101"/>
                  </a:lnTo>
                  <a:lnTo>
                    <a:pt x="941959" y="751255"/>
                  </a:lnTo>
                  <a:lnTo>
                    <a:pt x="1126540" y="751255"/>
                  </a:lnTo>
                  <a:lnTo>
                    <a:pt x="1126540" y="748080"/>
                  </a:lnTo>
                  <a:lnTo>
                    <a:pt x="941959" y="748080"/>
                  </a:lnTo>
                  <a:lnTo>
                    <a:pt x="941959" y="564235"/>
                  </a:lnTo>
                  <a:lnTo>
                    <a:pt x="1126540" y="564235"/>
                  </a:lnTo>
                  <a:lnTo>
                    <a:pt x="1126540" y="561060"/>
                  </a:lnTo>
                  <a:lnTo>
                    <a:pt x="941959" y="561060"/>
                  </a:lnTo>
                  <a:lnTo>
                    <a:pt x="941959" y="377215"/>
                  </a:lnTo>
                  <a:lnTo>
                    <a:pt x="1126540" y="377215"/>
                  </a:lnTo>
                  <a:lnTo>
                    <a:pt x="1126540" y="374040"/>
                  </a:lnTo>
                  <a:lnTo>
                    <a:pt x="941959" y="374040"/>
                  </a:lnTo>
                  <a:lnTo>
                    <a:pt x="941959" y="190195"/>
                  </a:lnTo>
                  <a:lnTo>
                    <a:pt x="1126540" y="190195"/>
                  </a:lnTo>
                  <a:lnTo>
                    <a:pt x="1126540" y="187020"/>
                  </a:lnTo>
                  <a:lnTo>
                    <a:pt x="941959" y="187020"/>
                  </a:lnTo>
                  <a:lnTo>
                    <a:pt x="941959" y="3175"/>
                  </a:lnTo>
                  <a:lnTo>
                    <a:pt x="1126540" y="3175"/>
                  </a:lnTo>
                  <a:lnTo>
                    <a:pt x="1126540" y="0"/>
                  </a:lnTo>
                  <a:lnTo>
                    <a:pt x="941959" y="0"/>
                  </a:lnTo>
                  <a:lnTo>
                    <a:pt x="938784" y="0"/>
                  </a:lnTo>
                  <a:lnTo>
                    <a:pt x="938784" y="3175"/>
                  </a:lnTo>
                  <a:lnTo>
                    <a:pt x="938784" y="2244242"/>
                  </a:lnTo>
                  <a:lnTo>
                    <a:pt x="754202" y="2244242"/>
                  </a:lnTo>
                  <a:lnTo>
                    <a:pt x="754202" y="2060397"/>
                  </a:lnTo>
                  <a:lnTo>
                    <a:pt x="938784" y="2060397"/>
                  </a:lnTo>
                  <a:lnTo>
                    <a:pt x="938784" y="2057222"/>
                  </a:lnTo>
                  <a:lnTo>
                    <a:pt x="754202" y="2057222"/>
                  </a:lnTo>
                  <a:lnTo>
                    <a:pt x="754202" y="1873377"/>
                  </a:lnTo>
                  <a:lnTo>
                    <a:pt x="938784" y="1873377"/>
                  </a:lnTo>
                  <a:lnTo>
                    <a:pt x="938784" y="1870202"/>
                  </a:lnTo>
                  <a:lnTo>
                    <a:pt x="754202" y="1870202"/>
                  </a:lnTo>
                  <a:lnTo>
                    <a:pt x="754202" y="1686356"/>
                  </a:lnTo>
                  <a:lnTo>
                    <a:pt x="938784" y="1686356"/>
                  </a:lnTo>
                  <a:lnTo>
                    <a:pt x="938784" y="1683181"/>
                  </a:lnTo>
                  <a:lnTo>
                    <a:pt x="754202" y="1683181"/>
                  </a:lnTo>
                  <a:lnTo>
                    <a:pt x="754202" y="1499336"/>
                  </a:lnTo>
                  <a:lnTo>
                    <a:pt x="938784" y="1499336"/>
                  </a:lnTo>
                  <a:lnTo>
                    <a:pt x="938784" y="1496161"/>
                  </a:lnTo>
                  <a:lnTo>
                    <a:pt x="754202" y="1496161"/>
                  </a:lnTo>
                  <a:lnTo>
                    <a:pt x="754202" y="1312316"/>
                  </a:lnTo>
                  <a:lnTo>
                    <a:pt x="938784" y="1312316"/>
                  </a:lnTo>
                  <a:lnTo>
                    <a:pt x="938784" y="1309141"/>
                  </a:lnTo>
                  <a:lnTo>
                    <a:pt x="754202" y="1309141"/>
                  </a:lnTo>
                  <a:lnTo>
                    <a:pt x="754202" y="1125296"/>
                  </a:lnTo>
                  <a:lnTo>
                    <a:pt x="938784" y="1125296"/>
                  </a:lnTo>
                  <a:lnTo>
                    <a:pt x="938784" y="1122121"/>
                  </a:lnTo>
                  <a:lnTo>
                    <a:pt x="754202" y="1122121"/>
                  </a:lnTo>
                  <a:lnTo>
                    <a:pt x="754202" y="938276"/>
                  </a:lnTo>
                  <a:lnTo>
                    <a:pt x="938784" y="938276"/>
                  </a:lnTo>
                  <a:lnTo>
                    <a:pt x="938784" y="935101"/>
                  </a:lnTo>
                  <a:lnTo>
                    <a:pt x="754202" y="935101"/>
                  </a:lnTo>
                  <a:lnTo>
                    <a:pt x="754202" y="751255"/>
                  </a:lnTo>
                  <a:lnTo>
                    <a:pt x="938784" y="751255"/>
                  </a:lnTo>
                  <a:lnTo>
                    <a:pt x="938784" y="748080"/>
                  </a:lnTo>
                  <a:lnTo>
                    <a:pt x="754202" y="748080"/>
                  </a:lnTo>
                  <a:lnTo>
                    <a:pt x="754202" y="564235"/>
                  </a:lnTo>
                  <a:lnTo>
                    <a:pt x="938784" y="564235"/>
                  </a:lnTo>
                  <a:lnTo>
                    <a:pt x="938784" y="561060"/>
                  </a:lnTo>
                  <a:lnTo>
                    <a:pt x="754202" y="561060"/>
                  </a:lnTo>
                  <a:lnTo>
                    <a:pt x="754202" y="377215"/>
                  </a:lnTo>
                  <a:lnTo>
                    <a:pt x="938784" y="377215"/>
                  </a:lnTo>
                  <a:lnTo>
                    <a:pt x="938784" y="374040"/>
                  </a:lnTo>
                  <a:lnTo>
                    <a:pt x="754202" y="374040"/>
                  </a:lnTo>
                  <a:lnTo>
                    <a:pt x="754202" y="190195"/>
                  </a:lnTo>
                  <a:lnTo>
                    <a:pt x="938784" y="190195"/>
                  </a:lnTo>
                  <a:lnTo>
                    <a:pt x="938784" y="187020"/>
                  </a:lnTo>
                  <a:lnTo>
                    <a:pt x="754202" y="187020"/>
                  </a:lnTo>
                  <a:lnTo>
                    <a:pt x="754202" y="3175"/>
                  </a:lnTo>
                  <a:lnTo>
                    <a:pt x="938784" y="3175"/>
                  </a:lnTo>
                  <a:lnTo>
                    <a:pt x="938784" y="0"/>
                  </a:lnTo>
                  <a:lnTo>
                    <a:pt x="754202" y="0"/>
                  </a:lnTo>
                  <a:lnTo>
                    <a:pt x="751027" y="0"/>
                  </a:lnTo>
                  <a:lnTo>
                    <a:pt x="751027" y="3175"/>
                  </a:lnTo>
                  <a:lnTo>
                    <a:pt x="751027" y="2244242"/>
                  </a:lnTo>
                  <a:lnTo>
                    <a:pt x="566445" y="2244242"/>
                  </a:lnTo>
                  <a:lnTo>
                    <a:pt x="566445" y="2060397"/>
                  </a:lnTo>
                  <a:lnTo>
                    <a:pt x="751027" y="2060397"/>
                  </a:lnTo>
                  <a:lnTo>
                    <a:pt x="751027" y="2057222"/>
                  </a:lnTo>
                  <a:lnTo>
                    <a:pt x="566445" y="2057222"/>
                  </a:lnTo>
                  <a:lnTo>
                    <a:pt x="566445" y="1873377"/>
                  </a:lnTo>
                  <a:lnTo>
                    <a:pt x="751027" y="1873377"/>
                  </a:lnTo>
                  <a:lnTo>
                    <a:pt x="751027" y="1870202"/>
                  </a:lnTo>
                  <a:lnTo>
                    <a:pt x="566445" y="1870202"/>
                  </a:lnTo>
                  <a:lnTo>
                    <a:pt x="566445" y="1686356"/>
                  </a:lnTo>
                  <a:lnTo>
                    <a:pt x="751027" y="1686356"/>
                  </a:lnTo>
                  <a:lnTo>
                    <a:pt x="751027" y="1683181"/>
                  </a:lnTo>
                  <a:lnTo>
                    <a:pt x="566445" y="1683181"/>
                  </a:lnTo>
                  <a:lnTo>
                    <a:pt x="566445" y="1499336"/>
                  </a:lnTo>
                  <a:lnTo>
                    <a:pt x="751027" y="1499336"/>
                  </a:lnTo>
                  <a:lnTo>
                    <a:pt x="751027" y="1496161"/>
                  </a:lnTo>
                  <a:lnTo>
                    <a:pt x="566445" y="1496161"/>
                  </a:lnTo>
                  <a:lnTo>
                    <a:pt x="566445" y="1312316"/>
                  </a:lnTo>
                  <a:lnTo>
                    <a:pt x="751027" y="1312316"/>
                  </a:lnTo>
                  <a:lnTo>
                    <a:pt x="751027" y="1309141"/>
                  </a:lnTo>
                  <a:lnTo>
                    <a:pt x="566445" y="1309141"/>
                  </a:lnTo>
                  <a:lnTo>
                    <a:pt x="566445" y="1125296"/>
                  </a:lnTo>
                  <a:lnTo>
                    <a:pt x="751027" y="1125296"/>
                  </a:lnTo>
                  <a:lnTo>
                    <a:pt x="751027" y="1122121"/>
                  </a:lnTo>
                  <a:lnTo>
                    <a:pt x="566445" y="1122121"/>
                  </a:lnTo>
                  <a:lnTo>
                    <a:pt x="566445" y="938276"/>
                  </a:lnTo>
                  <a:lnTo>
                    <a:pt x="751027" y="938276"/>
                  </a:lnTo>
                  <a:lnTo>
                    <a:pt x="751027" y="935101"/>
                  </a:lnTo>
                  <a:lnTo>
                    <a:pt x="566445" y="935101"/>
                  </a:lnTo>
                  <a:lnTo>
                    <a:pt x="566445" y="751255"/>
                  </a:lnTo>
                  <a:lnTo>
                    <a:pt x="751027" y="751255"/>
                  </a:lnTo>
                  <a:lnTo>
                    <a:pt x="751027" y="748080"/>
                  </a:lnTo>
                  <a:lnTo>
                    <a:pt x="566445" y="748080"/>
                  </a:lnTo>
                  <a:lnTo>
                    <a:pt x="566445" y="564235"/>
                  </a:lnTo>
                  <a:lnTo>
                    <a:pt x="751027" y="564235"/>
                  </a:lnTo>
                  <a:lnTo>
                    <a:pt x="751027" y="561060"/>
                  </a:lnTo>
                  <a:lnTo>
                    <a:pt x="566445" y="561060"/>
                  </a:lnTo>
                  <a:lnTo>
                    <a:pt x="566445" y="377215"/>
                  </a:lnTo>
                  <a:lnTo>
                    <a:pt x="751027" y="377215"/>
                  </a:lnTo>
                  <a:lnTo>
                    <a:pt x="751027" y="374040"/>
                  </a:lnTo>
                  <a:lnTo>
                    <a:pt x="566445" y="374040"/>
                  </a:lnTo>
                  <a:lnTo>
                    <a:pt x="566445" y="190195"/>
                  </a:lnTo>
                  <a:lnTo>
                    <a:pt x="751027" y="190195"/>
                  </a:lnTo>
                  <a:lnTo>
                    <a:pt x="751027" y="187020"/>
                  </a:lnTo>
                  <a:lnTo>
                    <a:pt x="566445" y="187020"/>
                  </a:lnTo>
                  <a:lnTo>
                    <a:pt x="566445" y="3175"/>
                  </a:lnTo>
                  <a:lnTo>
                    <a:pt x="751027" y="3175"/>
                  </a:lnTo>
                  <a:lnTo>
                    <a:pt x="751027" y="0"/>
                  </a:lnTo>
                  <a:lnTo>
                    <a:pt x="566445" y="0"/>
                  </a:lnTo>
                  <a:lnTo>
                    <a:pt x="563270" y="0"/>
                  </a:lnTo>
                  <a:lnTo>
                    <a:pt x="563270" y="3175"/>
                  </a:lnTo>
                  <a:lnTo>
                    <a:pt x="563270" y="2244242"/>
                  </a:lnTo>
                  <a:lnTo>
                    <a:pt x="378688" y="2244242"/>
                  </a:lnTo>
                  <a:lnTo>
                    <a:pt x="378688" y="2060397"/>
                  </a:lnTo>
                  <a:lnTo>
                    <a:pt x="563270" y="2060397"/>
                  </a:lnTo>
                  <a:lnTo>
                    <a:pt x="563270" y="2057222"/>
                  </a:lnTo>
                  <a:lnTo>
                    <a:pt x="378688" y="2057222"/>
                  </a:lnTo>
                  <a:lnTo>
                    <a:pt x="378688" y="1873377"/>
                  </a:lnTo>
                  <a:lnTo>
                    <a:pt x="563270" y="1873377"/>
                  </a:lnTo>
                  <a:lnTo>
                    <a:pt x="563270" y="1870202"/>
                  </a:lnTo>
                  <a:lnTo>
                    <a:pt x="378688" y="1870202"/>
                  </a:lnTo>
                  <a:lnTo>
                    <a:pt x="378688" y="1686356"/>
                  </a:lnTo>
                  <a:lnTo>
                    <a:pt x="563270" y="1686356"/>
                  </a:lnTo>
                  <a:lnTo>
                    <a:pt x="563270" y="1683181"/>
                  </a:lnTo>
                  <a:lnTo>
                    <a:pt x="378688" y="1683181"/>
                  </a:lnTo>
                  <a:lnTo>
                    <a:pt x="378688" y="1499336"/>
                  </a:lnTo>
                  <a:lnTo>
                    <a:pt x="563270" y="1499336"/>
                  </a:lnTo>
                  <a:lnTo>
                    <a:pt x="563270" y="1496161"/>
                  </a:lnTo>
                  <a:lnTo>
                    <a:pt x="378688" y="1496161"/>
                  </a:lnTo>
                  <a:lnTo>
                    <a:pt x="378688" y="1312316"/>
                  </a:lnTo>
                  <a:lnTo>
                    <a:pt x="563270" y="1312316"/>
                  </a:lnTo>
                  <a:lnTo>
                    <a:pt x="563270" y="1309141"/>
                  </a:lnTo>
                  <a:lnTo>
                    <a:pt x="378688" y="1309141"/>
                  </a:lnTo>
                  <a:lnTo>
                    <a:pt x="378688" y="1125296"/>
                  </a:lnTo>
                  <a:lnTo>
                    <a:pt x="563270" y="1125296"/>
                  </a:lnTo>
                  <a:lnTo>
                    <a:pt x="563270" y="1122121"/>
                  </a:lnTo>
                  <a:lnTo>
                    <a:pt x="378688" y="1122121"/>
                  </a:lnTo>
                  <a:lnTo>
                    <a:pt x="378688" y="938276"/>
                  </a:lnTo>
                  <a:lnTo>
                    <a:pt x="563270" y="938276"/>
                  </a:lnTo>
                  <a:lnTo>
                    <a:pt x="563270" y="935101"/>
                  </a:lnTo>
                  <a:lnTo>
                    <a:pt x="378688" y="935101"/>
                  </a:lnTo>
                  <a:lnTo>
                    <a:pt x="378688" y="751255"/>
                  </a:lnTo>
                  <a:lnTo>
                    <a:pt x="563270" y="751255"/>
                  </a:lnTo>
                  <a:lnTo>
                    <a:pt x="563270" y="748080"/>
                  </a:lnTo>
                  <a:lnTo>
                    <a:pt x="378688" y="748080"/>
                  </a:lnTo>
                  <a:lnTo>
                    <a:pt x="378688" y="564235"/>
                  </a:lnTo>
                  <a:lnTo>
                    <a:pt x="563270" y="564235"/>
                  </a:lnTo>
                  <a:lnTo>
                    <a:pt x="563270" y="561060"/>
                  </a:lnTo>
                  <a:lnTo>
                    <a:pt x="378688" y="561060"/>
                  </a:lnTo>
                  <a:lnTo>
                    <a:pt x="378688" y="377215"/>
                  </a:lnTo>
                  <a:lnTo>
                    <a:pt x="563270" y="377215"/>
                  </a:lnTo>
                  <a:lnTo>
                    <a:pt x="563270" y="374040"/>
                  </a:lnTo>
                  <a:lnTo>
                    <a:pt x="378688" y="374040"/>
                  </a:lnTo>
                  <a:lnTo>
                    <a:pt x="378688" y="190195"/>
                  </a:lnTo>
                  <a:lnTo>
                    <a:pt x="563270" y="190195"/>
                  </a:lnTo>
                  <a:lnTo>
                    <a:pt x="563270" y="187020"/>
                  </a:lnTo>
                  <a:lnTo>
                    <a:pt x="378688" y="187020"/>
                  </a:lnTo>
                  <a:lnTo>
                    <a:pt x="378688" y="3175"/>
                  </a:lnTo>
                  <a:lnTo>
                    <a:pt x="563270" y="3175"/>
                  </a:lnTo>
                  <a:lnTo>
                    <a:pt x="563270" y="0"/>
                  </a:lnTo>
                  <a:lnTo>
                    <a:pt x="378688" y="0"/>
                  </a:lnTo>
                  <a:lnTo>
                    <a:pt x="375513" y="0"/>
                  </a:lnTo>
                  <a:lnTo>
                    <a:pt x="375513" y="3175"/>
                  </a:lnTo>
                  <a:lnTo>
                    <a:pt x="375513" y="2244242"/>
                  </a:lnTo>
                  <a:lnTo>
                    <a:pt x="190931" y="2244242"/>
                  </a:lnTo>
                  <a:lnTo>
                    <a:pt x="190931" y="2060397"/>
                  </a:lnTo>
                  <a:lnTo>
                    <a:pt x="375513" y="2060397"/>
                  </a:lnTo>
                  <a:lnTo>
                    <a:pt x="375513" y="2057222"/>
                  </a:lnTo>
                  <a:lnTo>
                    <a:pt x="190931" y="2057222"/>
                  </a:lnTo>
                  <a:lnTo>
                    <a:pt x="190931" y="1873377"/>
                  </a:lnTo>
                  <a:lnTo>
                    <a:pt x="375513" y="1873377"/>
                  </a:lnTo>
                  <a:lnTo>
                    <a:pt x="375513" y="1870202"/>
                  </a:lnTo>
                  <a:lnTo>
                    <a:pt x="190931" y="1870202"/>
                  </a:lnTo>
                  <a:lnTo>
                    <a:pt x="190931" y="1686356"/>
                  </a:lnTo>
                  <a:lnTo>
                    <a:pt x="375513" y="1686356"/>
                  </a:lnTo>
                  <a:lnTo>
                    <a:pt x="375513" y="1683181"/>
                  </a:lnTo>
                  <a:lnTo>
                    <a:pt x="190931" y="1683181"/>
                  </a:lnTo>
                  <a:lnTo>
                    <a:pt x="190931" y="1499336"/>
                  </a:lnTo>
                  <a:lnTo>
                    <a:pt x="375513" y="1499336"/>
                  </a:lnTo>
                  <a:lnTo>
                    <a:pt x="375513" y="1496161"/>
                  </a:lnTo>
                  <a:lnTo>
                    <a:pt x="190931" y="1496161"/>
                  </a:lnTo>
                  <a:lnTo>
                    <a:pt x="190931" y="1312316"/>
                  </a:lnTo>
                  <a:lnTo>
                    <a:pt x="375513" y="1312316"/>
                  </a:lnTo>
                  <a:lnTo>
                    <a:pt x="375513" y="1309141"/>
                  </a:lnTo>
                  <a:lnTo>
                    <a:pt x="190931" y="1309141"/>
                  </a:lnTo>
                  <a:lnTo>
                    <a:pt x="190931" y="1125296"/>
                  </a:lnTo>
                  <a:lnTo>
                    <a:pt x="375513" y="1125296"/>
                  </a:lnTo>
                  <a:lnTo>
                    <a:pt x="375513" y="1122121"/>
                  </a:lnTo>
                  <a:lnTo>
                    <a:pt x="190931" y="1122121"/>
                  </a:lnTo>
                  <a:lnTo>
                    <a:pt x="190931" y="938276"/>
                  </a:lnTo>
                  <a:lnTo>
                    <a:pt x="375513" y="938276"/>
                  </a:lnTo>
                  <a:lnTo>
                    <a:pt x="375513" y="935101"/>
                  </a:lnTo>
                  <a:lnTo>
                    <a:pt x="190931" y="935101"/>
                  </a:lnTo>
                  <a:lnTo>
                    <a:pt x="190931" y="751255"/>
                  </a:lnTo>
                  <a:lnTo>
                    <a:pt x="375513" y="751255"/>
                  </a:lnTo>
                  <a:lnTo>
                    <a:pt x="375513" y="748080"/>
                  </a:lnTo>
                  <a:lnTo>
                    <a:pt x="190931" y="748080"/>
                  </a:lnTo>
                  <a:lnTo>
                    <a:pt x="190931" y="564235"/>
                  </a:lnTo>
                  <a:lnTo>
                    <a:pt x="375513" y="564235"/>
                  </a:lnTo>
                  <a:lnTo>
                    <a:pt x="375513" y="561060"/>
                  </a:lnTo>
                  <a:lnTo>
                    <a:pt x="190931" y="561060"/>
                  </a:lnTo>
                  <a:lnTo>
                    <a:pt x="190931" y="377215"/>
                  </a:lnTo>
                  <a:lnTo>
                    <a:pt x="375513" y="377215"/>
                  </a:lnTo>
                  <a:lnTo>
                    <a:pt x="375513" y="374040"/>
                  </a:lnTo>
                  <a:lnTo>
                    <a:pt x="190931" y="374040"/>
                  </a:lnTo>
                  <a:lnTo>
                    <a:pt x="190931" y="190195"/>
                  </a:lnTo>
                  <a:lnTo>
                    <a:pt x="375513" y="190195"/>
                  </a:lnTo>
                  <a:lnTo>
                    <a:pt x="375513" y="187020"/>
                  </a:lnTo>
                  <a:lnTo>
                    <a:pt x="190931" y="187020"/>
                  </a:lnTo>
                  <a:lnTo>
                    <a:pt x="190931" y="3175"/>
                  </a:lnTo>
                  <a:lnTo>
                    <a:pt x="375513" y="3175"/>
                  </a:lnTo>
                  <a:lnTo>
                    <a:pt x="375513" y="0"/>
                  </a:lnTo>
                  <a:lnTo>
                    <a:pt x="190931" y="0"/>
                  </a:lnTo>
                  <a:lnTo>
                    <a:pt x="187756" y="0"/>
                  </a:lnTo>
                  <a:lnTo>
                    <a:pt x="187756" y="3175"/>
                  </a:lnTo>
                  <a:lnTo>
                    <a:pt x="187756" y="2244242"/>
                  </a:lnTo>
                  <a:lnTo>
                    <a:pt x="3175" y="2244242"/>
                  </a:lnTo>
                  <a:lnTo>
                    <a:pt x="3175" y="2060397"/>
                  </a:lnTo>
                  <a:lnTo>
                    <a:pt x="187756" y="2060397"/>
                  </a:lnTo>
                  <a:lnTo>
                    <a:pt x="187756" y="2057222"/>
                  </a:lnTo>
                  <a:lnTo>
                    <a:pt x="3175" y="2057222"/>
                  </a:lnTo>
                  <a:lnTo>
                    <a:pt x="3175" y="1873377"/>
                  </a:lnTo>
                  <a:lnTo>
                    <a:pt x="187756" y="1873377"/>
                  </a:lnTo>
                  <a:lnTo>
                    <a:pt x="187756" y="1870202"/>
                  </a:lnTo>
                  <a:lnTo>
                    <a:pt x="3175" y="1870202"/>
                  </a:lnTo>
                  <a:lnTo>
                    <a:pt x="3175" y="1686356"/>
                  </a:lnTo>
                  <a:lnTo>
                    <a:pt x="187756" y="1686356"/>
                  </a:lnTo>
                  <a:lnTo>
                    <a:pt x="187756" y="1683181"/>
                  </a:lnTo>
                  <a:lnTo>
                    <a:pt x="3175" y="1683181"/>
                  </a:lnTo>
                  <a:lnTo>
                    <a:pt x="3175" y="1499336"/>
                  </a:lnTo>
                  <a:lnTo>
                    <a:pt x="187756" y="1499336"/>
                  </a:lnTo>
                  <a:lnTo>
                    <a:pt x="187756" y="1496161"/>
                  </a:lnTo>
                  <a:lnTo>
                    <a:pt x="3175" y="1496161"/>
                  </a:lnTo>
                  <a:lnTo>
                    <a:pt x="3175" y="1312316"/>
                  </a:lnTo>
                  <a:lnTo>
                    <a:pt x="187756" y="1312316"/>
                  </a:lnTo>
                  <a:lnTo>
                    <a:pt x="187756" y="1309141"/>
                  </a:lnTo>
                  <a:lnTo>
                    <a:pt x="3175" y="1309141"/>
                  </a:lnTo>
                  <a:lnTo>
                    <a:pt x="3175" y="1125296"/>
                  </a:lnTo>
                  <a:lnTo>
                    <a:pt x="187756" y="1125296"/>
                  </a:lnTo>
                  <a:lnTo>
                    <a:pt x="187756" y="1122121"/>
                  </a:lnTo>
                  <a:lnTo>
                    <a:pt x="3175" y="1122121"/>
                  </a:lnTo>
                  <a:lnTo>
                    <a:pt x="3175" y="938276"/>
                  </a:lnTo>
                  <a:lnTo>
                    <a:pt x="187756" y="938276"/>
                  </a:lnTo>
                  <a:lnTo>
                    <a:pt x="187756" y="935101"/>
                  </a:lnTo>
                  <a:lnTo>
                    <a:pt x="3175" y="935101"/>
                  </a:lnTo>
                  <a:lnTo>
                    <a:pt x="3175" y="751255"/>
                  </a:lnTo>
                  <a:lnTo>
                    <a:pt x="187756" y="751255"/>
                  </a:lnTo>
                  <a:lnTo>
                    <a:pt x="187756" y="748080"/>
                  </a:lnTo>
                  <a:lnTo>
                    <a:pt x="3175" y="748080"/>
                  </a:lnTo>
                  <a:lnTo>
                    <a:pt x="3175" y="564235"/>
                  </a:lnTo>
                  <a:lnTo>
                    <a:pt x="187756" y="564235"/>
                  </a:lnTo>
                  <a:lnTo>
                    <a:pt x="187756" y="561060"/>
                  </a:lnTo>
                  <a:lnTo>
                    <a:pt x="3175" y="561060"/>
                  </a:lnTo>
                  <a:lnTo>
                    <a:pt x="3175" y="377215"/>
                  </a:lnTo>
                  <a:lnTo>
                    <a:pt x="187756" y="377215"/>
                  </a:lnTo>
                  <a:lnTo>
                    <a:pt x="187756" y="374040"/>
                  </a:lnTo>
                  <a:lnTo>
                    <a:pt x="3175" y="374040"/>
                  </a:lnTo>
                  <a:lnTo>
                    <a:pt x="3175" y="190195"/>
                  </a:lnTo>
                  <a:lnTo>
                    <a:pt x="187756" y="190195"/>
                  </a:lnTo>
                  <a:lnTo>
                    <a:pt x="187756" y="187020"/>
                  </a:lnTo>
                  <a:lnTo>
                    <a:pt x="3175" y="187020"/>
                  </a:lnTo>
                  <a:lnTo>
                    <a:pt x="3175" y="3175"/>
                  </a:lnTo>
                  <a:lnTo>
                    <a:pt x="187756" y="3175"/>
                  </a:lnTo>
                  <a:lnTo>
                    <a:pt x="187756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75"/>
                  </a:lnTo>
                  <a:lnTo>
                    <a:pt x="0" y="2247417"/>
                  </a:lnTo>
                  <a:lnTo>
                    <a:pt x="3175" y="2247417"/>
                  </a:lnTo>
                  <a:lnTo>
                    <a:pt x="2256256" y="2247417"/>
                  </a:lnTo>
                  <a:lnTo>
                    <a:pt x="2256256" y="2244242"/>
                  </a:lnTo>
                  <a:lnTo>
                    <a:pt x="2256256" y="3175"/>
                  </a:lnTo>
                  <a:lnTo>
                    <a:pt x="2256256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34186" y="2491676"/>
              <a:ext cx="2475627" cy="1981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481506" y="2570736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699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372281" y="2509786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2939" y="1353201"/>
              <a:ext cx="198120" cy="24750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72000" y="1480521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511040" y="1371307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20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20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33447" y="2310490"/>
              <a:ext cx="187325" cy="18732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76309" y="2330352"/>
              <a:ext cx="101600" cy="1016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71547" y="2325589"/>
              <a:ext cx="111124" cy="1111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78820" y="2131736"/>
              <a:ext cx="187325" cy="18732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21682" y="2151600"/>
              <a:ext cx="101600" cy="10159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16920" y="2146837"/>
              <a:ext cx="111124" cy="11112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17512" y="1446212"/>
              <a:ext cx="2256790" cy="2247900"/>
            </a:xfrm>
            <a:custGeom>
              <a:avLst/>
              <a:gdLst/>
              <a:ahLst/>
              <a:cxnLst/>
              <a:rect l="l" t="t" r="r" b="b"/>
              <a:pathLst>
                <a:path w="2256790" h="2247900">
                  <a:moveTo>
                    <a:pt x="2256256" y="0"/>
                  </a:moveTo>
                  <a:lnTo>
                    <a:pt x="2253081" y="0"/>
                  </a:lnTo>
                  <a:lnTo>
                    <a:pt x="2253081" y="3175"/>
                  </a:lnTo>
                  <a:lnTo>
                    <a:pt x="2253081" y="187020"/>
                  </a:lnTo>
                  <a:lnTo>
                    <a:pt x="2253081" y="2244242"/>
                  </a:lnTo>
                  <a:lnTo>
                    <a:pt x="2068499" y="2244242"/>
                  </a:lnTo>
                  <a:lnTo>
                    <a:pt x="2068499" y="2060397"/>
                  </a:lnTo>
                  <a:lnTo>
                    <a:pt x="2253081" y="2060397"/>
                  </a:lnTo>
                  <a:lnTo>
                    <a:pt x="2253081" y="2057222"/>
                  </a:lnTo>
                  <a:lnTo>
                    <a:pt x="2068499" y="2057222"/>
                  </a:lnTo>
                  <a:lnTo>
                    <a:pt x="2068499" y="1873377"/>
                  </a:lnTo>
                  <a:lnTo>
                    <a:pt x="2253081" y="1873377"/>
                  </a:lnTo>
                  <a:lnTo>
                    <a:pt x="2253081" y="1870202"/>
                  </a:lnTo>
                  <a:lnTo>
                    <a:pt x="2068499" y="1870202"/>
                  </a:lnTo>
                  <a:lnTo>
                    <a:pt x="2068499" y="1686356"/>
                  </a:lnTo>
                  <a:lnTo>
                    <a:pt x="2253081" y="1686356"/>
                  </a:lnTo>
                  <a:lnTo>
                    <a:pt x="2253081" y="1683181"/>
                  </a:lnTo>
                  <a:lnTo>
                    <a:pt x="2068499" y="1683181"/>
                  </a:lnTo>
                  <a:lnTo>
                    <a:pt x="2068499" y="1499336"/>
                  </a:lnTo>
                  <a:lnTo>
                    <a:pt x="2253081" y="1499336"/>
                  </a:lnTo>
                  <a:lnTo>
                    <a:pt x="2253081" y="1496161"/>
                  </a:lnTo>
                  <a:lnTo>
                    <a:pt x="2068499" y="1496161"/>
                  </a:lnTo>
                  <a:lnTo>
                    <a:pt x="2068499" y="1312316"/>
                  </a:lnTo>
                  <a:lnTo>
                    <a:pt x="2253081" y="1312316"/>
                  </a:lnTo>
                  <a:lnTo>
                    <a:pt x="2253081" y="1309141"/>
                  </a:lnTo>
                  <a:lnTo>
                    <a:pt x="2068499" y="1309141"/>
                  </a:lnTo>
                  <a:lnTo>
                    <a:pt x="2068499" y="1125296"/>
                  </a:lnTo>
                  <a:lnTo>
                    <a:pt x="2253081" y="1125296"/>
                  </a:lnTo>
                  <a:lnTo>
                    <a:pt x="2253081" y="1122121"/>
                  </a:lnTo>
                  <a:lnTo>
                    <a:pt x="2068499" y="1122121"/>
                  </a:lnTo>
                  <a:lnTo>
                    <a:pt x="2068499" y="938276"/>
                  </a:lnTo>
                  <a:lnTo>
                    <a:pt x="2253081" y="938276"/>
                  </a:lnTo>
                  <a:lnTo>
                    <a:pt x="2253081" y="935101"/>
                  </a:lnTo>
                  <a:lnTo>
                    <a:pt x="2068499" y="935101"/>
                  </a:lnTo>
                  <a:lnTo>
                    <a:pt x="2068499" y="751255"/>
                  </a:lnTo>
                  <a:lnTo>
                    <a:pt x="2253081" y="751255"/>
                  </a:lnTo>
                  <a:lnTo>
                    <a:pt x="2253081" y="748080"/>
                  </a:lnTo>
                  <a:lnTo>
                    <a:pt x="2068499" y="748080"/>
                  </a:lnTo>
                  <a:lnTo>
                    <a:pt x="2068499" y="564235"/>
                  </a:lnTo>
                  <a:lnTo>
                    <a:pt x="2253081" y="564235"/>
                  </a:lnTo>
                  <a:lnTo>
                    <a:pt x="2253081" y="561060"/>
                  </a:lnTo>
                  <a:lnTo>
                    <a:pt x="2068499" y="561060"/>
                  </a:lnTo>
                  <a:lnTo>
                    <a:pt x="2068499" y="377215"/>
                  </a:lnTo>
                  <a:lnTo>
                    <a:pt x="2253081" y="377215"/>
                  </a:lnTo>
                  <a:lnTo>
                    <a:pt x="2253081" y="374040"/>
                  </a:lnTo>
                  <a:lnTo>
                    <a:pt x="2068499" y="374040"/>
                  </a:lnTo>
                  <a:lnTo>
                    <a:pt x="2068499" y="190195"/>
                  </a:lnTo>
                  <a:lnTo>
                    <a:pt x="2253081" y="190195"/>
                  </a:lnTo>
                  <a:lnTo>
                    <a:pt x="2253081" y="187020"/>
                  </a:lnTo>
                  <a:lnTo>
                    <a:pt x="2068499" y="187020"/>
                  </a:lnTo>
                  <a:lnTo>
                    <a:pt x="2068499" y="3175"/>
                  </a:lnTo>
                  <a:lnTo>
                    <a:pt x="2253081" y="3175"/>
                  </a:lnTo>
                  <a:lnTo>
                    <a:pt x="2253081" y="0"/>
                  </a:lnTo>
                  <a:lnTo>
                    <a:pt x="2068499" y="0"/>
                  </a:lnTo>
                  <a:lnTo>
                    <a:pt x="2065324" y="0"/>
                  </a:lnTo>
                  <a:lnTo>
                    <a:pt x="2065324" y="3175"/>
                  </a:lnTo>
                  <a:lnTo>
                    <a:pt x="2065324" y="2244242"/>
                  </a:lnTo>
                  <a:lnTo>
                    <a:pt x="1880743" y="2244242"/>
                  </a:lnTo>
                  <a:lnTo>
                    <a:pt x="1880743" y="2060397"/>
                  </a:lnTo>
                  <a:lnTo>
                    <a:pt x="2065324" y="2060397"/>
                  </a:lnTo>
                  <a:lnTo>
                    <a:pt x="2065324" y="2057222"/>
                  </a:lnTo>
                  <a:lnTo>
                    <a:pt x="1880743" y="2057222"/>
                  </a:lnTo>
                  <a:lnTo>
                    <a:pt x="1880743" y="1873377"/>
                  </a:lnTo>
                  <a:lnTo>
                    <a:pt x="2065324" y="1873377"/>
                  </a:lnTo>
                  <a:lnTo>
                    <a:pt x="2065324" y="1870202"/>
                  </a:lnTo>
                  <a:lnTo>
                    <a:pt x="1880743" y="1870202"/>
                  </a:lnTo>
                  <a:lnTo>
                    <a:pt x="1880743" y="1686356"/>
                  </a:lnTo>
                  <a:lnTo>
                    <a:pt x="2065324" y="1686356"/>
                  </a:lnTo>
                  <a:lnTo>
                    <a:pt x="2065324" y="1683181"/>
                  </a:lnTo>
                  <a:lnTo>
                    <a:pt x="1880743" y="1683181"/>
                  </a:lnTo>
                  <a:lnTo>
                    <a:pt x="1880743" y="1499336"/>
                  </a:lnTo>
                  <a:lnTo>
                    <a:pt x="2065324" y="1499336"/>
                  </a:lnTo>
                  <a:lnTo>
                    <a:pt x="2065324" y="1496161"/>
                  </a:lnTo>
                  <a:lnTo>
                    <a:pt x="1880743" y="1496161"/>
                  </a:lnTo>
                  <a:lnTo>
                    <a:pt x="1880743" y="1312316"/>
                  </a:lnTo>
                  <a:lnTo>
                    <a:pt x="2065324" y="1312316"/>
                  </a:lnTo>
                  <a:lnTo>
                    <a:pt x="2065324" y="1309141"/>
                  </a:lnTo>
                  <a:lnTo>
                    <a:pt x="1880743" y="1309141"/>
                  </a:lnTo>
                  <a:lnTo>
                    <a:pt x="1880743" y="1125296"/>
                  </a:lnTo>
                  <a:lnTo>
                    <a:pt x="2065324" y="1125296"/>
                  </a:lnTo>
                  <a:lnTo>
                    <a:pt x="2065324" y="1122121"/>
                  </a:lnTo>
                  <a:lnTo>
                    <a:pt x="1880743" y="1122121"/>
                  </a:lnTo>
                  <a:lnTo>
                    <a:pt x="1880743" y="938276"/>
                  </a:lnTo>
                  <a:lnTo>
                    <a:pt x="2065324" y="938276"/>
                  </a:lnTo>
                  <a:lnTo>
                    <a:pt x="2065324" y="935101"/>
                  </a:lnTo>
                  <a:lnTo>
                    <a:pt x="1880743" y="935101"/>
                  </a:lnTo>
                  <a:lnTo>
                    <a:pt x="1880743" y="751255"/>
                  </a:lnTo>
                  <a:lnTo>
                    <a:pt x="2065324" y="751255"/>
                  </a:lnTo>
                  <a:lnTo>
                    <a:pt x="2065324" y="748080"/>
                  </a:lnTo>
                  <a:lnTo>
                    <a:pt x="1880743" y="748080"/>
                  </a:lnTo>
                  <a:lnTo>
                    <a:pt x="1880743" y="564235"/>
                  </a:lnTo>
                  <a:lnTo>
                    <a:pt x="2065324" y="564235"/>
                  </a:lnTo>
                  <a:lnTo>
                    <a:pt x="2065324" y="561060"/>
                  </a:lnTo>
                  <a:lnTo>
                    <a:pt x="1880743" y="561060"/>
                  </a:lnTo>
                  <a:lnTo>
                    <a:pt x="1880743" y="377215"/>
                  </a:lnTo>
                  <a:lnTo>
                    <a:pt x="2065324" y="377215"/>
                  </a:lnTo>
                  <a:lnTo>
                    <a:pt x="2065324" y="374040"/>
                  </a:lnTo>
                  <a:lnTo>
                    <a:pt x="1880743" y="374040"/>
                  </a:lnTo>
                  <a:lnTo>
                    <a:pt x="1880743" y="190195"/>
                  </a:lnTo>
                  <a:lnTo>
                    <a:pt x="2065324" y="190195"/>
                  </a:lnTo>
                  <a:lnTo>
                    <a:pt x="2065324" y="187020"/>
                  </a:lnTo>
                  <a:lnTo>
                    <a:pt x="1880743" y="187020"/>
                  </a:lnTo>
                  <a:lnTo>
                    <a:pt x="1880743" y="3175"/>
                  </a:lnTo>
                  <a:lnTo>
                    <a:pt x="2065324" y="3175"/>
                  </a:lnTo>
                  <a:lnTo>
                    <a:pt x="2065324" y="0"/>
                  </a:lnTo>
                  <a:lnTo>
                    <a:pt x="1880743" y="0"/>
                  </a:lnTo>
                  <a:lnTo>
                    <a:pt x="1877568" y="0"/>
                  </a:lnTo>
                  <a:lnTo>
                    <a:pt x="1877568" y="3175"/>
                  </a:lnTo>
                  <a:lnTo>
                    <a:pt x="1877568" y="1122121"/>
                  </a:lnTo>
                  <a:lnTo>
                    <a:pt x="1733994" y="1122121"/>
                  </a:lnTo>
                  <a:lnTo>
                    <a:pt x="1733994" y="1125296"/>
                  </a:lnTo>
                  <a:lnTo>
                    <a:pt x="1877568" y="1125296"/>
                  </a:lnTo>
                  <a:lnTo>
                    <a:pt x="1877568" y="1309141"/>
                  </a:lnTo>
                  <a:lnTo>
                    <a:pt x="1877568" y="2244242"/>
                  </a:lnTo>
                  <a:lnTo>
                    <a:pt x="1692986" y="2244242"/>
                  </a:lnTo>
                  <a:lnTo>
                    <a:pt x="1692986" y="2060397"/>
                  </a:lnTo>
                  <a:lnTo>
                    <a:pt x="1877568" y="2060397"/>
                  </a:lnTo>
                  <a:lnTo>
                    <a:pt x="1877568" y="2057222"/>
                  </a:lnTo>
                  <a:lnTo>
                    <a:pt x="1692986" y="2057222"/>
                  </a:lnTo>
                  <a:lnTo>
                    <a:pt x="1692986" y="1873377"/>
                  </a:lnTo>
                  <a:lnTo>
                    <a:pt x="1877568" y="1873377"/>
                  </a:lnTo>
                  <a:lnTo>
                    <a:pt x="1877568" y="1870202"/>
                  </a:lnTo>
                  <a:lnTo>
                    <a:pt x="1692986" y="1870202"/>
                  </a:lnTo>
                  <a:lnTo>
                    <a:pt x="1692986" y="1686356"/>
                  </a:lnTo>
                  <a:lnTo>
                    <a:pt x="1877568" y="1686356"/>
                  </a:lnTo>
                  <a:lnTo>
                    <a:pt x="1877568" y="1683181"/>
                  </a:lnTo>
                  <a:lnTo>
                    <a:pt x="1692986" y="1683181"/>
                  </a:lnTo>
                  <a:lnTo>
                    <a:pt x="1692986" y="1499336"/>
                  </a:lnTo>
                  <a:lnTo>
                    <a:pt x="1877568" y="1499336"/>
                  </a:lnTo>
                  <a:lnTo>
                    <a:pt x="1877568" y="1496161"/>
                  </a:lnTo>
                  <a:lnTo>
                    <a:pt x="1692986" y="1496161"/>
                  </a:lnTo>
                  <a:lnTo>
                    <a:pt x="1692986" y="1312316"/>
                  </a:lnTo>
                  <a:lnTo>
                    <a:pt x="1877568" y="1312316"/>
                  </a:lnTo>
                  <a:lnTo>
                    <a:pt x="1877568" y="1309141"/>
                  </a:lnTo>
                  <a:lnTo>
                    <a:pt x="1692986" y="1309141"/>
                  </a:lnTo>
                  <a:lnTo>
                    <a:pt x="1692986" y="1297978"/>
                  </a:lnTo>
                  <a:lnTo>
                    <a:pt x="1689811" y="1297978"/>
                  </a:lnTo>
                  <a:lnTo>
                    <a:pt x="1689811" y="2244242"/>
                  </a:lnTo>
                  <a:lnTo>
                    <a:pt x="1505229" y="2244242"/>
                  </a:lnTo>
                  <a:lnTo>
                    <a:pt x="1505229" y="2060397"/>
                  </a:lnTo>
                  <a:lnTo>
                    <a:pt x="1689811" y="2060397"/>
                  </a:lnTo>
                  <a:lnTo>
                    <a:pt x="1689811" y="2057222"/>
                  </a:lnTo>
                  <a:lnTo>
                    <a:pt x="1505229" y="2057222"/>
                  </a:lnTo>
                  <a:lnTo>
                    <a:pt x="1505229" y="1873377"/>
                  </a:lnTo>
                  <a:lnTo>
                    <a:pt x="1689811" y="1873377"/>
                  </a:lnTo>
                  <a:lnTo>
                    <a:pt x="1689811" y="1870202"/>
                  </a:lnTo>
                  <a:lnTo>
                    <a:pt x="1505229" y="1870202"/>
                  </a:lnTo>
                  <a:lnTo>
                    <a:pt x="1505229" y="1686356"/>
                  </a:lnTo>
                  <a:lnTo>
                    <a:pt x="1689811" y="1686356"/>
                  </a:lnTo>
                  <a:lnTo>
                    <a:pt x="1689811" y="1683181"/>
                  </a:lnTo>
                  <a:lnTo>
                    <a:pt x="1505229" y="1683181"/>
                  </a:lnTo>
                  <a:lnTo>
                    <a:pt x="1505229" y="1499336"/>
                  </a:lnTo>
                  <a:lnTo>
                    <a:pt x="1689811" y="1499336"/>
                  </a:lnTo>
                  <a:lnTo>
                    <a:pt x="1689811" y="1496161"/>
                  </a:lnTo>
                  <a:lnTo>
                    <a:pt x="1505229" y="1496161"/>
                  </a:lnTo>
                  <a:lnTo>
                    <a:pt x="1505229" y="1312316"/>
                  </a:lnTo>
                  <a:lnTo>
                    <a:pt x="1689811" y="1312316"/>
                  </a:lnTo>
                  <a:lnTo>
                    <a:pt x="1689811" y="1309141"/>
                  </a:lnTo>
                  <a:lnTo>
                    <a:pt x="1505229" y="1309141"/>
                  </a:lnTo>
                  <a:lnTo>
                    <a:pt x="1505229" y="1297978"/>
                  </a:lnTo>
                  <a:lnTo>
                    <a:pt x="1502054" y="1297978"/>
                  </a:lnTo>
                  <a:lnTo>
                    <a:pt x="1502054" y="2244242"/>
                  </a:lnTo>
                  <a:lnTo>
                    <a:pt x="1317472" y="2244242"/>
                  </a:lnTo>
                  <a:lnTo>
                    <a:pt x="1317472" y="2060397"/>
                  </a:lnTo>
                  <a:lnTo>
                    <a:pt x="1502054" y="2060397"/>
                  </a:lnTo>
                  <a:lnTo>
                    <a:pt x="1502054" y="2057222"/>
                  </a:lnTo>
                  <a:lnTo>
                    <a:pt x="1317472" y="2057222"/>
                  </a:lnTo>
                  <a:lnTo>
                    <a:pt x="1317472" y="1873377"/>
                  </a:lnTo>
                  <a:lnTo>
                    <a:pt x="1502054" y="1873377"/>
                  </a:lnTo>
                  <a:lnTo>
                    <a:pt x="1502054" y="1870202"/>
                  </a:lnTo>
                  <a:lnTo>
                    <a:pt x="1317472" y="1870202"/>
                  </a:lnTo>
                  <a:lnTo>
                    <a:pt x="1317472" y="1686356"/>
                  </a:lnTo>
                  <a:lnTo>
                    <a:pt x="1502054" y="1686356"/>
                  </a:lnTo>
                  <a:lnTo>
                    <a:pt x="1502054" y="1683181"/>
                  </a:lnTo>
                  <a:lnTo>
                    <a:pt x="1317472" y="1683181"/>
                  </a:lnTo>
                  <a:lnTo>
                    <a:pt x="1317472" y="1499336"/>
                  </a:lnTo>
                  <a:lnTo>
                    <a:pt x="1502054" y="1499336"/>
                  </a:lnTo>
                  <a:lnTo>
                    <a:pt x="1502054" y="1496161"/>
                  </a:lnTo>
                  <a:lnTo>
                    <a:pt x="1317472" y="1496161"/>
                  </a:lnTo>
                  <a:lnTo>
                    <a:pt x="1317472" y="1312316"/>
                  </a:lnTo>
                  <a:lnTo>
                    <a:pt x="1502054" y="1312316"/>
                  </a:lnTo>
                  <a:lnTo>
                    <a:pt x="1502054" y="1309141"/>
                  </a:lnTo>
                  <a:lnTo>
                    <a:pt x="1317472" y="1309141"/>
                  </a:lnTo>
                  <a:lnTo>
                    <a:pt x="1317472" y="1125296"/>
                  </a:lnTo>
                  <a:lnTo>
                    <a:pt x="1487487" y="1125296"/>
                  </a:lnTo>
                  <a:lnTo>
                    <a:pt x="1487487" y="1122121"/>
                  </a:lnTo>
                  <a:lnTo>
                    <a:pt x="1317472" y="1122121"/>
                  </a:lnTo>
                  <a:lnTo>
                    <a:pt x="1317472" y="938276"/>
                  </a:lnTo>
                  <a:lnTo>
                    <a:pt x="1502054" y="938276"/>
                  </a:lnTo>
                  <a:lnTo>
                    <a:pt x="1502054" y="966787"/>
                  </a:lnTo>
                  <a:lnTo>
                    <a:pt x="1505229" y="966787"/>
                  </a:lnTo>
                  <a:lnTo>
                    <a:pt x="1505229" y="938276"/>
                  </a:lnTo>
                  <a:lnTo>
                    <a:pt x="1689811" y="938276"/>
                  </a:lnTo>
                  <a:lnTo>
                    <a:pt x="1689811" y="966787"/>
                  </a:lnTo>
                  <a:lnTo>
                    <a:pt x="1692986" y="966787"/>
                  </a:lnTo>
                  <a:lnTo>
                    <a:pt x="1692986" y="938276"/>
                  </a:lnTo>
                  <a:lnTo>
                    <a:pt x="1877568" y="938276"/>
                  </a:lnTo>
                  <a:lnTo>
                    <a:pt x="1877568" y="935101"/>
                  </a:lnTo>
                  <a:lnTo>
                    <a:pt x="1692986" y="935101"/>
                  </a:lnTo>
                  <a:lnTo>
                    <a:pt x="1692986" y="751255"/>
                  </a:lnTo>
                  <a:lnTo>
                    <a:pt x="1877568" y="751255"/>
                  </a:lnTo>
                  <a:lnTo>
                    <a:pt x="1877568" y="748080"/>
                  </a:lnTo>
                  <a:lnTo>
                    <a:pt x="1692986" y="748080"/>
                  </a:lnTo>
                  <a:lnTo>
                    <a:pt x="1692986" y="564235"/>
                  </a:lnTo>
                  <a:lnTo>
                    <a:pt x="1877568" y="564235"/>
                  </a:lnTo>
                  <a:lnTo>
                    <a:pt x="1877568" y="561060"/>
                  </a:lnTo>
                  <a:lnTo>
                    <a:pt x="1692986" y="561060"/>
                  </a:lnTo>
                  <a:lnTo>
                    <a:pt x="1692986" y="377215"/>
                  </a:lnTo>
                  <a:lnTo>
                    <a:pt x="1877568" y="377215"/>
                  </a:lnTo>
                  <a:lnTo>
                    <a:pt x="1877568" y="374040"/>
                  </a:lnTo>
                  <a:lnTo>
                    <a:pt x="1692986" y="374040"/>
                  </a:lnTo>
                  <a:lnTo>
                    <a:pt x="1692986" y="190195"/>
                  </a:lnTo>
                  <a:lnTo>
                    <a:pt x="1877568" y="190195"/>
                  </a:lnTo>
                  <a:lnTo>
                    <a:pt x="1877568" y="187020"/>
                  </a:lnTo>
                  <a:lnTo>
                    <a:pt x="1692986" y="187020"/>
                  </a:lnTo>
                  <a:lnTo>
                    <a:pt x="1692986" y="3175"/>
                  </a:lnTo>
                  <a:lnTo>
                    <a:pt x="1877568" y="3175"/>
                  </a:lnTo>
                  <a:lnTo>
                    <a:pt x="1877568" y="0"/>
                  </a:lnTo>
                  <a:lnTo>
                    <a:pt x="1692986" y="0"/>
                  </a:lnTo>
                  <a:lnTo>
                    <a:pt x="1689811" y="0"/>
                  </a:lnTo>
                  <a:lnTo>
                    <a:pt x="1689811" y="3175"/>
                  </a:lnTo>
                  <a:lnTo>
                    <a:pt x="1689811" y="935101"/>
                  </a:lnTo>
                  <a:lnTo>
                    <a:pt x="1505229" y="935101"/>
                  </a:lnTo>
                  <a:lnTo>
                    <a:pt x="1505229" y="751255"/>
                  </a:lnTo>
                  <a:lnTo>
                    <a:pt x="1689811" y="751255"/>
                  </a:lnTo>
                  <a:lnTo>
                    <a:pt x="1689811" y="748080"/>
                  </a:lnTo>
                  <a:lnTo>
                    <a:pt x="1505229" y="748080"/>
                  </a:lnTo>
                  <a:lnTo>
                    <a:pt x="1505229" y="564235"/>
                  </a:lnTo>
                  <a:lnTo>
                    <a:pt x="1689811" y="564235"/>
                  </a:lnTo>
                  <a:lnTo>
                    <a:pt x="1689811" y="561060"/>
                  </a:lnTo>
                  <a:lnTo>
                    <a:pt x="1505229" y="561060"/>
                  </a:lnTo>
                  <a:lnTo>
                    <a:pt x="1505229" y="377215"/>
                  </a:lnTo>
                  <a:lnTo>
                    <a:pt x="1689811" y="377215"/>
                  </a:lnTo>
                  <a:lnTo>
                    <a:pt x="1689811" y="374040"/>
                  </a:lnTo>
                  <a:lnTo>
                    <a:pt x="1505229" y="374040"/>
                  </a:lnTo>
                  <a:lnTo>
                    <a:pt x="1505229" y="190195"/>
                  </a:lnTo>
                  <a:lnTo>
                    <a:pt x="1689811" y="190195"/>
                  </a:lnTo>
                  <a:lnTo>
                    <a:pt x="1689811" y="187020"/>
                  </a:lnTo>
                  <a:lnTo>
                    <a:pt x="1505229" y="187020"/>
                  </a:lnTo>
                  <a:lnTo>
                    <a:pt x="1505229" y="3175"/>
                  </a:lnTo>
                  <a:lnTo>
                    <a:pt x="1689811" y="3175"/>
                  </a:lnTo>
                  <a:lnTo>
                    <a:pt x="1689811" y="0"/>
                  </a:lnTo>
                  <a:lnTo>
                    <a:pt x="1505229" y="0"/>
                  </a:lnTo>
                  <a:lnTo>
                    <a:pt x="1502054" y="0"/>
                  </a:lnTo>
                  <a:lnTo>
                    <a:pt x="1502054" y="3175"/>
                  </a:lnTo>
                  <a:lnTo>
                    <a:pt x="1502054" y="935101"/>
                  </a:lnTo>
                  <a:lnTo>
                    <a:pt x="1317472" y="935101"/>
                  </a:lnTo>
                  <a:lnTo>
                    <a:pt x="1317472" y="751255"/>
                  </a:lnTo>
                  <a:lnTo>
                    <a:pt x="1502054" y="751255"/>
                  </a:lnTo>
                  <a:lnTo>
                    <a:pt x="1502054" y="748080"/>
                  </a:lnTo>
                  <a:lnTo>
                    <a:pt x="1317472" y="748080"/>
                  </a:lnTo>
                  <a:lnTo>
                    <a:pt x="1317472" y="564235"/>
                  </a:lnTo>
                  <a:lnTo>
                    <a:pt x="1502054" y="564235"/>
                  </a:lnTo>
                  <a:lnTo>
                    <a:pt x="1502054" y="561060"/>
                  </a:lnTo>
                  <a:lnTo>
                    <a:pt x="1317472" y="561060"/>
                  </a:lnTo>
                  <a:lnTo>
                    <a:pt x="1317472" y="377215"/>
                  </a:lnTo>
                  <a:lnTo>
                    <a:pt x="1502054" y="377215"/>
                  </a:lnTo>
                  <a:lnTo>
                    <a:pt x="1502054" y="374040"/>
                  </a:lnTo>
                  <a:lnTo>
                    <a:pt x="1317472" y="374040"/>
                  </a:lnTo>
                  <a:lnTo>
                    <a:pt x="1317472" y="190195"/>
                  </a:lnTo>
                  <a:lnTo>
                    <a:pt x="1502054" y="190195"/>
                  </a:lnTo>
                  <a:lnTo>
                    <a:pt x="1502054" y="187020"/>
                  </a:lnTo>
                  <a:lnTo>
                    <a:pt x="1317472" y="187020"/>
                  </a:lnTo>
                  <a:lnTo>
                    <a:pt x="1317472" y="3175"/>
                  </a:lnTo>
                  <a:lnTo>
                    <a:pt x="1502054" y="3175"/>
                  </a:lnTo>
                  <a:lnTo>
                    <a:pt x="1502054" y="0"/>
                  </a:lnTo>
                  <a:lnTo>
                    <a:pt x="1317472" y="0"/>
                  </a:lnTo>
                  <a:lnTo>
                    <a:pt x="1314297" y="0"/>
                  </a:lnTo>
                  <a:lnTo>
                    <a:pt x="1314297" y="3175"/>
                  </a:lnTo>
                  <a:lnTo>
                    <a:pt x="1314297" y="2244242"/>
                  </a:lnTo>
                  <a:lnTo>
                    <a:pt x="1129715" y="2244242"/>
                  </a:lnTo>
                  <a:lnTo>
                    <a:pt x="1129715" y="2060397"/>
                  </a:lnTo>
                  <a:lnTo>
                    <a:pt x="1314297" y="2060397"/>
                  </a:lnTo>
                  <a:lnTo>
                    <a:pt x="1314297" y="2057222"/>
                  </a:lnTo>
                  <a:lnTo>
                    <a:pt x="1129715" y="2057222"/>
                  </a:lnTo>
                  <a:lnTo>
                    <a:pt x="1129715" y="1873377"/>
                  </a:lnTo>
                  <a:lnTo>
                    <a:pt x="1314297" y="1873377"/>
                  </a:lnTo>
                  <a:lnTo>
                    <a:pt x="1314297" y="1870202"/>
                  </a:lnTo>
                  <a:lnTo>
                    <a:pt x="1129715" y="1870202"/>
                  </a:lnTo>
                  <a:lnTo>
                    <a:pt x="1129715" y="1686356"/>
                  </a:lnTo>
                  <a:lnTo>
                    <a:pt x="1314297" y="1686356"/>
                  </a:lnTo>
                  <a:lnTo>
                    <a:pt x="1314297" y="1683181"/>
                  </a:lnTo>
                  <a:lnTo>
                    <a:pt x="1129715" y="1683181"/>
                  </a:lnTo>
                  <a:lnTo>
                    <a:pt x="1129715" y="1499336"/>
                  </a:lnTo>
                  <a:lnTo>
                    <a:pt x="1314297" y="1499336"/>
                  </a:lnTo>
                  <a:lnTo>
                    <a:pt x="1314297" y="1496161"/>
                  </a:lnTo>
                  <a:lnTo>
                    <a:pt x="1129715" y="1496161"/>
                  </a:lnTo>
                  <a:lnTo>
                    <a:pt x="1129715" y="1312316"/>
                  </a:lnTo>
                  <a:lnTo>
                    <a:pt x="1314297" y="1312316"/>
                  </a:lnTo>
                  <a:lnTo>
                    <a:pt x="1314297" y="1309141"/>
                  </a:lnTo>
                  <a:lnTo>
                    <a:pt x="1129715" y="1309141"/>
                  </a:lnTo>
                  <a:lnTo>
                    <a:pt x="1129715" y="1125296"/>
                  </a:lnTo>
                  <a:lnTo>
                    <a:pt x="1314297" y="1125296"/>
                  </a:lnTo>
                  <a:lnTo>
                    <a:pt x="1314297" y="1122121"/>
                  </a:lnTo>
                  <a:lnTo>
                    <a:pt x="1129715" y="1122121"/>
                  </a:lnTo>
                  <a:lnTo>
                    <a:pt x="1129715" y="938276"/>
                  </a:lnTo>
                  <a:lnTo>
                    <a:pt x="1314297" y="938276"/>
                  </a:lnTo>
                  <a:lnTo>
                    <a:pt x="1314297" y="935101"/>
                  </a:lnTo>
                  <a:lnTo>
                    <a:pt x="1129715" y="935101"/>
                  </a:lnTo>
                  <a:lnTo>
                    <a:pt x="1129715" y="751255"/>
                  </a:lnTo>
                  <a:lnTo>
                    <a:pt x="1314297" y="751255"/>
                  </a:lnTo>
                  <a:lnTo>
                    <a:pt x="1314297" y="748080"/>
                  </a:lnTo>
                  <a:lnTo>
                    <a:pt x="1129715" y="748080"/>
                  </a:lnTo>
                  <a:lnTo>
                    <a:pt x="1129715" y="564235"/>
                  </a:lnTo>
                  <a:lnTo>
                    <a:pt x="1314297" y="564235"/>
                  </a:lnTo>
                  <a:lnTo>
                    <a:pt x="1314297" y="561060"/>
                  </a:lnTo>
                  <a:lnTo>
                    <a:pt x="1129715" y="561060"/>
                  </a:lnTo>
                  <a:lnTo>
                    <a:pt x="1129715" y="377215"/>
                  </a:lnTo>
                  <a:lnTo>
                    <a:pt x="1314297" y="377215"/>
                  </a:lnTo>
                  <a:lnTo>
                    <a:pt x="1314297" y="374040"/>
                  </a:lnTo>
                  <a:lnTo>
                    <a:pt x="1129715" y="374040"/>
                  </a:lnTo>
                  <a:lnTo>
                    <a:pt x="1129715" y="190195"/>
                  </a:lnTo>
                  <a:lnTo>
                    <a:pt x="1314297" y="190195"/>
                  </a:lnTo>
                  <a:lnTo>
                    <a:pt x="1314297" y="187020"/>
                  </a:lnTo>
                  <a:lnTo>
                    <a:pt x="1129715" y="187020"/>
                  </a:lnTo>
                  <a:lnTo>
                    <a:pt x="1129715" y="3175"/>
                  </a:lnTo>
                  <a:lnTo>
                    <a:pt x="1314297" y="3175"/>
                  </a:lnTo>
                  <a:lnTo>
                    <a:pt x="1314297" y="0"/>
                  </a:lnTo>
                  <a:lnTo>
                    <a:pt x="1129715" y="0"/>
                  </a:lnTo>
                  <a:lnTo>
                    <a:pt x="1126540" y="0"/>
                  </a:lnTo>
                  <a:lnTo>
                    <a:pt x="1126540" y="3175"/>
                  </a:lnTo>
                  <a:lnTo>
                    <a:pt x="1126540" y="2244242"/>
                  </a:lnTo>
                  <a:lnTo>
                    <a:pt x="941959" y="2244242"/>
                  </a:lnTo>
                  <a:lnTo>
                    <a:pt x="941959" y="2060397"/>
                  </a:lnTo>
                  <a:lnTo>
                    <a:pt x="1126540" y="2060397"/>
                  </a:lnTo>
                  <a:lnTo>
                    <a:pt x="1126540" y="2057222"/>
                  </a:lnTo>
                  <a:lnTo>
                    <a:pt x="941959" y="2057222"/>
                  </a:lnTo>
                  <a:lnTo>
                    <a:pt x="941959" y="1873377"/>
                  </a:lnTo>
                  <a:lnTo>
                    <a:pt x="1126540" y="1873377"/>
                  </a:lnTo>
                  <a:lnTo>
                    <a:pt x="1126540" y="1870202"/>
                  </a:lnTo>
                  <a:lnTo>
                    <a:pt x="941959" y="1870202"/>
                  </a:lnTo>
                  <a:lnTo>
                    <a:pt x="941959" y="1686356"/>
                  </a:lnTo>
                  <a:lnTo>
                    <a:pt x="1126540" y="1686356"/>
                  </a:lnTo>
                  <a:lnTo>
                    <a:pt x="1126540" y="1683181"/>
                  </a:lnTo>
                  <a:lnTo>
                    <a:pt x="941959" y="1683181"/>
                  </a:lnTo>
                  <a:lnTo>
                    <a:pt x="941959" y="1499336"/>
                  </a:lnTo>
                  <a:lnTo>
                    <a:pt x="1126540" y="1499336"/>
                  </a:lnTo>
                  <a:lnTo>
                    <a:pt x="1126540" y="1496161"/>
                  </a:lnTo>
                  <a:lnTo>
                    <a:pt x="941959" y="1496161"/>
                  </a:lnTo>
                  <a:lnTo>
                    <a:pt x="941959" y="1312316"/>
                  </a:lnTo>
                  <a:lnTo>
                    <a:pt x="1126540" y="1312316"/>
                  </a:lnTo>
                  <a:lnTo>
                    <a:pt x="1126540" y="1309141"/>
                  </a:lnTo>
                  <a:lnTo>
                    <a:pt x="941959" y="1309141"/>
                  </a:lnTo>
                  <a:lnTo>
                    <a:pt x="941959" y="1125296"/>
                  </a:lnTo>
                  <a:lnTo>
                    <a:pt x="1126540" y="1125296"/>
                  </a:lnTo>
                  <a:lnTo>
                    <a:pt x="1126540" y="1122121"/>
                  </a:lnTo>
                  <a:lnTo>
                    <a:pt x="941959" y="1122121"/>
                  </a:lnTo>
                  <a:lnTo>
                    <a:pt x="941959" y="938276"/>
                  </a:lnTo>
                  <a:lnTo>
                    <a:pt x="1126540" y="938276"/>
                  </a:lnTo>
                  <a:lnTo>
                    <a:pt x="1126540" y="935101"/>
                  </a:lnTo>
                  <a:lnTo>
                    <a:pt x="941959" y="935101"/>
                  </a:lnTo>
                  <a:lnTo>
                    <a:pt x="941959" y="751255"/>
                  </a:lnTo>
                  <a:lnTo>
                    <a:pt x="1126540" y="751255"/>
                  </a:lnTo>
                  <a:lnTo>
                    <a:pt x="1126540" y="748080"/>
                  </a:lnTo>
                  <a:lnTo>
                    <a:pt x="941959" y="748080"/>
                  </a:lnTo>
                  <a:lnTo>
                    <a:pt x="941959" y="564235"/>
                  </a:lnTo>
                  <a:lnTo>
                    <a:pt x="1126540" y="564235"/>
                  </a:lnTo>
                  <a:lnTo>
                    <a:pt x="1126540" y="561060"/>
                  </a:lnTo>
                  <a:lnTo>
                    <a:pt x="941959" y="561060"/>
                  </a:lnTo>
                  <a:lnTo>
                    <a:pt x="941959" y="377215"/>
                  </a:lnTo>
                  <a:lnTo>
                    <a:pt x="1126540" y="377215"/>
                  </a:lnTo>
                  <a:lnTo>
                    <a:pt x="1126540" y="374040"/>
                  </a:lnTo>
                  <a:lnTo>
                    <a:pt x="941959" y="374040"/>
                  </a:lnTo>
                  <a:lnTo>
                    <a:pt x="941959" y="190195"/>
                  </a:lnTo>
                  <a:lnTo>
                    <a:pt x="1126540" y="190195"/>
                  </a:lnTo>
                  <a:lnTo>
                    <a:pt x="1126540" y="187020"/>
                  </a:lnTo>
                  <a:lnTo>
                    <a:pt x="941959" y="187020"/>
                  </a:lnTo>
                  <a:lnTo>
                    <a:pt x="941959" y="3175"/>
                  </a:lnTo>
                  <a:lnTo>
                    <a:pt x="1126540" y="3175"/>
                  </a:lnTo>
                  <a:lnTo>
                    <a:pt x="1126540" y="0"/>
                  </a:lnTo>
                  <a:lnTo>
                    <a:pt x="941959" y="0"/>
                  </a:lnTo>
                  <a:lnTo>
                    <a:pt x="938784" y="0"/>
                  </a:lnTo>
                  <a:lnTo>
                    <a:pt x="938784" y="3175"/>
                  </a:lnTo>
                  <a:lnTo>
                    <a:pt x="938784" y="2244242"/>
                  </a:lnTo>
                  <a:lnTo>
                    <a:pt x="754202" y="2244242"/>
                  </a:lnTo>
                  <a:lnTo>
                    <a:pt x="754202" y="2060397"/>
                  </a:lnTo>
                  <a:lnTo>
                    <a:pt x="938784" y="2060397"/>
                  </a:lnTo>
                  <a:lnTo>
                    <a:pt x="938784" y="2057222"/>
                  </a:lnTo>
                  <a:lnTo>
                    <a:pt x="754202" y="2057222"/>
                  </a:lnTo>
                  <a:lnTo>
                    <a:pt x="754202" y="1873377"/>
                  </a:lnTo>
                  <a:lnTo>
                    <a:pt x="938784" y="1873377"/>
                  </a:lnTo>
                  <a:lnTo>
                    <a:pt x="938784" y="1870202"/>
                  </a:lnTo>
                  <a:lnTo>
                    <a:pt x="754202" y="1870202"/>
                  </a:lnTo>
                  <a:lnTo>
                    <a:pt x="754202" y="1686356"/>
                  </a:lnTo>
                  <a:lnTo>
                    <a:pt x="938784" y="1686356"/>
                  </a:lnTo>
                  <a:lnTo>
                    <a:pt x="938784" y="1683181"/>
                  </a:lnTo>
                  <a:lnTo>
                    <a:pt x="754202" y="1683181"/>
                  </a:lnTo>
                  <a:lnTo>
                    <a:pt x="754202" y="1499336"/>
                  </a:lnTo>
                  <a:lnTo>
                    <a:pt x="938784" y="1499336"/>
                  </a:lnTo>
                  <a:lnTo>
                    <a:pt x="938784" y="1496161"/>
                  </a:lnTo>
                  <a:lnTo>
                    <a:pt x="754202" y="1496161"/>
                  </a:lnTo>
                  <a:lnTo>
                    <a:pt x="754202" y="1312316"/>
                  </a:lnTo>
                  <a:lnTo>
                    <a:pt x="938784" y="1312316"/>
                  </a:lnTo>
                  <a:lnTo>
                    <a:pt x="938784" y="1309141"/>
                  </a:lnTo>
                  <a:lnTo>
                    <a:pt x="754202" y="1309141"/>
                  </a:lnTo>
                  <a:lnTo>
                    <a:pt x="754202" y="1125296"/>
                  </a:lnTo>
                  <a:lnTo>
                    <a:pt x="938784" y="1125296"/>
                  </a:lnTo>
                  <a:lnTo>
                    <a:pt x="938784" y="1122121"/>
                  </a:lnTo>
                  <a:lnTo>
                    <a:pt x="754202" y="1122121"/>
                  </a:lnTo>
                  <a:lnTo>
                    <a:pt x="754202" y="938276"/>
                  </a:lnTo>
                  <a:lnTo>
                    <a:pt x="938784" y="938276"/>
                  </a:lnTo>
                  <a:lnTo>
                    <a:pt x="938784" y="935101"/>
                  </a:lnTo>
                  <a:lnTo>
                    <a:pt x="754202" y="935101"/>
                  </a:lnTo>
                  <a:lnTo>
                    <a:pt x="754202" y="751255"/>
                  </a:lnTo>
                  <a:lnTo>
                    <a:pt x="938784" y="751255"/>
                  </a:lnTo>
                  <a:lnTo>
                    <a:pt x="938784" y="748080"/>
                  </a:lnTo>
                  <a:lnTo>
                    <a:pt x="754202" y="748080"/>
                  </a:lnTo>
                  <a:lnTo>
                    <a:pt x="754202" y="564235"/>
                  </a:lnTo>
                  <a:lnTo>
                    <a:pt x="938784" y="564235"/>
                  </a:lnTo>
                  <a:lnTo>
                    <a:pt x="938784" y="561060"/>
                  </a:lnTo>
                  <a:lnTo>
                    <a:pt x="754202" y="561060"/>
                  </a:lnTo>
                  <a:lnTo>
                    <a:pt x="754202" y="377215"/>
                  </a:lnTo>
                  <a:lnTo>
                    <a:pt x="938784" y="377215"/>
                  </a:lnTo>
                  <a:lnTo>
                    <a:pt x="938784" y="374040"/>
                  </a:lnTo>
                  <a:lnTo>
                    <a:pt x="754202" y="374040"/>
                  </a:lnTo>
                  <a:lnTo>
                    <a:pt x="754202" y="190195"/>
                  </a:lnTo>
                  <a:lnTo>
                    <a:pt x="938784" y="190195"/>
                  </a:lnTo>
                  <a:lnTo>
                    <a:pt x="938784" y="187020"/>
                  </a:lnTo>
                  <a:lnTo>
                    <a:pt x="754202" y="187020"/>
                  </a:lnTo>
                  <a:lnTo>
                    <a:pt x="754202" y="3175"/>
                  </a:lnTo>
                  <a:lnTo>
                    <a:pt x="938784" y="3175"/>
                  </a:lnTo>
                  <a:lnTo>
                    <a:pt x="938784" y="0"/>
                  </a:lnTo>
                  <a:lnTo>
                    <a:pt x="754202" y="0"/>
                  </a:lnTo>
                  <a:lnTo>
                    <a:pt x="751027" y="0"/>
                  </a:lnTo>
                  <a:lnTo>
                    <a:pt x="751027" y="3175"/>
                  </a:lnTo>
                  <a:lnTo>
                    <a:pt x="751027" y="2244242"/>
                  </a:lnTo>
                  <a:lnTo>
                    <a:pt x="566445" y="2244242"/>
                  </a:lnTo>
                  <a:lnTo>
                    <a:pt x="566445" y="2060397"/>
                  </a:lnTo>
                  <a:lnTo>
                    <a:pt x="751027" y="2060397"/>
                  </a:lnTo>
                  <a:lnTo>
                    <a:pt x="751027" y="2057222"/>
                  </a:lnTo>
                  <a:lnTo>
                    <a:pt x="566445" y="2057222"/>
                  </a:lnTo>
                  <a:lnTo>
                    <a:pt x="566445" y="1873377"/>
                  </a:lnTo>
                  <a:lnTo>
                    <a:pt x="751027" y="1873377"/>
                  </a:lnTo>
                  <a:lnTo>
                    <a:pt x="751027" y="1870202"/>
                  </a:lnTo>
                  <a:lnTo>
                    <a:pt x="566445" y="1870202"/>
                  </a:lnTo>
                  <a:lnTo>
                    <a:pt x="566445" y="1686356"/>
                  </a:lnTo>
                  <a:lnTo>
                    <a:pt x="751027" y="1686356"/>
                  </a:lnTo>
                  <a:lnTo>
                    <a:pt x="751027" y="1683181"/>
                  </a:lnTo>
                  <a:lnTo>
                    <a:pt x="566445" y="1683181"/>
                  </a:lnTo>
                  <a:lnTo>
                    <a:pt x="566445" y="1499336"/>
                  </a:lnTo>
                  <a:lnTo>
                    <a:pt x="751027" y="1499336"/>
                  </a:lnTo>
                  <a:lnTo>
                    <a:pt x="751027" y="1496161"/>
                  </a:lnTo>
                  <a:lnTo>
                    <a:pt x="566445" y="1496161"/>
                  </a:lnTo>
                  <a:lnTo>
                    <a:pt x="566445" y="1312316"/>
                  </a:lnTo>
                  <a:lnTo>
                    <a:pt x="751027" y="1312316"/>
                  </a:lnTo>
                  <a:lnTo>
                    <a:pt x="751027" y="1309141"/>
                  </a:lnTo>
                  <a:lnTo>
                    <a:pt x="566445" y="1309141"/>
                  </a:lnTo>
                  <a:lnTo>
                    <a:pt x="566445" y="1125296"/>
                  </a:lnTo>
                  <a:lnTo>
                    <a:pt x="751027" y="1125296"/>
                  </a:lnTo>
                  <a:lnTo>
                    <a:pt x="751027" y="1122121"/>
                  </a:lnTo>
                  <a:lnTo>
                    <a:pt x="566445" y="1122121"/>
                  </a:lnTo>
                  <a:lnTo>
                    <a:pt x="566445" y="938276"/>
                  </a:lnTo>
                  <a:lnTo>
                    <a:pt x="751027" y="938276"/>
                  </a:lnTo>
                  <a:lnTo>
                    <a:pt x="751027" y="935101"/>
                  </a:lnTo>
                  <a:lnTo>
                    <a:pt x="566445" y="935101"/>
                  </a:lnTo>
                  <a:lnTo>
                    <a:pt x="566445" y="751255"/>
                  </a:lnTo>
                  <a:lnTo>
                    <a:pt x="751027" y="751255"/>
                  </a:lnTo>
                  <a:lnTo>
                    <a:pt x="751027" y="748080"/>
                  </a:lnTo>
                  <a:lnTo>
                    <a:pt x="566445" y="748080"/>
                  </a:lnTo>
                  <a:lnTo>
                    <a:pt x="566445" y="564235"/>
                  </a:lnTo>
                  <a:lnTo>
                    <a:pt x="751027" y="564235"/>
                  </a:lnTo>
                  <a:lnTo>
                    <a:pt x="751027" y="561060"/>
                  </a:lnTo>
                  <a:lnTo>
                    <a:pt x="566445" y="561060"/>
                  </a:lnTo>
                  <a:lnTo>
                    <a:pt x="566445" y="377215"/>
                  </a:lnTo>
                  <a:lnTo>
                    <a:pt x="751027" y="377215"/>
                  </a:lnTo>
                  <a:lnTo>
                    <a:pt x="751027" y="374040"/>
                  </a:lnTo>
                  <a:lnTo>
                    <a:pt x="566445" y="374040"/>
                  </a:lnTo>
                  <a:lnTo>
                    <a:pt x="566445" y="190195"/>
                  </a:lnTo>
                  <a:lnTo>
                    <a:pt x="751027" y="190195"/>
                  </a:lnTo>
                  <a:lnTo>
                    <a:pt x="751027" y="187020"/>
                  </a:lnTo>
                  <a:lnTo>
                    <a:pt x="566445" y="187020"/>
                  </a:lnTo>
                  <a:lnTo>
                    <a:pt x="566445" y="3175"/>
                  </a:lnTo>
                  <a:lnTo>
                    <a:pt x="751027" y="3175"/>
                  </a:lnTo>
                  <a:lnTo>
                    <a:pt x="751027" y="0"/>
                  </a:lnTo>
                  <a:lnTo>
                    <a:pt x="566445" y="0"/>
                  </a:lnTo>
                  <a:lnTo>
                    <a:pt x="563270" y="0"/>
                  </a:lnTo>
                  <a:lnTo>
                    <a:pt x="563270" y="3175"/>
                  </a:lnTo>
                  <a:lnTo>
                    <a:pt x="563270" y="2244242"/>
                  </a:lnTo>
                  <a:lnTo>
                    <a:pt x="378688" y="2244242"/>
                  </a:lnTo>
                  <a:lnTo>
                    <a:pt x="378688" y="2060397"/>
                  </a:lnTo>
                  <a:lnTo>
                    <a:pt x="563270" y="2060397"/>
                  </a:lnTo>
                  <a:lnTo>
                    <a:pt x="563270" y="2057222"/>
                  </a:lnTo>
                  <a:lnTo>
                    <a:pt x="378688" y="2057222"/>
                  </a:lnTo>
                  <a:lnTo>
                    <a:pt x="378688" y="1873377"/>
                  </a:lnTo>
                  <a:lnTo>
                    <a:pt x="563270" y="1873377"/>
                  </a:lnTo>
                  <a:lnTo>
                    <a:pt x="563270" y="1870202"/>
                  </a:lnTo>
                  <a:lnTo>
                    <a:pt x="378688" y="1870202"/>
                  </a:lnTo>
                  <a:lnTo>
                    <a:pt x="378688" y="1686356"/>
                  </a:lnTo>
                  <a:lnTo>
                    <a:pt x="563270" y="1686356"/>
                  </a:lnTo>
                  <a:lnTo>
                    <a:pt x="563270" y="1683181"/>
                  </a:lnTo>
                  <a:lnTo>
                    <a:pt x="378688" y="1683181"/>
                  </a:lnTo>
                  <a:lnTo>
                    <a:pt x="378688" y="1499336"/>
                  </a:lnTo>
                  <a:lnTo>
                    <a:pt x="563270" y="1499336"/>
                  </a:lnTo>
                  <a:lnTo>
                    <a:pt x="563270" y="1496161"/>
                  </a:lnTo>
                  <a:lnTo>
                    <a:pt x="378688" y="1496161"/>
                  </a:lnTo>
                  <a:lnTo>
                    <a:pt x="378688" y="1312316"/>
                  </a:lnTo>
                  <a:lnTo>
                    <a:pt x="563270" y="1312316"/>
                  </a:lnTo>
                  <a:lnTo>
                    <a:pt x="563270" y="1309141"/>
                  </a:lnTo>
                  <a:lnTo>
                    <a:pt x="378688" y="1309141"/>
                  </a:lnTo>
                  <a:lnTo>
                    <a:pt x="378688" y="1125296"/>
                  </a:lnTo>
                  <a:lnTo>
                    <a:pt x="563270" y="1125296"/>
                  </a:lnTo>
                  <a:lnTo>
                    <a:pt x="563270" y="1122121"/>
                  </a:lnTo>
                  <a:lnTo>
                    <a:pt x="378688" y="1122121"/>
                  </a:lnTo>
                  <a:lnTo>
                    <a:pt x="378688" y="938276"/>
                  </a:lnTo>
                  <a:lnTo>
                    <a:pt x="563270" y="938276"/>
                  </a:lnTo>
                  <a:lnTo>
                    <a:pt x="563270" y="935101"/>
                  </a:lnTo>
                  <a:lnTo>
                    <a:pt x="378688" y="935101"/>
                  </a:lnTo>
                  <a:lnTo>
                    <a:pt x="378688" y="751255"/>
                  </a:lnTo>
                  <a:lnTo>
                    <a:pt x="563270" y="751255"/>
                  </a:lnTo>
                  <a:lnTo>
                    <a:pt x="563270" y="748080"/>
                  </a:lnTo>
                  <a:lnTo>
                    <a:pt x="378688" y="748080"/>
                  </a:lnTo>
                  <a:lnTo>
                    <a:pt x="378688" y="564235"/>
                  </a:lnTo>
                  <a:lnTo>
                    <a:pt x="563270" y="564235"/>
                  </a:lnTo>
                  <a:lnTo>
                    <a:pt x="563270" y="561060"/>
                  </a:lnTo>
                  <a:lnTo>
                    <a:pt x="378688" y="561060"/>
                  </a:lnTo>
                  <a:lnTo>
                    <a:pt x="378688" y="377215"/>
                  </a:lnTo>
                  <a:lnTo>
                    <a:pt x="563270" y="377215"/>
                  </a:lnTo>
                  <a:lnTo>
                    <a:pt x="563270" y="374040"/>
                  </a:lnTo>
                  <a:lnTo>
                    <a:pt x="378688" y="374040"/>
                  </a:lnTo>
                  <a:lnTo>
                    <a:pt x="378688" y="190195"/>
                  </a:lnTo>
                  <a:lnTo>
                    <a:pt x="563270" y="190195"/>
                  </a:lnTo>
                  <a:lnTo>
                    <a:pt x="563270" y="187020"/>
                  </a:lnTo>
                  <a:lnTo>
                    <a:pt x="378688" y="187020"/>
                  </a:lnTo>
                  <a:lnTo>
                    <a:pt x="378688" y="3175"/>
                  </a:lnTo>
                  <a:lnTo>
                    <a:pt x="563270" y="3175"/>
                  </a:lnTo>
                  <a:lnTo>
                    <a:pt x="563270" y="0"/>
                  </a:lnTo>
                  <a:lnTo>
                    <a:pt x="378688" y="0"/>
                  </a:lnTo>
                  <a:lnTo>
                    <a:pt x="375513" y="0"/>
                  </a:lnTo>
                  <a:lnTo>
                    <a:pt x="375513" y="3175"/>
                  </a:lnTo>
                  <a:lnTo>
                    <a:pt x="375513" y="2244242"/>
                  </a:lnTo>
                  <a:lnTo>
                    <a:pt x="190931" y="2244242"/>
                  </a:lnTo>
                  <a:lnTo>
                    <a:pt x="190931" y="2060397"/>
                  </a:lnTo>
                  <a:lnTo>
                    <a:pt x="375513" y="2060397"/>
                  </a:lnTo>
                  <a:lnTo>
                    <a:pt x="375513" y="2057222"/>
                  </a:lnTo>
                  <a:lnTo>
                    <a:pt x="190931" y="2057222"/>
                  </a:lnTo>
                  <a:lnTo>
                    <a:pt x="190931" y="1873377"/>
                  </a:lnTo>
                  <a:lnTo>
                    <a:pt x="375513" y="1873377"/>
                  </a:lnTo>
                  <a:lnTo>
                    <a:pt x="375513" y="1870202"/>
                  </a:lnTo>
                  <a:lnTo>
                    <a:pt x="190931" y="1870202"/>
                  </a:lnTo>
                  <a:lnTo>
                    <a:pt x="190931" y="1686356"/>
                  </a:lnTo>
                  <a:lnTo>
                    <a:pt x="375513" y="1686356"/>
                  </a:lnTo>
                  <a:lnTo>
                    <a:pt x="375513" y="1683181"/>
                  </a:lnTo>
                  <a:lnTo>
                    <a:pt x="190931" y="1683181"/>
                  </a:lnTo>
                  <a:lnTo>
                    <a:pt x="190931" y="1499336"/>
                  </a:lnTo>
                  <a:lnTo>
                    <a:pt x="375513" y="1499336"/>
                  </a:lnTo>
                  <a:lnTo>
                    <a:pt x="375513" y="1496161"/>
                  </a:lnTo>
                  <a:lnTo>
                    <a:pt x="190931" y="1496161"/>
                  </a:lnTo>
                  <a:lnTo>
                    <a:pt x="190931" y="1312316"/>
                  </a:lnTo>
                  <a:lnTo>
                    <a:pt x="375513" y="1312316"/>
                  </a:lnTo>
                  <a:lnTo>
                    <a:pt x="375513" y="1309141"/>
                  </a:lnTo>
                  <a:lnTo>
                    <a:pt x="190931" y="1309141"/>
                  </a:lnTo>
                  <a:lnTo>
                    <a:pt x="190931" y="1125296"/>
                  </a:lnTo>
                  <a:lnTo>
                    <a:pt x="375513" y="1125296"/>
                  </a:lnTo>
                  <a:lnTo>
                    <a:pt x="375513" y="1122121"/>
                  </a:lnTo>
                  <a:lnTo>
                    <a:pt x="190931" y="1122121"/>
                  </a:lnTo>
                  <a:lnTo>
                    <a:pt x="190931" y="938276"/>
                  </a:lnTo>
                  <a:lnTo>
                    <a:pt x="375513" y="938276"/>
                  </a:lnTo>
                  <a:lnTo>
                    <a:pt x="375513" y="935101"/>
                  </a:lnTo>
                  <a:lnTo>
                    <a:pt x="190931" y="935101"/>
                  </a:lnTo>
                  <a:lnTo>
                    <a:pt x="190931" y="751255"/>
                  </a:lnTo>
                  <a:lnTo>
                    <a:pt x="375513" y="751255"/>
                  </a:lnTo>
                  <a:lnTo>
                    <a:pt x="375513" y="748080"/>
                  </a:lnTo>
                  <a:lnTo>
                    <a:pt x="190931" y="748080"/>
                  </a:lnTo>
                  <a:lnTo>
                    <a:pt x="190931" y="564235"/>
                  </a:lnTo>
                  <a:lnTo>
                    <a:pt x="375513" y="564235"/>
                  </a:lnTo>
                  <a:lnTo>
                    <a:pt x="375513" y="561060"/>
                  </a:lnTo>
                  <a:lnTo>
                    <a:pt x="190931" y="561060"/>
                  </a:lnTo>
                  <a:lnTo>
                    <a:pt x="190931" y="377215"/>
                  </a:lnTo>
                  <a:lnTo>
                    <a:pt x="375513" y="377215"/>
                  </a:lnTo>
                  <a:lnTo>
                    <a:pt x="375513" y="374040"/>
                  </a:lnTo>
                  <a:lnTo>
                    <a:pt x="190931" y="374040"/>
                  </a:lnTo>
                  <a:lnTo>
                    <a:pt x="190931" y="190195"/>
                  </a:lnTo>
                  <a:lnTo>
                    <a:pt x="375513" y="190195"/>
                  </a:lnTo>
                  <a:lnTo>
                    <a:pt x="375513" y="187020"/>
                  </a:lnTo>
                  <a:lnTo>
                    <a:pt x="190931" y="187020"/>
                  </a:lnTo>
                  <a:lnTo>
                    <a:pt x="190931" y="3175"/>
                  </a:lnTo>
                  <a:lnTo>
                    <a:pt x="375513" y="3175"/>
                  </a:lnTo>
                  <a:lnTo>
                    <a:pt x="375513" y="0"/>
                  </a:lnTo>
                  <a:lnTo>
                    <a:pt x="190931" y="0"/>
                  </a:lnTo>
                  <a:lnTo>
                    <a:pt x="187756" y="0"/>
                  </a:lnTo>
                  <a:lnTo>
                    <a:pt x="187756" y="3175"/>
                  </a:lnTo>
                  <a:lnTo>
                    <a:pt x="187756" y="2244242"/>
                  </a:lnTo>
                  <a:lnTo>
                    <a:pt x="3175" y="2244242"/>
                  </a:lnTo>
                  <a:lnTo>
                    <a:pt x="3175" y="2060397"/>
                  </a:lnTo>
                  <a:lnTo>
                    <a:pt x="187756" y="2060397"/>
                  </a:lnTo>
                  <a:lnTo>
                    <a:pt x="187756" y="2057222"/>
                  </a:lnTo>
                  <a:lnTo>
                    <a:pt x="3175" y="2057222"/>
                  </a:lnTo>
                  <a:lnTo>
                    <a:pt x="3175" y="1873377"/>
                  </a:lnTo>
                  <a:lnTo>
                    <a:pt x="187756" y="1873377"/>
                  </a:lnTo>
                  <a:lnTo>
                    <a:pt x="187756" y="1870202"/>
                  </a:lnTo>
                  <a:lnTo>
                    <a:pt x="3175" y="1870202"/>
                  </a:lnTo>
                  <a:lnTo>
                    <a:pt x="3175" y="1686356"/>
                  </a:lnTo>
                  <a:lnTo>
                    <a:pt x="187756" y="1686356"/>
                  </a:lnTo>
                  <a:lnTo>
                    <a:pt x="187756" y="1683181"/>
                  </a:lnTo>
                  <a:lnTo>
                    <a:pt x="3175" y="1683181"/>
                  </a:lnTo>
                  <a:lnTo>
                    <a:pt x="3175" y="1499336"/>
                  </a:lnTo>
                  <a:lnTo>
                    <a:pt x="187756" y="1499336"/>
                  </a:lnTo>
                  <a:lnTo>
                    <a:pt x="187756" y="1496161"/>
                  </a:lnTo>
                  <a:lnTo>
                    <a:pt x="3175" y="1496161"/>
                  </a:lnTo>
                  <a:lnTo>
                    <a:pt x="3175" y="1312316"/>
                  </a:lnTo>
                  <a:lnTo>
                    <a:pt x="187756" y="1312316"/>
                  </a:lnTo>
                  <a:lnTo>
                    <a:pt x="187756" y="1309141"/>
                  </a:lnTo>
                  <a:lnTo>
                    <a:pt x="3175" y="1309141"/>
                  </a:lnTo>
                  <a:lnTo>
                    <a:pt x="3175" y="1125296"/>
                  </a:lnTo>
                  <a:lnTo>
                    <a:pt x="187756" y="1125296"/>
                  </a:lnTo>
                  <a:lnTo>
                    <a:pt x="187756" y="1122121"/>
                  </a:lnTo>
                  <a:lnTo>
                    <a:pt x="3175" y="1122121"/>
                  </a:lnTo>
                  <a:lnTo>
                    <a:pt x="3175" y="938276"/>
                  </a:lnTo>
                  <a:lnTo>
                    <a:pt x="187756" y="938276"/>
                  </a:lnTo>
                  <a:lnTo>
                    <a:pt x="187756" y="935101"/>
                  </a:lnTo>
                  <a:lnTo>
                    <a:pt x="3175" y="935101"/>
                  </a:lnTo>
                  <a:lnTo>
                    <a:pt x="3175" y="751255"/>
                  </a:lnTo>
                  <a:lnTo>
                    <a:pt x="187756" y="751255"/>
                  </a:lnTo>
                  <a:lnTo>
                    <a:pt x="187756" y="748080"/>
                  </a:lnTo>
                  <a:lnTo>
                    <a:pt x="3175" y="748080"/>
                  </a:lnTo>
                  <a:lnTo>
                    <a:pt x="3175" y="564235"/>
                  </a:lnTo>
                  <a:lnTo>
                    <a:pt x="187756" y="564235"/>
                  </a:lnTo>
                  <a:lnTo>
                    <a:pt x="187756" y="561060"/>
                  </a:lnTo>
                  <a:lnTo>
                    <a:pt x="3175" y="561060"/>
                  </a:lnTo>
                  <a:lnTo>
                    <a:pt x="3175" y="377215"/>
                  </a:lnTo>
                  <a:lnTo>
                    <a:pt x="187756" y="377215"/>
                  </a:lnTo>
                  <a:lnTo>
                    <a:pt x="187756" y="374040"/>
                  </a:lnTo>
                  <a:lnTo>
                    <a:pt x="3175" y="374040"/>
                  </a:lnTo>
                  <a:lnTo>
                    <a:pt x="3175" y="190195"/>
                  </a:lnTo>
                  <a:lnTo>
                    <a:pt x="187756" y="190195"/>
                  </a:lnTo>
                  <a:lnTo>
                    <a:pt x="187756" y="187020"/>
                  </a:lnTo>
                  <a:lnTo>
                    <a:pt x="3175" y="187020"/>
                  </a:lnTo>
                  <a:lnTo>
                    <a:pt x="3175" y="3175"/>
                  </a:lnTo>
                  <a:lnTo>
                    <a:pt x="187756" y="3175"/>
                  </a:lnTo>
                  <a:lnTo>
                    <a:pt x="187756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75"/>
                  </a:lnTo>
                  <a:lnTo>
                    <a:pt x="0" y="2247417"/>
                  </a:lnTo>
                  <a:lnTo>
                    <a:pt x="3175" y="2247417"/>
                  </a:lnTo>
                  <a:lnTo>
                    <a:pt x="2256256" y="2247417"/>
                  </a:lnTo>
                  <a:lnTo>
                    <a:pt x="2256256" y="2244242"/>
                  </a:lnTo>
                  <a:lnTo>
                    <a:pt x="2256256" y="3175"/>
                  </a:lnTo>
                  <a:lnTo>
                    <a:pt x="2256256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6828" y="2491676"/>
              <a:ext cx="2475627" cy="19811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44144" y="2558046"/>
              <a:ext cx="2181225" cy="33655"/>
            </a:xfrm>
            <a:custGeom>
              <a:avLst/>
              <a:gdLst/>
              <a:ahLst/>
              <a:cxnLst/>
              <a:rect l="l" t="t" r="r" b="b"/>
              <a:pathLst>
                <a:path w="2181225" h="33655">
                  <a:moveTo>
                    <a:pt x="2180983" y="0"/>
                  </a:moveTo>
                  <a:lnTo>
                    <a:pt x="0" y="0"/>
                  </a:lnTo>
                  <a:lnTo>
                    <a:pt x="0" y="10274"/>
                  </a:lnTo>
                  <a:lnTo>
                    <a:pt x="0" y="20548"/>
                  </a:lnTo>
                  <a:lnTo>
                    <a:pt x="0" y="22974"/>
                  </a:lnTo>
                  <a:lnTo>
                    <a:pt x="0" y="33248"/>
                  </a:lnTo>
                  <a:lnTo>
                    <a:pt x="2180983" y="33248"/>
                  </a:lnTo>
                  <a:lnTo>
                    <a:pt x="2180983" y="22974"/>
                  </a:lnTo>
                  <a:lnTo>
                    <a:pt x="2180983" y="20548"/>
                  </a:lnTo>
                  <a:lnTo>
                    <a:pt x="2180983" y="10274"/>
                  </a:lnTo>
                  <a:lnTo>
                    <a:pt x="2180983" y="0"/>
                  </a:lnTo>
                  <a:close/>
                </a:path>
              </a:pathLst>
            </a:custGeom>
            <a:solidFill>
              <a:srgbClr val="4285F4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34924" y="2509786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5582" y="1353201"/>
              <a:ext cx="198120" cy="247506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534642" y="1480521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473682" y="1371307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19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19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4408" y="2501115"/>
              <a:ext cx="187325" cy="18732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7271" y="2520978"/>
              <a:ext cx="101599" cy="10159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62508" y="2516215"/>
              <a:ext cx="111124" cy="11112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6971" y="2314807"/>
              <a:ext cx="187325" cy="18732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89834" y="2334669"/>
              <a:ext cx="101599" cy="1016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85071" y="2329906"/>
              <a:ext cx="111124" cy="11112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75703" y="1137242"/>
              <a:ext cx="2363100" cy="33729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918562" y="1168082"/>
              <a:ext cx="2175510" cy="236854"/>
            </a:xfrm>
            <a:custGeom>
              <a:avLst/>
              <a:gdLst/>
              <a:ahLst/>
              <a:cxnLst/>
              <a:rect l="l" t="t" r="r" b="b"/>
              <a:pathLst>
                <a:path w="2175510" h="236855">
                  <a:moveTo>
                    <a:pt x="0" y="236619"/>
                  </a:moveTo>
                  <a:lnTo>
                    <a:pt x="48134" y="217559"/>
                  </a:lnTo>
                  <a:lnTo>
                    <a:pt x="96265" y="199299"/>
                  </a:lnTo>
                  <a:lnTo>
                    <a:pt x="144393" y="181839"/>
                  </a:lnTo>
                  <a:lnTo>
                    <a:pt x="192518" y="165180"/>
                  </a:lnTo>
                  <a:lnTo>
                    <a:pt x="240640" y="149321"/>
                  </a:lnTo>
                  <a:lnTo>
                    <a:pt x="288759" y="134262"/>
                  </a:lnTo>
                  <a:lnTo>
                    <a:pt x="336875" y="120003"/>
                  </a:lnTo>
                  <a:lnTo>
                    <a:pt x="384988" y="106545"/>
                  </a:lnTo>
                  <a:lnTo>
                    <a:pt x="433098" y="93886"/>
                  </a:lnTo>
                  <a:lnTo>
                    <a:pt x="481205" y="82028"/>
                  </a:lnTo>
                  <a:lnTo>
                    <a:pt x="529309" y="70970"/>
                  </a:lnTo>
                  <a:lnTo>
                    <a:pt x="577410" y="60713"/>
                  </a:lnTo>
                  <a:lnTo>
                    <a:pt x="625508" y="51256"/>
                  </a:lnTo>
                  <a:lnTo>
                    <a:pt x="673602" y="42598"/>
                  </a:lnTo>
                  <a:lnTo>
                    <a:pt x="721694" y="34742"/>
                  </a:lnTo>
                  <a:lnTo>
                    <a:pt x="769782" y="27685"/>
                  </a:lnTo>
                  <a:lnTo>
                    <a:pt x="817868" y="21429"/>
                  </a:lnTo>
                  <a:lnTo>
                    <a:pt x="865951" y="15972"/>
                  </a:lnTo>
                  <a:lnTo>
                    <a:pt x="914030" y="11316"/>
                  </a:lnTo>
                  <a:lnTo>
                    <a:pt x="962106" y="7461"/>
                  </a:lnTo>
                  <a:lnTo>
                    <a:pt x="1010180" y="4405"/>
                  </a:lnTo>
                  <a:lnTo>
                    <a:pt x="1058250" y="2150"/>
                  </a:lnTo>
                  <a:lnTo>
                    <a:pt x="1106317" y="695"/>
                  </a:lnTo>
                  <a:lnTo>
                    <a:pt x="1154382" y="40"/>
                  </a:lnTo>
                  <a:lnTo>
                    <a:pt x="1202443" y="185"/>
                  </a:lnTo>
                  <a:lnTo>
                    <a:pt x="1250501" y="1131"/>
                  </a:lnTo>
                  <a:lnTo>
                    <a:pt x="1298556" y="2877"/>
                  </a:lnTo>
                  <a:lnTo>
                    <a:pt x="1346608" y="5423"/>
                  </a:lnTo>
                  <a:lnTo>
                    <a:pt x="1394657" y="8769"/>
                  </a:lnTo>
                  <a:lnTo>
                    <a:pt x="1442703" y="12916"/>
                  </a:lnTo>
                  <a:lnTo>
                    <a:pt x="1490746" y="17863"/>
                  </a:lnTo>
                  <a:lnTo>
                    <a:pt x="1538786" y="23610"/>
                  </a:lnTo>
                  <a:lnTo>
                    <a:pt x="1586823" y="30157"/>
                  </a:lnTo>
                  <a:lnTo>
                    <a:pt x="1634856" y="37505"/>
                  </a:lnTo>
                  <a:lnTo>
                    <a:pt x="1682887" y="45652"/>
                  </a:lnTo>
                  <a:lnTo>
                    <a:pt x="1730915" y="54600"/>
                  </a:lnTo>
                  <a:lnTo>
                    <a:pt x="1778939" y="64348"/>
                  </a:lnTo>
                  <a:lnTo>
                    <a:pt x="1826961" y="74897"/>
                  </a:lnTo>
                  <a:lnTo>
                    <a:pt x="1874979" y="86245"/>
                  </a:lnTo>
                  <a:lnTo>
                    <a:pt x="1922995" y="98394"/>
                  </a:lnTo>
                  <a:lnTo>
                    <a:pt x="1971007" y="111343"/>
                  </a:lnTo>
                  <a:lnTo>
                    <a:pt x="2019017" y="125093"/>
                  </a:lnTo>
                  <a:lnTo>
                    <a:pt x="2067023" y="139642"/>
                  </a:lnTo>
                  <a:lnTo>
                    <a:pt x="2115026" y="154992"/>
                  </a:lnTo>
                  <a:lnTo>
                    <a:pt x="2163027" y="171142"/>
                  </a:lnTo>
                  <a:lnTo>
                    <a:pt x="2174975" y="175500"/>
                  </a:lnTo>
                </a:path>
              </a:pathLst>
            </a:custGeom>
            <a:ln w="25400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060718" y="1281921"/>
              <a:ext cx="135890" cy="114935"/>
            </a:xfrm>
            <a:custGeom>
              <a:avLst/>
              <a:gdLst/>
              <a:ahLst/>
              <a:cxnLst/>
              <a:rect l="l" t="t" r="r" b="b"/>
              <a:pathLst>
                <a:path w="135889" h="114934">
                  <a:moveTo>
                    <a:pt x="41775" y="0"/>
                  </a:moveTo>
                  <a:lnTo>
                    <a:pt x="0" y="114538"/>
                  </a:lnTo>
                  <a:lnTo>
                    <a:pt x="135427" y="99044"/>
                  </a:lnTo>
                  <a:lnTo>
                    <a:pt x="41775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482425" y="1447742"/>
              <a:ext cx="2266315" cy="2257425"/>
            </a:xfrm>
            <a:custGeom>
              <a:avLst/>
              <a:gdLst/>
              <a:ahLst/>
              <a:cxnLst/>
              <a:rect l="l" t="t" r="r" b="b"/>
              <a:pathLst>
                <a:path w="2266315" h="2257425">
                  <a:moveTo>
                    <a:pt x="194107" y="0"/>
                  </a:moveTo>
                  <a:lnTo>
                    <a:pt x="194107" y="2256937"/>
                  </a:lnTo>
                </a:path>
                <a:path w="2266315" h="2257425">
                  <a:moveTo>
                    <a:pt x="381864" y="0"/>
                  </a:moveTo>
                  <a:lnTo>
                    <a:pt x="381864" y="2256937"/>
                  </a:lnTo>
                </a:path>
                <a:path w="2266315" h="2257425">
                  <a:moveTo>
                    <a:pt x="569621" y="0"/>
                  </a:moveTo>
                  <a:lnTo>
                    <a:pt x="569621" y="2256937"/>
                  </a:lnTo>
                </a:path>
                <a:path w="2266315" h="2257425">
                  <a:moveTo>
                    <a:pt x="757378" y="0"/>
                  </a:moveTo>
                  <a:lnTo>
                    <a:pt x="757378" y="2256937"/>
                  </a:lnTo>
                </a:path>
                <a:path w="2266315" h="2257425">
                  <a:moveTo>
                    <a:pt x="945135" y="0"/>
                  </a:moveTo>
                  <a:lnTo>
                    <a:pt x="945135" y="2256937"/>
                  </a:lnTo>
                </a:path>
                <a:path w="2266315" h="2257425">
                  <a:moveTo>
                    <a:pt x="1132892" y="0"/>
                  </a:moveTo>
                  <a:lnTo>
                    <a:pt x="1132892" y="2256937"/>
                  </a:lnTo>
                </a:path>
                <a:path w="2266315" h="2257425">
                  <a:moveTo>
                    <a:pt x="1320650" y="0"/>
                  </a:moveTo>
                  <a:lnTo>
                    <a:pt x="1320650" y="2256937"/>
                  </a:lnTo>
                </a:path>
                <a:path w="2266315" h="2257425">
                  <a:moveTo>
                    <a:pt x="1508406" y="0"/>
                  </a:moveTo>
                  <a:lnTo>
                    <a:pt x="1508406" y="2256937"/>
                  </a:lnTo>
                </a:path>
                <a:path w="2266315" h="2257425">
                  <a:moveTo>
                    <a:pt x="1696163" y="0"/>
                  </a:moveTo>
                  <a:lnTo>
                    <a:pt x="1696163" y="2256937"/>
                  </a:lnTo>
                </a:path>
                <a:path w="2266315" h="2257425">
                  <a:moveTo>
                    <a:pt x="1883920" y="0"/>
                  </a:moveTo>
                  <a:lnTo>
                    <a:pt x="1883920" y="2256937"/>
                  </a:lnTo>
                </a:path>
                <a:path w="2266315" h="2257425">
                  <a:moveTo>
                    <a:pt x="2071678" y="0"/>
                  </a:moveTo>
                  <a:lnTo>
                    <a:pt x="2071678" y="2256937"/>
                  </a:lnTo>
                </a:path>
                <a:path w="2266315" h="2257425">
                  <a:moveTo>
                    <a:pt x="0" y="193369"/>
                  </a:moveTo>
                  <a:lnTo>
                    <a:pt x="2265785" y="193369"/>
                  </a:lnTo>
                </a:path>
                <a:path w="2266315" h="2257425">
                  <a:moveTo>
                    <a:pt x="0" y="380389"/>
                  </a:moveTo>
                  <a:lnTo>
                    <a:pt x="2265785" y="380389"/>
                  </a:lnTo>
                </a:path>
                <a:path w="2266315" h="2257425">
                  <a:moveTo>
                    <a:pt x="0" y="567409"/>
                  </a:moveTo>
                  <a:lnTo>
                    <a:pt x="2265785" y="567409"/>
                  </a:lnTo>
                </a:path>
                <a:path w="2266315" h="2257425">
                  <a:moveTo>
                    <a:pt x="0" y="754429"/>
                  </a:moveTo>
                  <a:lnTo>
                    <a:pt x="2265785" y="754429"/>
                  </a:lnTo>
                </a:path>
                <a:path w="2266315" h="2257425">
                  <a:moveTo>
                    <a:pt x="0" y="941448"/>
                  </a:moveTo>
                  <a:lnTo>
                    <a:pt x="2265785" y="941448"/>
                  </a:lnTo>
                </a:path>
                <a:path w="2266315" h="2257425">
                  <a:moveTo>
                    <a:pt x="0" y="1128468"/>
                  </a:moveTo>
                  <a:lnTo>
                    <a:pt x="2265785" y="1128468"/>
                  </a:lnTo>
                </a:path>
                <a:path w="2266315" h="2257425">
                  <a:moveTo>
                    <a:pt x="0" y="1315488"/>
                  </a:moveTo>
                  <a:lnTo>
                    <a:pt x="2265785" y="1315488"/>
                  </a:lnTo>
                </a:path>
                <a:path w="2266315" h="2257425">
                  <a:moveTo>
                    <a:pt x="0" y="1502507"/>
                  </a:moveTo>
                  <a:lnTo>
                    <a:pt x="2265785" y="1502507"/>
                  </a:lnTo>
                </a:path>
                <a:path w="2266315" h="2257425">
                  <a:moveTo>
                    <a:pt x="0" y="1689527"/>
                  </a:moveTo>
                  <a:lnTo>
                    <a:pt x="2265785" y="1689527"/>
                  </a:lnTo>
                </a:path>
                <a:path w="2266315" h="2257425">
                  <a:moveTo>
                    <a:pt x="0" y="1876548"/>
                  </a:moveTo>
                  <a:lnTo>
                    <a:pt x="2265785" y="1876548"/>
                  </a:lnTo>
                </a:path>
                <a:path w="2266315" h="2257425">
                  <a:moveTo>
                    <a:pt x="0" y="2063567"/>
                  </a:moveTo>
                  <a:lnTo>
                    <a:pt x="2265785" y="2063567"/>
                  </a:lnTo>
                </a:path>
                <a:path w="2266315" h="2257425">
                  <a:moveTo>
                    <a:pt x="6350" y="0"/>
                  </a:moveTo>
                  <a:lnTo>
                    <a:pt x="6350" y="2256937"/>
                  </a:lnTo>
                </a:path>
                <a:path w="2266315" h="2257425">
                  <a:moveTo>
                    <a:pt x="2259435" y="0"/>
                  </a:moveTo>
                  <a:lnTo>
                    <a:pt x="2259435" y="2256937"/>
                  </a:lnTo>
                </a:path>
                <a:path w="2266315" h="2257425">
                  <a:moveTo>
                    <a:pt x="0" y="6350"/>
                  </a:moveTo>
                  <a:lnTo>
                    <a:pt x="2265785" y="6350"/>
                  </a:lnTo>
                </a:path>
                <a:path w="2266315" h="2257425">
                  <a:moveTo>
                    <a:pt x="0" y="2250587"/>
                  </a:moveTo>
                  <a:lnTo>
                    <a:pt x="2265785" y="225058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1544" y="2491676"/>
              <a:ext cx="2475627" cy="198119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518864" y="2570736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700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409639" y="2509786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10297" y="1353201"/>
              <a:ext cx="198120" cy="2475067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7609357" y="1480521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7548397" y="1371307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20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20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59490" y="2119792"/>
              <a:ext cx="184150" cy="18415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00764" y="2138067"/>
              <a:ext cx="101599" cy="10159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97590" y="2134892"/>
              <a:ext cx="107949" cy="10795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07290" y="1758453"/>
              <a:ext cx="184150" cy="18414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48565" y="1776727"/>
              <a:ext cx="101600" cy="10160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45390" y="1773553"/>
              <a:ext cx="107949" cy="107950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2678535" y="908050"/>
            <a:ext cx="384175" cy="247015"/>
          </a:xfrm>
          <a:prstGeom prst="rect">
            <a:avLst/>
          </a:prstGeom>
          <a:solidFill>
            <a:srgbClr val="A1C2FA"/>
          </a:solidFill>
        </p:spPr>
        <p:txBody>
          <a:bodyPr wrap="square" lIns="0" tIns="698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074899" y="908050"/>
            <a:ext cx="373380" cy="247015"/>
          </a:xfrm>
          <a:prstGeom prst="rect">
            <a:avLst/>
          </a:prstGeom>
          <a:solidFill>
            <a:srgbClr val="A1C2FA"/>
          </a:solidFill>
        </p:spPr>
        <p:txBody>
          <a:bodyPr wrap="square" lIns="0" tIns="6985" rIns="0" bIns="0" rtlCol="0" vert="horz">
            <a:spAutoFit/>
          </a:bodyPr>
          <a:lstStyle/>
          <a:p>
            <a:pPr algn="ctr" marL="15240">
              <a:lnSpc>
                <a:spcPct val="100000"/>
              </a:lnSpc>
              <a:spcBef>
                <a:spcPts val="55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678535" y="1182875"/>
            <a:ext cx="384175" cy="259079"/>
          </a:xfrm>
          <a:prstGeom prst="rect">
            <a:avLst/>
          </a:prstGeom>
          <a:solidFill>
            <a:srgbClr val="A1C2FA"/>
          </a:solidFill>
        </p:spPr>
        <p:txBody>
          <a:bodyPr wrap="square" lIns="0" tIns="6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074899" y="1182875"/>
            <a:ext cx="373380" cy="259079"/>
          </a:xfrm>
          <a:prstGeom prst="rect">
            <a:avLst/>
          </a:prstGeom>
          <a:solidFill>
            <a:srgbClr val="A1C2FA"/>
          </a:solidFill>
        </p:spPr>
        <p:txBody>
          <a:bodyPr wrap="square" lIns="0" tIns="635" rIns="0" bIns="0" rtlCol="0" vert="horz">
            <a:spAutoFit/>
          </a:bodyPr>
          <a:lstStyle/>
          <a:p>
            <a:pPr algn="ctr" marL="15240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2654300" y="889000"/>
            <a:ext cx="4632325" cy="586105"/>
            <a:chOff x="2654300" y="889000"/>
            <a:chExt cx="4632325" cy="586105"/>
          </a:xfrm>
        </p:grpSpPr>
        <p:sp>
          <p:nvSpPr>
            <p:cNvPr id="51" name="object 51"/>
            <p:cNvSpPr/>
            <p:nvPr/>
          </p:nvSpPr>
          <p:spPr>
            <a:xfrm>
              <a:off x="2660650" y="895350"/>
              <a:ext cx="815975" cy="549910"/>
            </a:xfrm>
            <a:custGeom>
              <a:avLst/>
              <a:gdLst/>
              <a:ahLst/>
              <a:cxnLst/>
              <a:rect l="l" t="t" r="r" b="b"/>
              <a:pathLst>
                <a:path w="815975" h="549910">
                  <a:moveTo>
                    <a:pt x="407899" y="0"/>
                  </a:moveTo>
                  <a:lnTo>
                    <a:pt x="407899" y="549552"/>
                  </a:lnTo>
                </a:path>
                <a:path w="815975" h="549910">
                  <a:moveTo>
                    <a:pt x="0" y="274776"/>
                  </a:moveTo>
                  <a:lnTo>
                    <a:pt x="815799" y="274776"/>
                  </a:lnTo>
                </a:path>
                <a:path w="815975" h="549910">
                  <a:moveTo>
                    <a:pt x="6350" y="0"/>
                  </a:moveTo>
                  <a:lnTo>
                    <a:pt x="6350" y="549552"/>
                  </a:lnTo>
                </a:path>
                <a:path w="815975" h="549910">
                  <a:moveTo>
                    <a:pt x="809449" y="0"/>
                  </a:moveTo>
                  <a:lnTo>
                    <a:pt x="809449" y="549552"/>
                  </a:lnTo>
                </a:path>
                <a:path w="815975" h="549910">
                  <a:moveTo>
                    <a:pt x="0" y="6350"/>
                  </a:moveTo>
                  <a:lnTo>
                    <a:pt x="815799" y="6350"/>
                  </a:lnTo>
                </a:path>
                <a:path w="815975" h="549910">
                  <a:moveTo>
                    <a:pt x="0" y="543202"/>
                  </a:moveTo>
                  <a:lnTo>
                    <a:pt x="815799" y="54320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22901" y="1137242"/>
              <a:ext cx="2363100" cy="337293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4965761" y="1168082"/>
              <a:ext cx="2175510" cy="236854"/>
            </a:xfrm>
            <a:custGeom>
              <a:avLst/>
              <a:gdLst/>
              <a:ahLst/>
              <a:cxnLst/>
              <a:rect l="l" t="t" r="r" b="b"/>
              <a:pathLst>
                <a:path w="2175509" h="236855">
                  <a:moveTo>
                    <a:pt x="0" y="236619"/>
                  </a:moveTo>
                  <a:lnTo>
                    <a:pt x="48134" y="217559"/>
                  </a:lnTo>
                  <a:lnTo>
                    <a:pt x="96265" y="199299"/>
                  </a:lnTo>
                  <a:lnTo>
                    <a:pt x="144393" y="181839"/>
                  </a:lnTo>
                  <a:lnTo>
                    <a:pt x="192518" y="165180"/>
                  </a:lnTo>
                  <a:lnTo>
                    <a:pt x="240640" y="149321"/>
                  </a:lnTo>
                  <a:lnTo>
                    <a:pt x="288759" y="134262"/>
                  </a:lnTo>
                  <a:lnTo>
                    <a:pt x="336875" y="120003"/>
                  </a:lnTo>
                  <a:lnTo>
                    <a:pt x="384988" y="106545"/>
                  </a:lnTo>
                  <a:lnTo>
                    <a:pt x="433098" y="93886"/>
                  </a:lnTo>
                  <a:lnTo>
                    <a:pt x="481205" y="82028"/>
                  </a:lnTo>
                  <a:lnTo>
                    <a:pt x="529309" y="70970"/>
                  </a:lnTo>
                  <a:lnTo>
                    <a:pt x="577410" y="60713"/>
                  </a:lnTo>
                  <a:lnTo>
                    <a:pt x="625508" y="51256"/>
                  </a:lnTo>
                  <a:lnTo>
                    <a:pt x="673602" y="42598"/>
                  </a:lnTo>
                  <a:lnTo>
                    <a:pt x="721694" y="34742"/>
                  </a:lnTo>
                  <a:lnTo>
                    <a:pt x="769782" y="27685"/>
                  </a:lnTo>
                  <a:lnTo>
                    <a:pt x="817868" y="21429"/>
                  </a:lnTo>
                  <a:lnTo>
                    <a:pt x="865951" y="15972"/>
                  </a:lnTo>
                  <a:lnTo>
                    <a:pt x="914030" y="11316"/>
                  </a:lnTo>
                  <a:lnTo>
                    <a:pt x="962106" y="7461"/>
                  </a:lnTo>
                  <a:lnTo>
                    <a:pt x="1010180" y="4405"/>
                  </a:lnTo>
                  <a:lnTo>
                    <a:pt x="1058250" y="2150"/>
                  </a:lnTo>
                  <a:lnTo>
                    <a:pt x="1106317" y="695"/>
                  </a:lnTo>
                  <a:lnTo>
                    <a:pt x="1154382" y="40"/>
                  </a:lnTo>
                  <a:lnTo>
                    <a:pt x="1202443" y="185"/>
                  </a:lnTo>
                  <a:lnTo>
                    <a:pt x="1250501" y="1131"/>
                  </a:lnTo>
                  <a:lnTo>
                    <a:pt x="1298556" y="2877"/>
                  </a:lnTo>
                  <a:lnTo>
                    <a:pt x="1346608" y="5423"/>
                  </a:lnTo>
                  <a:lnTo>
                    <a:pt x="1394657" y="8769"/>
                  </a:lnTo>
                  <a:lnTo>
                    <a:pt x="1442703" y="12916"/>
                  </a:lnTo>
                  <a:lnTo>
                    <a:pt x="1490746" y="17863"/>
                  </a:lnTo>
                  <a:lnTo>
                    <a:pt x="1538786" y="23610"/>
                  </a:lnTo>
                  <a:lnTo>
                    <a:pt x="1586823" y="30157"/>
                  </a:lnTo>
                  <a:lnTo>
                    <a:pt x="1634856" y="37505"/>
                  </a:lnTo>
                  <a:lnTo>
                    <a:pt x="1682887" y="45652"/>
                  </a:lnTo>
                  <a:lnTo>
                    <a:pt x="1730915" y="54600"/>
                  </a:lnTo>
                  <a:lnTo>
                    <a:pt x="1778939" y="64348"/>
                  </a:lnTo>
                  <a:lnTo>
                    <a:pt x="1826961" y="74897"/>
                  </a:lnTo>
                  <a:lnTo>
                    <a:pt x="1874979" y="86245"/>
                  </a:lnTo>
                  <a:lnTo>
                    <a:pt x="1922995" y="98394"/>
                  </a:lnTo>
                  <a:lnTo>
                    <a:pt x="1971007" y="111343"/>
                  </a:lnTo>
                  <a:lnTo>
                    <a:pt x="2019017" y="125093"/>
                  </a:lnTo>
                  <a:lnTo>
                    <a:pt x="2067023" y="139642"/>
                  </a:lnTo>
                  <a:lnTo>
                    <a:pt x="2115026" y="154992"/>
                  </a:lnTo>
                  <a:lnTo>
                    <a:pt x="2163027" y="171142"/>
                  </a:lnTo>
                  <a:lnTo>
                    <a:pt x="2174975" y="175500"/>
                  </a:lnTo>
                </a:path>
              </a:pathLst>
            </a:custGeom>
            <a:ln w="25400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7107916" y="1281921"/>
              <a:ext cx="135890" cy="114935"/>
            </a:xfrm>
            <a:custGeom>
              <a:avLst/>
              <a:gdLst/>
              <a:ahLst/>
              <a:cxnLst/>
              <a:rect l="l" t="t" r="r" b="b"/>
              <a:pathLst>
                <a:path w="135890" h="114934">
                  <a:moveTo>
                    <a:pt x="41775" y="0"/>
                  </a:moveTo>
                  <a:lnTo>
                    <a:pt x="0" y="114538"/>
                  </a:lnTo>
                  <a:lnTo>
                    <a:pt x="135426" y="99044"/>
                  </a:lnTo>
                  <a:lnTo>
                    <a:pt x="41775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 txBox="1"/>
          <p:nvPr/>
        </p:nvSpPr>
        <p:spPr>
          <a:xfrm>
            <a:off x="5713835" y="908050"/>
            <a:ext cx="384175" cy="248285"/>
          </a:xfrm>
          <a:prstGeom prst="rect">
            <a:avLst/>
          </a:prstGeom>
          <a:solidFill>
            <a:srgbClr val="A1C2FA"/>
          </a:solidFill>
        </p:spPr>
        <p:txBody>
          <a:bodyPr wrap="square" lIns="0" tIns="698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110199" y="908050"/>
            <a:ext cx="372745" cy="248285"/>
          </a:xfrm>
          <a:prstGeom prst="rect">
            <a:avLst/>
          </a:prstGeom>
          <a:solidFill>
            <a:srgbClr val="A1C2FA"/>
          </a:solidFill>
        </p:spPr>
        <p:txBody>
          <a:bodyPr wrap="square" lIns="0" tIns="6985" rIns="0" bIns="0" rtlCol="0" vert="horz">
            <a:spAutoFit/>
          </a:bodyPr>
          <a:lstStyle/>
          <a:p>
            <a:pPr marL="114935">
              <a:lnSpc>
                <a:spcPct val="100000"/>
              </a:lnSpc>
              <a:spcBef>
                <a:spcPts val="55"/>
              </a:spcBef>
            </a:pPr>
            <a:r>
              <a:rPr dirty="0" sz="1400">
                <a:latin typeface="Arial MT"/>
                <a:cs typeface="Arial MT"/>
              </a:rPr>
              <a:t>-1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713835" y="1181784"/>
            <a:ext cx="384175" cy="259715"/>
          </a:xfrm>
          <a:prstGeom prst="rect">
            <a:avLst/>
          </a:prstGeom>
          <a:solidFill>
            <a:srgbClr val="A1C2FA"/>
          </a:solidFill>
        </p:spPr>
        <p:txBody>
          <a:bodyPr wrap="square" lIns="0" tIns="190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110199" y="1181784"/>
            <a:ext cx="372745" cy="259715"/>
          </a:xfrm>
          <a:prstGeom prst="rect">
            <a:avLst/>
          </a:prstGeom>
          <a:solidFill>
            <a:srgbClr val="A1C2FA"/>
          </a:solidFill>
        </p:spPr>
        <p:txBody>
          <a:bodyPr wrap="square" lIns="0" tIns="1905" rIns="0" bIns="0" rtlCol="0" vert="horz">
            <a:spAutoFit/>
          </a:bodyPr>
          <a:lstStyle/>
          <a:p>
            <a:pPr algn="ctr" marL="16510">
              <a:lnSpc>
                <a:spcPct val="100000"/>
              </a:lnSpc>
              <a:spcBef>
                <a:spcPts val="15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2015114" y="889000"/>
            <a:ext cx="5099685" cy="3547110"/>
            <a:chOff x="2015114" y="889000"/>
            <a:chExt cx="5099685" cy="3547110"/>
          </a:xfrm>
        </p:grpSpPr>
        <p:sp>
          <p:nvSpPr>
            <p:cNvPr id="60" name="object 60"/>
            <p:cNvSpPr/>
            <p:nvPr/>
          </p:nvSpPr>
          <p:spPr>
            <a:xfrm>
              <a:off x="5695949" y="895350"/>
              <a:ext cx="815975" cy="549910"/>
            </a:xfrm>
            <a:custGeom>
              <a:avLst/>
              <a:gdLst/>
              <a:ahLst/>
              <a:cxnLst/>
              <a:rect l="l" t="t" r="r" b="b"/>
              <a:pathLst>
                <a:path w="815975" h="549910">
                  <a:moveTo>
                    <a:pt x="407899" y="0"/>
                  </a:moveTo>
                  <a:lnTo>
                    <a:pt x="407899" y="549552"/>
                  </a:lnTo>
                </a:path>
                <a:path w="815975" h="549910">
                  <a:moveTo>
                    <a:pt x="0" y="274776"/>
                  </a:moveTo>
                  <a:lnTo>
                    <a:pt x="815799" y="274776"/>
                  </a:lnTo>
                </a:path>
                <a:path w="815975" h="549910">
                  <a:moveTo>
                    <a:pt x="6350" y="0"/>
                  </a:moveTo>
                  <a:lnTo>
                    <a:pt x="6350" y="549552"/>
                  </a:lnTo>
                </a:path>
                <a:path w="815975" h="549910">
                  <a:moveTo>
                    <a:pt x="809449" y="0"/>
                  </a:moveTo>
                  <a:lnTo>
                    <a:pt x="809449" y="549552"/>
                  </a:lnTo>
                </a:path>
                <a:path w="815975" h="549910">
                  <a:moveTo>
                    <a:pt x="0" y="6350"/>
                  </a:moveTo>
                  <a:lnTo>
                    <a:pt x="815799" y="6350"/>
                  </a:lnTo>
                </a:path>
                <a:path w="815975" h="549910">
                  <a:moveTo>
                    <a:pt x="0" y="543202"/>
                  </a:moveTo>
                  <a:lnTo>
                    <a:pt x="815799" y="54320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15114" y="3688282"/>
              <a:ext cx="5099437" cy="571724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2057633" y="3718289"/>
              <a:ext cx="4911725" cy="471170"/>
            </a:xfrm>
            <a:custGeom>
              <a:avLst/>
              <a:gdLst/>
              <a:ahLst/>
              <a:cxnLst/>
              <a:rect l="l" t="t" r="r" b="b"/>
              <a:pathLst>
                <a:path w="4911725" h="471170">
                  <a:moveTo>
                    <a:pt x="0" y="0"/>
                  </a:moveTo>
                  <a:lnTo>
                    <a:pt x="48570" y="17855"/>
                  </a:lnTo>
                  <a:lnTo>
                    <a:pt x="97149" y="35365"/>
                  </a:lnTo>
                  <a:lnTo>
                    <a:pt x="145737" y="52530"/>
                  </a:lnTo>
                  <a:lnTo>
                    <a:pt x="194333" y="69350"/>
                  </a:lnTo>
                  <a:lnTo>
                    <a:pt x="242937" y="85825"/>
                  </a:lnTo>
                  <a:lnTo>
                    <a:pt x="291550" y="101955"/>
                  </a:lnTo>
                  <a:lnTo>
                    <a:pt x="340172" y="117740"/>
                  </a:lnTo>
                  <a:lnTo>
                    <a:pt x="388802" y="133180"/>
                  </a:lnTo>
                  <a:lnTo>
                    <a:pt x="437441" y="148274"/>
                  </a:lnTo>
                  <a:lnTo>
                    <a:pt x="486088" y="163024"/>
                  </a:lnTo>
                  <a:lnTo>
                    <a:pt x="534744" y="177429"/>
                  </a:lnTo>
                  <a:lnTo>
                    <a:pt x="583408" y="191488"/>
                  </a:lnTo>
                  <a:lnTo>
                    <a:pt x="632081" y="205203"/>
                  </a:lnTo>
                  <a:lnTo>
                    <a:pt x="680762" y="218572"/>
                  </a:lnTo>
                  <a:lnTo>
                    <a:pt x="729452" y="231596"/>
                  </a:lnTo>
                  <a:lnTo>
                    <a:pt x="778150" y="244275"/>
                  </a:lnTo>
                  <a:lnTo>
                    <a:pt x="826857" y="256609"/>
                  </a:lnTo>
                  <a:lnTo>
                    <a:pt x="875572" y="268598"/>
                  </a:lnTo>
                  <a:lnTo>
                    <a:pt x="924296" y="280242"/>
                  </a:lnTo>
                  <a:lnTo>
                    <a:pt x="973029" y="291541"/>
                  </a:lnTo>
                  <a:lnTo>
                    <a:pt x="1021770" y="302495"/>
                  </a:lnTo>
                  <a:lnTo>
                    <a:pt x="1070519" y="313104"/>
                  </a:lnTo>
                  <a:lnTo>
                    <a:pt x="1119277" y="323368"/>
                  </a:lnTo>
                  <a:lnTo>
                    <a:pt x="1168044" y="333286"/>
                  </a:lnTo>
                  <a:lnTo>
                    <a:pt x="1216819" y="342860"/>
                  </a:lnTo>
                  <a:lnTo>
                    <a:pt x="1265603" y="352088"/>
                  </a:lnTo>
                  <a:lnTo>
                    <a:pt x="1314395" y="360972"/>
                  </a:lnTo>
                  <a:lnTo>
                    <a:pt x="1363195" y="369510"/>
                  </a:lnTo>
                  <a:lnTo>
                    <a:pt x="1412004" y="377703"/>
                  </a:lnTo>
                  <a:lnTo>
                    <a:pt x="1460822" y="385551"/>
                  </a:lnTo>
                  <a:lnTo>
                    <a:pt x="1509648" y="393054"/>
                  </a:lnTo>
                  <a:lnTo>
                    <a:pt x="1558483" y="400212"/>
                  </a:lnTo>
                  <a:lnTo>
                    <a:pt x="1607326" y="407025"/>
                  </a:lnTo>
                  <a:lnTo>
                    <a:pt x="1656178" y="413493"/>
                  </a:lnTo>
                  <a:lnTo>
                    <a:pt x="1705039" y="419616"/>
                  </a:lnTo>
                  <a:lnTo>
                    <a:pt x="1753907" y="425394"/>
                  </a:lnTo>
                  <a:lnTo>
                    <a:pt x="1802785" y="430827"/>
                  </a:lnTo>
                  <a:lnTo>
                    <a:pt x="1851671" y="435914"/>
                  </a:lnTo>
                  <a:lnTo>
                    <a:pt x="1900565" y="440657"/>
                  </a:lnTo>
                  <a:lnTo>
                    <a:pt x="1949468" y="445054"/>
                  </a:lnTo>
                  <a:lnTo>
                    <a:pt x="1998379" y="449106"/>
                  </a:lnTo>
                  <a:lnTo>
                    <a:pt x="2047299" y="452814"/>
                  </a:lnTo>
                  <a:lnTo>
                    <a:pt x="2096228" y="456176"/>
                  </a:lnTo>
                  <a:lnTo>
                    <a:pt x="2145165" y="459193"/>
                  </a:lnTo>
                  <a:lnTo>
                    <a:pt x="2194111" y="461865"/>
                  </a:lnTo>
                  <a:lnTo>
                    <a:pt x="2243065" y="464192"/>
                  </a:lnTo>
                  <a:lnTo>
                    <a:pt x="2292027" y="466174"/>
                  </a:lnTo>
                  <a:lnTo>
                    <a:pt x="2340998" y="467811"/>
                  </a:lnTo>
                  <a:lnTo>
                    <a:pt x="2389978" y="469103"/>
                  </a:lnTo>
                  <a:lnTo>
                    <a:pt x="2438966" y="470049"/>
                  </a:lnTo>
                  <a:lnTo>
                    <a:pt x="2487963" y="470651"/>
                  </a:lnTo>
                  <a:lnTo>
                    <a:pt x="2536968" y="470908"/>
                  </a:lnTo>
                  <a:lnTo>
                    <a:pt x="2585982" y="470819"/>
                  </a:lnTo>
                  <a:lnTo>
                    <a:pt x="2635004" y="470386"/>
                  </a:lnTo>
                  <a:lnTo>
                    <a:pt x="2684035" y="469607"/>
                  </a:lnTo>
                  <a:lnTo>
                    <a:pt x="2733074" y="468483"/>
                  </a:lnTo>
                  <a:lnTo>
                    <a:pt x="2782122" y="467014"/>
                  </a:lnTo>
                  <a:lnTo>
                    <a:pt x="2831179" y="465201"/>
                  </a:lnTo>
                  <a:lnTo>
                    <a:pt x="2880244" y="463042"/>
                  </a:lnTo>
                  <a:lnTo>
                    <a:pt x="2929317" y="460538"/>
                  </a:lnTo>
                  <a:lnTo>
                    <a:pt x="2978399" y="457689"/>
                  </a:lnTo>
                  <a:lnTo>
                    <a:pt x="3027489" y="454494"/>
                  </a:lnTo>
                  <a:lnTo>
                    <a:pt x="3076588" y="450955"/>
                  </a:lnTo>
                  <a:lnTo>
                    <a:pt x="3125696" y="447071"/>
                  </a:lnTo>
                  <a:lnTo>
                    <a:pt x="3174812" y="442841"/>
                  </a:lnTo>
                  <a:lnTo>
                    <a:pt x="3223937" y="438267"/>
                  </a:lnTo>
                  <a:lnTo>
                    <a:pt x="3273070" y="433347"/>
                  </a:lnTo>
                  <a:lnTo>
                    <a:pt x="3322211" y="428083"/>
                  </a:lnTo>
                  <a:lnTo>
                    <a:pt x="3371361" y="422473"/>
                  </a:lnTo>
                  <a:lnTo>
                    <a:pt x="3420520" y="416518"/>
                  </a:lnTo>
                  <a:lnTo>
                    <a:pt x="3469687" y="410219"/>
                  </a:lnTo>
                  <a:lnTo>
                    <a:pt x="3518863" y="403574"/>
                  </a:lnTo>
                  <a:lnTo>
                    <a:pt x="3568047" y="396584"/>
                  </a:lnTo>
                  <a:lnTo>
                    <a:pt x="3617240" y="389249"/>
                  </a:lnTo>
                  <a:lnTo>
                    <a:pt x="3666441" y="381569"/>
                  </a:lnTo>
                  <a:lnTo>
                    <a:pt x="3715651" y="373543"/>
                  </a:lnTo>
                  <a:lnTo>
                    <a:pt x="3764869" y="365173"/>
                  </a:lnTo>
                  <a:lnTo>
                    <a:pt x="3814096" y="356458"/>
                  </a:lnTo>
                  <a:lnTo>
                    <a:pt x="3863332" y="347397"/>
                  </a:lnTo>
                  <a:lnTo>
                    <a:pt x="3912576" y="337992"/>
                  </a:lnTo>
                  <a:lnTo>
                    <a:pt x="3961828" y="328241"/>
                  </a:lnTo>
                  <a:lnTo>
                    <a:pt x="4011089" y="318146"/>
                  </a:lnTo>
                  <a:lnTo>
                    <a:pt x="4060359" y="307705"/>
                  </a:lnTo>
                  <a:lnTo>
                    <a:pt x="4109637" y="296919"/>
                  </a:lnTo>
                  <a:lnTo>
                    <a:pt x="4158923" y="285789"/>
                  </a:lnTo>
                  <a:lnTo>
                    <a:pt x="4208218" y="274313"/>
                  </a:lnTo>
                  <a:lnTo>
                    <a:pt x="4257522" y="262492"/>
                  </a:lnTo>
                  <a:lnTo>
                    <a:pt x="4306834" y="250326"/>
                  </a:lnTo>
                  <a:lnTo>
                    <a:pt x="4356155" y="237814"/>
                  </a:lnTo>
                  <a:lnTo>
                    <a:pt x="4405484" y="224958"/>
                  </a:lnTo>
                  <a:lnTo>
                    <a:pt x="4454821" y="211757"/>
                  </a:lnTo>
                  <a:lnTo>
                    <a:pt x="4504168" y="198211"/>
                  </a:lnTo>
                  <a:lnTo>
                    <a:pt x="4553522" y="184319"/>
                  </a:lnTo>
                  <a:lnTo>
                    <a:pt x="4602886" y="170083"/>
                  </a:lnTo>
                  <a:lnTo>
                    <a:pt x="4652257" y="155501"/>
                  </a:lnTo>
                  <a:lnTo>
                    <a:pt x="4701638" y="140575"/>
                  </a:lnTo>
                  <a:lnTo>
                    <a:pt x="4751027" y="125303"/>
                  </a:lnTo>
                  <a:lnTo>
                    <a:pt x="4800424" y="109686"/>
                  </a:lnTo>
                  <a:lnTo>
                    <a:pt x="4849830" y="93724"/>
                  </a:lnTo>
                  <a:lnTo>
                    <a:pt x="4899244" y="77417"/>
                  </a:lnTo>
                  <a:lnTo>
                    <a:pt x="4911269" y="73310"/>
                  </a:lnTo>
                </a:path>
              </a:pathLst>
            </a:custGeom>
            <a:ln w="25400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6937181" y="3738016"/>
              <a:ext cx="135255" cy="115570"/>
            </a:xfrm>
            <a:custGeom>
              <a:avLst/>
              <a:gdLst/>
              <a:ahLst/>
              <a:cxnLst/>
              <a:rect l="l" t="t" r="r" b="b"/>
              <a:pathLst>
                <a:path w="135254" h="115570">
                  <a:moveTo>
                    <a:pt x="0" y="0"/>
                  </a:moveTo>
                  <a:lnTo>
                    <a:pt x="39405" y="115376"/>
                  </a:lnTo>
                  <a:lnTo>
                    <a:pt x="135078" y="18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4152900" y="4167327"/>
              <a:ext cx="803275" cy="268605"/>
            </a:xfrm>
            <a:custGeom>
              <a:avLst/>
              <a:gdLst/>
              <a:ahLst/>
              <a:cxnLst/>
              <a:rect l="l" t="t" r="r" b="b"/>
              <a:pathLst>
                <a:path w="803275" h="268604">
                  <a:moveTo>
                    <a:pt x="803097" y="0"/>
                  </a:moveTo>
                  <a:lnTo>
                    <a:pt x="401548" y="0"/>
                  </a:lnTo>
                  <a:lnTo>
                    <a:pt x="0" y="0"/>
                  </a:lnTo>
                  <a:lnTo>
                    <a:pt x="0" y="268427"/>
                  </a:lnTo>
                  <a:lnTo>
                    <a:pt x="401548" y="268427"/>
                  </a:lnTo>
                  <a:lnTo>
                    <a:pt x="803097" y="268427"/>
                  </a:lnTo>
                  <a:lnTo>
                    <a:pt x="803097" y="0"/>
                  </a:lnTo>
                  <a:close/>
                </a:path>
              </a:pathLst>
            </a:custGeom>
            <a:solidFill>
              <a:srgbClr val="A1C2F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/>
          <p:cNvSpPr txBox="1"/>
          <p:nvPr/>
        </p:nvSpPr>
        <p:spPr>
          <a:xfrm>
            <a:off x="4159250" y="3905250"/>
            <a:ext cx="389255" cy="245745"/>
          </a:xfrm>
          <a:prstGeom prst="rect">
            <a:avLst/>
          </a:prstGeom>
          <a:solidFill>
            <a:srgbClr val="A1C2FA"/>
          </a:solidFill>
        </p:spPr>
        <p:txBody>
          <a:bodyPr wrap="square" lIns="0" tIns="698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dirty="0" sz="1400">
                <a:latin typeface="Arial MT"/>
                <a:cs typeface="Arial MT"/>
              </a:rPr>
              <a:t>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560799" y="3905250"/>
            <a:ext cx="389255" cy="245745"/>
          </a:xfrm>
          <a:prstGeom prst="rect">
            <a:avLst/>
          </a:prstGeom>
          <a:solidFill>
            <a:srgbClr val="A1C2FA"/>
          </a:solidFill>
        </p:spPr>
        <p:txBody>
          <a:bodyPr wrap="square" lIns="0" tIns="698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dirty="0" sz="1400">
                <a:latin typeface="Arial MT"/>
                <a:cs typeface="Arial MT"/>
              </a:rPr>
              <a:t>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159250" y="4168281"/>
            <a:ext cx="7905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4780">
              <a:lnSpc>
                <a:spcPct val="100000"/>
              </a:lnSpc>
              <a:spcBef>
                <a:spcPts val="100"/>
              </a:spcBef>
              <a:tabLst>
                <a:tab pos="546100" algn="l"/>
              </a:tabLst>
            </a:pPr>
            <a:r>
              <a:rPr dirty="0" sz="1400">
                <a:latin typeface="Arial MT"/>
                <a:cs typeface="Arial MT"/>
              </a:rPr>
              <a:t>?	?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1905000" y="2413000"/>
            <a:ext cx="3063875" cy="2035810"/>
            <a:chOff x="1905000" y="2413000"/>
            <a:chExt cx="3063875" cy="2035810"/>
          </a:xfrm>
        </p:grpSpPr>
        <p:sp>
          <p:nvSpPr>
            <p:cNvPr id="69" name="object 69"/>
            <p:cNvSpPr/>
            <p:nvPr/>
          </p:nvSpPr>
          <p:spPr>
            <a:xfrm>
              <a:off x="4146550" y="3892550"/>
              <a:ext cx="815975" cy="549910"/>
            </a:xfrm>
            <a:custGeom>
              <a:avLst/>
              <a:gdLst/>
              <a:ahLst/>
              <a:cxnLst/>
              <a:rect l="l" t="t" r="r" b="b"/>
              <a:pathLst>
                <a:path w="815975" h="549910">
                  <a:moveTo>
                    <a:pt x="407899" y="0"/>
                  </a:moveTo>
                  <a:lnTo>
                    <a:pt x="407899" y="549552"/>
                  </a:lnTo>
                </a:path>
                <a:path w="815975" h="549910">
                  <a:moveTo>
                    <a:pt x="0" y="274776"/>
                  </a:moveTo>
                  <a:lnTo>
                    <a:pt x="815799" y="274776"/>
                  </a:lnTo>
                </a:path>
                <a:path w="815975" h="549910">
                  <a:moveTo>
                    <a:pt x="6350" y="0"/>
                  </a:moveTo>
                  <a:lnTo>
                    <a:pt x="6350" y="549552"/>
                  </a:lnTo>
                </a:path>
                <a:path w="815975" h="549910">
                  <a:moveTo>
                    <a:pt x="809449" y="0"/>
                  </a:moveTo>
                  <a:lnTo>
                    <a:pt x="809449" y="549552"/>
                  </a:lnTo>
                </a:path>
                <a:path w="815975" h="549910">
                  <a:moveTo>
                    <a:pt x="0" y="6350"/>
                  </a:moveTo>
                  <a:lnTo>
                    <a:pt x="815799" y="6350"/>
                  </a:lnTo>
                </a:path>
                <a:path w="815975" h="549910">
                  <a:moveTo>
                    <a:pt x="0" y="543202"/>
                  </a:moveTo>
                  <a:lnTo>
                    <a:pt x="815799" y="54320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1905000" y="2412999"/>
              <a:ext cx="247015" cy="331470"/>
            </a:xfrm>
            <a:custGeom>
              <a:avLst/>
              <a:gdLst/>
              <a:ahLst/>
              <a:cxnLst/>
              <a:rect l="l" t="t" r="r" b="b"/>
              <a:pathLst>
                <a:path w="247014" h="331469">
                  <a:moveTo>
                    <a:pt x="246507" y="0"/>
                  </a:moveTo>
                  <a:lnTo>
                    <a:pt x="0" y="0"/>
                  </a:lnTo>
                  <a:lnTo>
                    <a:pt x="0" y="165595"/>
                  </a:lnTo>
                  <a:lnTo>
                    <a:pt x="0" y="331190"/>
                  </a:lnTo>
                  <a:lnTo>
                    <a:pt x="246507" y="331190"/>
                  </a:lnTo>
                  <a:lnTo>
                    <a:pt x="246507" y="165595"/>
                  </a:lnTo>
                  <a:lnTo>
                    <a:pt x="246507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/>
          <p:cNvSpPr txBox="1"/>
          <p:nvPr/>
        </p:nvSpPr>
        <p:spPr>
          <a:xfrm>
            <a:off x="1927506" y="2387790"/>
            <a:ext cx="369570" cy="35687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65405">
              <a:lnSpc>
                <a:spcPct val="100000"/>
              </a:lnSpc>
              <a:spcBef>
                <a:spcPts val="200"/>
              </a:spcBef>
            </a:pPr>
            <a:r>
              <a:rPr dirty="0" sz="1000">
                <a:latin typeface="Arial MT"/>
                <a:cs typeface="Arial MT"/>
              </a:rPr>
              <a:t>1</a:t>
            </a:r>
            <a:endParaRPr sz="1000">
              <a:latin typeface="Arial MT"/>
              <a:cs typeface="Arial MT"/>
            </a:endParaRPr>
          </a:p>
          <a:p>
            <a:pPr marL="65405">
              <a:lnSpc>
                <a:spcPct val="100000"/>
              </a:lnSpc>
              <a:spcBef>
                <a:spcPts val="105"/>
              </a:spcBef>
            </a:pPr>
            <a:r>
              <a:rPr dirty="0" sz="1000">
                <a:latin typeface="Arial MT"/>
                <a:cs typeface="Arial MT"/>
              </a:rPr>
              <a:t>0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1898650" y="2406650"/>
            <a:ext cx="259715" cy="344170"/>
            <a:chOff x="1898650" y="2406650"/>
            <a:chExt cx="259715" cy="344170"/>
          </a:xfrm>
        </p:grpSpPr>
        <p:sp>
          <p:nvSpPr>
            <p:cNvPr id="73" name="object 73"/>
            <p:cNvSpPr/>
            <p:nvPr/>
          </p:nvSpPr>
          <p:spPr>
            <a:xfrm>
              <a:off x="1898650" y="2572240"/>
              <a:ext cx="259715" cy="12700"/>
            </a:xfrm>
            <a:custGeom>
              <a:avLst/>
              <a:gdLst/>
              <a:ahLst/>
              <a:cxnLst/>
              <a:rect l="l" t="t" r="r" b="b"/>
              <a:pathLst>
                <a:path w="259714" h="12700">
                  <a:moveTo>
                    <a:pt x="0" y="0"/>
                  </a:moveTo>
                  <a:lnTo>
                    <a:pt x="259216" y="0"/>
                  </a:lnTo>
                  <a:lnTo>
                    <a:pt x="259216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1898650" y="2406650"/>
              <a:ext cx="259715" cy="344170"/>
            </a:xfrm>
            <a:custGeom>
              <a:avLst/>
              <a:gdLst/>
              <a:ahLst/>
              <a:cxnLst/>
              <a:rect l="l" t="t" r="r" b="b"/>
              <a:pathLst>
                <a:path w="259714" h="344169">
                  <a:moveTo>
                    <a:pt x="6350" y="0"/>
                  </a:moveTo>
                  <a:lnTo>
                    <a:pt x="6350" y="343881"/>
                  </a:lnTo>
                </a:path>
                <a:path w="259714" h="344169">
                  <a:moveTo>
                    <a:pt x="252866" y="0"/>
                  </a:moveTo>
                  <a:lnTo>
                    <a:pt x="252866" y="343881"/>
                  </a:lnTo>
                </a:path>
                <a:path w="259714" h="344169">
                  <a:moveTo>
                    <a:pt x="0" y="6350"/>
                  </a:moveTo>
                  <a:lnTo>
                    <a:pt x="259216" y="6350"/>
                  </a:lnTo>
                </a:path>
                <a:path w="259714" h="344169">
                  <a:moveTo>
                    <a:pt x="0" y="337531"/>
                  </a:moveTo>
                  <a:lnTo>
                    <a:pt x="259216" y="337531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561657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Combining</a:t>
            </a:r>
            <a:r>
              <a:rPr dirty="0" spc="20"/>
              <a:t> </a:t>
            </a:r>
            <a:r>
              <a:rPr dirty="0" spc="-10"/>
              <a:t>linear</a:t>
            </a:r>
            <a:r>
              <a:rPr dirty="0" spc="25"/>
              <a:t> </a:t>
            </a:r>
            <a:r>
              <a:rPr dirty="0" spc="-5"/>
              <a:t>transformations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96828" y="1137242"/>
            <a:ext cx="8550910" cy="2691130"/>
            <a:chOff x="296828" y="1137242"/>
            <a:chExt cx="8550910" cy="2691130"/>
          </a:xfrm>
        </p:grpSpPr>
        <p:sp>
          <p:nvSpPr>
            <p:cNvPr id="4" name="object 4"/>
            <p:cNvSpPr/>
            <p:nvPr/>
          </p:nvSpPr>
          <p:spPr>
            <a:xfrm>
              <a:off x="3452812" y="1446212"/>
              <a:ext cx="2256790" cy="2247900"/>
            </a:xfrm>
            <a:custGeom>
              <a:avLst/>
              <a:gdLst/>
              <a:ahLst/>
              <a:cxnLst/>
              <a:rect l="l" t="t" r="r" b="b"/>
              <a:pathLst>
                <a:path w="2256790" h="2247900">
                  <a:moveTo>
                    <a:pt x="2256256" y="0"/>
                  </a:moveTo>
                  <a:lnTo>
                    <a:pt x="2253081" y="0"/>
                  </a:lnTo>
                  <a:lnTo>
                    <a:pt x="2253081" y="3175"/>
                  </a:lnTo>
                  <a:lnTo>
                    <a:pt x="2253081" y="187020"/>
                  </a:lnTo>
                  <a:lnTo>
                    <a:pt x="2253081" y="2244242"/>
                  </a:lnTo>
                  <a:lnTo>
                    <a:pt x="2068499" y="2244242"/>
                  </a:lnTo>
                  <a:lnTo>
                    <a:pt x="2068499" y="2060397"/>
                  </a:lnTo>
                  <a:lnTo>
                    <a:pt x="2253081" y="2060397"/>
                  </a:lnTo>
                  <a:lnTo>
                    <a:pt x="2253081" y="2057222"/>
                  </a:lnTo>
                  <a:lnTo>
                    <a:pt x="2068499" y="2057222"/>
                  </a:lnTo>
                  <a:lnTo>
                    <a:pt x="2068499" y="1873377"/>
                  </a:lnTo>
                  <a:lnTo>
                    <a:pt x="2253081" y="1873377"/>
                  </a:lnTo>
                  <a:lnTo>
                    <a:pt x="2253081" y="1870202"/>
                  </a:lnTo>
                  <a:lnTo>
                    <a:pt x="2068499" y="1870202"/>
                  </a:lnTo>
                  <a:lnTo>
                    <a:pt x="2068499" y="1686356"/>
                  </a:lnTo>
                  <a:lnTo>
                    <a:pt x="2253081" y="1686356"/>
                  </a:lnTo>
                  <a:lnTo>
                    <a:pt x="2253081" y="1683181"/>
                  </a:lnTo>
                  <a:lnTo>
                    <a:pt x="2068499" y="1683181"/>
                  </a:lnTo>
                  <a:lnTo>
                    <a:pt x="2068499" y="1499336"/>
                  </a:lnTo>
                  <a:lnTo>
                    <a:pt x="2253081" y="1499336"/>
                  </a:lnTo>
                  <a:lnTo>
                    <a:pt x="2253081" y="1496161"/>
                  </a:lnTo>
                  <a:lnTo>
                    <a:pt x="2068499" y="1496161"/>
                  </a:lnTo>
                  <a:lnTo>
                    <a:pt x="2068499" y="1312316"/>
                  </a:lnTo>
                  <a:lnTo>
                    <a:pt x="2253081" y="1312316"/>
                  </a:lnTo>
                  <a:lnTo>
                    <a:pt x="2253081" y="1309141"/>
                  </a:lnTo>
                  <a:lnTo>
                    <a:pt x="2068499" y="1309141"/>
                  </a:lnTo>
                  <a:lnTo>
                    <a:pt x="2068499" y="1125296"/>
                  </a:lnTo>
                  <a:lnTo>
                    <a:pt x="2253081" y="1125296"/>
                  </a:lnTo>
                  <a:lnTo>
                    <a:pt x="2253081" y="1122121"/>
                  </a:lnTo>
                  <a:lnTo>
                    <a:pt x="2068499" y="1122121"/>
                  </a:lnTo>
                  <a:lnTo>
                    <a:pt x="2068499" y="938276"/>
                  </a:lnTo>
                  <a:lnTo>
                    <a:pt x="2253081" y="938276"/>
                  </a:lnTo>
                  <a:lnTo>
                    <a:pt x="2253081" y="935101"/>
                  </a:lnTo>
                  <a:lnTo>
                    <a:pt x="2068499" y="935101"/>
                  </a:lnTo>
                  <a:lnTo>
                    <a:pt x="2068499" y="751255"/>
                  </a:lnTo>
                  <a:lnTo>
                    <a:pt x="2253081" y="751255"/>
                  </a:lnTo>
                  <a:lnTo>
                    <a:pt x="2253081" y="748080"/>
                  </a:lnTo>
                  <a:lnTo>
                    <a:pt x="2068499" y="748080"/>
                  </a:lnTo>
                  <a:lnTo>
                    <a:pt x="2068499" y="564235"/>
                  </a:lnTo>
                  <a:lnTo>
                    <a:pt x="2253081" y="564235"/>
                  </a:lnTo>
                  <a:lnTo>
                    <a:pt x="2253081" y="561060"/>
                  </a:lnTo>
                  <a:lnTo>
                    <a:pt x="2068499" y="561060"/>
                  </a:lnTo>
                  <a:lnTo>
                    <a:pt x="2068499" y="377215"/>
                  </a:lnTo>
                  <a:lnTo>
                    <a:pt x="2253081" y="377215"/>
                  </a:lnTo>
                  <a:lnTo>
                    <a:pt x="2253081" y="374040"/>
                  </a:lnTo>
                  <a:lnTo>
                    <a:pt x="2068499" y="374040"/>
                  </a:lnTo>
                  <a:lnTo>
                    <a:pt x="2068499" y="190195"/>
                  </a:lnTo>
                  <a:lnTo>
                    <a:pt x="2253081" y="190195"/>
                  </a:lnTo>
                  <a:lnTo>
                    <a:pt x="2253081" y="187020"/>
                  </a:lnTo>
                  <a:lnTo>
                    <a:pt x="2068499" y="187020"/>
                  </a:lnTo>
                  <a:lnTo>
                    <a:pt x="2068499" y="3175"/>
                  </a:lnTo>
                  <a:lnTo>
                    <a:pt x="2253081" y="3175"/>
                  </a:lnTo>
                  <a:lnTo>
                    <a:pt x="2253081" y="0"/>
                  </a:lnTo>
                  <a:lnTo>
                    <a:pt x="2068499" y="0"/>
                  </a:lnTo>
                  <a:lnTo>
                    <a:pt x="2065324" y="0"/>
                  </a:lnTo>
                  <a:lnTo>
                    <a:pt x="2065324" y="3175"/>
                  </a:lnTo>
                  <a:lnTo>
                    <a:pt x="2065324" y="2244242"/>
                  </a:lnTo>
                  <a:lnTo>
                    <a:pt x="1880743" y="2244242"/>
                  </a:lnTo>
                  <a:lnTo>
                    <a:pt x="1880743" y="2060397"/>
                  </a:lnTo>
                  <a:lnTo>
                    <a:pt x="2065324" y="2060397"/>
                  </a:lnTo>
                  <a:lnTo>
                    <a:pt x="2065324" y="2057222"/>
                  </a:lnTo>
                  <a:lnTo>
                    <a:pt x="1880743" y="2057222"/>
                  </a:lnTo>
                  <a:lnTo>
                    <a:pt x="1880743" y="1873377"/>
                  </a:lnTo>
                  <a:lnTo>
                    <a:pt x="2065324" y="1873377"/>
                  </a:lnTo>
                  <a:lnTo>
                    <a:pt x="2065324" y="1870202"/>
                  </a:lnTo>
                  <a:lnTo>
                    <a:pt x="1880743" y="1870202"/>
                  </a:lnTo>
                  <a:lnTo>
                    <a:pt x="1880743" y="1686356"/>
                  </a:lnTo>
                  <a:lnTo>
                    <a:pt x="2065324" y="1686356"/>
                  </a:lnTo>
                  <a:lnTo>
                    <a:pt x="2065324" y="1683181"/>
                  </a:lnTo>
                  <a:lnTo>
                    <a:pt x="1880743" y="1683181"/>
                  </a:lnTo>
                  <a:lnTo>
                    <a:pt x="1880743" y="1499336"/>
                  </a:lnTo>
                  <a:lnTo>
                    <a:pt x="2065324" y="1499336"/>
                  </a:lnTo>
                  <a:lnTo>
                    <a:pt x="2065324" y="1496161"/>
                  </a:lnTo>
                  <a:lnTo>
                    <a:pt x="1880743" y="1496161"/>
                  </a:lnTo>
                  <a:lnTo>
                    <a:pt x="1880743" y="1312316"/>
                  </a:lnTo>
                  <a:lnTo>
                    <a:pt x="2065324" y="1312316"/>
                  </a:lnTo>
                  <a:lnTo>
                    <a:pt x="2065324" y="1309141"/>
                  </a:lnTo>
                  <a:lnTo>
                    <a:pt x="1880743" y="1309141"/>
                  </a:lnTo>
                  <a:lnTo>
                    <a:pt x="1880743" y="1125296"/>
                  </a:lnTo>
                  <a:lnTo>
                    <a:pt x="2065324" y="1125296"/>
                  </a:lnTo>
                  <a:lnTo>
                    <a:pt x="2065324" y="1122121"/>
                  </a:lnTo>
                  <a:lnTo>
                    <a:pt x="1880743" y="1122121"/>
                  </a:lnTo>
                  <a:lnTo>
                    <a:pt x="1880743" y="938276"/>
                  </a:lnTo>
                  <a:lnTo>
                    <a:pt x="2065324" y="938276"/>
                  </a:lnTo>
                  <a:lnTo>
                    <a:pt x="2065324" y="935101"/>
                  </a:lnTo>
                  <a:lnTo>
                    <a:pt x="1880743" y="935101"/>
                  </a:lnTo>
                  <a:lnTo>
                    <a:pt x="1880743" y="751255"/>
                  </a:lnTo>
                  <a:lnTo>
                    <a:pt x="2065324" y="751255"/>
                  </a:lnTo>
                  <a:lnTo>
                    <a:pt x="2065324" y="748080"/>
                  </a:lnTo>
                  <a:lnTo>
                    <a:pt x="1880743" y="748080"/>
                  </a:lnTo>
                  <a:lnTo>
                    <a:pt x="1880743" y="564235"/>
                  </a:lnTo>
                  <a:lnTo>
                    <a:pt x="2065324" y="564235"/>
                  </a:lnTo>
                  <a:lnTo>
                    <a:pt x="2065324" y="561060"/>
                  </a:lnTo>
                  <a:lnTo>
                    <a:pt x="1880743" y="561060"/>
                  </a:lnTo>
                  <a:lnTo>
                    <a:pt x="1880743" y="377215"/>
                  </a:lnTo>
                  <a:lnTo>
                    <a:pt x="2065324" y="377215"/>
                  </a:lnTo>
                  <a:lnTo>
                    <a:pt x="2065324" y="374040"/>
                  </a:lnTo>
                  <a:lnTo>
                    <a:pt x="1880743" y="374040"/>
                  </a:lnTo>
                  <a:lnTo>
                    <a:pt x="1880743" y="190195"/>
                  </a:lnTo>
                  <a:lnTo>
                    <a:pt x="2065324" y="190195"/>
                  </a:lnTo>
                  <a:lnTo>
                    <a:pt x="2065324" y="187020"/>
                  </a:lnTo>
                  <a:lnTo>
                    <a:pt x="1880743" y="187020"/>
                  </a:lnTo>
                  <a:lnTo>
                    <a:pt x="1880743" y="3175"/>
                  </a:lnTo>
                  <a:lnTo>
                    <a:pt x="2065324" y="3175"/>
                  </a:lnTo>
                  <a:lnTo>
                    <a:pt x="2065324" y="0"/>
                  </a:lnTo>
                  <a:lnTo>
                    <a:pt x="1880743" y="0"/>
                  </a:lnTo>
                  <a:lnTo>
                    <a:pt x="1877568" y="0"/>
                  </a:lnTo>
                  <a:lnTo>
                    <a:pt x="1877568" y="3175"/>
                  </a:lnTo>
                  <a:lnTo>
                    <a:pt x="1877568" y="2244242"/>
                  </a:lnTo>
                  <a:lnTo>
                    <a:pt x="1692986" y="2244242"/>
                  </a:lnTo>
                  <a:lnTo>
                    <a:pt x="1692986" y="2060397"/>
                  </a:lnTo>
                  <a:lnTo>
                    <a:pt x="1877568" y="2060397"/>
                  </a:lnTo>
                  <a:lnTo>
                    <a:pt x="1877568" y="2057222"/>
                  </a:lnTo>
                  <a:lnTo>
                    <a:pt x="1692986" y="2057222"/>
                  </a:lnTo>
                  <a:lnTo>
                    <a:pt x="1692986" y="1873377"/>
                  </a:lnTo>
                  <a:lnTo>
                    <a:pt x="1877568" y="1873377"/>
                  </a:lnTo>
                  <a:lnTo>
                    <a:pt x="1877568" y="1870202"/>
                  </a:lnTo>
                  <a:lnTo>
                    <a:pt x="1692986" y="1870202"/>
                  </a:lnTo>
                  <a:lnTo>
                    <a:pt x="1692986" y="1686356"/>
                  </a:lnTo>
                  <a:lnTo>
                    <a:pt x="1877568" y="1686356"/>
                  </a:lnTo>
                  <a:lnTo>
                    <a:pt x="1877568" y="1683181"/>
                  </a:lnTo>
                  <a:lnTo>
                    <a:pt x="1692986" y="1683181"/>
                  </a:lnTo>
                  <a:lnTo>
                    <a:pt x="1692986" y="1499336"/>
                  </a:lnTo>
                  <a:lnTo>
                    <a:pt x="1877568" y="1499336"/>
                  </a:lnTo>
                  <a:lnTo>
                    <a:pt x="1877568" y="1496161"/>
                  </a:lnTo>
                  <a:lnTo>
                    <a:pt x="1692986" y="1496161"/>
                  </a:lnTo>
                  <a:lnTo>
                    <a:pt x="1692986" y="1312316"/>
                  </a:lnTo>
                  <a:lnTo>
                    <a:pt x="1877568" y="1312316"/>
                  </a:lnTo>
                  <a:lnTo>
                    <a:pt x="1877568" y="1309141"/>
                  </a:lnTo>
                  <a:lnTo>
                    <a:pt x="1692986" y="1309141"/>
                  </a:lnTo>
                  <a:lnTo>
                    <a:pt x="1692986" y="1125296"/>
                  </a:lnTo>
                  <a:lnTo>
                    <a:pt x="1877568" y="1125296"/>
                  </a:lnTo>
                  <a:lnTo>
                    <a:pt x="1877568" y="1122121"/>
                  </a:lnTo>
                  <a:lnTo>
                    <a:pt x="1692986" y="1122121"/>
                  </a:lnTo>
                  <a:lnTo>
                    <a:pt x="1692986" y="938276"/>
                  </a:lnTo>
                  <a:lnTo>
                    <a:pt x="1877568" y="938276"/>
                  </a:lnTo>
                  <a:lnTo>
                    <a:pt x="1877568" y="935101"/>
                  </a:lnTo>
                  <a:lnTo>
                    <a:pt x="1692986" y="935101"/>
                  </a:lnTo>
                  <a:lnTo>
                    <a:pt x="1692986" y="751255"/>
                  </a:lnTo>
                  <a:lnTo>
                    <a:pt x="1877568" y="751255"/>
                  </a:lnTo>
                  <a:lnTo>
                    <a:pt x="1877568" y="748080"/>
                  </a:lnTo>
                  <a:lnTo>
                    <a:pt x="1692986" y="748080"/>
                  </a:lnTo>
                  <a:lnTo>
                    <a:pt x="1692986" y="564235"/>
                  </a:lnTo>
                  <a:lnTo>
                    <a:pt x="1877568" y="564235"/>
                  </a:lnTo>
                  <a:lnTo>
                    <a:pt x="1877568" y="561060"/>
                  </a:lnTo>
                  <a:lnTo>
                    <a:pt x="1692986" y="561060"/>
                  </a:lnTo>
                  <a:lnTo>
                    <a:pt x="1692986" y="377215"/>
                  </a:lnTo>
                  <a:lnTo>
                    <a:pt x="1877568" y="377215"/>
                  </a:lnTo>
                  <a:lnTo>
                    <a:pt x="1877568" y="374040"/>
                  </a:lnTo>
                  <a:lnTo>
                    <a:pt x="1692986" y="374040"/>
                  </a:lnTo>
                  <a:lnTo>
                    <a:pt x="1692986" y="190195"/>
                  </a:lnTo>
                  <a:lnTo>
                    <a:pt x="1877568" y="190195"/>
                  </a:lnTo>
                  <a:lnTo>
                    <a:pt x="1877568" y="187020"/>
                  </a:lnTo>
                  <a:lnTo>
                    <a:pt x="1692986" y="187020"/>
                  </a:lnTo>
                  <a:lnTo>
                    <a:pt x="1692986" y="3175"/>
                  </a:lnTo>
                  <a:lnTo>
                    <a:pt x="1877568" y="3175"/>
                  </a:lnTo>
                  <a:lnTo>
                    <a:pt x="1877568" y="0"/>
                  </a:lnTo>
                  <a:lnTo>
                    <a:pt x="1692986" y="0"/>
                  </a:lnTo>
                  <a:lnTo>
                    <a:pt x="1689811" y="0"/>
                  </a:lnTo>
                  <a:lnTo>
                    <a:pt x="1689811" y="3175"/>
                  </a:lnTo>
                  <a:lnTo>
                    <a:pt x="1689811" y="2244242"/>
                  </a:lnTo>
                  <a:lnTo>
                    <a:pt x="1505229" y="2244242"/>
                  </a:lnTo>
                  <a:lnTo>
                    <a:pt x="1505229" y="2060397"/>
                  </a:lnTo>
                  <a:lnTo>
                    <a:pt x="1689811" y="2060397"/>
                  </a:lnTo>
                  <a:lnTo>
                    <a:pt x="1689811" y="2057222"/>
                  </a:lnTo>
                  <a:lnTo>
                    <a:pt x="1505229" y="2057222"/>
                  </a:lnTo>
                  <a:lnTo>
                    <a:pt x="1505229" y="1873377"/>
                  </a:lnTo>
                  <a:lnTo>
                    <a:pt x="1689811" y="1873377"/>
                  </a:lnTo>
                  <a:lnTo>
                    <a:pt x="1689811" y="1870202"/>
                  </a:lnTo>
                  <a:lnTo>
                    <a:pt x="1505229" y="1870202"/>
                  </a:lnTo>
                  <a:lnTo>
                    <a:pt x="1505229" y="1686356"/>
                  </a:lnTo>
                  <a:lnTo>
                    <a:pt x="1689811" y="1686356"/>
                  </a:lnTo>
                  <a:lnTo>
                    <a:pt x="1689811" y="1683181"/>
                  </a:lnTo>
                  <a:lnTo>
                    <a:pt x="1505229" y="1683181"/>
                  </a:lnTo>
                  <a:lnTo>
                    <a:pt x="1505229" y="1499336"/>
                  </a:lnTo>
                  <a:lnTo>
                    <a:pt x="1689811" y="1499336"/>
                  </a:lnTo>
                  <a:lnTo>
                    <a:pt x="1689811" y="1496161"/>
                  </a:lnTo>
                  <a:lnTo>
                    <a:pt x="1505229" y="1496161"/>
                  </a:lnTo>
                  <a:lnTo>
                    <a:pt x="1505229" y="1312316"/>
                  </a:lnTo>
                  <a:lnTo>
                    <a:pt x="1689811" y="1312316"/>
                  </a:lnTo>
                  <a:lnTo>
                    <a:pt x="1689811" y="1309141"/>
                  </a:lnTo>
                  <a:lnTo>
                    <a:pt x="1505229" y="1309141"/>
                  </a:lnTo>
                  <a:lnTo>
                    <a:pt x="1505229" y="1125296"/>
                  </a:lnTo>
                  <a:lnTo>
                    <a:pt x="1689811" y="1125296"/>
                  </a:lnTo>
                  <a:lnTo>
                    <a:pt x="1689811" y="1122121"/>
                  </a:lnTo>
                  <a:lnTo>
                    <a:pt x="1505229" y="1122121"/>
                  </a:lnTo>
                  <a:lnTo>
                    <a:pt x="1505229" y="938276"/>
                  </a:lnTo>
                  <a:lnTo>
                    <a:pt x="1689811" y="938276"/>
                  </a:lnTo>
                  <a:lnTo>
                    <a:pt x="1689811" y="935101"/>
                  </a:lnTo>
                  <a:lnTo>
                    <a:pt x="1505229" y="935101"/>
                  </a:lnTo>
                  <a:lnTo>
                    <a:pt x="1505229" y="751255"/>
                  </a:lnTo>
                  <a:lnTo>
                    <a:pt x="1689811" y="751255"/>
                  </a:lnTo>
                  <a:lnTo>
                    <a:pt x="1689811" y="748080"/>
                  </a:lnTo>
                  <a:lnTo>
                    <a:pt x="1505229" y="748080"/>
                  </a:lnTo>
                  <a:lnTo>
                    <a:pt x="1505229" y="564235"/>
                  </a:lnTo>
                  <a:lnTo>
                    <a:pt x="1689811" y="564235"/>
                  </a:lnTo>
                  <a:lnTo>
                    <a:pt x="1689811" y="561060"/>
                  </a:lnTo>
                  <a:lnTo>
                    <a:pt x="1505229" y="561060"/>
                  </a:lnTo>
                  <a:lnTo>
                    <a:pt x="1505229" y="377215"/>
                  </a:lnTo>
                  <a:lnTo>
                    <a:pt x="1689811" y="377215"/>
                  </a:lnTo>
                  <a:lnTo>
                    <a:pt x="1689811" y="374040"/>
                  </a:lnTo>
                  <a:lnTo>
                    <a:pt x="1505229" y="374040"/>
                  </a:lnTo>
                  <a:lnTo>
                    <a:pt x="1505229" y="190195"/>
                  </a:lnTo>
                  <a:lnTo>
                    <a:pt x="1689811" y="190195"/>
                  </a:lnTo>
                  <a:lnTo>
                    <a:pt x="1689811" y="187020"/>
                  </a:lnTo>
                  <a:lnTo>
                    <a:pt x="1505229" y="187020"/>
                  </a:lnTo>
                  <a:lnTo>
                    <a:pt x="1505229" y="3175"/>
                  </a:lnTo>
                  <a:lnTo>
                    <a:pt x="1689811" y="3175"/>
                  </a:lnTo>
                  <a:lnTo>
                    <a:pt x="1689811" y="0"/>
                  </a:lnTo>
                  <a:lnTo>
                    <a:pt x="1505229" y="0"/>
                  </a:lnTo>
                  <a:lnTo>
                    <a:pt x="1502054" y="0"/>
                  </a:lnTo>
                  <a:lnTo>
                    <a:pt x="1502054" y="3175"/>
                  </a:lnTo>
                  <a:lnTo>
                    <a:pt x="1502054" y="2244242"/>
                  </a:lnTo>
                  <a:lnTo>
                    <a:pt x="1317472" y="2244242"/>
                  </a:lnTo>
                  <a:lnTo>
                    <a:pt x="1317472" y="2060397"/>
                  </a:lnTo>
                  <a:lnTo>
                    <a:pt x="1502054" y="2060397"/>
                  </a:lnTo>
                  <a:lnTo>
                    <a:pt x="1502054" y="2057222"/>
                  </a:lnTo>
                  <a:lnTo>
                    <a:pt x="1317472" y="2057222"/>
                  </a:lnTo>
                  <a:lnTo>
                    <a:pt x="1317472" y="1873377"/>
                  </a:lnTo>
                  <a:lnTo>
                    <a:pt x="1502054" y="1873377"/>
                  </a:lnTo>
                  <a:lnTo>
                    <a:pt x="1502054" y="1870202"/>
                  </a:lnTo>
                  <a:lnTo>
                    <a:pt x="1317472" y="1870202"/>
                  </a:lnTo>
                  <a:lnTo>
                    <a:pt x="1317472" y="1686356"/>
                  </a:lnTo>
                  <a:lnTo>
                    <a:pt x="1502054" y="1686356"/>
                  </a:lnTo>
                  <a:lnTo>
                    <a:pt x="1502054" y="1683181"/>
                  </a:lnTo>
                  <a:lnTo>
                    <a:pt x="1317472" y="1683181"/>
                  </a:lnTo>
                  <a:lnTo>
                    <a:pt x="1317472" y="1499336"/>
                  </a:lnTo>
                  <a:lnTo>
                    <a:pt x="1502054" y="1499336"/>
                  </a:lnTo>
                  <a:lnTo>
                    <a:pt x="1502054" y="1496161"/>
                  </a:lnTo>
                  <a:lnTo>
                    <a:pt x="1317472" y="1496161"/>
                  </a:lnTo>
                  <a:lnTo>
                    <a:pt x="1317472" y="1312316"/>
                  </a:lnTo>
                  <a:lnTo>
                    <a:pt x="1502054" y="1312316"/>
                  </a:lnTo>
                  <a:lnTo>
                    <a:pt x="1502054" y="1309141"/>
                  </a:lnTo>
                  <a:lnTo>
                    <a:pt x="1317472" y="1309141"/>
                  </a:lnTo>
                  <a:lnTo>
                    <a:pt x="1317472" y="1125296"/>
                  </a:lnTo>
                  <a:lnTo>
                    <a:pt x="1502054" y="1125296"/>
                  </a:lnTo>
                  <a:lnTo>
                    <a:pt x="1502054" y="1122121"/>
                  </a:lnTo>
                  <a:lnTo>
                    <a:pt x="1317472" y="1122121"/>
                  </a:lnTo>
                  <a:lnTo>
                    <a:pt x="1317472" y="938276"/>
                  </a:lnTo>
                  <a:lnTo>
                    <a:pt x="1502054" y="938276"/>
                  </a:lnTo>
                  <a:lnTo>
                    <a:pt x="1502054" y="935101"/>
                  </a:lnTo>
                  <a:lnTo>
                    <a:pt x="1317472" y="935101"/>
                  </a:lnTo>
                  <a:lnTo>
                    <a:pt x="1317472" y="751255"/>
                  </a:lnTo>
                  <a:lnTo>
                    <a:pt x="1502054" y="751255"/>
                  </a:lnTo>
                  <a:lnTo>
                    <a:pt x="1502054" y="748080"/>
                  </a:lnTo>
                  <a:lnTo>
                    <a:pt x="1317472" y="748080"/>
                  </a:lnTo>
                  <a:lnTo>
                    <a:pt x="1317472" y="564235"/>
                  </a:lnTo>
                  <a:lnTo>
                    <a:pt x="1502054" y="564235"/>
                  </a:lnTo>
                  <a:lnTo>
                    <a:pt x="1502054" y="561060"/>
                  </a:lnTo>
                  <a:lnTo>
                    <a:pt x="1317472" y="561060"/>
                  </a:lnTo>
                  <a:lnTo>
                    <a:pt x="1317472" y="377215"/>
                  </a:lnTo>
                  <a:lnTo>
                    <a:pt x="1502054" y="377215"/>
                  </a:lnTo>
                  <a:lnTo>
                    <a:pt x="1502054" y="374040"/>
                  </a:lnTo>
                  <a:lnTo>
                    <a:pt x="1317472" y="374040"/>
                  </a:lnTo>
                  <a:lnTo>
                    <a:pt x="1317472" y="190195"/>
                  </a:lnTo>
                  <a:lnTo>
                    <a:pt x="1502054" y="190195"/>
                  </a:lnTo>
                  <a:lnTo>
                    <a:pt x="1502054" y="187020"/>
                  </a:lnTo>
                  <a:lnTo>
                    <a:pt x="1317472" y="187020"/>
                  </a:lnTo>
                  <a:lnTo>
                    <a:pt x="1317472" y="3175"/>
                  </a:lnTo>
                  <a:lnTo>
                    <a:pt x="1502054" y="3175"/>
                  </a:lnTo>
                  <a:lnTo>
                    <a:pt x="1502054" y="0"/>
                  </a:lnTo>
                  <a:lnTo>
                    <a:pt x="1317472" y="0"/>
                  </a:lnTo>
                  <a:lnTo>
                    <a:pt x="1314297" y="0"/>
                  </a:lnTo>
                  <a:lnTo>
                    <a:pt x="1314297" y="3175"/>
                  </a:lnTo>
                  <a:lnTo>
                    <a:pt x="1314297" y="2244242"/>
                  </a:lnTo>
                  <a:lnTo>
                    <a:pt x="1129715" y="2244242"/>
                  </a:lnTo>
                  <a:lnTo>
                    <a:pt x="1129715" y="2060397"/>
                  </a:lnTo>
                  <a:lnTo>
                    <a:pt x="1314297" y="2060397"/>
                  </a:lnTo>
                  <a:lnTo>
                    <a:pt x="1314297" y="2057222"/>
                  </a:lnTo>
                  <a:lnTo>
                    <a:pt x="1129715" y="2057222"/>
                  </a:lnTo>
                  <a:lnTo>
                    <a:pt x="1129715" y="1873377"/>
                  </a:lnTo>
                  <a:lnTo>
                    <a:pt x="1314297" y="1873377"/>
                  </a:lnTo>
                  <a:lnTo>
                    <a:pt x="1314297" y="1870202"/>
                  </a:lnTo>
                  <a:lnTo>
                    <a:pt x="1129715" y="1870202"/>
                  </a:lnTo>
                  <a:lnTo>
                    <a:pt x="1129715" y="1686356"/>
                  </a:lnTo>
                  <a:lnTo>
                    <a:pt x="1314297" y="1686356"/>
                  </a:lnTo>
                  <a:lnTo>
                    <a:pt x="1314297" y="1683181"/>
                  </a:lnTo>
                  <a:lnTo>
                    <a:pt x="1129715" y="1683181"/>
                  </a:lnTo>
                  <a:lnTo>
                    <a:pt x="1129715" y="1499336"/>
                  </a:lnTo>
                  <a:lnTo>
                    <a:pt x="1314297" y="1499336"/>
                  </a:lnTo>
                  <a:lnTo>
                    <a:pt x="1314297" y="1496161"/>
                  </a:lnTo>
                  <a:lnTo>
                    <a:pt x="1129715" y="1496161"/>
                  </a:lnTo>
                  <a:lnTo>
                    <a:pt x="1129715" y="1312316"/>
                  </a:lnTo>
                  <a:lnTo>
                    <a:pt x="1314297" y="1312316"/>
                  </a:lnTo>
                  <a:lnTo>
                    <a:pt x="1314297" y="1309141"/>
                  </a:lnTo>
                  <a:lnTo>
                    <a:pt x="1129715" y="1309141"/>
                  </a:lnTo>
                  <a:lnTo>
                    <a:pt x="1129715" y="1125296"/>
                  </a:lnTo>
                  <a:lnTo>
                    <a:pt x="1314297" y="1125296"/>
                  </a:lnTo>
                  <a:lnTo>
                    <a:pt x="1314297" y="1122121"/>
                  </a:lnTo>
                  <a:lnTo>
                    <a:pt x="1129715" y="1122121"/>
                  </a:lnTo>
                  <a:lnTo>
                    <a:pt x="1129715" y="938276"/>
                  </a:lnTo>
                  <a:lnTo>
                    <a:pt x="1314297" y="938276"/>
                  </a:lnTo>
                  <a:lnTo>
                    <a:pt x="1314297" y="935101"/>
                  </a:lnTo>
                  <a:lnTo>
                    <a:pt x="1129715" y="935101"/>
                  </a:lnTo>
                  <a:lnTo>
                    <a:pt x="1129715" y="751255"/>
                  </a:lnTo>
                  <a:lnTo>
                    <a:pt x="1314297" y="751255"/>
                  </a:lnTo>
                  <a:lnTo>
                    <a:pt x="1314297" y="748080"/>
                  </a:lnTo>
                  <a:lnTo>
                    <a:pt x="1129715" y="748080"/>
                  </a:lnTo>
                  <a:lnTo>
                    <a:pt x="1129715" y="564235"/>
                  </a:lnTo>
                  <a:lnTo>
                    <a:pt x="1314297" y="564235"/>
                  </a:lnTo>
                  <a:lnTo>
                    <a:pt x="1314297" y="561060"/>
                  </a:lnTo>
                  <a:lnTo>
                    <a:pt x="1129715" y="561060"/>
                  </a:lnTo>
                  <a:lnTo>
                    <a:pt x="1129715" y="377215"/>
                  </a:lnTo>
                  <a:lnTo>
                    <a:pt x="1314297" y="377215"/>
                  </a:lnTo>
                  <a:lnTo>
                    <a:pt x="1314297" y="374040"/>
                  </a:lnTo>
                  <a:lnTo>
                    <a:pt x="1129715" y="374040"/>
                  </a:lnTo>
                  <a:lnTo>
                    <a:pt x="1129715" y="190195"/>
                  </a:lnTo>
                  <a:lnTo>
                    <a:pt x="1314297" y="190195"/>
                  </a:lnTo>
                  <a:lnTo>
                    <a:pt x="1314297" y="187020"/>
                  </a:lnTo>
                  <a:lnTo>
                    <a:pt x="1129715" y="187020"/>
                  </a:lnTo>
                  <a:lnTo>
                    <a:pt x="1129715" y="3175"/>
                  </a:lnTo>
                  <a:lnTo>
                    <a:pt x="1314297" y="3175"/>
                  </a:lnTo>
                  <a:lnTo>
                    <a:pt x="1314297" y="0"/>
                  </a:lnTo>
                  <a:lnTo>
                    <a:pt x="1129715" y="0"/>
                  </a:lnTo>
                  <a:lnTo>
                    <a:pt x="1126540" y="0"/>
                  </a:lnTo>
                  <a:lnTo>
                    <a:pt x="1126540" y="3175"/>
                  </a:lnTo>
                  <a:lnTo>
                    <a:pt x="1126540" y="2244242"/>
                  </a:lnTo>
                  <a:lnTo>
                    <a:pt x="941959" y="2244242"/>
                  </a:lnTo>
                  <a:lnTo>
                    <a:pt x="941959" y="2060397"/>
                  </a:lnTo>
                  <a:lnTo>
                    <a:pt x="1126540" y="2060397"/>
                  </a:lnTo>
                  <a:lnTo>
                    <a:pt x="1126540" y="2057222"/>
                  </a:lnTo>
                  <a:lnTo>
                    <a:pt x="941959" y="2057222"/>
                  </a:lnTo>
                  <a:lnTo>
                    <a:pt x="941959" y="1873377"/>
                  </a:lnTo>
                  <a:lnTo>
                    <a:pt x="1126540" y="1873377"/>
                  </a:lnTo>
                  <a:lnTo>
                    <a:pt x="1126540" y="1870202"/>
                  </a:lnTo>
                  <a:lnTo>
                    <a:pt x="941959" y="1870202"/>
                  </a:lnTo>
                  <a:lnTo>
                    <a:pt x="941959" y="1686356"/>
                  </a:lnTo>
                  <a:lnTo>
                    <a:pt x="1126540" y="1686356"/>
                  </a:lnTo>
                  <a:lnTo>
                    <a:pt x="1126540" y="1683181"/>
                  </a:lnTo>
                  <a:lnTo>
                    <a:pt x="941959" y="1683181"/>
                  </a:lnTo>
                  <a:lnTo>
                    <a:pt x="941959" y="1499336"/>
                  </a:lnTo>
                  <a:lnTo>
                    <a:pt x="1126540" y="1499336"/>
                  </a:lnTo>
                  <a:lnTo>
                    <a:pt x="1126540" y="1496161"/>
                  </a:lnTo>
                  <a:lnTo>
                    <a:pt x="941959" y="1496161"/>
                  </a:lnTo>
                  <a:lnTo>
                    <a:pt x="941959" y="1312316"/>
                  </a:lnTo>
                  <a:lnTo>
                    <a:pt x="1126540" y="1312316"/>
                  </a:lnTo>
                  <a:lnTo>
                    <a:pt x="1126540" y="1309141"/>
                  </a:lnTo>
                  <a:lnTo>
                    <a:pt x="941959" y="1309141"/>
                  </a:lnTo>
                  <a:lnTo>
                    <a:pt x="941959" y="1125296"/>
                  </a:lnTo>
                  <a:lnTo>
                    <a:pt x="1126540" y="1125296"/>
                  </a:lnTo>
                  <a:lnTo>
                    <a:pt x="1126540" y="1122121"/>
                  </a:lnTo>
                  <a:lnTo>
                    <a:pt x="941959" y="1122121"/>
                  </a:lnTo>
                  <a:lnTo>
                    <a:pt x="941959" y="938276"/>
                  </a:lnTo>
                  <a:lnTo>
                    <a:pt x="1126540" y="938276"/>
                  </a:lnTo>
                  <a:lnTo>
                    <a:pt x="1126540" y="935101"/>
                  </a:lnTo>
                  <a:lnTo>
                    <a:pt x="941959" y="935101"/>
                  </a:lnTo>
                  <a:lnTo>
                    <a:pt x="941959" y="751255"/>
                  </a:lnTo>
                  <a:lnTo>
                    <a:pt x="1126540" y="751255"/>
                  </a:lnTo>
                  <a:lnTo>
                    <a:pt x="1126540" y="748080"/>
                  </a:lnTo>
                  <a:lnTo>
                    <a:pt x="941959" y="748080"/>
                  </a:lnTo>
                  <a:lnTo>
                    <a:pt x="941959" y="564235"/>
                  </a:lnTo>
                  <a:lnTo>
                    <a:pt x="1126540" y="564235"/>
                  </a:lnTo>
                  <a:lnTo>
                    <a:pt x="1126540" y="561060"/>
                  </a:lnTo>
                  <a:lnTo>
                    <a:pt x="941959" y="561060"/>
                  </a:lnTo>
                  <a:lnTo>
                    <a:pt x="941959" y="377215"/>
                  </a:lnTo>
                  <a:lnTo>
                    <a:pt x="1126540" y="377215"/>
                  </a:lnTo>
                  <a:lnTo>
                    <a:pt x="1126540" y="374040"/>
                  </a:lnTo>
                  <a:lnTo>
                    <a:pt x="941959" y="374040"/>
                  </a:lnTo>
                  <a:lnTo>
                    <a:pt x="941959" y="190195"/>
                  </a:lnTo>
                  <a:lnTo>
                    <a:pt x="1126540" y="190195"/>
                  </a:lnTo>
                  <a:lnTo>
                    <a:pt x="1126540" y="187020"/>
                  </a:lnTo>
                  <a:lnTo>
                    <a:pt x="941959" y="187020"/>
                  </a:lnTo>
                  <a:lnTo>
                    <a:pt x="941959" y="3175"/>
                  </a:lnTo>
                  <a:lnTo>
                    <a:pt x="1126540" y="3175"/>
                  </a:lnTo>
                  <a:lnTo>
                    <a:pt x="1126540" y="0"/>
                  </a:lnTo>
                  <a:lnTo>
                    <a:pt x="941959" y="0"/>
                  </a:lnTo>
                  <a:lnTo>
                    <a:pt x="938784" y="0"/>
                  </a:lnTo>
                  <a:lnTo>
                    <a:pt x="938784" y="3175"/>
                  </a:lnTo>
                  <a:lnTo>
                    <a:pt x="938784" y="2244242"/>
                  </a:lnTo>
                  <a:lnTo>
                    <a:pt x="754202" y="2244242"/>
                  </a:lnTo>
                  <a:lnTo>
                    <a:pt x="754202" y="2060397"/>
                  </a:lnTo>
                  <a:lnTo>
                    <a:pt x="938784" y="2060397"/>
                  </a:lnTo>
                  <a:lnTo>
                    <a:pt x="938784" y="2057222"/>
                  </a:lnTo>
                  <a:lnTo>
                    <a:pt x="754202" y="2057222"/>
                  </a:lnTo>
                  <a:lnTo>
                    <a:pt x="754202" y="1873377"/>
                  </a:lnTo>
                  <a:lnTo>
                    <a:pt x="938784" y="1873377"/>
                  </a:lnTo>
                  <a:lnTo>
                    <a:pt x="938784" y="1870202"/>
                  </a:lnTo>
                  <a:lnTo>
                    <a:pt x="754202" y="1870202"/>
                  </a:lnTo>
                  <a:lnTo>
                    <a:pt x="754202" y="1686356"/>
                  </a:lnTo>
                  <a:lnTo>
                    <a:pt x="938784" y="1686356"/>
                  </a:lnTo>
                  <a:lnTo>
                    <a:pt x="938784" y="1683181"/>
                  </a:lnTo>
                  <a:lnTo>
                    <a:pt x="754202" y="1683181"/>
                  </a:lnTo>
                  <a:lnTo>
                    <a:pt x="754202" y="1499336"/>
                  </a:lnTo>
                  <a:lnTo>
                    <a:pt x="938784" y="1499336"/>
                  </a:lnTo>
                  <a:lnTo>
                    <a:pt x="938784" y="1496161"/>
                  </a:lnTo>
                  <a:lnTo>
                    <a:pt x="754202" y="1496161"/>
                  </a:lnTo>
                  <a:lnTo>
                    <a:pt x="754202" y="1312316"/>
                  </a:lnTo>
                  <a:lnTo>
                    <a:pt x="938784" y="1312316"/>
                  </a:lnTo>
                  <a:lnTo>
                    <a:pt x="938784" y="1309141"/>
                  </a:lnTo>
                  <a:lnTo>
                    <a:pt x="754202" y="1309141"/>
                  </a:lnTo>
                  <a:lnTo>
                    <a:pt x="754202" y="1125296"/>
                  </a:lnTo>
                  <a:lnTo>
                    <a:pt x="938784" y="1125296"/>
                  </a:lnTo>
                  <a:lnTo>
                    <a:pt x="938784" y="1122121"/>
                  </a:lnTo>
                  <a:lnTo>
                    <a:pt x="754202" y="1122121"/>
                  </a:lnTo>
                  <a:lnTo>
                    <a:pt x="754202" y="938276"/>
                  </a:lnTo>
                  <a:lnTo>
                    <a:pt x="938784" y="938276"/>
                  </a:lnTo>
                  <a:lnTo>
                    <a:pt x="938784" y="935101"/>
                  </a:lnTo>
                  <a:lnTo>
                    <a:pt x="754202" y="935101"/>
                  </a:lnTo>
                  <a:lnTo>
                    <a:pt x="754202" y="751255"/>
                  </a:lnTo>
                  <a:lnTo>
                    <a:pt x="938784" y="751255"/>
                  </a:lnTo>
                  <a:lnTo>
                    <a:pt x="938784" y="748080"/>
                  </a:lnTo>
                  <a:lnTo>
                    <a:pt x="754202" y="748080"/>
                  </a:lnTo>
                  <a:lnTo>
                    <a:pt x="754202" y="564235"/>
                  </a:lnTo>
                  <a:lnTo>
                    <a:pt x="938784" y="564235"/>
                  </a:lnTo>
                  <a:lnTo>
                    <a:pt x="938784" y="561060"/>
                  </a:lnTo>
                  <a:lnTo>
                    <a:pt x="754202" y="561060"/>
                  </a:lnTo>
                  <a:lnTo>
                    <a:pt x="754202" y="377215"/>
                  </a:lnTo>
                  <a:lnTo>
                    <a:pt x="938784" y="377215"/>
                  </a:lnTo>
                  <a:lnTo>
                    <a:pt x="938784" y="374040"/>
                  </a:lnTo>
                  <a:lnTo>
                    <a:pt x="754202" y="374040"/>
                  </a:lnTo>
                  <a:lnTo>
                    <a:pt x="754202" y="190195"/>
                  </a:lnTo>
                  <a:lnTo>
                    <a:pt x="938784" y="190195"/>
                  </a:lnTo>
                  <a:lnTo>
                    <a:pt x="938784" y="187020"/>
                  </a:lnTo>
                  <a:lnTo>
                    <a:pt x="754202" y="187020"/>
                  </a:lnTo>
                  <a:lnTo>
                    <a:pt x="754202" y="3175"/>
                  </a:lnTo>
                  <a:lnTo>
                    <a:pt x="938784" y="3175"/>
                  </a:lnTo>
                  <a:lnTo>
                    <a:pt x="938784" y="0"/>
                  </a:lnTo>
                  <a:lnTo>
                    <a:pt x="754202" y="0"/>
                  </a:lnTo>
                  <a:lnTo>
                    <a:pt x="751027" y="0"/>
                  </a:lnTo>
                  <a:lnTo>
                    <a:pt x="751027" y="3175"/>
                  </a:lnTo>
                  <a:lnTo>
                    <a:pt x="751027" y="2244242"/>
                  </a:lnTo>
                  <a:lnTo>
                    <a:pt x="566445" y="2244242"/>
                  </a:lnTo>
                  <a:lnTo>
                    <a:pt x="566445" y="2060397"/>
                  </a:lnTo>
                  <a:lnTo>
                    <a:pt x="751027" y="2060397"/>
                  </a:lnTo>
                  <a:lnTo>
                    <a:pt x="751027" y="2057222"/>
                  </a:lnTo>
                  <a:lnTo>
                    <a:pt x="566445" y="2057222"/>
                  </a:lnTo>
                  <a:lnTo>
                    <a:pt x="566445" y="1873377"/>
                  </a:lnTo>
                  <a:lnTo>
                    <a:pt x="751027" y="1873377"/>
                  </a:lnTo>
                  <a:lnTo>
                    <a:pt x="751027" y="1870202"/>
                  </a:lnTo>
                  <a:lnTo>
                    <a:pt x="566445" y="1870202"/>
                  </a:lnTo>
                  <a:lnTo>
                    <a:pt x="566445" y="1686356"/>
                  </a:lnTo>
                  <a:lnTo>
                    <a:pt x="751027" y="1686356"/>
                  </a:lnTo>
                  <a:lnTo>
                    <a:pt x="751027" y="1683181"/>
                  </a:lnTo>
                  <a:lnTo>
                    <a:pt x="566445" y="1683181"/>
                  </a:lnTo>
                  <a:lnTo>
                    <a:pt x="566445" y="1499336"/>
                  </a:lnTo>
                  <a:lnTo>
                    <a:pt x="751027" y="1499336"/>
                  </a:lnTo>
                  <a:lnTo>
                    <a:pt x="751027" y="1496161"/>
                  </a:lnTo>
                  <a:lnTo>
                    <a:pt x="566445" y="1496161"/>
                  </a:lnTo>
                  <a:lnTo>
                    <a:pt x="566445" y="1312316"/>
                  </a:lnTo>
                  <a:lnTo>
                    <a:pt x="751027" y="1312316"/>
                  </a:lnTo>
                  <a:lnTo>
                    <a:pt x="751027" y="1309141"/>
                  </a:lnTo>
                  <a:lnTo>
                    <a:pt x="566445" y="1309141"/>
                  </a:lnTo>
                  <a:lnTo>
                    <a:pt x="566445" y="1125296"/>
                  </a:lnTo>
                  <a:lnTo>
                    <a:pt x="751027" y="1125296"/>
                  </a:lnTo>
                  <a:lnTo>
                    <a:pt x="751027" y="1122121"/>
                  </a:lnTo>
                  <a:lnTo>
                    <a:pt x="566445" y="1122121"/>
                  </a:lnTo>
                  <a:lnTo>
                    <a:pt x="566445" y="938276"/>
                  </a:lnTo>
                  <a:lnTo>
                    <a:pt x="751027" y="938276"/>
                  </a:lnTo>
                  <a:lnTo>
                    <a:pt x="751027" y="935101"/>
                  </a:lnTo>
                  <a:lnTo>
                    <a:pt x="566445" y="935101"/>
                  </a:lnTo>
                  <a:lnTo>
                    <a:pt x="566445" y="751255"/>
                  </a:lnTo>
                  <a:lnTo>
                    <a:pt x="751027" y="751255"/>
                  </a:lnTo>
                  <a:lnTo>
                    <a:pt x="751027" y="748080"/>
                  </a:lnTo>
                  <a:lnTo>
                    <a:pt x="566445" y="748080"/>
                  </a:lnTo>
                  <a:lnTo>
                    <a:pt x="566445" y="564235"/>
                  </a:lnTo>
                  <a:lnTo>
                    <a:pt x="751027" y="564235"/>
                  </a:lnTo>
                  <a:lnTo>
                    <a:pt x="751027" y="561060"/>
                  </a:lnTo>
                  <a:lnTo>
                    <a:pt x="566445" y="561060"/>
                  </a:lnTo>
                  <a:lnTo>
                    <a:pt x="566445" y="377215"/>
                  </a:lnTo>
                  <a:lnTo>
                    <a:pt x="751027" y="377215"/>
                  </a:lnTo>
                  <a:lnTo>
                    <a:pt x="751027" y="374040"/>
                  </a:lnTo>
                  <a:lnTo>
                    <a:pt x="566445" y="374040"/>
                  </a:lnTo>
                  <a:lnTo>
                    <a:pt x="566445" y="190195"/>
                  </a:lnTo>
                  <a:lnTo>
                    <a:pt x="751027" y="190195"/>
                  </a:lnTo>
                  <a:lnTo>
                    <a:pt x="751027" y="187020"/>
                  </a:lnTo>
                  <a:lnTo>
                    <a:pt x="566445" y="187020"/>
                  </a:lnTo>
                  <a:lnTo>
                    <a:pt x="566445" y="3175"/>
                  </a:lnTo>
                  <a:lnTo>
                    <a:pt x="751027" y="3175"/>
                  </a:lnTo>
                  <a:lnTo>
                    <a:pt x="751027" y="0"/>
                  </a:lnTo>
                  <a:lnTo>
                    <a:pt x="566445" y="0"/>
                  </a:lnTo>
                  <a:lnTo>
                    <a:pt x="563270" y="0"/>
                  </a:lnTo>
                  <a:lnTo>
                    <a:pt x="563270" y="3175"/>
                  </a:lnTo>
                  <a:lnTo>
                    <a:pt x="563270" y="2244242"/>
                  </a:lnTo>
                  <a:lnTo>
                    <a:pt x="378688" y="2244242"/>
                  </a:lnTo>
                  <a:lnTo>
                    <a:pt x="378688" y="2060397"/>
                  </a:lnTo>
                  <a:lnTo>
                    <a:pt x="563270" y="2060397"/>
                  </a:lnTo>
                  <a:lnTo>
                    <a:pt x="563270" y="2057222"/>
                  </a:lnTo>
                  <a:lnTo>
                    <a:pt x="378688" y="2057222"/>
                  </a:lnTo>
                  <a:lnTo>
                    <a:pt x="378688" y="1873377"/>
                  </a:lnTo>
                  <a:lnTo>
                    <a:pt x="563270" y="1873377"/>
                  </a:lnTo>
                  <a:lnTo>
                    <a:pt x="563270" y="1870202"/>
                  </a:lnTo>
                  <a:lnTo>
                    <a:pt x="378688" y="1870202"/>
                  </a:lnTo>
                  <a:lnTo>
                    <a:pt x="378688" y="1686356"/>
                  </a:lnTo>
                  <a:lnTo>
                    <a:pt x="563270" y="1686356"/>
                  </a:lnTo>
                  <a:lnTo>
                    <a:pt x="563270" y="1683181"/>
                  </a:lnTo>
                  <a:lnTo>
                    <a:pt x="378688" y="1683181"/>
                  </a:lnTo>
                  <a:lnTo>
                    <a:pt x="378688" y="1499336"/>
                  </a:lnTo>
                  <a:lnTo>
                    <a:pt x="563270" y="1499336"/>
                  </a:lnTo>
                  <a:lnTo>
                    <a:pt x="563270" y="1496161"/>
                  </a:lnTo>
                  <a:lnTo>
                    <a:pt x="378688" y="1496161"/>
                  </a:lnTo>
                  <a:lnTo>
                    <a:pt x="378688" y="1312316"/>
                  </a:lnTo>
                  <a:lnTo>
                    <a:pt x="563270" y="1312316"/>
                  </a:lnTo>
                  <a:lnTo>
                    <a:pt x="563270" y="1309141"/>
                  </a:lnTo>
                  <a:lnTo>
                    <a:pt x="378688" y="1309141"/>
                  </a:lnTo>
                  <a:lnTo>
                    <a:pt x="378688" y="1125296"/>
                  </a:lnTo>
                  <a:lnTo>
                    <a:pt x="563270" y="1125296"/>
                  </a:lnTo>
                  <a:lnTo>
                    <a:pt x="563270" y="1122121"/>
                  </a:lnTo>
                  <a:lnTo>
                    <a:pt x="378688" y="1122121"/>
                  </a:lnTo>
                  <a:lnTo>
                    <a:pt x="378688" y="938276"/>
                  </a:lnTo>
                  <a:lnTo>
                    <a:pt x="563270" y="938276"/>
                  </a:lnTo>
                  <a:lnTo>
                    <a:pt x="563270" y="935101"/>
                  </a:lnTo>
                  <a:lnTo>
                    <a:pt x="378688" y="935101"/>
                  </a:lnTo>
                  <a:lnTo>
                    <a:pt x="378688" y="751255"/>
                  </a:lnTo>
                  <a:lnTo>
                    <a:pt x="563270" y="751255"/>
                  </a:lnTo>
                  <a:lnTo>
                    <a:pt x="563270" y="748080"/>
                  </a:lnTo>
                  <a:lnTo>
                    <a:pt x="378688" y="748080"/>
                  </a:lnTo>
                  <a:lnTo>
                    <a:pt x="378688" y="564235"/>
                  </a:lnTo>
                  <a:lnTo>
                    <a:pt x="563270" y="564235"/>
                  </a:lnTo>
                  <a:lnTo>
                    <a:pt x="563270" y="561060"/>
                  </a:lnTo>
                  <a:lnTo>
                    <a:pt x="378688" y="561060"/>
                  </a:lnTo>
                  <a:lnTo>
                    <a:pt x="378688" y="377215"/>
                  </a:lnTo>
                  <a:lnTo>
                    <a:pt x="563270" y="377215"/>
                  </a:lnTo>
                  <a:lnTo>
                    <a:pt x="563270" y="374040"/>
                  </a:lnTo>
                  <a:lnTo>
                    <a:pt x="378688" y="374040"/>
                  </a:lnTo>
                  <a:lnTo>
                    <a:pt x="378688" y="190195"/>
                  </a:lnTo>
                  <a:lnTo>
                    <a:pt x="563270" y="190195"/>
                  </a:lnTo>
                  <a:lnTo>
                    <a:pt x="563270" y="187020"/>
                  </a:lnTo>
                  <a:lnTo>
                    <a:pt x="378688" y="187020"/>
                  </a:lnTo>
                  <a:lnTo>
                    <a:pt x="378688" y="3175"/>
                  </a:lnTo>
                  <a:lnTo>
                    <a:pt x="563270" y="3175"/>
                  </a:lnTo>
                  <a:lnTo>
                    <a:pt x="563270" y="0"/>
                  </a:lnTo>
                  <a:lnTo>
                    <a:pt x="378688" y="0"/>
                  </a:lnTo>
                  <a:lnTo>
                    <a:pt x="375513" y="0"/>
                  </a:lnTo>
                  <a:lnTo>
                    <a:pt x="375513" y="3175"/>
                  </a:lnTo>
                  <a:lnTo>
                    <a:pt x="375513" y="2244242"/>
                  </a:lnTo>
                  <a:lnTo>
                    <a:pt x="190931" y="2244242"/>
                  </a:lnTo>
                  <a:lnTo>
                    <a:pt x="190931" y="2060397"/>
                  </a:lnTo>
                  <a:lnTo>
                    <a:pt x="375513" y="2060397"/>
                  </a:lnTo>
                  <a:lnTo>
                    <a:pt x="375513" y="2057222"/>
                  </a:lnTo>
                  <a:lnTo>
                    <a:pt x="190931" y="2057222"/>
                  </a:lnTo>
                  <a:lnTo>
                    <a:pt x="190931" y="1873377"/>
                  </a:lnTo>
                  <a:lnTo>
                    <a:pt x="375513" y="1873377"/>
                  </a:lnTo>
                  <a:lnTo>
                    <a:pt x="375513" y="1870202"/>
                  </a:lnTo>
                  <a:lnTo>
                    <a:pt x="190931" y="1870202"/>
                  </a:lnTo>
                  <a:lnTo>
                    <a:pt x="190931" y="1686356"/>
                  </a:lnTo>
                  <a:lnTo>
                    <a:pt x="375513" y="1686356"/>
                  </a:lnTo>
                  <a:lnTo>
                    <a:pt x="375513" y="1683181"/>
                  </a:lnTo>
                  <a:lnTo>
                    <a:pt x="190931" y="1683181"/>
                  </a:lnTo>
                  <a:lnTo>
                    <a:pt x="190931" y="1499336"/>
                  </a:lnTo>
                  <a:lnTo>
                    <a:pt x="375513" y="1499336"/>
                  </a:lnTo>
                  <a:lnTo>
                    <a:pt x="375513" y="1496161"/>
                  </a:lnTo>
                  <a:lnTo>
                    <a:pt x="190931" y="1496161"/>
                  </a:lnTo>
                  <a:lnTo>
                    <a:pt x="190931" y="1312316"/>
                  </a:lnTo>
                  <a:lnTo>
                    <a:pt x="375513" y="1312316"/>
                  </a:lnTo>
                  <a:lnTo>
                    <a:pt x="375513" y="1309141"/>
                  </a:lnTo>
                  <a:lnTo>
                    <a:pt x="190931" y="1309141"/>
                  </a:lnTo>
                  <a:lnTo>
                    <a:pt x="190931" y="1125296"/>
                  </a:lnTo>
                  <a:lnTo>
                    <a:pt x="375513" y="1125296"/>
                  </a:lnTo>
                  <a:lnTo>
                    <a:pt x="375513" y="1122121"/>
                  </a:lnTo>
                  <a:lnTo>
                    <a:pt x="190931" y="1122121"/>
                  </a:lnTo>
                  <a:lnTo>
                    <a:pt x="190931" y="938276"/>
                  </a:lnTo>
                  <a:lnTo>
                    <a:pt x="375513" y="938276"/>
                  </a:lnTo>
                  <a:lnTo>
                    <a:pt x="375513" y="935101"/>
                  </a:lnTo>
                  <a:lnTo>
                    <a:pt x="190931" y="935101"/>
                  </a:lnTo>
                  <a:lnTo>
                    <a:pt x="190931" y="751255"/>
                  </a:lnTo>
                  <a:lnTo>
                    <a:pt x="375513" y="751255"/>
                  </a:lnTo>
                  <a:lnTo>
                    <a:pt x="375513" y="748080"/>
                  </a:lnTo>
                  <a:lnTo>
                    <a:pt x="190931" y="748080"/>
                  </a:lnTo>
                  <a:lnTo>
                    <a:pt x="190931" y="564235"/>
                  </a:lnTo>
                  <a:lnTo>
                    <a:pt x="375513" y="564235"/>
                  </a:lnTo>
                  <a:lnTo>
                    <a:pt x="375513" y="561060"/>
                  </a:lnTo>
                  <a:lnTo>
                    <a:pt x="190931" y="561060"/>
                  </a:lnTo>
                  <a:lnTo>
                    <a:pt x="190931" y="377215"/>
                  </a:lnTo>
                  <a:lnTo>
                    <a:pt x="375513" y="377215"/>
                  </a:lnTo>
                  <a:lnTo>
                    <a:pt x="375513" y="374040"/>
                  </a:lnTo>
                  <a:lnTo>
                    <a:pt x="190931" y="374040"/>
                  </a:lnTo>
                  <a:lnTo>
                    <a:pt x="190931" y="190195"/>
                  </a:lnTo>
                  <a:lnTo>
                    <a:pt x="375513" y="190195"/>
                  </a:lnTo>
                  <a:lnTo>
                    <a:pt x="375513" y="187020"/>
                  </a:lnTo>
                  <a:lnTo>
                    <a:pt x="190931" y="187020"/>
                  </a:lnTo>
                  <a:lnTo>
                    <a:pt x="190931" y="3175"/>
                  </a:lnTo>
                  <a:lnTo>
                    <a:pt x="375513" y="3175"/>
                  </a:lnTo>
                  <a:lnTo>
                    <a:pt x="375513" y="0"/>
                  </a:lnTo>
                  <a:lnTo>
                    <a:pt x="190931" y="0"/>
                  </a:lnTo>
                  <a:lnTo>
                    <a:pt x="187756" y="0"/>
                  </a:lnTo>
                  <a:lnTo>
                    <a:pt x="187756" y="3175"/>
                  </a:lnTo>
                  <a:lnTo>
                    <a:pt x="187756" y="2244242"/>
                  </a:lnTo>
                  <a:lnTo>
                    <a:pt x="3175" y="2244242"/>
                  </a:lnTo>
                  <a:lnTo>
                    <a:pt x="3175" y="2060397"/>
                  </a:lnTo>
                  <a:lnTo>
                    <a:pt x="187756" y="2060397"/>
                  </a:lnTo>
                  <a:lnTo>
                    <a:pt x="187756" y="2057222"/>
                  </a:lnTo>
                  <a:lnTo>
                    <a:pt x="3175" y="2057222"/>
                  </a:lnTo>
                  <a:lnTo>
                    <a:pt x="3175" y="1873377"/>
                  </a:lnTo>
                  <a:lnTo>
                    <a:pt x="187756" y="1873377"/>
                  </a:lnTo>
                  <a:lnTo>
                    <a:pt x="187756" y="1870202"/>
                  </a:lnTo>
                  <a:lnTo>
                    <a:pt x="3175" y="1870202"/>
                  </a:lnTo>
                  <a:lnTo>
                    <a:pt x="3175" y="1686356"/>
                  </a:lnTo>
                  <a:lnTo>
                    <a:pt x="187756" y="1686356"/>
                  </a:lnTo>
                  <a:lnTo>
                    <a:pt x="187756" y="1683181"/>
                  </a:lnTo>
                  <a:lnTo>
                    <a:pt x="3175" y="1683181"/>
                  </a:lnTo>
                  <a:lnTo>
                    <a:pt x="3175" y="1499336"/>
                  </a:lnTo>
                  <a:lnTo>
                    <a:pt x="187756" y="1499336"/>
                  </a:lnTo>
                  <a:lnTo>
                    <a:pt x="187756" y="1496161"/>
                  </a:lnTo>
                  <a:lnTo>
                    <a:pt x="3175" y="1496161"/>
                  </a:lnTo>
                  <a:lnTo>
                    <a:pt x="3175" y="1312316"/>
                  </a:lnTo>
                  <a:lnTo>
                    <a:pt x="187756" y="1312316"/>
                  </a:lnTo>
                  <a:lnTo>
                    <a:pt x="187756" y="1309141"/>
                  </a:lnTo>
                  <a:lnTo>
                    <a:pt x="3175" y="1309141"/>
                  </a:lnTo>
                  <a:lnTo>
                    <a:pt x="3175" y="1125296"/>
                  </a:lnTo>
                  <a:lnTo>
                    <a:pt x="187756" y="1125296"/>
                  </a:lnTo>
                  <a:lnTo>
                    <a:pt x="187756" y="1122121"/>
                  </a:lnTo>
                  <a:lnTo>
                    <a:pt x="3175" y="1122121"/>
                  </a:lnTo>
                  <a:lnTo>
                    <a:pt x="3175" y="938276"/>
                  </a:lnTo>
                  <a:lnTo>
                    <a:pt x="187756" y="938276"/>
                  </a:lnTo>
                  <a:lnTo>
                    <a:pt x="187756" y="935101"/>
                  </a:lnTo>
                  <a:lnTo>
                    <a:pt x="3175" y="935101"/>
                  </a:lnTo>
                  <a:lnTo>
                    <a:pt x="3175" y="751255"/>
                  </a:lnTo>
                  <a:lnTo>
                    <a:pt x="187756" y="751255"/>
                  </a:lnTo>
                  <a:lnTo>
                    <a:pt x="187756" y="748080"/>
                  </a:lnTo>
                  <a:lnTo>
                    <a:pt x="3175" y="748080"/>
                  </a:lnTo>
                  <a:lnTo>
                    <a:pt x="3175" y="564235"/>
                  </a:lnTo>
                  <a:lnTo>
                    <a:pt x="187756" y="564235"/>
                  </a:lnTo>
                  <a:lnTo>
                    <a:pt x="187756" y="561060"/>
                  </a:lnTo>
                  <a:lnTo>
                    <a:pt x="3175" y="561060"/>
                  </a:lnTo>
                  <a:lnTo>
                    <a:pt x="3175" y="377215"/>
                  </a:lnTo>
                  <a:lnTo>
                    <a:pt x="187756" y="377215"/>
                  </a:lnTo>
                  <a:lnTo>
                    <a:pt x="187756" y="374040"/>
                  </a:lnTo>
                  <a:lnTo>
                    <a:pt x="3175" y="374040"/>
                  </a:lnTo>
                  <a:lnTo>
                    <a:pt x="3175" y="190195"/>
                  </a:lnTo>
                  <a:lnTo>
                    <a:pt x="187756" y="190195"/>
                  </a:lnTo>
                  <a:lnTo>
                    <a:pt x="187756" y="187020"/>
                  </a:lnTo>
                  <a:lnTo>
                    <a:pt x="3175" y="187020"/>
                  </a:lnTo>
                  <a:lnTo>
                    <a:pt x="3175" y="3175"/>
                  </a:lnTo>
                  <a:lnTo>
                    <a:pt x="187756" y="3175"/>
                  </a:lnTo>
                  <a:lnTo>
                    <a:pt x="187756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75"/>
                  </a:lnTo>
                  <a:lnTo>
                    <a:pt x="0" y="2247417"/>
                  </a:lnTo>
                  <a:lnTo>
                    <a:pt x="3175" y="2247417"/>
                  </a:lnTo>
                  <a:lnTo>
                    <a:pt x="2256256" y="2247417"/>
                  </a:lnTo>
                  <a:lnTo>
                    <a:pt x="2256256" y="2244242"/>
                  </a:lnTo>
                  <a:lnTo>
                    <a:pt x="2256256" y="3175"/>
                  </a:lnTo>
                  <a:lnTo>
                    <a:pt x="2256256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34186" y="2491676"/>
              <a:ext cx="2475627" cy="1981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481506" y="2570736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699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372281" y="2509786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2939" y="1353201"/>
              <a:ext cx="198120" cy="24750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72000" y="1480521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511040" y="1371307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20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20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33447" y="2310490"/>
              <a:ext cx="187325" cy="18732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76309" y="2330352"/>
              <a:ext cx="101600" cy="1016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71547" y="2325589"/>
              <a:ext cx="111124" cy="1111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78820" y="2131736"/>
              <a:ext cx="187325" cy="18732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21682" y="2151600"/>
              <a:ext cx="101600" cy="10159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16920" y="2146837"/>
              <a:ext cx="111124" cy="11112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17512" y="1446212"/>
              <a:ext cx="2256790" cy="2247900"/>
            </a:xfrm>
            <a:custGeom>
              <a:avLst/>
              <a:gdLst/>
              <a:ahLst/>
              <a:cxnLst/>
              <a:rect l="l" t="t" r="r" b="b"/>
              <a:pathLst>
                <a:path w="2256790" h="2247900">
                  <a:moveTo>
                    <a:pt x="2256256" y="0"/>
                  </a:moveTo>
                  <a:lnTo>
                    <a:pt x="2253081" y="0"/>
                  </a:lnTo>
                  <a:lnTo>
                    <a:pt x="2253081" y="3175"/>
                  </a:lnTo>
                  <a:lnTo>
                    <a:pt x="2253081" y="187020"/>
                  </a:lnTo>
                  <a:lnTo>
                    <a:pt x="2253081" y="2244242"/>
                  </a:lnTo>
                  <a:lnTo>
                    <a:pt x="2068499" y="2244242"/>
                  </a:lnTo>
                  <a:lnTo>
                    <a:pt x="2068499" y="2060397"/>
                  </a:lnTo>
                  <a:lnTo>
                    <a:pt x="2253081" y="2060397"/>
                  </a:lnTo>
                  <a:lnTo>
                    <a:pt x="2253081" y="2057222"/>
                  </a:lnTo>
                  <a:lnTo>
                    <a:pt x="2068499" y="2057222"/>
                  </a:lnTo>
                  <a:lnTo>
                    <a:pt x="2068499" y="1873377"/>
                  </a:lnTo>
                  <a:lnTo>
                    <a:pt x="2253081" y="1873377"/>
                  </a:lnTo>
                  <a:lnTo>
                    <a:pt x="2253081" y="1870202"/>
                  </a:lnTo>
                  <a:lnTo>
                    <a:pt x="2068499" y="1870202"/>
                  </a:lnTo>
                  <a:lnTo>
                    <a:pt x="2068499" y="1686356"/>
                  </a:lnTo>
                  <a:lnTo>
                    <a:pt x="2253081" y="1686356"/>
                  </a:lnTo>
                  <a:lnTo>
                    <a:pt x="2253081" y="1683181"/>
                  </a:lnTo>
                  <a:lnTo>
                    <a:pt x="2068499" y="1683181"/>
                  </a:lnTo>
                  <a:lnTo>
                    <a:pt x="2068499" y="1499336"/>
                  </a:lnTo>
                  <a:lnTo>
                    <a:pt x="2253081" y="1499336"/>
                  </a:lnTo>
                  <a:lnTo>
                    <a:pt x="2253081" y="1496161"/>
                  </a:lnTo>
                  <a:lnTo>
                    <a:pt x="2068499" y="1496161"/>
                  </a:lnTo>
                  <a:lnTo>
                    <a:pt x="2068499" y="1312316"/>
                  </a:lnTo>
                  <a:lnTo>
                    <a:pt x="2253081" y="1312316"/>
                  </a:lnTo>
                  <a:lnTo>
                    <a:pt x="2253081" y="1309141"/>
                  </a:lnTo>
                  <a:lnTo>
                    <a:pt x="2068499" y="1309141"/>
                  </a:lnTo>
                  <a:lnTo>
                    <a:pt x="2068499" y="1125296"/>
                  </a:lnTo>
                  <a:lnTo>
                    <a:pt x="2253081" y="1125296"/>
                  </a:lnTo>
                  <a:lnTo>
                    <a:pt x="2253081" y="1122121"/>
                  </a:lnTo>
                  <a:lnTo>
                    <a:pt x="2068499" y="1122121"/>
                  </a:lnTo>
                  <a:lnTo>
                    <a:pt x="2068499" y="938276"/>
                  </a:lnTo>
                  <a:lnTo>
                    <a:pt x="2253081" y="938276"/>
                  </a:lnTo>
                  <a:lnTo>
                    <a:pt x="2253081" y="935101"/>
                  </a:lnTo>
                  <a:lnTo>
                    <a:pt x="2068499" y="935101"/>
                  </a:lnTo>
                  <a:lnTo>
                    <a:pt x="2068499" y="751255"/>
                  </a:lnTo>
                  <a:lnTo>
                    <a:pt x="2253081" y="751255"/>
                  </a:lnTo>
                  <a:lnTo>
                    <a:pt x="2253081" y="748080"/>
                  </a:lnTo>
                  <a:lnTo>
                    <a:pt x="2068499" y="748080"/>
                  </a:lnTo>
                  <a:lnTo>
                    <a:pt x="2068499" y="564235"/>
                  </a:lnTo>
                  <a:lnTo>
                    <a:pt x="2253081" y="564235"/>
                  </a:lnTo>
                  <a:lnTo>
                    <a:pt x="2253081" y="561060"/>
                  </a:lnTo>
                  <a:lnTo>
                    <a:pt x="2068499" y="561060"/>
                  </a:lnTo>
                  <a:lnTo>
                    <a:pt x="2068499" y="377215"/>
                  </a:lnTo>
                  <a:lnTo>
                    <a:pt x="2253081" y="377215"/>
                  </a:lnTo>
                  <a:lnTo>
                    <a:pt x="2253081" y="374040"/>
                  </a:lnTo>
                  <a:lnTo>
                    <a:pt x="2068499" y="374040"/>
                  </a:lnTo>
                  <a:lnTo>
                    <a:pt x="2068499" y="190195"/>
                  </a:lnTo>
                  <a:lnTo>
                    <a:pt x="2253081" y="190195"/>
                  </a:lnTo>
                  <a:lnTo>
                    <a:pt x="2253081" y="187020"/>
                  </a:lnTo>
                  <a:lnTo>
                    <a:pt x="2068499" y="187020"/>
                  </a:lnTo>
                  <a:lnTo>
                    <a:pt x="2068499" y="3175"/>
                  </a:lnTo>
                  <a:lnTo>
                    <a:pt x="2253081" y="3175"/>
                  </a:lnTo>
                  <a:lnTo>
                    <a:pt x="2253081" y="0"/>
                  </a:lnTo>
                  <a:lnTo>
                    <a:pt x="2068499" y="0"/>
                  </a:lnTo>
                  <a:lnTo>
                    <a:pt x="2065324" y="0"/>
                  </a:lnTo>
                  <a:lnTo>
                    <a:pt x="2065324" y="3175"/>
                  </a:lnTo>
                  <a:lnTo>
                    <a:pt x="2065324" y="2244242"/>
                  </a:lnTo>
                  <a:lnTo>
                    <a:pt x="1880743" y="2244242"/>
                  </a:lnTo>
                  <a:lnTo>
                    <a:pt x="1880743" y="2060397"/>
                  </a:lnTo>
                  <a:lnTo>
                    <a:pt x="2065324" y="2060397"/>
                  </a:lnTo>
                  <a:lnTo>
                    <a:pt x="2065324" y="2057222"/>
                  </a:lnTo>
                  <a:lnTo>
                    <a:pt x="1880743" y="2057222"/>
                  </a:lnTo>
                  <a:lnTo>
                    <a:pt x="1880743" y="1873377"/>
                  </a:lnTo>
                  <a:lnTo>
                    <a:pt x="2065324" y="1873377"/>
                  </a:lnTo>
                  <a:lnTo>
                    <a:pt x="2065324" y="1870202"/>
                  </a:lnTo>
                  <a:lnTo>
                    <a:pt x="1880743" y="1870202"/>
                  </a:lnTo>
                  <a:lnTo>
                    <a:pt x="1880743" y="1686356"/>
                  </a:lnTo>
                  <a:lnTo>
                    <a:pt x="2065324" y="1686356"/>
                  </a:lnTo>
                  <a:lnTo>
                    <a:pt x="2065324" y="1683181"/>
                  </a:lnTo>
                  <a:lnTo>
                    <a:pt x="1880743" y="1683181"/>
                  </a:lnTo>
                  <a:lnTo>
                    <a:pt x="1880743" y="1499336"/>
                  </a:lnTo>
                  <a:lnTo>
                    <a:pt x="2065324" y="1499336"/>
                  </a:lnTo>
                  <a:lnTo>
                    <a:pt x="2065324" y="1496161"/>
                  </a:lnTo>
                  <a:lnTo>
                    <a:pt x="1880743" y="1496161"/>
                  </a:lnTo>
                  <a:lnTo>
                    <a:pt x="1880743" y="1312316"/>
                  </a:lnTo>
                  <a:lnTo>
                    <a:pt x="2065324" y="1312316"/>
                  </a:lnTo>
                  <a:lnTo>
                    <a:pt x="2065324" y="1309141"/>
                  </a:lnTo>
                  <a:lnTo>
                    <a:pt x="1880743" y="1309141"/>
                  </a:lnTo>
                  <a:lnTo>
                    <a:pt x="1880743" y="1125296"/>
                  </a:lnTo>
                  <a:lnTo>
                    <a:pt x="2065324" y="1125296"/>
                  </a:lnTo>
                  <a:lnTo>
                    <a:pt x="2065324" y="1122121"/>
                  </a:lnTo>
                  <a:lnTo>
                    <a:pt x="1880743" y="1122121"/>
                  </a:lnTo>
                  <a:lnTo>
                    <a:pt x="1880743" y="938276"/>
                  </a:lnTo>
                  <a:lnTo>
                    <a:pt x="2065324" y="938276"/>
                  </a:lnTo>
                  <a:lnTo>
                    <a:pt x="2065324" y="935101"/>
                  </a:lnTo>
                  <a:lnTo>
                    <a:pt x="1880743" y="935101"/>
                  </a:lnTo>
                  <a:lnTo>
                    <a:pt x="1880743" y="751255"/>
                  </a:lnTo>
                  <a:lnTo>
                    <a:pt x="2065324" y="751255"/>
                  </a:lnTo>
                  <a:lnTo>
                    <a:pt x="2065324" y="748080"/>
                  </a:lnTo>
                  <a:lnTo>
                    <a:pt x="1880743" y="748080"/>
                  </a:lnTo>
                  <a:lnTo>
                    <a:pt x="1880743" y="564235"/>
                  </a:lnTo>
                  <a:lnTo>
                    <a:pt x="2065324" y="564235"/>
                  </a:lnTo>
                  <a:lnTo>
                    <a:pt x="2065324" y="561060"/>
                  </a:lnTo>
                  <a:lnTo>
                    <a:pt x="1880743" y="561060"/>
                  </a:lnTo>
                  <a:lnTo>
                    <a:pt x="1880743" y="377215"/>
                  </a:lnTo>
                  <a:lnTo>
                    <a:pt x="2065324" y="377215"/>
                  </a:lnTo>
                  <a:lnTo>
                    <a:pt x="2065324" y="374040"/>
                  </a:lnTo>
                  <a:lnTo>
                    <a:pt x="1880743" y="374040"/>
                  </a:lnTo>
                  <a:lnTo>
                    <a:pt x="1880743" y="190195"/>
                  </a:lnTo>
                  <a:lnTo>
                    <a:pt x="2065324" y="190195"/>
                  </a:lnTo>
                  <a:lnTo>
                    <a:pt x="2065324" y="187020"/>
                  </a:lnTo>
                  <a:lnTo>
                    <a:pt x="1880743" y="187020"/>
                  </a:lnTo>
                  <a:lnTo>
                    <a:pt x="1880743" y="3175"/>
                  </a:lnTo>
                  <a:lnTo>
                    <a:pt x="2065324" y="3175"/>
                  </a:lnTo>
                  <a:lnTo>
                    <a:pt x="2065324" y="0"/>
                  </a:lnTo>
                  <a:lnTo>
                    <a:pt x="1880743" y="0"/>
                  </a:lnTo>
                  <a:lnTo>
                    <a:pt x="1877568" y="0"/>
                  </a:lnTo>
                  <a:lnTo>
                    <a:pt x="1877568" y="3175"/>
                  </a:lnTo>
                  <a:lnTo>
                    <a:pt x="1877568" y="1122121"/>
                  </a:lnTo>
                  <a:lnTo>
                    <a:pt x="1733994" y="1122121"/>
                  </a:lnTo>
                  <a:lnTo>
                    <a:pt x="1733994" y="1125296"/>
                  </a:lnTo>
                  <a:lnTo>
                    <a:pt x="1877568" y="1125296"/>
                  </a:lnTo>
                  <a:lnTo>
                    <a:pt x="1877568" y="1309141"/>
                  </a:lnTo>
                  <a:lnTo>
                    <a:pt x="1877568" y="2244242"/>
                  </a:lnTo>
                  <a:lnTo>
                    <a:pt x="1692986" y="2244242"/>
                  </a:lnTo>
                  <a:lnTo>
                    <a:pt x="1692986" y="2060397"/>
                  </a:lnTo>
                  <a:lnTo>
                    <a:pt x="1877568" y="2060397"/>
                  </a:lnTo>
                  <a:lnTo>
                    <a:pt x="1877568" y="2057222"/>
                  </a:lnTo>
                  <a:lnTo>
                    <a:pt x="1692986" y="2057222"/>
                  </a:lnTo>
                  <a:lnTo>
                    <a:pt x="1692986" y="1873377"/>
                  </a:lnTo>
                  <a:lnTo>
                    <a:pt x="1877568" y="1873377"/>
                  </a:lnTo>
                  <a:lnTo>
                    <a:pt x="1877568" y="1870202"/>
                  </a:lnTo>
                  <a:lnTo>
                    <a:pt x="1692986" y="1870202"/>
                  </a:lnTo>
                  <a:lnTo>
                    <a:pt x="1692986" y="1686356"/>
                  </a:lnTo>
                  <a:lnTo>
                    <a:pt x="1877568" y="1686356"/>
                  </a:lnTo>
                  <a:lnTo>
                    <a:pt x="1877568" y="1683181"/>
                  </a:lnTo>
                  <a:lnTo>
                    <a:pt x="1692986" y="1683181"/>
                  </a:lnTo>
                  <a:lnTo>
                    <a:pt x="1692986" y="1499336"/>
                  </a:lnTo>
                  <a:lnTo>
                    <a:pt x="1877568" y="1499336"/>
                  </a:lnTo>
                  <a:lnTo>
                    <a:pt x="1877568" y="1496161"/>
                  </a:lnTo>
                  <a:lnTo>
                    <a:pt x="1692986" y="1496161"/>
                  </a:lnTo>
                  <a:lnTo>
                    <a:pt x="1692986" y="1312316"/>
                  </a:lnTo>
                  <a:lnTo>
                    <a:pt x="1877568" y="1312316"/>
                  </a:lnTo>
                  <a:lnTo>
                    <a:pt x="1877568" y="1309141"/>
                  </a:lnTo>
                  <a:lnTo>
                    <a:pt x="1692986" y="1309141"/>
                  </a:lnTo>
                  <a:lnTo>
                    <a:pt x="1692986" y="1297978"/>
                  </a:lnTo>
                  <a:lnTo>
                    <a:pt x="1689811" y="1297978"/>
                  </a:lnTo>
                  <a:lnTo>
                    <a:pt x="1689811" y="2244242"/>
                  </a:lnTo>
                  <a:lnTo>
                    <a:pt x="1505229" y="2244242"/>
                  </a:lnTo>
                  <a:lnTo>
                    <a:pt x="1505229" y="2060397"/>
                  </a:lnTo>
                  <a:lnTo>
                    <a:pt x="1689811" y="2060397"/>
                  </a:lnTo>
                  <a:lnTo>
                    <a:pt x="1689811" y="2057222"/>
                  </a:lnTo>
                  <a:lnTo>
                    <a:pt x="1505229" y="2057222"/>
                  </a:lnTo>
                  <a:lnTo>
                    <a:pt x="1505229" y="1873377"/>
                  </a:lnTo>
                  <a:lnTo>
                    <a:pt x="1689811" y="1873377"/>
                  </a:lnTo>
                  <a:lnTo>
                    <a:pt x="1689811" y="1870202"/>
                  </a:lnTo>
                  <a:lnTo>
                    <a:pt x="1505229" y="1870202"/>
                  </a:lnTo>
                  <a:lnTo>
                    <a:pt x="1505229" y="1686356"/>
                  </a:lnTo>
                  <a:lnTo>
                    <a:pt x="1689811" y="1686356"/>
                  </a:lnTo>
                  <a:lnTo>
                    <a:pt x="1689811" y="1683181"/>
                  </a:lnTo>
                  <a:lnTo>
                    <a:pt x="1505229" y="1683181"/>
                  </a:lnTo>
                  <a:lnTo>
                    <a:pt x="1505229" y="1499336"/>
                  </a:lnTo>
                  <a:lnTo>
                    <a:pt x="1689811" y="1499336"/>
                  </a:lnTo>
                  <a:lnTo>
                    <a:pt x="1689811" y="1496161"/>
                  </a:lnTo>
                  <a:lnTo>
                    <a:pt x="1505229" y="1496161"/>
                  </a:lnTo>
                  <a:lnTo>
                    <a:pt x="1505229" y="1312316"/>
                  </a:lnTo>
                  <a:lnTo>
                    <a:pt x="1689811" y="1312316"/>
                  </a:lnTo>
                  <a:lnTo>
                    <a:pt x="1689811" y="1309141"/>
                  </a:lnTo>
                  <a:lnTo>
                    <a:pt x="1505229" y="1309141"/>
                  </a:lnTo>
                  <a:lnTo>
                    <a:pt x="1505229" y="1297978"/>
                  </a:lnTo>
                  <a:lnTo>
                    <a:pt x="1502054" y="1297978"/>
                  </a:lnTo>
                  <a:lnTo>
                    <a:pt x="1502054" y="2244242"/>
                  </a:lnTo>
                  <a:lnTo>
                    <a:pt x="1317472" y="2244242"/>
                  </a:lnTo>
                  <a:lnTo>
                    <a:pt x="1317472" y="2060397"/>
                  </a:lnTo>
                  <a:lnTo>
                    <a:pt x="1502054" y="2060397"/>
                  </a:lnTo>
                  <a:lnTo>
                    <a:pt x="1502054" y="2057222"/>
                  </a:lnTo>
                  <a:lnTo>
                    <a:pt x="1317472" y="2057222"/>
                  </a:lnTo>
                  <a:lnTo>
                    <a:pt x="1317472" y="1873377"/>
                  </a:lnTo>
                  <a:lnTo>
                    <a:pt x="1502054" y="1873377"/>
                  </a:lnTo>
                  <a:lnTo>
                    <a:pt x="1502054" y="1870202"/>
                  </a:lnTo>
                  <a:lnTo>
                    <a:pt x="1317472" y="1870202"/>
                  </a:lnTo>
                  <a:lnTo>
                    <a:pt x="1317472" y="1686356"/>
                  </a:lnTo>
                  <a:lnTo>
                    <a:pt x="1502054" y="1686356"/>
                  </a:lnTo>
                  <a:lnTo>
                    <a:pt x="1502054" y="1683181"/>
                  </a:lnTo>
                  <a:lnTo>
                    <a:pt x="1317472" y="1683181"/>
                  </a:lnTo>
                  <a:lnTo>
                    <a:pt x="1317472" y="1499336"/>
                  </a:lnTo>
                  <a:lnTo>
                    <a:pt x="1502054" y="1499336"/>
                  </a:lnTo>
                  <a:lnTo>
                    <a:pt x="1502054" y="1496161"/>
                  </a:lnTo>
                  <a:lnTo>
                    <a:pt x="1317472" y="1496161"/>
                  </a:lnTo>
                  <a:lnTo>
                    <a:pt x="1317472" y="1312316"/>
                  </a:lnTo>
                  <a:lnTo>
                    <a:pt x="1502054" y="1312316"/>
                  </a:lnTo>
                  <a:lnTo>
                    <a:pt x="1502054" y="1309141"/>
                  </a:lnTo>
                  <a:lnTo>
                    <a:pt x="1317472" y="1309141"/>
                  </a:lnTo>
                  <a:lnTo>
                    <a:pt x="1317472" y="1125296"/>
                  </a:lnTo>
                  <a:lnTo>
                    <a:pt x="1487487" y="1125296"/>
                  </a:lnTo>
                  <a:lnTo>
                    <a:pt x="1487487" y="1122121"/>
                  </a:lnTo>
                  <a:lnTo>
                    <a:pt x="1317472" y="1122121"/>
                  </a:lnTo>
                  <a:lnTo>
                    <a:pt x="1317472" y="938276"/>
                  </a:lnTo>
                  <a:lnTo>
                    <a:pt x="1502054" y="938276"/>
                  </a:lnTo>
                  <a:lnTo>
                    <a:pt x="1502054" y="966787"/>
                  </a:lnTo>
                  <a:lnTo>
                    <a:pt x="1505229" y="966787"/>
                  </a:lnTo>
                  <a:lnTo>
                    <a:pt x="1505229" y="938276"/>
                  </a:lnTo>
                  <a:lnTo>
                    <a:pt x="1689811" y="938276"/>
                  </a:lnTo>
                  <a:lnTo>
                    <a:pt x="1689811" y="966787"/>
                  </a:lnTo>
                  <a:lnTo>
                    <a:pt x="1692986" y="966787"/>
                  </a:lnTo>
                  <a:lnTo>
                    <a:pt x="1692986" y="938276"/>
                  </a:lnTo>
                  <a:lnTo>
                    <a:pt x="1877568" y="938276"/>
                  </a:lnTo>
                  <a:lnTo>
                    <a:pt x="1877568" y="935101"/>
                  </a:lnTo>
                  <a:lnTo>
                    <a:pt x="1692986" y="935101"/>
                  </a:lnTo>
                  <a:lnTo>
                    <a:pt x="1692986" y="751255"/>
                  </a:lnTo>
                  <a:lnTo>
                    <a:pt x="1877568" y="751255"/>
                  </a:lnTo>
                  <a:lnTo>
                    <a:pt x="1877568" y="748080"/>
                  </a:lnTo>
                  <a:lnTo>
                    <a:pt x="1692986" y="748080"/>
                  </a:lnTo>
                  <a:lnTo>
                    <a:pt x="1692986" y="564235"/>
                  </a:lnTo>
                  <a:lnTo>
                    <a:pt x="1877568" y="564235"/>
                  </a:lnTo>
                  <a:lnTo>
                    <a:pt x="1877568" y="561060"/>
                  </a:lnTo>
                  <a:lnTo>
                    <a:pt x="1692986" y="561060"/>
                  </a:lnTo>
                  <a:lnTo>
                    <a:pt x="1692986" y="377215"/>
                  </a:lnTo>
                  <a:lnTo>
                    <a:pt x="1877568" y="377215"/>
                  </a:lnTo>
                  <a:lnTo>
                    <a:pt x="1877568" y="374040"/>
                  </a:lnTo>
                  <a:lnTo>
                    <a:pt x="1692986" y="374040"/>
                  </a:lnTo>
                  <a:lnTo>
                    <a:pt x="1692986" y="190195"/>
                  </a:lnTo>
                  <a:lnTo>
                    <a:pt x="1877568" y="190195"/>
                  </a:lnTo>
                  <a:lnTo>
                    <a:pt x="1877568" y="187020"/>
                  </a:lnTo>
                  <a:lnTo>
                    <a:pt x="1692986" y="187020"/>
                  </a:lnTo>
                  <a:lnTo>
                    <a:pt x="1692986" y="3175"/>
                  </a:lnTo>
                  <a:lnTo>
                    <a:pt x="1877568" y="3175"/>
                  </a:lnTo>
                  <a:lnTo>
                    <a:pt x="1877568" y="0"/>
                  </a:lnTo>
                  <a:lnTo>
                    <a:pt x="1692986" y="0"/>
                  </a:lnTo>
                  <a:lnTo>
                    <a:pt x="1689811" y="0"/>
                  </a:lnTo>
                  <a:lnTo>
                    <a:pt x="1689811" y="3175"/>
                  </a:lnTo>
                  <a:lnTo>
                    <a:pt x="1689811" y="935101"/>
                  </a:lnTo>
                  <a:lnTo>
                    <a:pt x="1505229" y="935101"/>
                  </a:lnTo>
                  <a:lnTo>
                    <a:pt x="1505229" y="751255"/>
                  </a:lnTo>
                  <a:lnTo>
                    <a:pt x="1689811" y="751255"/>
                  </a:lnTo>
                  <a:lnTo>
                    <a:pt x="1689811" y="748080"/>
                  </a:lnTo>
                  <a:lnTo>
                    <a:pt x="1505229" y="748080"/>
                  </a:lnTo>
                  <a:lnTo>
                    <a:pt x="1505229" y="564235"/>
                  </a:lnTo>
                  <a:lnTo>
                    <a:pt x="1689811" y="564235"/>
                  </a:lnTo>
                  <a:lnTo>
                    <a:pt x="1689811" y="561060"/>
                  </a:lnTo>
                  <a:lnTo>
                    <a:pt x="1505229" y="561060"/>
                  </a:lnTo>
                  <a:lnTo>
                    <a:pt x="1505229" y="377215"/>
                  </a:lnTo>
                  <a:lnTo>
                    <a:pt x="1689811" y="377215"/>
                  </a:lnTo>
                  <a:lnTo>
                    <a:pt x="1689811" y="374040"/>
                  </a:lnTo>
                  <a:lnTo>
                    <a:pt x="1505229" y="374040"/>
                  </a:lnTo>
                  <a:lnTo>
                    <a:pt x="1505229" y="190195"/>
                  </a:lnTo>
                  <a:lnTo>
                    <a:pt x="1689811" y="190195"/>
                  </a:lnTo>
                  <a:lnTo>
                    <a:pt x="1689811" y="187020"/>
                  </a:lnTo>
                  <a:lnTo>
                    <a:pt x="1505229" y="187020"/>
                  </a:lnTo>
                  <a:lnTo>
                    <a:pt x="1505229" y="3175"/>
                  </a:lnTo>
                  <a:lnTo>
                    <a:pt x="1689811" y="3175"/>
                  </a:lnTo>
                  <a:lnTo>
                    <a:pt x="1689811" y="0"/>
                  </a:lnTo>
                  <a:lnTo>
                    <a:pt x="1505229" y="0"/>
                  </a:lnTo>
                  <a:lnTo>
                    <a:pt x="1502054" y="0"/>
                  </a:lnTo>
                  <a:lnTo>
                    <a:pt x="1502054" y="3175"/>
                  </a:lnTo>
                  <a:lnTo>
                    <a:pt x="1502054" y="935101"/>
                  </a:lnTo>
                  <a:lnTo>
                    <a:pt x="1317472" y="935101"/>
                  </a:lnTo>
                  <a:lnTo>
                    <a:pt x="1317472" y="751255"/>
                  </a:lnTo>
                  <a:lnTo>
                    <a:pt x="1502054" y="751255"/>
                  </a:lnTo>
                  <a:lnTo>
                    <a:pt x="1502054" y="748080"/>
                  </a:lnTo>
                  <a:lnTo>
                    <a:pt x="1317472" y="748080"/>
                  </a:lnTo>
                  <a:lnTo>
                    <a:pt x="1317472" y="564235"/>
                  </a:lnTo>
                  <a:lnTo>
                    <a:pt x="1502054" y="564235"/>
                  </a:lnTo>
                  <a:lnTo>
                    <a:pt x="1502054" y="561060"/>
                  </a:lnTo>
                  <a:lnTo>
                    <a:pt x="1317472" y="561060"/>
                  </a:lnTo>
                  <a:lnTo>
                    <a:pt x="1317472" y="377215"/>
                  </a:lnTo>
                  <a:lnTo>
                    <a:pt x="1502054" y="377215"/>
                  </a:lnTo>
                  <a:lnTo>
                    <a:pt x="1502054" y="374040"/>
                  </a:lnTo>
                  <a:lnTo>
                    <a:pt x="1317472" y="374040"/>
                  </a:lnTo>
                  <a:lnTo>
                    <a:pt x="1317472" y="190195"/>
                  </a:lnTo>
                  <a:lnTo>
                    <a:pt x="1502054" y="190195"/>
                  </a:lnTo>
                  <a:lnTo>
                    <a:pt x="1502054" y="187020"/>
                  </a:lnTo>
                  <a:lnTo>
                    <a:pt x="1317472" y="187020"/>
                  </a:lnTo>
                  <a:lnTo>
                    <a:pt x="1317472" y="3175"/>
                  </a:lnTo>
                  <a:lnTo>
                    <a:pt x="1502054" y="3175"/>
                  </a:lnTo>
                  <a:lnTo>
                    <a:pt x="1502054" y="0"/>
                  </a:lnTo>
                  <a:lnTo>
                    <a:pt x="1317472" y="0"/>
                  </a:lnTo>
                  <a:lnTo>
                    <a:pt x="1314297" y="0"/>
                  </a:lnTo>
                  <a:lnTo>
                    <a:pt x="1314297" y="3175"/>
                  </a:lnTo>
                  <a:lnTo>
                    <a:pt x="1314297" y="2244242"/>
                  </a:lnTo>
                  <a:lnTo>
                    <a:pt x="1129715" y="2244242"/>
                  </a:lnTo>
                  <a:lnTo>
                    <a:pt x="1129715" y="2060397"/>
                  </a:lnTo>
                  <a:lnTo>
                    <a:pt x="1314297" y="2060397"/>
                  </a:lnTo>
                  <a:lnTo>
                    <a:pt x="1314297" y="2057222"/>
                  </a:lnTo>
                  <a:lnTo>
                    <a:pt x="1129715" y="2057222"/>
                  </a:lnTo>
                  <a:lnTo>
                    <a:pt x="1129715" y="1873377"/>
                  </a:lnTo>
                  <a:lnTo>
                    <a:pt x="1314297" y="1873377"/>
                  </a:lnTo>
                  <a:lnTo>
                    <a:pt x="1314297" y="1870202"/>
                  </a:lnTo>
                  <a:lnTo>
                    <a:pt x="1129715" y="1870202"/>
                  </a:lnTo>
                  <a:lnTo>
                    <a:pt x="1129715" y="1686356"/>
                  </a:lnTo>
                  <a:lnTo>
                    <a:pt x="1314297" y="1686356"/>
                  </a:lnTo>
                  <a:lnTo>
                    <a:pt x="1314297" y="1683181"/>
                  </a:lnTo>
                  <a:lnTo>
                    <a:pt x="1129715" y="1683181"/>
                  </a:lnTo>
                  <a:lnTo>
                    <a:pt x="1129715" y="1499336"/>
                  </a:lnTo>
                  <a:lnTo>
                    <a:pt x="1314297" y="1499336"/>
                  </a:lnTo>
                  <a:lnTo>
                    <a:pt x="1314297" y="1496161"/>
                  </a:lnTo>
                  <a:lnTo>
                    <a:pt x="1129715" y="1496161"/>
                  </a:lnTo>
                  <a:lnTo>
                    <a:pt x="1129715" y="1312316"/>
                  </a:lnTo>
                  <a:lnTo>
                    <a:pt x="1314297" y="1312316"/>
                  </a:lnTo>
                  <a:lnTo>
                    <a:pt x="1314297" y="1309141"/>
                  </a:lnTo>
                  <a:lnTo>
                    <a:pt x="1129715" y="1309141"/>
                  </a:lnTo>
                  <a:lnTo>
                    <a:pt x="1129715" y="1125296"/>
                  </a:lnTo>
                  <a:lnTo>
                    <a:pt x="1314297" y="1125296"/>
                  </a:lnTo>
                  <a:lnTo>
                    <a:pt x="1314297" y="1122121"/>
                  </a:lnTo>
                  <a:lnTo>
                    <a:pt x="1129715" y="1122121"/>
                  </a:lnTo>
                  <a:lnTo>
                    <a:pt x="1129715" y="938276"/>
                  </a:lnTo>
                  <a:lnTo>
                    <a:pt x="1314297" y="938276"/>
                  </a:lnTo>
                  <a:lnTo>
                    <a:pt x="1314297" y="935101"/>
                  </a:lnTo>
                  <a:lnTo>
                    <a:pt x="1129715" y="935101"/>
                  </a:lnTo>
                  <a:lnTo>
                    <a:pt x="1129715" y="751255"/>
                  </a:lnTo>
                  <a:lnTo>
                    <a:pt x="1314297" y="751255"/>
                  </a:lnTo>
                  <a:lnTo>
                    <a:pt x="1314297" y="748080"/>
                  </a:lnTo>
                  <a:lnTo>
                    <a:pt x="1129715" y="748080"/>
                  </a:lnTo>
                  <a:lnTo>
                    <a:pt x="1129715" y="564235"/>
                  </a:lnTo>
                  <a:lnTo>
                    <a:pt x="1314297" y="564235"/>
                  </a:lnTo>
                  <a:lnTo>
                    <a:pt x="1314297" y="561060"/>
                  </a:lnTo>
                  <a:lnTo>
                    <a:pt x="1129715" y="561060"/>
                  </a:lnTo>
                  <a:lnTo>
                    <a:pt x="1129715" y="377215"/>
                  </a:lnTo>
                  <a:lnTo>
                    <a:pt x="1314297" y="377215"/>
                  </a:lnTo>
                  <a:lnTo>
                    <a:pt x="1314297" y="374040"/>
                  </a:lnTo>
                  <a:lnTo>
                    <a:pt x="1129715" y="374040"/>
                  </a:lnTo>
                  <a:lnTo>
                    <a:pt x="1129715" y="190195"/>
                  </a:lnTo>
                  <a:lnTo>
                    <a:pt x="1314297" y="190195"/>
                  </a:lnTo>
                  <a:lnTo>
                    <a:pt x="1314297" y="187020"/>
                  </a:lnTo>
                  <a:lnTo>
                    <a:pt x="1129715" y="187020"/>
                  </a:lnTo>
                  <a:lnTo>
                    <a:pt x="1129715" y="3175"/>
                  </a:lnTo>
                  <a:lnTo>
                    <a:pt x="1314297" y="3175"/>
                  </a:lnTo>
                  <a:lnTo>
                    <a:pt x="1314297" y="0"/>
                  </a:lnTo>
                  <a:lnTo>
                    <a:pt x="1129715" y="0"/>
                  </a:lnTo>
                  <a:lnTo>
                    <a:pt x="1126540" y="0"/>
                  </a:lnTo>
                  <a:lnTo>
                    <a:pt x="1126540" y="3175"/>
                  </a:lnTo>
                  <a:lnTo>
                    <a:pt x="1126540" y="2244242"/>
                  </a:lnTo>
                  <a:lnTo>
                    <a:pt x="941959" y="2244242"/>
                  </a:lnTo>
                  <a:lnTo>
                    <a:pt x="941959" y="2060397"/>
                  </a:lnTo>
                  <a:lnTo>
                    <a:pt x="1126540" y="2060397"/>
                  </a:lnTo>
                  <a:lnTo>
                    <a:pt x="1126540" y="2057222"/>
                  </a:lnTo>
                  <a:lnTo>
                    <a:pt x="941959" y="2057222"/>
                  </a:lnTo>
                  <a:lnTo>
                    <a:pt x="941959" y="1873377"/>
                  </a:lnTo>
                  <a:lnTo>
                    <a:pt x="1126540" y="1873377"/>
                  </a:lnTo>
                  <a:lnTo>
                    <a:pt x="1126540" y="1870202"/>
                  </a:lnTo>
                  <a:lnTo>
                    <a:pt x="941959" y="1870202"/>
                  </a:lnTo>
                  <a:lnTo>
                    <a:pt x="941959" y="1686356"/>
                  </a:lnTo>
                  <a:lnTo>
                    <a:pt x="1126540" y="1686356"/>
                  </a:lnTo>
                  <a:lnTo>
                    <a:pt x="1126540" y="1683181"/>
                  </a:lnTo>
                  <a:lnTo>
                    <a:pt x="941959" y="1683181"/>
                  </a:lnTo>
                  <a:lnTo>
                    <a:pt x="941959" y="1499336"/>
                  </a:lnTo>
                  <a:lnTo>
                    <a:pt x="1126540" y="1499336"/>
                  </a:lnTo>
                  <a:lnTo>
                    <a:pt x="1126540" y="1496161"/>
                  </a:lnTo>
                  <a:lnTo>
                    <a:pt x="941959" y="1496161"/>
                  </a:lnTo>
                  <a:lnTo>
                    <a:pt x="941959" y="1312316"/>
                  </a:lnTo>
                  <a:lnTo>
                    <a:pt x="1126540" y="1312316"/>
                  </a:lnTo>
                  <a:lnTo>
                    <a:pt x="1126540" y="1309141"/>
                  </a:lnTo>
                  <a:lnTo>
                    <a:pt x="941959" y="1309141"/>
                  </a:lnTo>
                  <a:lnTo>
                    <a:pt x="941959" y="1125296"/>
                  </a:lnTo>
                  <a:lnTo>
                    <a:pt x="1126540" y="1125296"/>
                  </a:lnTo>
                  <a:lnTo>
                    <a:pt x="1126540" y="1122121"/>
                  </a:lnTo>
                  <a:lnTo>
                    <a:pt x="941959" y="1122121"/>
                  </a:lnTo>
                  <a:lnTo>
                    <a:pt x="941959" y="938276"/>
                  </a:lnTo>
                  <a:lnTo>
                    <a:pt x="1126540" y="938276"/>
                  </a:lnTo>
                  <a:lnTo>
                    <a:pt x="1126540" y="935101"/>
                  </a:lnTo>
                  <a:lnTo>
                    <a:pt x="941959" y="935101"/>
                  </a:lnTo>
                  <a:lnTo>
                    <a:pt x="941959" y="751255"/>
                  </a:lnTo>
                  <a:lnTo>
                    <a:pt x="1126540" y="751255"/>
                  </a:lnTo>
                  <a:lnTo>
                    <a:pt x="1126540" y="748080"/>
                  </a:lnTo>
                  <a:lnTo>
                    <a:pt x="941959" y="748080"/>
                  </a:lnTo>
                  <a:lnTo>
                    <a:pt x="941959" y="564235"/>
                  </a:lnTo>
                  <a:lnTo>
                    <a:pt x="1126540" y="564235"/>
                  </a:lnTo>
                  <a:lnTo>
                    <a:pt x="1126540" y="561060"/>
                  </a:lnTo>
                  <a:lnTo>
                    <a:pt x="941959" y="561060"/>
                  </a:lnTo>
                  <a:lnTo>
                    <a:pt x="941959" y="377215"/>
                  </a:lnTo>
                  <a:lnTo>
                    <a:pt x="1126540" y="377215"/>
                  </a:lnTo>
                  <a:lnTo>
                    <a:pt x="1126540" y="374040"/>
                  </a:lnTo>
                  <a:lnTo>
                    <a:pt x="941959" y="374040"/>
                  </a:lnTo>
                  <a:lnTo>
                    <a:pt x="941959" y="190195"/>
                  </a:lnTo>
                  <a:lnTo>
                    <a:pt x="1126540" y="190195"/>
                  </a:lnTo>
                  <a:lnTo>
                    <a:pt x="1126540" y="187020"/>
                  </a:lnTo>
                  <a:lnTo>
                    <a:pt x="941959" y="187020"/>
                  </a:lnTo>
                  <a:lnTo>
                    <a:pt x="941959" y="3175"/>
                  </a:lnTo>
                  <a:lnTo>
                    <a:pt x="1126540" y="3175"/>
                  </a:lnTo>
                  <a:lnTo>
                    <a:pt x="1126540" y="0"/>
                  </a:lnTo>
                  <a:lnTo>
                    <a:pt x="941959" y="0"/>
                  </a:lnTo>
                  <a:lnTo>
                    <a:pt x="938784" y="0"/>
                  </a:lnTo>
                  <a:lnTo>
                    <a:pt x="938784" y="3175"/>
                  </a:lnTo>
                  <a:lnTo>
                    <a:pt x="938784" y="2244242"/>
                  </a:lnTo>
                  <a:lnTo>
                    <a:pt x="754202" y="2244242"/>
                  </a:lnTo>
                  <a:lnTo>
                    <a:pt x="754202" y="2060397"/>
                  </a:lnTo>
                  <a:lnTo>
                    <a:pt x="938784" y="2060397"/>
                  </a:lnTo>
                  <a:lnTo>
                    <a:pt x="938784" y="2057222"/>
                  </a:lnTo>
                  <a:lnTo>
                    <a:pt x="754202" y="2057222"/>
                  </a:lnTo>
                  <a:lnTo>
                    <a:pt x="754202" y="1873377"/>
                  </a:lnTo>
                  <a:lnTo>
                    <a:pt x="938784" y="1873377"/>
                  </a:lnTo>
                  <a:lnTo>
                    <a:pt x="938784" y="1870202"/>
                  </a:lnTo>
                  <a:lnTo>
                    <a:pt x="754202" y="1870202"/>
                  </a:lnTo>
                  <a:lnTo>
                    <a:pt x="754202" y="1686356"/>
                  </a:lnTo>
                  <a:lnTo>
                    <a:pt x="938784" y="1686356"/>
                  </a:lnTo>
                  <a:lnTo>
                    <a:pt x="938784" y="1683181"/>
                  </a:lnTo>
                  <a:lnTo>
                    <a:pt x="754202" y="1683181"/>
                  </a:lnTo>
                  <a:lnTo>
                    <a:pt x="754202" y="1499336"/>
                  </a:lnTo>
                  <a:lnTo>
                    <a:pt x="938784" y="1499336"/>
                  </a:lnTo>
                  <a:lnTo>
                    <a:pt x="938784" y="1496161"/>
                  </a:lnTo>
                  <a:lnTo>
                    <a:pt x="754202" y="1496161"/>
                  </a:lnTo>
                  <a:lnTo>
                    <a:pt x="754202" y="1312316"/>
                  </a:lnTo>
                  <a:lnTo>
                    <a:pt x="938784" y="1312316"/>
                  </a:lnTo>
                  <a:lnTo>
                    <a:pt x="938784" y="1309141"/>
                  </a:lnTo>
                  <a:lnTo>
                    <a:pt x="754202" y="1309141"/>
                  </a:lnTo>
                  <a:lnTo>
                    <a:pt x="754202" y="1125296"/>
                  </a:lnTo>
                  <a:lnTo>
                    <a:pt x="938784" y="1125296"/>
                  </a:lnTo>
                  <a:lnTo>
                    <a:pt x="938784" y="1122121"/>
                  </a:lnTo>
                  <a:lnTo>
                    <a:pt x="754202" y="1122121"/>
                  </a:lnTo>
                  <a:lnTo>
                    <a:pt x="754202" y="938276"/>
                  </a:lnTo>
                  <a:lnTo>
                    <a:pt x="938784" y="938276"/>
                  </a:lnTo>
                  <a:lnTo>
                    <a:pt x="938784" y="935101"/>
                  </a:lnTo>
                  <a:lnTo>
                    <a:pt x="754202" y="935101"/>
                  </a:lnTo>
                  <a:lnTo>
                    <a:pt x="754202" y="751255"/>
                  </a:lnTo>
                  <a:lnTo>
                    <a:pt x="938784" y="751255"/>
                  </a:lnTo>
                  <a:lnTo>
                    <a:pt x="938784" y="748080"/>
                  </a:lnTo>
                  <a:lnTo>
                    <a:pt x="754202" y="748080"/>
                  </a:lnTo>
                  <a:lnTo>
                    <a:pt x="754202" y="564235"/>
                  </a:lnTo>
                  <a:lnTo>
                    <a:pt x="938784" y="564235"/>
                  </a:lnTo>
                  <a:lnTo>
                    <a:pt x="938784" y="561060"/>
                  </a:lnTo>
                  <a:lnTo>
                    <a:pt x="754202" y="561060"/>
                  </a:lnTo>
                  <a:lnTo>
                    <a:pt x="754202" y="377215"/>
                  </a:lnTo>
                  <a:lnTo>
                    <a:pt x="938784" y="377215"/>
                  </a:lnTo>
                  <a:lnTo>
                    <a:pt x="938784" y="374040"/>
                  </a:lnTo>
                  <a:lnTo>
                    <a:pt x="754202" y="374040"/>
                  </a:lnTo>
                  <a:lnTo>
                    <a:pt x="754202" y="190195"/>
                  </a:lnTo>
                  <a:lnTo>
                    <a:pt x="938784" y="190195"/>
                  </a:lnTo>
                  <a:lnTo>
                    <a:pt x="938784" y="187020"/>
                  </a:lnTo>
                  <a:lnTo>
                    <a:pt x="754202" y="187020"/>
                  </a:lnTo>
                  <a:lnTo>
                    <a:pt x="754202" y="3175"/>
                  </a:lnTo>
                  <a:lnTo>
                    <a:pt x="938784" y="3175"/>
                  </a:lnTo>
                  <a:lnTo>
                    <a:pt x="938784" y="0"/>
                  </a:lnTo>
                  <a:lnTo>
                    <a:pt x="754202" y="0"/>
                  </a:lnTo>
                  <a:lnTo>
                    <a:pt x="751027" y="0"/>
                  </a:lnTo>
                  <a:lnTo>
                    <a:pt x="751027" y="3175"/>
                  </a:lnTo>
                  <a:lnTo>
                    <a:pt x="751027" y="2244242"/>
                  </a:lnTo>
                  <a:lnTo>
                    <a:pt x="566445" y="2244242"/>
                  </a:lnTo>
                  <a:lnTo>
                    <a:pt x="566445" y="2060397"/>
                  </a:lnTo>
                  <a:lnTo>
                    <a:pt x="751027" y="2060397"/>
                  </a:lnTo>
                  <a:lnTo>
                    <a:pt x="751027" y="2057222"/>
                  </a:lnTo>
                  <a:lnTo>
                    <a:pt x="566445" y="2057222"/>
                  </a:lnTo>
                  <a:lnTo>
                    <a:pt x="566445" y="1873377"/>
                  </a:lnTo>
                  <a:lnTo>
                    <a:pt x="751027" y="1873377"/>
                  </a:lnTo>
                  <a:lnTo>
                    <a:pt x="751027" y="1870202"/>
                  </a:lnTo>
                  <a:lnTo>
                    <a:pt x="566445" y="1870202"/>
                  </a:lnTo>
                  <a:lnTo>
                    <a:pt x="566445" y="1686356"/>
                  </a:lnTo>
                  <a:lnTo>
                    <a:pt x="751027" y="1686356"/>
                  </a:lnTo>
                  <a:lnTo>
                    <a:pt x="751027" y="1683181"/>
                  </a:lnTo>
                  <a:lnTo>
                    <a:pt x="566445" y="1683181"/>
                  </a:lnTo>
                  <a:lnTo>
                    <a:pt x="566445" y="1499336"/>
                  </a:lnTo>
                  <a:lnTo>
                    <a:pt x="751027" y="1499336"/>
                  </a:lnTo>
                  <a:lnTo>
                    <a:pt x="751027" y="1496161"/>
                  </a:lnTo>
                  <a:lnTo>
                    <a:pt x="566445" y="1496161"/>
                  </a:lnTo>
                  <a:lnTo>
                    <a:pt x="566445" y="1312316"/>
                  </a:lnTo>
                  <a:lnTo>
                    <a:pt x="751027" y="1312316"/>
                  </a:lnTo>
                  <a:lnTo>
                    <a:pt x="751027" y="1309141"/>
                  </a:lnTo>
                  <a:lnTo>
                    <a:pt x="566445" y="1309141"/>
                  </a:lnTo>
                  <a:lnTo>
                    <a:pt x="566445" y="1125296"/>
                  </a:lnTo>
                  <a:lnTo>
                    <a:pt x="751027" y="1125296"/>
                  </a:lnTo>
                  <a:lnTo>
                    <a:pt x="751027" y="1122121"/>
                  </a:lnTo>
                  <a:lnTo>
                    <a:pt x="566445" y="1122121"/>
                  </a:lnTo>
                  <a:lnTo>
                    <a:pt x="566445" y="938276"/>
                  </a:lnTo>
                  <a:lnTo>
                    <a:pt x="751027" y="938276"/>
                  </a:lnTo>
                  <a:lnTo>
                    <a:pt x="751027" y="935101"/>
                  </a:lnTo>
                  <a:lnTo>
                    <a:pt x="566445" y="935101"/>
                  </a:lnTo>
                  <a:lnTo>
                    <a:pt x="566445" y="751255"/>
                  </a:lnTo>
                  <a:lnTo>
                    <a:pt x="751027" y="751255"/>
                  </a:lnTo>
                  <a:lnTo>
                    <a:pt x="751027" y="748080"/>
                  </a:lnTo>
                  <a:lnTo>
                    <a:pt x="566445" y="748080"/>
                  </a:lnTo>
                  <a:lnTo>
                    <a:pt x="566445" y="564235"/>
                  </a:lnTo>
                  <a:lnTo>
                    <a:pt x="751027" y="564235"/>
                  </a:lnTo>
                  <a:lnTo>
                    <a:pt x="751027" y="561060"/>
                  </a:lnTo>
                  <a:lnTo>
                    <a:pt x="566445" y="561060"/>
                  </a:lnTo>
                  <a:lnTo>
                    <a:pt x="566445" y="377215"/>
                  </a:lnTo>
                  <a:lnTo>
                    <a:pt x="751027" y="377215"/>
                  </a:lnTo>
                  <a:lnTo>
                    <a:pt x="751027" y="374040"/>
                  </a:lnTo>
                  <a:lnTo>
                    <a:pt x="566445" y="374040"/>
                  </a:lnTo>
                  <a:lnTo>
                    <a:pt x="566445" y="190195"/>
                  </a:lnTo>
                  <a:lnTo>
                    <a:pt x="751027" y="190195"/>
                  </a:lnTo>
                  <a:lnTo>
                    <a:pt x="751027" y="187020"/>
                  </a:lnTo>
                  <a:lnTo>
                    <a:pt x="566445" y="187020"/>
                  </a:lnTo>
                  <a:lnTo>
                    <a:pt x="566445" y="3175"/>
                  </a:lnTo>
                  <a:lnTo>
                    <a:pt x="751027" y="3175"/>
                  </a:lnTo>
                  <a:lnTo>
                    <a:pt x="751027" y="0"/>
                  </a:lnTo>
                  <a:lnTo>
                    <a:pt x="566445" y="0"/>
                  </a:lnTo>
                  <a:lnTo>
                    <a:pt x="563270" y="0"/>
                  </a:lnTo>
                  <a:lnTo>
                    <a:pt x="563270" y="3175"/>
                  </a:lnTo>
                  <a:lnTo>
                    <a:pt x="563270" y="2244242"/>
                  </a:lnTo>
                  <a:lnTo>
                    <a:pt x="378688" y="2244242"/>
                  </a:lnTo>
                  <a:lnTo>
                    <a:pt x="378688" y="2060397"/>
                  </a:lnTo>
                  <a:lnTo>
                    <a:pt x="563270" y="2060397"/>
                  </a:lnTo>
                  <a:lnTo>
                    <a:pt x="563270" y="2057222"/>
                  </a:lnTo>
                  <a:lnTo>
                    <a:pt x="378688" y="2057222"/>
                  </a:lnTo>
                  <a:lnTo>
                    <a:pt x="378688" y="1873377"/>
                  </a:lnTo>
                  <a:lnTo>
                    <a:pt x="563270" y="1873377"/>
                  </a:lnTo>
                  <a:lnTo>
                    <a:pt x="563270" y="1870202"/>
                  </a:lnTo>
                  <a:lnTo>
                    <a:pt x="378688" y="1870202"/>
                  </a:lnTo>
                  <a:lnTo>
                    <a:pt x="378688" y="1686356"/>
                  </a:lnTo>
                  <a:lnTo>
                    <a:pt x="563270" y="1686356"/>
                  </a:lnTo>
                  <a:lnTo>
                    <a:pt x="563270" y="1683181"/>
                  </a:lnTo>
                  <a:lnTo>
                    <a:pt x="378688" y="1683181"/>
                  </a:lnTo>
                  <a:lnTo>
                    <a:pt x="378688" y="1499336"/>
                  </a:lnTo>
                  <a:lnTo>
                    <a:pt x="563270" y="1499336"/>
                  </a:lnTo>
                  <a:lnTo>
                    <a:pt x="563270" y="1496161"/>
                  </a:lnTo>
                  <a:lnTo>
                    <a:pt x="378688" y="1496161"/>
                  </a:lnTo>
                  <a:lnTo>
                    <a:pt x="378688" y="1312316"/>
                  </a:lnTo>
                  <a:lnTo>
                    <a:pt x="563270" y="1312316"/>
                  </a:lnTo>
                  <a:lnTo>
                    <a:pt x="563270" y="1309141"/>
                  </a:lnTo>
                  <a:lnTo>
                    <a:pt x="378688" y="1309141"/>
                  </a:lnTo>
                  <a:lnTo>
                    <a:pt x="378688" y="1125296"/>
                  </a:lnTo>
                  <a:lnTo>
                    <a:pt x="563270" y="1125296"/>
                  </a:lnTo>
                  <a:lnTo>
                    <a:pt x="563270" y="1122121"/>
                  </a:lnTo>
                  <a:lnTo>
                    <a:pt x="378688" y="1122121"/>
                  </a:lnTo>
                  <a:lnTo>
                    <a:pt x="378688" y="938276"/>
                  </a:lnTo>
                  <a:lnTo>
                    <a:pt x="563270" y="938276"/>
                  </a:lnTo>
                  <a:lnTo>
                    <a:pt x="563270" y="935101"/>
                  </a:lnTo>
                  <a:lnTo>
                    <a:pt x="378688" y="935101"/>
                  </a:lnTo>
                  <a:lnTo>
                    <a:pt x="378688" y="751255"/>
                  </a:lnTo>
                  <a:lnTo>
                    <a:pt x="563270" y="751255"/>
                  </a:lnTo>
                  <a:lnTo>
                    <a:pt x="563270" y="748080"/>
                  </a:lnTo>
                  <a:lnTo>
                    <a:pt x="378688" y="748080"/>
                  </a:lnTo>
                  <a:lnTo>
                    <a:pt x="378688" y="564235"/>
                  </a:lnTo>
                  <a:lnTo>
                    <a:pt x="563270" y="564235"/>
                  </a:lnTo>
                  <a:lnTo>
                    <a:pt x="563270" y="561060"/>
                  </a:lnTo>
                  <a:lnTo>
                    <a:pt x="378688" y="561060"/>
                  </a:lnTo>
                  <a:lnTo>
                    <a:pt x="378688" y="377215"/>
                  </a:lnTo>
                  <a:lnTo>
                    <a:pt x="563270" y="377215"/>
                  </a:lnTo>
                  <a:lnTo>
                    <a:pt x="563270" y="374040"/>
                  </a:lnTo>
                  <a:lnTo>
                    <a:pt x="378688" y="374040"/>
                  </a:lnTo>
                  <a:lnTo>
                    <a:pt x="378688" y="190195"/>
                  </a:lnTo>
                  <a:lnTo>
                    <a:pt x="563270" y="190195"/>
                  </a:lnTo>
                  <a:lnTo>
                    <a:pt x="563270" y="187020"/>
                  </a:lnTo>
                  <a:lnTo>
                    <a:pt x="378688" y="187020"/>
                  </a:lnTo>
                  <a:lnTo>
                    <a:pt x="378688" y="3175"/>
                  </a:lnTo>
                  <a:lnTo>
                    <a:pt x="563270" y="3175"/>
                  </a:lnTo>
                  <a:lnTo>
                    <a:pt x="563270" y="0"/>
                  </a:lnTo>
                  <a:lnTo>
                    <a:pt x="378688" y="0"/>
                  </a:lnTo>
                  <a:lnTo>
                    <a:pt x="375513" y="0"/>
                  </a:lnTo>
                  <a:lnTo>
                    <a:pt x="375513" y="3175"/>
                  </a:lnTo>
                  <a:lnTo>
                    <a:pt x="375513" y="2244242"/>
                  </a:lnTo>
                  <a:lnTo>
                    <a:pt x="190931" y="2244242"/>
                  </a:lnTo>
                  <a:lnTo>
                    <a:pt x="190931" y="2060397"/>
                  </a:lnTo>
                  <a:lnTo>
                    <a:pt x="375513" y="2060397"/>
                  </a:lnTo>
                  <a:lnTo>
                    <a:pt x="375513" y="2057222"/>
                  </a:lnTo>
                  <a:lnTo>
                    <a:pt x="190931" y="2057222"/>
                  </a:lnTo>
                  <a:lnTo>
                    <a:pt x="190931" y="1873377"/>
                  </a:lnTo>
                  <a:lnTo>
                    <a:pt x="375513" y="1873377"/>
                  </a:lnTo>
                  <a:lnTo>
                    <a:pt x="375513" y="1870202"/>
                  </a:lnTo>
                  <a:lnTo>
                    <a:pt x="190931" y="1870202"/>
                  </a:lnTo>
                  <a:lnTo>
                    <a:pt x="190931" y="1686356"/>
                  </a:lnTo>
                  <a:lnTo>
                    <a:pt x="375513" y="1686356"/>
                  </a:lnTo>
                  <a:lnTo>
                    <a:pt x="375513" y="1683181"/>
                  </a:lnTo>
                  <a:lnTo>
                    <a:pt x="190931" y="1683181"/>
                  </a:lnTo>
                  <a:lnTo>
                    <a:pt x="190931" y="1499336"/>
                  </a:lnTo>
                  <a:lnTo>
                    <a:pt x="375513" y="1499336"/>
                  </a:lnTo>
                  <a:lnTo>
                    <a:pt x="375513" y="1496161"/>
                  </a:lnTo>
                  <a:lnTo>
                    <a:pt x="190931" y="1496161"/>
                  </a:lnTo>
                  <a:lnTo>
                    <a:pt x="190931" y="1312316"/>
                  </a:lnTo>
                  <a:lnTo>
                    <a:pt x="375513" y="1312316"/>
                  </a:lnTo>
                  <a:lnTo>
                    <a:pt x="375513" y="1309141"/>
                  </a:lnTo>
                  <a:lnTo>
                    <a:pt x="190931" y="1309141"/>
                  </a:lnTo>
                  <a:lnTo>
                    <a:pt x="190931" y="1125296"/>
                  </a:lnTo>
                  <a:lnTo>
                    <a:pt x="375513" y="1125296"/>
                  </a:lnTo>
                  <a:lnTo>
                    <a:pt x="375513" y="1122121"/>
                  </a:lnTo>
                  <a:lnTo>
                    <a:pt x="190931" y="1122121"/>
                  </a:lnTo>
                  <a:lnTo>
                    <a:pt x="190931" y="938276"/>
                  </a:lnTo>
                  <a:lnTo>
                    <a:pt x="375513" y="938276"/>
                  </a:lnTo>
                  <a:lnTo>
                    <a:pt x="375513" y="935101"/>
                  </a:lnTo>
                  <a:lnTo>
                    <a:pt x="190931" y="935101"/>
                  </a:lnTo>
                  <a:lnTo>
                    <a:pt x="190931" y="751255"/>
                  </a:lnTo>
                  <a:lnTo>
                    <a:pt x="375513" y="751255"/>
                  </a:lnTo>
                  <a:lnTo>
                    <a:pt x="375513" y="748080"/>
                  </a:lnTo>
                  <a:lnTo>
                    <a:pt x="190931" y="748080"/>
                  </a:lnTo>
                  <a:lnTo>
                    <a:pt x="190931" y="564235"/>
                  </a:lnTo>
                  <a:lnTo>
                    <a:pt x="375513" y="564235"/>
                  </a:lnTo>
                  <a:lnTo>
                    <a:pt x="375513" y="561060"/>
                  </a:lnTo>
                  <a:lnTo>
                    <a:pt x="190931" y="561060"/>
                  </a:lnTo>
                  <a:lnTo>
                    <a:pt x="190931" y="377215"/>
                  </a:lnTo>
                  <a:lnTo>
                    <a:pt x="375513" y="377215"/>
                  </a:lnTo>
                  <a:lnTo>
                    <a:pt x="375513" y="374040"/>
                  </a:lnTo>
                  <a:lnTo>
                    <a:pt x="190931" y="374040"/>
                  </a:lnTo>
                  <a:lnTo>
                    <a:pt x="190931" y="190195"/>
                  </a:lnTo>
                  <a:lnTo>
                    <a:pt x="375513" y="190195"/>
                  </a:lnTo>
                  <a:lnTo>
                    <a:pt x="375513" y="187020"/>
                  </a:lnTo>
                  <a:lnTo>
                    <a:pt x="190931" y="187020"/>
                  </a:lnTo>
                  <a:lnTo>
                    <a:pt x="190931" y="3175"/>
                  </a:lnTo>
                  <a:lnTo>
                    <a:pt x="375513" y="3175"/>
                  </a:lnTo>
                  <a:lnTo>
                    <a:pt x="375513" y="0"/>
                  </a:lnTo>
                  <a:lnTo>
                    <a:pt x="190931" y="0"/>
                  </a:lnTo>
                  <a:lnTo>
                    <a:pt x="187756" y="0"/>
                  </a:lnTo>
                  <a:lnTo>
                    <a:pt x="187756" y="3175"/>
                  </a:lnTo>
                  <a:lnTo>
                    <a:pt x="187756" y="2244242"/>
                  </a:lnTo>
                  <a:lnTo>
                    <a:pt x="3175" y="2244242"/>
                  </a:lnTo>
                  <a:lnTo>
                    <a:pt x="3175" y="2060397"/>
                  </a:lnTo>
                  <a:lnTo>
                    <a:pt x="187756" y="2060397"/>
                  </a:lnTo>
                  <a:lnTo>
                    <a:pt x="187756" y="2057222"/>
                  </a:lnTo>
                  <a:lnTo>
                    <a:pt x="3175" y="2057222"/>
                  </a:lnTo>
                  <a:lnTo>
                    <a:pt x="3175" y="1873377"/>
                  </a:lnTo>
                  <a:lnTo>
                    <a:pt x="187756" y="1873377"/>
                  </a:lnTo>
                  <a:lnTo>
                    <a:pt x="187756" y="1870202"/>
                  </a:lnTo>
                  <a:lnTo>
                    <a:pt x="3175" y="1870202"/>
                  </a:lnTo>
                  <a:lnTo>
                    <a:pt x="3175" y="1686356"/>
                  </a:lnTo>
                  <a:lnTo>
                    <a:pt x="187756" y="1686356"/>
                  </a:lnTo>
                  <a:lnTo>
                    <a:pt x="187756" y="1683181"/>
                  </a:lnTo>
                  <a:lnTo>
                    <a:pt x="3175" y="1683181"/>
                  </a:lnTo>
                  <a:lnTo>
                    <a:pt x="3175" y="1499336"/>
                  </a:lnTo>
                  <a:lnTo>
                    <a:pt x="187756" y="1499336"/>
                  </a:lnTo>
                  <a:lnTo>
                    <a:pt x="187756" y="1496161"/>
                  </a:lnTo>
                  <a:lnTo>
                    <a:pt x="3175" y="1496161"/>
                  </a:lnTo>
                  <a:lnTo>
                    <a:pt x="3175" y="1312316"/>
                  </a:lnTo>
                  <a:lnTo>
                    <a:pt x="187756" y="1312316"/>
                  </a:lnTo>
                  <a:lnTo>
                    <a:pt x="187756" y="1309141"/>
                  </a:lnTo>
                  <a:lnTo>
                    <a:pt x="3175" y="1309141"/>
                  </a:lnTo>
                  <a:lnTo>
                    <a:pt x="3175" y="1125296"/>
                  </a:lnTo>
                  <a:lnTo>
                    <a:pt x="187756" y="1125296"/>
                  </a:lnTo>
                  <a:lnTo>
                    <a:pt x="187756" y="1122121"/>
                  </a:lnTo>
                  <a:lnTo>
                    <a:pt x="3175" y="1122121"/>
                  </a:lnTo>
                  <a:lnTo>
                    <a:pt x="3175" y="938276"/>
                  </a:lnTo>
                  <a:lnTo>
                    <a:pt x="187756" y="938276"/>
                  </a:lnTo>
                  <a:lnTo>
                    <a:pt x="187756" y="935101"/>
                  </a:lnTo>
                  <a:lnTo>
                    <a:pt x="3175" y="935101"/>
                  </a:lnTo>
                  <a:lnTo>
                    <a:pt x="3175" y="751255"/>
                  </a:lnTo>
                  <a:lnTo>
                    <a:pt x="187756" y="751255"/>
                  </a:lnTo>
                  <a:lnTo>
                    <a:pt x="187756" y="748080"/>
                  </a:lnTo>
                  <a:lnTo>
                    <a:pt x="3175" y="748080"/>
                  </a:lnTo>
                  <a:lnTo>
                    <a:pt x="3175" y="564235"/>
                  </a:lnTo>
                  <a:lnTo>
                    <a:pt x="187756" y="564235"/>
                  </a:lnTo>
                  <a:lnTo>
                    <a:pt x="187756" y="561060"/>
                  </a:lnTo>
                  <a:lnTo>
                    <a:pt x="3175" y="561060"/>
                  </a:lnTo>
                  <a:lnTo>
                    <a:pt x="3175" y="377215"/>
                  </a:lnTo>
                  <a:lnTo>
                    <a:pt x="187756" y="377215"/>
                  </a:lnTo>
                  <a:lnTo>
                    <a:pt x="187756" y="374040"/>
                  </a:lnTo>
                  <a:lnTo>
                    <a:pt x="3175" y="374040"/>
                  </a:lnTo>
                  <a:lnTo>
                    <a:pt x="3175" y="190195"/>
                  </a:lnTo>
                  <a:lnTo>
                    <a:pt x="187756" y="190195"/>
                  </a:lnTo>
                  <a:lnTo>
                    <a:pt x="187756" y="187020"/>
                  </a:lnTo>
                  <a:lnTo>
                    <a:pt x="3175" y="187020"/>
                  </a:lnTo>
                  <a:lnTo>
                    <a:pt x="3175" y="3175"/>
                  </a:lnTo>
                  <a:lnTo>
                    <a:pt x="187756" y="3175"/>
                  </a:lnTo>
                  <a:lnTo>
                    <a:pt x="187756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75"/>
                  </a:lnTo>
                  <a:lnTo>
                    <a:pt x="0" y="2247417"/>
                  </a:lnTo>
                  <a:lnTo>
                    <a:pt x="3175" y="2247417"/>
                  </a:lnTo>
                  <a:lnTo>
                    <a:pt x="2256256" y="2247417"/>
                  </a:lnTo>
                  <a:lnTo>
                    <a:pt x="2256256" y="2244242"/>
                  </a:lnTo>
                  <a:lnTo>
                    <a:pt x="2256256" y="3175"/>
                  </a:lnTo>
                  <a:lnTo>
                    <a:pt x="2256256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6828" y="2491676"/>
              <a:ext cx="2475627" cy="19811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44144" y="2558046"/>
              <a:ext cx="2181225" cy="33655"/>
            </a:xfrm>
            <a:custGeom>
              <a:avLst/>
              <a:gdLst/>
              <a:ahLst/>
              <a:cxnLst/>
              <a:rect l="l" t="t" r="r" b="b"/>
              <a:pathLst>
                <a:path w="2181225" h="33655">
                  <a:moveTo>
                    <a:pt x="2180983" y="0"/>
                  </a:moveTo>
                  <a:lnTo>
                    <a:pt x="0" y="0"/>
                  </a:lnTo>
                  <a:lnTo>
                    <a:pt x="0" y="10274"/>
                  </a:lnTo>
                  <a:lnTo>
                    <a:pt x="0" y="20548"/>
                  </a:lnTo>
                  <a:lnTo>
                    <a:pt x="0" y="22974"/>
                  </a:lnTo>
                  <a:lnTo>
                    <a:pt x="0" y="33248"/>
                  </a:lnTo>
                  <a:lnTo>
                    <a:pt x="2180983" y="33248"/>
                  </a:lnTo>
                  <a:lnTo>
                    <a:pt x="2180983" y="22974"/>
                  </a:lnTo>
                  <a:lnTo>
                    <a:pt x="2180983" y="20548"/>
                  </a:lnTo>
                  <a:lnTo>
                    <a:pt x="2180983" y="10274"/>
                  </a:lnTo>
                  <a:lnTo>
                    <a:pt x="2180983" y="0"/>
                  </a:lnTo>
                  <a:close/>
                </a:path>
              </a:pathLst>
            </a:custGeom>
            <a:solidFill>
              <a:srgbClr val="4285F4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34924" y="2509786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5582" y="1353201"/>
              <a:ext cx="198120" cy="247506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534642" y="1480521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473682" y="1371307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19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19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4408" y="2501115"/>
              <a:ext cx="187325" cy="18732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7271" y="2520978"/>
              <a:ext cx="101599" cy="10159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62508" y="2516215"/>
              <a:ext cx="111124" cy="11112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6971" y="2314807"/>
              <a:ext cx="187325" cy="18732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89834" y="2334669"/>
              <a:ext cx="101599" cy="1016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85071" y="2329906"/>
              <a:ext cx="111124" cy="11112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75703" y="1137242"/>
              <a:ext cx="2363100" cy="33729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918562" y="1168082"/>
              <a:ext cx="2175510" cy="236854"/>
            </a:xfrm>
            <a:custGeom>
              <a:avLst/>
              <a:gdLst/>
              <a:ahLst/>
              <a:cxnLst/>
              <a:rect l="l" t="t" r="r" b="b"/>
              <a:pathLst>
                <a:path w="2175510" h="236855">
                  <a:moveTo>
                    <a:pt x="0" y="236619"/>
                  </a:moveTo>
                  <a:lnTo>
                    <a:pt x="48134" y="217559"/>
                  </a:lnTo>
                  <a:lnTo>
                    <a:pt x="96265" y="199299"/>
                  </a:lnTo>
                  <a:lnTo>
                    <a:pt x="144393" y="181839"/>
                  </a:lnTo>
                  <a:lnTo>
                    <a:pt x="192518" y="165180"/>
                  </a:lnTo>
                  <a:lnTo>
                    <a:pt x="240640" y="149321"/>
                  </a:lnTo>
                  <a:lnTo>
                    <a:pt x="288759" y="134262"/>
                  </a:lnTo>
                  <a:lnTo>
                    <a:pt x="336875" y="120003"/>
                  </a:lnTo>
                  <a:lnTo>
                    <a:pt x="384988" y="106545"/>
                  </a:lnTo>
                  <a:lnTo>
                    <a:pt x="433098" y="93886"/>
                  </a:lnTo>
                  <a:lnTo>
                    <a:pt x="481205" y="82028"/>
                  </a:lnTo>
                  <a:lnTo>
                    <a:pt x="529309" y="70970"/>
                  </a:lnTo>
                  <a:lnTo>
                    <a:pt x="577410" y="60713"/>
                  </a:lnTo>
                  <a:lnTo>
                    <a:pt x="625508" y="51256"/>
                  </a:lnTo>
                  <a:lnTo>
                    <a:pt x="673602" y="42598"/>
                  </a:lnTo>
                  <a:lnTo>
                    <a:pt x="721694" y="34742"/>
                  </a:lnTo>
                  <a:lnTo>
                    <a:pt x="769782" y="27685"/>
                  </a:lnTo>
                  <a:lnTo>
                    <a:pt x="817868" y="21429"/>
                  </a:lnTo>
                  <a:lnTo>
                    <a:pt x="865951" y="15972"/>
                  </a:lnTo>
                  <a:lnTo>
                    <a:pt x="914030" y="11316"/>
                  </a:lnTo>
                  <a:lnTo>
                    <a:pt x="962106" y="7461"/>
                  </a:lnTo>
                  <a:lnTo>
                    <a:pt x="1010180" y="4405"/>
                  </a:lnTo>
                  <a:lnTo>
                    <a:pt x="1058250" y="2150"/>
                  </a:lnTo>
                  <a:lnTo>
                    <a:pt x="1106317" y="695"/>
                  </a:lnTo>
                  <a:lnTo>
                    <a:pt x="1154382" y="40"/>
                  </a:lnTo>
                  <a:lnTo>
                    <a:pt x="1202443" y="185"/>
                  </a:lnTo>
                  <a:lnTo>
                    <a:pt x="1250501" y="1131"/>
                  </a:lnTo>
                  <a:lnTo>
                    <a:pt x="1298556" y="2877"/>
                  </a:lnTo>
                  <a:lnTo>
                    <a:pt x="1346608" y="5423"/>
                  </a:lnTo>
                  <a:lnTo>
                    <a:pt x="1394657" y="8769"/>
                  </a:lnTo>
                  <a:lnTo>
                    <a:pt x="1442703" y="12916"/>
                  </a:lnTo>
                  <a:lnTo>
                    <a:pt x="1490746" y="17863"/>
                  </a:lnTo>
                  <a:lnTo>
                    <a:pt x="1538786" y="23610"/>
                  </a:lnTo>
                  <a:lnTo>
                    <a:pt x="1586823" y="30157"/>
                  </a:lnTo>
                  <a:lnTo>
                    <a:pt x="1634856" y="37505"/>
                  </a:lnTo>
                  <a:lnTo>
                    <a:pt x="1682887" y="45652"/>
                  </a:lnTo>
                  <a:lnTo>
                    <a:pt x="1730915" y="54600"/>
                  </a:lnTo>
                  <a:lnTo>
                    <a:pt x="1778939" y="64348"/>
                  </a:lnTo>
                  <a:lnTo>
                    <a:pt x="1826961" y="74897"/>
                  </a:lnTo>
                  <a:lnTo>
                    <a:pt x="1874979" y="86245"/>
                  </a:lnTo>
                  <a:lnTo>
                    <a:pt x="1922995" y="98394"/>
                  </a:lnTo>
                  <a:lnTo>
                    <a:pt x="1971007" y="111343"/>
                  </a:lnTo>
                  <a:lnTo>
                    <a:pt x="2019017" y="125093"/>
                  </a:lnTo>
                  <a:lnTo>
                    <a:pt x="2067023" y="139642"/>
                  </a:lnTo>
                  <a:lnTo>
                    <a:pt x="2115026" y="154992"/>
                  </a:lnTo>
                  <a:lnTo>
                    <a:pt x="2163027" y="171142"/>
                  </a:lnTo>
                  <a:lnTo>
                    <a:pt x="2174975" y="175500"/>
                  </a:lnTo>
                </a:path>
              </a:pathLst>
            </a:custGeom>
            <a:ln w="25400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060718" y="1281921"/>
              <a:ext cx="135890" cy="114935"/>
            </a:xfrm>
            <a:custGeom>
              <a:avLst/>
              <a:gdLst/>
              <a:ahLst/>
              <a:cxnLst/>
              <a:rect l="l" t="t" r="r" b="b"/>
              <a:pathLst>
                <a:path w="135889" h="114934">
                  <a:moveTo>
                    <a:pt x="41775" y="0"/>
                  </a:moveTo>
                  <a:lnTo>
                    <a:pt x="0" y="114538"/>
                  </a:lnTo>
                  <a:lnTo>
                    <a:pt x="135427" y="99044"/>
                  </a:lnTo>
                  <a:lnTo>
                    <a:pt x="41775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482425" y="1447742"/>
              <a:ext cx="2266315" cy="2257425"/>
            </a:xfrm>
            <a:custGeom>
              <a:avLst/>
              <a:gdLst/>
              <a:ahLst/>
              <a:cxnLst/>
              <a:rect l="l" t="t" r="r" b="b"/>
              <a:pathLst>
                <a:path w="2266315" h="2257425">
                  <a:moveTo>
                    <a:pt x="194107" y="0"/>
                  </a:moveTo>
                  <a:lnTo>
                    <a:pt x="194107" y="2256937"/>
                  </a:lnTo>
                </a:path>
                <a:path w="2266315" h="2257425">
                  <a:moveTo>
                    <a:pt x="381864" y="0"/>
                  </a:moveTo>
                  <a:lnTo>
                    <a:pt x="381864" y="2256937"/>
                  </a:lnTo>
                </a:path>
                <a:path w="2266315" h="2257425">
                  <a:moveTo>
                    <a:pt x="569621" y="0"/>
                  </a:moveTo>
                  <a:lnTo>
                    <a:pt x="569621" y="2256937"/>
                  </a:lnTo>
                </a:path>
                <a:path w="2266315" h="2257425">
                  <a:moveTo>
                    <a:pt x="757378" y="0"/>
                  </a:moveTo>
                  <a:lnTo>
                    <a:pt x="757378" y="2256937"/>
                  </a:lnTo>
                </a:path>
                <a:path w="2266315" h="2257425">
                  <a:moveTo>
                    <a:pt x="945135" y="0"/>
                  </a:moveTo>
                  <a:lnTo>
                    <a:pt x="945135" y="2256937"/>
                  </a:lnTo>
                </a:path>
                <a:path w="2266315" h="2257425">
                  <a:moveTo>
                    <a:pt x="1132892" y="0"/>
                  </a:moveTo>
                  <a:lnTo>
                    <a:pt x="1132892" y="2256937"/>
                  </a:lnTo>
                </a:path>
                <a:path w="2266315" h="2257425">
                  <a:moveTo>
                    <a:pt x="1320650" y="0"/>
                  </a:moveTo>
                  <a:lnTo>
                    <a:pt x="1320650" y="2256937"/>
                  </a:lnTo>
                </a:path>
                <a:path w="2266315" h="2257425">
                  <a:moveTo>
                    <a:pt x="1508406" y="0"/>
                  </a:moveTo>
                  <a:lnTo>
                    <a:pt x="1508406" y="2256937"/>
                  </a:lnTo>
                </a:path>
                <a:path w="2266315" h="2257425">
                  <a:moveTo>
                    <a:pt x="1696163" y="0"/>
                  </a:moveTo>
                  <a:lnTo>
                    <a:pt x="1696163" y="2256937"/>
                  </a:lnTo>
                </a:path>
                <a:path w="2266315" h="2257425">
                  <a:moveTo>
                    <a:pt x="1883920" y="0"/>
                  </a:moveTo>
                  <a:lnTo>
                    <a:pt x="1883920" y="2256937"/>
                  </a:lnTo>
                </a:path>
                <a:path w="2266315" h="2257425">
                  <a:moveTo>
                    <a:pt x="2071678" y="0"/>
                  </a:moveTo>
                  <a:lnTo>
                    <a:pt x="2071678" y="2256937"/>
                  </a:lnTo>
                </a:path>
                <a:path w="2266315" h="2257425">
                  <a:moveTo>
                    <a:pt x="0" y="193369"/>
                  </a:moveTo>
                  <a:lnTo>
                    <a:pt x="2265785" y="193369"/>
                  </a:lnTo>
                </a:path>
                <a:path w="2266315" h="2257425">
                  <a:moveTo>
                    <a:pt x="0" y="380389"/>
                  </a:moveTo>
                  <a:lnTo>
                    <a:pt x="2265785" y="380389"/>
                  </a:lnTo>
                </a:path>
                <a:path w="2266315" h="2257425">
                  <a:moveTo>
                    <a:pt x="0" y="567409"/>
                  </a:moveTo>
                  <a:lnTo>
                    <a:pt x="2265785" y="567409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482425" y="2202171"/>
              <a:ext cx="2166620" cy="0"/>
            </a:xfrm>
            <a:custGeom>
              <a:avLst/>
              <a:gdLst/>
              <a:ahLst/>
              <a:cxnLst/>
              <a:rect l="l" t="t" r="r" b="b"/>
              <a:pathLst>
                <a:path w="2166620" h="0">
                  <a:moveTo>
                    <a:pt x="0" y="0"/>
                  </a:moveTo>
                  <a:lnTo>
                    <a:pt x="2166274" y="0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482425" y="1447742"/>
              <a:ext cx="2266315" cy="2257425"/>
            </a:xfrm>
            <a:custGeom>
              <a:avLst/>
              <a:gdLst/>
              <a:ahLst/>
              <a:cxnLst/>
              <a:rect l="l" t="t" r="r" b="b"/>
              <a:pathLst>
                <a:path w="2266315" h="2257425">
                  <a:moveTo>
                    <a:pt x="0" y="941448"/>
                  </a:moveTo>
                  <a:lnTo>
                    <a:pt x="2265785" y="941448"/>
                  </a:lnTo>
                </a:path>
                <a:path w="2266315" h="2257425">
                  <a:moveTo>
                    <a:pt x="0" y="1128468"/>
                  </a:moveTo>
                  <a:lnTo>
                    <a:pt x="2265785" y="1128468"/>
                  </a:lnTo>
                </a:path>
                <a:path w="2266315" h="2257425">
                  <a:moveTo>
                    <a:pt x="0" y="1315488"/>
                  </a:moveTo>
                  <a:lnTo>
                    <a:pt x="2265785" y="1315488"/>
                  </a:lnTo>
                </a:path>
                <a:path w="2266315" h="2257425">
                  <a:moveTo>
                    <a:pt x="0" y="1502507"/>
                  </a:moveTo>
                  <a:lnTo>
                    <a:pt x="2265785" y="1502507"/>
                  </a:lnTo>
                </a:path>
                <a:path w="2266315" h="2257425">
                  <a:moveTo>
                    <a:pt x="0" y="1689527"/>
                  </a:moveTo>
                  <a:lnTo>
                    <a:pt x="2265785" y="1689527"/>
                  </a:lnTo>
                </a:path>
                <a:path w="2266315" h="2257425">
                  <a:moveTo>
                    <a:pt x="0" y="1876548"/>
                  </a:moveTo>
                  <a:lnTo>
                    <a:pt x="2265785" y="1876548"/>
                  </a:lnTo>
                </a:path>
                <a:path w="2266315" h="2257425">
                  <a:moveTo>
                    <a:pt x="0" y="2063567"/>
                  </a:moveTo>
                  <a:lnTo>
                    <a:pt x="2265785" y="2063567"/>
                  </a:lnTo>
                </a:path>
                <a:path w="2266315" h="2257425">
                  <a:moveTo>
                    <a:pt x="6350" y="0"/>
                  </a:moveTo>
                  <a:lnTo>
                    <a:pt x="6350" y="225693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8741860" y="1447742"/>
              <a:ext cx="0" cy="2257425"/>
            </a:xfrm>
            <a:custGeom>
              <a:avLst/>
              <a:gdLst/>
              <a:ahLst/>
              <a:cxnLst/>
              <a:rect l="l" t="t" r="r" b="b"/>
              <a:pathLst>
                <a:path w="0" h="2257425">
                  <a:moveTo>
                    <a:pt x="0" y="902738"/>
                  </a:moveTo>
                  <a:lnTo>
                    <a:pt x="0" y="2256937"/>
                  </a:lnTo>
                </a:path>
                <a:path w="0" h="2257425">
                  <a:moveTo>
                    <a:pt x="0" y="0"/>
                  </a:moveTo>
                  <a:lnTo>
                    <a:pt x="0" y="57155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482425" y="1454092"/>
              <a:ext cx="2266315" cy="2244725"/>
            </a:xfrm>
            <a:custGeom>
              <a:avLst/>
              <a:gdLst/>
              <a:ahLst/>
              <a:cxnLst/>
              <a:rect l="l" t="t" r="r" b="b"/>
              <a:pathLst>
                <a:path w="2266315" h="2244725">
                  <a:moveTo>
                    <a:pt x="0" y="0"/>
                  </a:moveTo>
                  <a:lnTo>
                    <a:pt x="2265785" y="0"/>
                  </a:lnTo>
                </a:path>
                <a:path w="2266315" h="2244725">
                  <a:moveTo>
                    <a:pt x="0" y="2244237"/>
                  </a:moveTo>
                  <a:lnTo>
                    <a:pt x="2265785" y="224423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1544" y="2491676"/>
              <a:ext cx="2475627" cy="198119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6518864" y="2570736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700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6409639" y="2509786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10297" y="1353201"/>
              <a:ext cx="198120" cy="2475067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7609357" y="1480521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7548397" y="1371307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20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20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59490" y="2119792"/>
              <a:ext cx="184150" cy="18415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00764" y="2138067"/>
              <a:ext cx="101599" cy="10159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97590" y="2134892"/>
              <a:ext cx="107949" cy="10795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07290" y="1758453"/>
              <a:ext cx="184150" cy="18414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48565" y="1776727"/>
              <a:ext cx="101600" cy="10160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45390" y="1773553"/>
              <a:ext cx="107949" cy="107950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2678535" y="908050"/>
            <a:ext cx="384175" cy="247015"/>
          </a:xfrm>
          <a:prstGeom prst="rect">
            <a:avLst/>
          </a:prstGeom>
          <a:solidFill>
            <a:srgbClr val="A1C2FA"/>
          </a:solidFill>
        </p:spPr>
        <p:txBody>
          <a:bodyPr wrap="square" lIns="0" tIns="698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074899" y="908050"/>
            <a:ext cx="373380" cy="247015"/>
          </a:xfrm>
          <a:prstGeom prst="rect">
            <a:avLst/>
          </a:prstGeom>
          <a:solidFill>
            <a:srgbClr val="A1C2FA"/>
          </a:solidFill>
        </p:spPr>
        <p:txBody>
          <a:bodyPr wrap="square" lIns="0" tIns="6985" rIns="0" bIns="0" rtlCol="0" vert="horz">
            <a:spAutoFit/>
          </a:bodyPr>
          <a:lstStyle/>
          <a:p>
            <a:pPr algn="ctr" marL="15240">
              <a:lnSpc>
                <a:spcPct val="100000"/>
              </a:lnSpc>
              <a:spcBef>
                <a:spcPts val="55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678535" y="1182875"/>
            <a:ext cx="384175" cy="259079"/>
          </a:xfrm>
          <a:prstGeom prst="rect">
            <a:avLst/>
          </a:prstGeom>
          <a:solidFill>
            <a:srgbClr val="A1C2FA"/>
          </a:solidFill>
        </p:spPr>
        <p:txBody>
          <a:bodyPr wrap="square" lIns="0" tIns="6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074899" y="1182875"/>
            <a:ext cx="373380" cy="259079"/>
          </a:xfrm>
          <a:prstGeom prst="rect">
            <a:avLst/>
          </a:prstGeom>
          <a:solidFill>
            <a:srgbClr val="A1C2FA"/>
          </a:solidFill>
        </p:spPr>
        <p:txBody>
          <a:bodyPr wrap="square" lIns="0" tIns="635" rIns="0" bIns="0" rtlCol="0" vert="horz">
            <a:spAutoFit/>
          </a:bodyPr>
          <a:lstStyle/>
          <a:p>
            <a:pPr algn="ctr" marL="15240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2654300" y="889000"/>
            <a:ext cx="4632325" cy="586105"/>
            <a:chOff x="2654300" y="889000"/>
            <a:chExt cx="4632325" cy="586105"/>
          </a:xfrm>
        </p:grpSpPr>
        <p:sp>
          <p:nvSpPr>
            <p:cNvPr id="55" name="object 55"/>
            <p:cNvSpPr/>
            <p:nvPr/>
          </p:nvSpPr>
          <p:spPr>
            <a:xfrm>
              <a:off x="2660650" y="895350"/>
              <a:ext cx="815975" cy="549910"/>
            </a:xfrm>
            <a:custGeom>
              <a:avLst/>
              <a:gdLst/>
              <a:ahLst/>
              <a:cxnLst/>
              <a:rect l="l" t="t" r="r" b="b"/>
              <a:pathLst>
                <a:path w="815975" h="549910">
                  <a:moveTo>
                    <a:pt x="407899" y="0"/>
                  </a:moveTo>
                  <a:lnTo>
                    <a:pt x="407899" y="549552"/>
                  </a:lnTo>
                </a:path>
                <a:path w="815975" h="549910">
                  <a:moveTo>
                    <a:pt x="0" y="274776"/>
                  </a:moveTo>
                  <a:lnTo>
                    <a:pt x="815799" y="274776"/>
                  </a:lnTo>
                </a:path>
                <a:path w="815975" h="549910">
                  <a:moveTo>
                    <a:pt x="6350" y="0"/>
                  </a:moveTo>
                  <a:lnTo>
                    <a:pt x="6350" y="549552"/>
                  </a:lnTo>
                </a:path>
                <a:path w="815975" h="549910">
                  <a:moveTo>
                    <a:pt x="809449" y="0"/>
                  </a:moveTo>
                  <a:lnTo>
                    <a:pt x="809449" y="549552"/>
                  </a:lnTo>
                </a:path>
                <a:path w="815975" h="549910">
                  <a:moveTo>
                    <a:pt x="0" y="6350"/>
                  </a:moveTo>
                  <a:lnTo>
                    <a:pt x="815799" y="6350"/>
                  </a:lnTo>
                </a:path>
                <a:path w="815975" h="549910">
                  <a:moveTo>
                    <a:pt x="0" y="543202"/>
                  </a:moveTo>
                  <a:lnTo>
                    <a:pt x="815799" y="54320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22901" y="1137242"/>
              <a:ext cx="2363100" cy="337293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4965761" y="1168082"/>
              <a:ext cx="2175510" cy="236854"/>
            </a:xfrm>
            <a:custGeom>
              <a:avLst/>
              <a:gdLst/>
              <a:ahLst/>
              <a:cxnLst/>
              <a:rect l="l" t="t" r="r" b="b"/>
              <a:pathLst>
                <a:path w="2175509" h="236855">
                  <a:moveTo>
                    <a:pt x="0" y="236619"/>
                  </a:moveTo>
                  <a:lnTo>
                    <a:pt x="48134" y="217559"/>
                  </a:lnTo>
                  <a:lnTo>
                    <a:pt x="96265" y="199299"/>
                  </a:lnTo>
                  <a:lnTo>
                    <a:pt x="144393" y="181839"/>
                  </a:lnTo>
                  <a:lnTo>
                    <a:pt x="192518" y="165180"/>
                  </a:lnTo>
                  <a:lnTo>
                    <a:pt x="240640" y="149321"/>
                  </a:lnTo>
                  <a:lnTo>
                    <a:pt x="288759" y="134262"/>
                  </a:lnTo>
                  <a:lnTo>
                    <a:pt x="336875" y="120003"/>
                  </a:lnTo>
                  <a:lnTo>
                    <a:pt x="384988" y="106545"/>
                  </a:lnTo>
                  <a:lnTo>
                    <a:pt x="433098" y="93886"/>
                  </a:lnTo>
                  <a:lnTo>
                    <a:pt x="481205" y="82028"/>
                  </a:lnTo>
                  <a:lnTo>
                    <a:pt x="529309" y="70970"/>
                  </a:lnTo>
                  <a:lnTo>
                    <a:pt x="577410" y="60713"/>
                  </a:lnTo>
                  <a:lnTo>
                    <a:pt x="625508" y="51256"/>
                  </a:lnTo>
                  <a:lnTo>
                    <a:pt x="673602" y="42598"/>
                  </a:lnTo>
                  <a:lnTo>
                    <a:pt x="721694" y="34742"/>
                  </a:lnTo>
                  <a:lnTo>
                    <a:pt x="769782" y="27685"/>
                  </a:lnTo>
                  <a:lnTo>
                    <a:pt x="817868" y="21429"/>
                  </a:lnTo>
                  <a:lnTo>
                    <a:pt x="865951" y="15972"/>
                  </a:lnTo>
                  <a:lnTo>
                    <a:pt x="914030" y="11316"/>
                  </a:lnTo>
                  <a:lnTo>
                    <a:pt x="962106" y="7461"/>
                  </a:lnTo>
                  <a:lnTo>
                    <a:pt x="1010180" y="4405"/>
                  </a:lnTo>
                  <a:lnTo>
                    <a:pt x="1058250" y="2150"/>
                  </a:lnTo>
                  <a:lnTo>
                    <a:pt x="1106317" y="695"/>
                  </a:lnTo>
                  <a:lnTo>
                    <a:pt x="1154382" y="40"/>
                  </a:lnTo>
                  <a:lnTo>
                    <a:pt x="1202443" y="185"/>
                  </a:lnTo>
                  <a:lnTo>
                    <a:pt x="1250501" y="1131"/>
                  </a:lnTo>
                  <a:lnTo>
                    <a:pt x="1298556" y="2877"/>
                  </a:lnTo>
                  <a:lnTo>
                    <a:pt x="1346608" y="5423"/>
                  </a:lnTo>
                  <a:lnTo>
                    <a:pt x="1394657" y="8769"/>
                  </a:lnTo>
                  <a:lnTo>
                    <a:pt x="1442703" y="12916"/>
                  </a:lnTo>
                  <a:lnTo>
                    <a:pt x="1490746" y="17863"/>
                  </a:lnTo>
                  <a:lnTo>
                    <a:pt x="1538786" y="23610"/>
                  </a:lnTo>
                  <a:lnTo>
                    <a:pt x="1586823" y="30157"/>
                  </a:lnTo>
                  <a:lnTo>
                    <a:pt x="1634856" y="37505"/>
                  </a:lnTo>
                  <a:lnTo>
                    <a:pt x="1682887" y="45652"/>
                  </a:lnTo>
                  <a:lnTo>
                    <a:pt x="1730915" y="54600"/>
                  </a:lnTo>
                  <a:lnTo>
                    <a:pt x="1778939" y="64348"/>
                  </a:lnTo>
                  <a:lnTo>
                    <a:pt x="1826961" y="74897"/>
                  </a:lnTo>
                  <a:lnTo>
                    <a:pt x="1874979" y="86245"/>
                  </a:lnTo>
                  <a:lnTo>
                    <a:pt x="1922995" y="98394"/>
                  </a:lnTo>
                  <a:lnTo>
                    <a:pt x="1971007" y="111343"/>
                  </a:lnTo>
                  <a:lnTo>
                    <a:pt x="2019017" y="125093"/>
                  </a:lnTo>
                  <a:lnTo>
                    <a:pt x="2067023" y="139642"/>
                  </a:lnTo>
                  <a:lnTo>
                    <a:pt x="2115026" y="154992"/>
                  </a:lnTo>
                  <a:lnTo>
                    <a:pt x="2163027" y="171142"/>
                  </a:lnTo>
                  <a:lnTo>
                    <a:pt x="2174975" y="175500"/>
                  </a:lnTo>
                </a:path>
              </a:pathLst>
            </a:custGeom>
            <a:ln w="25400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7107916" y="1281921"/>
              <a:ext cx="135890" cy="114935"/>
            </a:xfrm>
            <a:custGeom>
              <a:avLst/>
              <a:gdLst/>
              <a:ahLst/>
              <a:cxnLst/>
              <a:rect l="l" t="t" r="r" b="b"/>
              <a:pathLst>
                <a:path w="135890" h="114934">
                  <a:moveTo>
                    <a:pt x="41775" y="0"/>
                  </a:moveTo>
                  <a:lnTo>
                    <a:pt x="0" y="114538"/>
                  </a:lnTo>
                  <a:lnTo>
                    <a:pt x="135426" y="99044"/>
                  </a:lnTo>
                  <a:lnTo>
                    <a:pt x="41775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/>
          <p:cNvSpPr txBox="1"/>
          <p:nvPr/>
        </p:nvSpPr>
        <p:spPr>
          <a:xfrm>
            <a:off x="5713835" y="908050"/>
            <a:ext cx="384175" cy="248285"/>
          </a:xfrm>
          <a:prstGeom prst="rect">
            <a:avLst/>
          </a:prstGeom>
          <a:solidFill>
            <a:srgbClr val="A1C2FA"/>
          </a:solidFill>
        </p:spPr>
        <p:txBody>
          <a:bodyPr wrap="square" lIns="0" tIns="698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110199" y="908050"/>
            <a:ext cx="372745" cy="248285"/>
          </a:xfrm>
          <a:prstGeom prst="rect">
            <a:avLst/>
          </a:prstGeom>
          <a:solidFill>
            <a:srgbClr val="A1C2FA"/>
          </a:solidFill>
        </p:spPr>
        <p:txBody>
          <a:bodyPr wrap="square" lIns="0" tIns="6985" rIns="0" bIns="0" rtlCol="0" vert="horz">
            <a:spAutoFit/>
          </a:bodyPr>
          <a:lstStyle/>
          <a:p>
            <a:pPr marL="114935">
              <a:lnSpc>
                <a:spcPct val="100000"/>
              </a:lnSpc>
              <a:spcBef>
                <a:spcPts val="55"/>
              </a:spcBef>
            </a:pPr>
            <a:r>
              <a:rPr dirty="0" sz="1400">
                <a:latin typeface="Arial MT"/>
                <a:cs typeface="Arial MT"/>
              </a:rPr>
              <a:t>-1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713835" y="1181784"/>
            <a:ext cx="384175" cy="259715"/>
          </a:xfrm>
          <a:prstGeom prst="rect">
            <a:avLst/>
          </a:prstGeom>
          <a:solidFill>
            <a:srgbClr val="A1C2FA"/>
          </a:solidFill>
        </p:spPr>
        <p:txBody>
          <a:bodyPr wrap="square" lIns="0" tIns="190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110199" y="1181784"/>
            <a:ext cx="372745" cy="259715"/>
          </a:xfrm>
          <a:prstGeom prst="rect">
            <a:avLst/>
          </a:prstGeom>
          <a:solidFill>
            <a:srgbClr val="A1C2FA"/>
          </a:solidFill>
        </p:spPr>
        <p:txBody>
          <a:bodyPr wrap="square" lIns="0" tIns="1905" rIns="0" bIns="0" rtlCol="0" vert="horz">
            <a:spAutoFit/>
          </a:bodyPr>
          <a:lstStyle/>
          <a:p>
            <a:pPr algn="ctr" marL="16510">
              <a:lnSpc>
                <a:spcPct val="100000"/>
              </a:lnSpc>
              <a:spcBef>
                <a:spcPts val="15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2015114" y="889000"/>
            <a:ext cx="5099685" cy="3547110"/>
            <a:chOff x="2015114" y="889000"/>
            <a:chExt cx="5099685" cy="3547110"/>
          </a:xfrm>
        </p:grpSpPr>
        <p:sp>
          <p:nvSpPr>
            <p:cNvPr id="64" name="object 64"/>
            <p:cNvSpPr/>
            <p:nvPr/>
          </p:nvSpPr>
          <p:spPr>
            <a:xfrm>
              <a:off x="5695949" y="895350"/>
              <a:ext cx="815975" cy="549910"/>
            </a:xfrm>
            <a:custGeom>
              <a:avLst/>
              <a:gdLst/>
              <a:ahLst/>
              <a:cxnLst/>
              <a:rect l="l" t="t" r="r" b="b"/>
              <a:pathLst>
                <a:path w="815975" h="549910">
                  <a:moveTo>
                    <a:pt x="407899" y="0"/>
                  </a:moveTo>
                  <a:lnTo>
                    <a:pt x="407899" y="549552"/>
                  </a:lnTo>
                </a:path>
                <a:path w="815975" h="549910">
                  <a:moveTo>
                    <a:pt x="0" y="274776"/>
                  </a:moveTo>
                  <a:lnTo>
                    <a:pt x="815799" y="274776"/>
                  </a:lnTo>
                </a:path>
                <a:path w="815975" h="549910">
                  <a:moveTo>
                    <a:pt x="6350" y="0"/>
                  </a:moveTo>
                  <a:lnTo>
                    <a:pt x="6350" y="549552"/>
                  </a:lnTo>
                </a:path>
                <a:path w="815975" h="549910">
                  <a:moveTo>
                    <a:pt x="809449" y="0"/>
                  </a:moveTo>
                  <a:lnTo>
                    <a:pt x="809449" y="549552"/>
                  </a:lnTo>
                </a:path>
                <a:path w="815975" h="549910">
                  <a:moveTo>
                    <a:pt x="0" y="6350"/>
                  </a:moveTo>
                  <a:lnTo>
                    <a:pt x="815799" y="6350"/>
                  </a:lnTo>
                </a:path>
                <a:path w="815975" h="549910">
                  <a:moveTo>
                    <a:pt x="0" y="543202"/>
                  </a:moveTo>
                  <a:lnTo>
                    <a:pt x="815799" y="54320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15114" y="3688282"/>
              <a:ext cx="5099437" cy="571724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2057633" y="3718289"/>
              <a:ext cx="4911725" cy="471170"/>
            </a:xfrm>
            <a:custGeom>
              <a:avLst/>
              <a:gdLst/>
              <a:ahLst/>
              <a:cxnLst/>
              <a:rect l="l" t="t" r="r" b="b"/>
              <a:pathLst>
                <a:path w="4911725" h="471170">
                  <a:moveTo>
                    <a:pt x="0" y="0"/>
                  </a:moveTo>
                  <a:lnTo>
                    <a:pt x="48570" y="17855"/>
                  </a:lnTo>
                  <a:lnTo>
                    <a:pt x="97149" y="35365"/>
                  </a:lnTo>
                  <a:lnTo>
                    <a:pt x="145737" y="52530"/>
                  </a:lnTo>
                  <a:lnTo>
                    <a:pt x="194333" y="69350"/>
                  </a:lnTo>
                  <a:lnTo>
                    <a:pt x="242937" y="85825"/>
                  </a:lnTo>
                  <a:lnTo>
                    <a:pt x="291550" y="101955"/>
                  </a:lnTo>
                  <a:lnTo>
                    <a:pt x="340172" y="117740"/>
                  </a:lnTo>
                  <a:lnTo>
                    <a:pt x="388802" y="133180"/>
                  </a:lnTo>
                  <a:lnTo>
                    <a:pt x="437441" y="148274"/>
                  </a:lnTo>
                  <a:lnTo>
                    <a:pt x="486088" y="163024"/>
                  </a:lnTo>
                  <a:lnTo>
                    <a:pt x="534744" y="177429"/>
                  </a:lnTo>
                  <a:lnTo>
                    <a:pt x="583408" y="191488"/>
                  </a:lnTo>
                  <a:lnTo>
                    <a:pt x="632081" y="205203"/>
                  </a:lnTo>
                  <a:lnTo>
                    <a:pt x="680762" y="218572"/>
                  </a:lnTo>
                  <a:lnTo>
                    <a:pt x="729452" y="231596"/>
                  </a:lnTo>
                  <a:lnTo>
                    <a:pt x="778150" y="244275"/>
                  </a:lnTo>
                  <a:lnTo>
                    <a:pt x="826857" y="256609"/>
                  </a:lnTo>
                  <a:lnTo>
                    <a:pt x="875572" y="268598"/>
                  </a:lnTo>
                  <a:lnTo>
                    <a:pt x="924296" y="280242"/>
                  </a:lnTo>
                  <a:lnTo>
                    <a:pt x="973029" y="291541"/>
                  </a:lnTo>
                  <a:lnTo>
                    <a:pt x="1021770" y="302495"/>
                  </a:lnTo>
                  <a:lnTo>
                    <a:pt x="1070519" y="313104"/>
                  </a:lnTo>
                  <a:lnTo>
                    <a:pt x="1119277" y="323368"/>
                  </a:lnTo>
                  <a:lnTo>
                    <a:pt x="1168044" y="333286"/>
                  </a:lnTo>
                  <a:lnTo>
                    <a:pt x="1216819" y="342860"/>
                  </a:lnTo>
                  <a:lnTo>
                    <a:pt x="1265603" y="352088"/>
                  </a:lnTo>
                  <a:lnTo>
                    <a:pt x="1314395" y="360972"/>
                  </a:lnTo>
                  <a:lnTo>
                    <a:pt x="1363195" y="369510"/>
                  </a:lnTo>
                  <a:lnTo>
                    <a:pt x="1412004" y="377703"/>
                  </a:lnTo>
                  <a:lnTo>
                    <a:pt x="1460822" y="385551"/>
                  </a:lnTo>
                  <a:lnTo>
                    <a:pt x="1509648" y="393054"/>
                  </a:lnTo>
                  <a:lnTo>
                    <a:pt x="1558483" y="400212"/>
                  </a:lnTo>
                  <a:lnTo>
                    <a:pt x="1607326" y="407025"/>
                  </a:lnTo>
                  <a:lnTo>
                    <a:pt x="1656178" y="413493"/>
                  </a:lnTo>
                  <a:lnTo>
                    <a:pt x="1705039" y="419616"/>
                  </a:lnTo>
                  <a:lnTo>
                    <a:pt x="1753907" y="425394"/>
                  </a:lnTo>
                  <a:lnTo>
                    <a:pt x="1802785" y="430827"/>
                  </a:lnTo>
                  <a:lnTo>
                    <a:pt x="1851671" y="435914"/>
                  </a:lnTo>
                  <a:lnTo>
                    <a:pt x="1900565" y="440657"/>
                  </a:lnTo>
                  <a:lnTo>
                    <a:pt x="1949468" y="445054"/>
                  </a:lnTo>
                  <a:lnTo>
                    <a:pt x="1998379" y="449106"/>
                  </a:lnTo>
                  <a:lnTo>
                    <a:pt x="2047299" y="452814"/>
                  </a:lnTo>
                  <a:lnTo>
                    <a:pt x="2096228" y="456176"/>
                  </a:lnTo>
                  <a:lnTo>
                    <a:pt x="2145165" y="459193"/>
                  </a:lnTo>
                  <a:lnTo>
                    <a:pt x="2194111" y="461865"/>
                  </a:lnTo>
                  <a:lnTo>
                    <a:pt x="2243065" y="464192"/>
                  </a:lnTo>
                  <a:lnTo>
                    <a:pt x="2292027" y="466174"/>
                  </a:lnTo>
                  <a:lnTo>
                    <a:pt x="2340998" y="467811"/>
                  </a:lnTo>
                  <a:lnTo>
                    <a:pt x="2389978" y="469103"/>
                  </a:lnTo>
                  <a:lnTo>
                    <a:pt x="2438966" y="470049"/>
                  </a:lnTo>
                  <a:lnTo>
                    <a:pt x="2487963" y="470651"/>
                  </a:lnTo>
                  <a:lnTo>
                    <a:pt x="2536968" y="470908"/>
                  </a:lnTo>
                  <a:lnTo>
                    <a:pt x="2585982" y="470819"/>
                  </a:lnTo>
                  <a:lnTo>
                    <a:pt x="2635004" y="470386"/>
                  </a:lnTo>
                  <a:lnTo>
                    <a:pt x="2684035" y="469607"/>
                  </a:lnTo>
                  <a:lnTo>
                    <a:pt x="2733074" y="468483"/>
                  </a:lnTo>
                  <a:lnTo>
                    <a:pt x="2782122" y="467014"/>
                  </a:lnTo>
                  <a:lnTo>
                    <a:pt x="2831179" y="465201"/>
                  </a:lnTo>
                  <a:lnTo>
                    <a:pt x="2880244" y="463042"/>
                  </a:lnTo>
                  <a:lnTo>
                    <a:pt x="2929317" y="460538"/>
                  </a:lnTo>
                  <a:lnTo>
                    <a:pt x="2978399" y="457689"/>
                  </a:lnTo>
                  <a:lnTo>
                    <a:pt x="3027489" y="454494"/>
                  </a:lnTo>
                  <a:lnTo>
                    <a:pt x="3076588" y="450955"/>
                  </a:lnTo>
                  <a:lnTo>
                    <a:pt x="3125696" y="447071"/>
                  </a:lnTo>
                  <a:lnTo>
                    <a:pt x="3174812" y="442841"/>
                  </a:lnTo>
                  <a:lnTo>
                    <a:pt x="3223937" y="438267"/>
                  </a:lnTo>
                  <a:lnTo>
                    <a:pt x="3273070" y="433347"/>
                  </a:lnTo>
                  <a:lnTo>
                    <a:pt x="3322211" y="428083"/>
                  </a:lnTo>
                  <a:lnTo>
                    <a:pt x="3371361" y="422473"/>
                  </a:lnTo>
                  <a:lnTo>
                    <a:pt x="3420520" y="416518"/>
                  </a:lnTo>
                  <a:lnTo>
                    <a:pt x="3469687" y="410219"/>
                  </a:lnTo>
                  <a:lnTo>
                    <a:pt x="3518863" y="403574"/>
                  </a:lnTo>
                  <a:lnTo>
                    <a:pt x="3568047" y="396584"/>
                  </a:lnTo>
                  <a:lnTo>
                    <a:pt x="3617240" y="389249"/>
                  </a:lnTo>
                  <a:lnTo>
                    <a:pt x="3666441" y="381569"/>
                  </a:lnTo>
                  <a:lnTo>
                    <a:pt x="3715651" y="373543"/>
                  </a:lnTo>
                  <a:lnTo>
                    <a:pt x="3764869" y="365173"/>
                  </a:lnTo>
                  <a:lnTo>
                    <a:pt x="3814096" y="356458"/>
                  </a:lnTo>
                  <a:lnTo>
                    <a:pt x="3863332" y="347397"/>
                  </a:lnTo>
                  <a:lnTo>
                    <a:pt x="3912576" y="337992"/>
                  </a:lnTo>
                  <a:lnTo>
                    <a:pt x="3961828" y="328241"/>
                  </a:lnTo>
                  <a:lnTo>
                    <a:pt x="4011089" y="318146"/>
                  </a:lnTo>
                  <a:lnTo>
                    <a:pt x="4060359" y="307705"/>
                  </a:lnTo>
                  <a:lnTo>
                    <a:pt x="4109637" y="296919"/>
                  </a:lnTo>
                  <a:lnTo>
                    <a:pt x="4158923" y="285789"/>
                  </a:lnTo>
                  <a:lnTo>
                    <a:pt x="4208218" y="274313"/>
                  </a:lnTo>
                  <a:lnTo>
                    <a:pt x="4257522" y="262492"/>
                  </a:lnTo>
                  <a:lnTo>
                    <a:pt x="4306834" y="250326"/>
                  </a:lnTo>
                  <a:lnTo>
                    <a:pt x="4356155" y="237814"/>
                  </a:lnTo>
                  <a:lnTo>
                    <a:pt x="4405484" y="224958"/>
                  </a:lnTo>
                  <a:lnTo>
                    <a:pt x="4454821" y="211757"/>
                  </a:lnTo>
                  <a:lnTo>
                    <a:pt x="4504168" y="198211"/>
                  </a:lnTo>
                  <a:lnTo>
                    <a:pt x="4553522" y="184319"/>
                  </a:lnTo>
                  <a:lnTo>
                    <a:pt x="4602886" y="170083"/>
                  </a:lnTo>
                  <a:lnTo>
                    <a:pt x="4652257" y="155501"/>
                  </a:lnTo>
                  <a:lnTo>
                    <a:pt x="4701638" y="140575"/>
                  </a:lnTo>
                  <a:lnTo>
                    <a:pt x="4751027" y="125303"/>
                  </a:lnTo>
                  <a:lnTo>
                    <a:pt x="4800424" y="109686"/>
                  </a:lnTo>
                  <a:lnTo>
                    <a:pt x="4849830" y="93724"/>
                  </a:lnTo>
                  <a:lnTo>
                    <a:pt x="4899244" y="77417"/>
                  </a:lnTo>
                  <a:lnTo>
                    <a:pt x="4911269" y="73310"/>
                  </a:lnTo>
                </a:path>
              </a:pathLst>
            </a:custGeom>
            <a:ln w="25400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6937181" y="3738016"/>
              <a:ext cx="135255" cy="115570"/>
            </a:xfrm>
            <a:custGeom>
              <a:avLst/>
              <a:gdLst/>
              <a:ahLst/>
              <a:cxnLst/>
              <a:rect l="l" t="t" r="r" b="b"/>
              <a:pathLst>
                <a:path w="135254" h="115570">
                  <a:moveTo>
                    <a:pt x="0" y="0"/>
                  </a:moveTo>
                  <a:lnTo>
                    <a:pt x="39405" y="115376"/>
                  </a:lnTo>
                  <a:lnTo>
                    <a:pt x="135078" y="18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4152900" y="4167327"/>
              <a:ext cx="803275" cy="268605"/>
            </a:xfrm>
            <a:custGeom>
              <a:avLst/>
              <a:gdLst/>
              <a:ahLst/>
              <a:cxnLst/>
              <a:rect l="l" t="t" r="r" b="b"/>
              <a:pathLst>
                <a:path w="803275" h="268604">
                  <a:moveTo>
                    <a:pt x="803097" y="0"/>
                  </a:moveTo>
                  <a:lnTo>
                    <a:pt x="401548" y="0"/>
                  </a:lnTo>
                  <a:lnTo>
                    <a:pt x="0" y="0"/>
                  </a:lnTo>
                  <a:lnTo>
                    <a:pt x="0" y="268427"/>
                  </a:lnTo>
                  <a:lnTo>
                    <a:pt x="401548" y="268427"/>
                  </a:lnTo>
                  <a:lnTo>
                    <a:pt x="803097" y="268427"/>
                  </a:lnTo>
                  <a:lnTo>
                    <a:pt x="803097" y="0"/>
                  </a:lnTo>
                  <a:close/>
                </a:path>
              </a:pathLst>
            </a:custGeom>
            <a:solidFill>
              <a:srgbClr val="A1C2F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/>
          <p:cNvSpPr txBox="1"/>
          <p:nvPr/>
        </p:nvSpPr>
        <p:spPr>
          <a:xfrm>
            <a:off x="4159250" y="3905250"/>
            <a:ext cx="389255" cy="245745"/>
          </a:xfrm>
          <a:prstGeom prst="rect">
            <a:avLst/>
          </a:prstGeom>
          <a:solidFill>
            <a:srgbClr val="A1C2FA"/>
          </a:solidFill>
        </p:spPr>
        <p:txBody>
          <a:bodyPr wrap="square" lIns="0" tIns="698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dirty="0" sz="1400">
                <a:latin typeface="Arial MT"/>
                <a:cs typeface="Arial MT"/>
              </a:rPr>
              <a:t>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4560799" y="3905250"/>
            <a:ext cx="389255" cy="245745"/>
          </a:xfrm>
          <a:prstGeom prst="rect">
            <a:avLst/>
          </a:prstGeom>
          <a:solidFill>
            <a:srgbClr val="A1C2FA"/>
          </a:solidFill>
        </p:spPr>
        <p:txBody>
          <a:bodyPr wrap="square" lIns="0" tIns="698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dirty="0" sz="1400">
                <a:latin typeface="Arial MT"/>
                <a:cs typeface="Arial MT"/>
              </a:rPr>
              <a:t>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4159250" y="4168281"/>
            <a:ext cx="7905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4780">
              <a:lnSpc>
                <a:spcPct val="100000"/>
              </a:lnSpc>
              <a:spcBef>
                <a:spcPts val="100"/>
              </a:spcBef>
              <a:tabLst>
                <a:tab pos="546100" algn="l"/>
              </a:tabLst>
            </a:pPr>
            <a:r>
              <a:rPr dirty="0" sz="1400">
                <a:latin typeface="Arial MT"/>
                <a:cs typeface="Arial MT"/>
              </a:rPr>
              <a:t>?	?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1905000" y="2413000"/>
            <a:ext cx="3063875" cy="2035810"/>
            <a:chOff x="1905000" y="2413000"/>
            <a:chExt cx="3063875" cy="2035810"/>
          </a:xfrm>
        </p:grpSpPr>
        <p:sp>
          <p:nvSpPr>
            <p:cNvPr id="73" name="object 73"/>
            <p:cNvSpPr/>
            <p:nvPr/>
          </p:nvSpPr>
          <p:spPr>
            <a:xfrm>
              <a:off x="4146550" y="3892550"/>
              <a:ext cx="815975" cy="549910"/>
            </a:xfrm>
            <a:custGeom>
              <a:avLst/>
              <a:gdLst/>
              <a:ahLst/>
              <a:cxnLst/>
              <a:rect l="l" t="t" r="r" b="b"/>
              <a:pathLst>
                <a:path w="815975" h="549910">
                  <a:moveTo>
                    <a:pt x="407899" y="0"/>
                  </a:moveTo>
                  <a:lnTo>
                    <a:pt x="407899" y="549552"/>
                  </a:lnTo>
                </a:path>
                <a:path w="815975" h="549910">
                  <a:moveTo>
                    <a:pt x="0" y="274776"/>
                  </a:moveTo>
                  <a:lnTo>
                    <a:pt x="815799" y="274776"/>
                  </a:lnTo>
                </a:path>
                <a:path w="815975" h="549910">
                  <a:moveTo>
                    <a:pt x="6350" y="0"/>
                  </a:moveTo>
                  <a:lnTo>
                    <a:pt x="6350" y="549552"/>
                  </a:lnTo>
                </a:path>
                <a:path w="815975" h="549910">
                  <a:moveTo>
                    <a:pt x="809449" y="0"/>
                  </a:moveTo>
                  <a:lnTo>
                    <a:pt x="809449" y="549552"/>
                  </a:lnTo>
                </a:path>
                <a:path w="815975" h="549910">
                  <a:moveTo>
                    <a:pt x="0" y="6350"/>
                  </a:moveTo>
                  <a:lnTo>
                    <a:pt x="815799" y="6350"/>
                  </a:lnTo>
                </a:path>
                <a:path w="815975" h="549910">
                  <a:moveTo>
                    <a:pt x="0" y="543202"/>
                  </a:moveTo>
                  <a:lnTo>
                    <a:pt x="815799" y="54320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1905000" y="2412999"/>
              <a:ext cx="247015" cy="331470"/>
            </a:xfrm>
            <a:custGeom>
              <a:avLst/>
              <a:gdLst/>
              <a:ahLst/>
              <a:cxnLst/>
              <a:rect l="l" t="t" r="r" b="b"/>
              <a:pathLst>
                <a:path w="247014" h="331469">
                  <a:moveTo>
                    <a:pt x="246507" y="0"/>
                  </a:moveTo>
                  <a:lnTo>
                    <a:pt x="0" y="0"/>
                  </a:lnTo>
                  <a:lnTo>
                    <a:pt x="0" y="165595"/>
                  </a:lnTo>
                  <a:lnTo>
                    <a:pt x="0" y="331190"/>
                  </a:lnTo>
                  <a:lnTo>
                    <a:pt x="246507" y="331190"/>
                  </a:lnTo>
                  <a:lnTo>
                    <a:pt x="246507" y="165595"/>
                  </a:lnTo>
                  <a:lnTo>
                    <a:pt x="246507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5" name="object 75"/>
          <p:cNvSpPr txBox="1"/>
          <p:nvPr/>
        </p:nvSpPr>
        <p:spPr>
          <a:xfrm>
            <a:off x="1927506" y="2387790"/>
            <a:ext cx="369570" cy="35687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65405">
              <a:lnSpc>
                <a:spcPct val="100000"/>
              </a:lnSpc>
              <a:spcBef>
                <a:spcPts val="200"/>
              </a:spcBef>
            </a:pPr>
            <a:r>
              <a:rPr dirty="0" sz="1000">
                <a:latin typeface="Arial MT"/>
                <a:cs typeface="Arial MT"/>
              </a:rPr>
              <a:t>1</a:t>
            </a:r>
            <a:endParaRPr sz="1000">
              <a:latin typeface="Arial MT"/>
              <a:cs typeface="Arial MT"/>
            </a:endParaRPr>
          </a:p>
          <a:p>
            <a:pPr marL="65405">
              <a:lnSpc>
                <a:spcPct val="100000"/>
              </a:lnSpc>
              <a:spcBef>
                <a:spcPts val="105"/>
              </a:spcBef>
            </a:pPr>
            <a:r>
              <a:rPr dirty="0" sz="1000">
                <a:latin typeface="Arial MT"/>
                <a:cs typeface="Arial MT"/>
              </a:rPr>
              <a:t>0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1892300" y="2184890"/>
            <a:ext cx="7003415" cy="572135"/>
            <a:chOff x="1892300" y="2184890"/>
            <a:chExt cx="7003415" cy="572135"/>
          </a:xfrm>
        </p:grpSpPr>
        <p:sp>
          <p:nvSpPr>
            <p:cNvPr id="77" name="object 77"/>
            <p:cNvSpPr/>
            <p:nvPr/>
          </p:nvSpPr>
          <p:spPr>
            <a:xfrm>
              <a:off x="1898650" y="2572240"/>
              <a:ext cx="259715" cy="12700"/>
            </a:xfrm>
            <a:custGeom>
              <a:avLst/>
              <a:gdLst/>
              <a:ahLst/>
              <a:cxnLst/>
              <a:rect l="l" t="t" r="r" b="b"/>
              <a:pathLst>
                <a:path w="259714" h="12700">
                  <a:moveTo>
                    <a:pt x="0" y="0"/>
                  </a:moveTo>
                  <a:lnTo>
                    <a:pt x="259216" y="0"/>
                  </a:lnTo>
                  <a:lnTo>
                    <a:pt x="259216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1898650" y="2406650"/>
              <a:ext cx="259715" cy="344170"/>
            </a:xfrm>
            <a:custGeom>
              <a:avLst/>
              <a:gdLst/>
              <a:ahLst/>
              <a:cxnLst/>
              <a:rect l="l" t="t" r="r" b="b"/>
              <a:pathLst>
                <a:path w="259714" h="344169">
                  <a:moveTo>
                    <a:pt x="6350" y="0"/>
                  </a:moveTo>
                  <a:lnTo>
                    <a:pt x="6350" y="343881"/>
                  </a:lnTo>
                </a:path>
                <a:path w="259714" h="344169">
                  <a:moveTo>
                    <a:pt x="252866" y="0"/>
                  </a:moveTo>
                  <a:lnTo>
                    <a:pt x="252866" y="343881"/>
                  </a:lnTo>
                </a:path>
                <a:path w="259714" h="344169">
                  <a:moveTo>
                    <a:pt x="0" y="6350"/>
                  </a:moveTo>
                  <a:lnTo>
                    <a:pt x="259216" y="6350"/>
                  </a:lnTo>
                </a:path>
                <a:path w="259714" h="344169">
                  <a:moveTo>
                    <a:pt x="0" y="337531"/>
                  </a:moveTo>
                  <a:lnTo>
                    <a:pt x="259216" y="337531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8648700" y="2184890"/>
              <a:ext cx="247015" cy="165735"/>
            </a:xfrm>
            <a:custGeom>
              <a:avLst/>
              <a:gdLst/>
              <a:ahLst/>
              <a:cxnLst/>
              <a:rect l="l" t="t" r="r" b="b"/>
              <a:pathLst>
                <a:path w="247015" h="165735">
                  <a:moveTo>
                    <a:pt x="246515" y="0"/>
                  </a:moveTo>
                  <a:lnTo>
                    <a:pt x="0" y="0"/>
                  </a:lnTo>
                  <a:lnTo>
                    <a:pt x="0" y="165591"/>
                  </a:lnTo>
                  <a:lnTo>
                    <a:pt x="246515" y="165591"/>
                  </a:lnTo>
                  <a:lnTo>
                    <a:pt x="246515" y="0"/>
                  </a:lnTo>
                  <a:close/>
                </a:path>
              </a:pathLst>
            </a:custGeom>
            <a:solidFill>
              <a:srgbClr val="EEFF4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0" name="object 80"/>
          <p:cNvSpPr txBox="1"/>
          <p:nvPr/>
        </p:nvSpPr>
        <p:spPr>
          <a:xfrm>
            <a:off x="8648700" y="2012005"/>
            <a:ext cx="247015" cy="187325"/>
          </a:xfrm>
          <a:prstGeom prst="rect">
            <a:avLst/>
          </a:prstGeom>
          <a:solidFill>
            <a:srgbClr val="EEFF41"/>
          </a:solidFill>
          <a:ln w="12700">
            <a:solidFill>
              <a:srgbClr val="FFFFFF"/>
            </a:solidFill>
          </a:ln>
        </p:spPr>
        <p:txBody>
          <a:bodyPr wrap="square" lIns="0" tIns="762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dirty="0" sz="1000">
                <a:latin typeface="Arial MT"/>
                <a:cs typeface="Arial MT"/>
              </a:rPr>
              <a:t>5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8723942" y="2172873"/>
            <a:ext cx="965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Arial MT"/>
                <a:cs typeface="Arial MT"/>
              </a:rPr>
              <a:t>2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8642350" y="2012950"/>
            <a:ext cx="259715" cy="344170"/>
          </a:xfrm>
          <a:custGeom>
            <a:avLst/>
            <a:gdLst/>
            <a:ahLst/>
            <a:cxnLst/>
            <a:rect l="l" t="t" r="r" b="b"/>
            <a:pathLst>
              <a:path w="259715" h="344169">
                <a:moveTo>
                  <a:pt x="6350" y="0"/>
                </a:moveTo>
                <a:lnTo>
                  <a:pt x="6350" y="343881"/>
                </a:lnTo>
              </a:path>
              <a:path w="259715" h="344169">
                <a:moveTo>
                  <a:pt x="252866" y="0"/>
                </a:moveTo>
                <a:lnTo>
                  <a:pt x="252866" y="343881"/>
                </a:lnTo>
              </a:path>
              <a:path w="259715" h="344169">
                <a:moveTo>
                  <a:pt x="0" y="337531"/>
                </a:moveTo>
                <a:lnTo>
                  <a:pt x="259216" y="337531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561657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Combining</a:t>
            </a:r>
            <a:r>
              <a:rPr dirty="0" spc="20"/>
              <a:t> </a:t>
            </a:r>
            <a:r>
              <a:rPr dirty="0" spc="-10"/>
              <a:t>linear</a:t>
            </a:r>
            <a:r>
              <a:rPr dirty="0" spc="25"/>
              <a:t> </a:t>
            </a:r>
            <a:r>
              <a:rPr dirty="0" spc="-5"/>
              <a:t>transformations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96828" y="1137242"/>
            <a:ext cx="8550910" cy="2691130"/>
            <a:chOff x="296828" y="1137242"/>
            <a:chExt cx="8550910" cy="2691130"/>
          </a:xfrm>
        </p:grpSpPr>
        <p:sp>
          <p:nvSpPr>
            <p:cNvPr id="4" name="object 4"/>
            <p:cNvSpPr/>
            <p:nvPr/>
          </p:nvSpPr>
          <p:spPr>
            <a:xfrm>
              <a:off x="3452812" y="1446212"/>
              <a:ext cx="2256790" cy="2247900"/>
            </a:xfrm>
            <a:custGeom>
              <a:avLst/>
              <a:gdLst/>
              <a:ahLst/>
              <a:cxnLst/>
              <a:rect l="l" t="t" r="r" b="b"/>
              <a:pathLst>
                <a:path w="2256790" h="2247900">
                  <a:moveTo>
                    <a:pt x="2256256" y="0"/>
                  </a:moveTo>
                  <a:lnTo>
                    <a:pt x="2253081" y="0"/>
                  </a:lnTo>
                  <a:lnTo>
                    <a:pt x="2253081" y="3175"/>
                  </a:lnTo>
                  <a:lnTo>
                    <a:pt x="2253081" y="187020"/>
                  </a:lnTo>
                  <a:lnTo>
                    <a:pt x="2253081" y="2244242"/>
                  </a:lnTo>
                  <a:lnTo>
                    <a:pt x="2068499" y="2244242"/>
                  </a:lnTo>
                  <a:lnTo>
                    <a:pt x="2068499" y="2060397"/>
                  </a:lnTo>
                  <a:lnTo>
                    <a:pt x="2253081" y="2060397"/>
                  </a:lnTo>
                  <a:lnTo>
                    <a:pt x="2253081" y="2057222"/>
                  </a:lnTo>
                  <a:lnTo>
                    <a:pt x="2068499" y="2057222"/>
                  </a:lnTo>
                  <a:lnTo>
                    <a:pt x="2068499" y="1873377"/>
                  </a:lnTo>
                  <a:lnTo>
                    <a:pt x="2253081" y="1873377"/>
                  </a:lnTo>
                  <a:lnTo>
                    <a:pt x="2253081" y="1870202"/>
                  </a:lnTo>
                  <a:lnTo>
                    <a:pt x="2068499" y="1870202"/>
                  </a:lnTo>
                  <a:lnTo>
                    <a:pt x="2068499" y="1686356"/>
                  </a:lnTo>
                  <a:lnTo>
                    <a:pt x="2253081" y="1686356"/>
                  </a:lnTo>
                  <a:lnTo>
                    <a:pt x="2253081" y="1683181"/>
                  </a:lnTo>
                  <a:lnTo>
                    <a:pt x="2068499" y="1683181"/>
                  </a:lnTo>
                  <a:lnTo>
                    <a:pt x="2068499" y="1499336"/>
                  </a:lnTo>
                  <a:lnTo>
                    <a:pt x="2253081" y="1499336"/>
                  </a:lnTo>
                  <a:lnTo>
                    <a:pt x="2253081" y="1496161"/>
                  </a:lnTo>
                  <a:lnTo>
                    <a:pt x="2068499" y="1496161"/>
                  </a:lnTo>
                  <a:lnTo>
                    <a:pt x="2068499" y="1312316"/>
                  </a:lnTo>
                  <a:lnTo>
                    <a:pt x="2253081" y="1312316"/>
                  </a:lnTo>
                  <a:lnTo>
                    <a:pt x="2253081" y="1309141"/>
                  </a:lnTo>
                  <a:lnTo>
                    <a:pt x="2068499" y="1309141"/>
                  </a:lnTo>
                  <a:lnTo>
                    <a:pt x="2068499" y="1125296"/>
                  </a:lnTo>
                  <a:lnTo>
                    <a:pt x="2253081" y="1125296"/>
                  </a:lnTo>
                  <a:lnTo>
                    <a:pt x="2253081" y="1122121"/>
                  </a:lnTo>
                  <a:lnTo>
                    <a:pt x="2068499" y="1122121"/>
                  </a:lnTo>
                  <a:lnTo>
                    <a:pt x="2068499" y="938276"/>
                  </a:lnTo>
                  <a:lnTo>
                    <a:pt x="2253081" y="938276"/>
                  </a:lnTo>
                  <a:lnTo>
                    <a:pt x="2253081" y="935101"/>
                  </a:lnTo>
                  <a:lnTo>
                    <a:pt x="2068499" y="935101"/>
                  </a:lnTo>
                  <a:lnTo>
                    <a:pt x="2068499" y="751255"/>
                  </a:lnTo>
                  <a:lnTo>
                    <a:pt x="2253081" y="751255"/>
                  </a:lnTo>
                  <a:lnTo>
                    <a:pt x="2253081" y="748080"/>
                  </a:lnTo>
                  <a:lnTo>
                    <a:pt x="2068499" y="748080"/>
                  </a:lnTo>
                  <a:lnTo>
                    <a:pt x="2068499" y="564235"/>
                  </a:lnTo>
                  <a:lnTo>
                    <a:pt x="2253081" y="564235"/>
                  </a:lnTo>
                  <a:lnTo>
                    <a:pt x="2253081" y="561060"/>
                  </a:lnTo>
                  <a:lnTo>
                    <a:pt x="2068499" y="561060"/>
                  </a:lnTo>
                  <a:lnTo>
                    <a:pt x="2068499" y="377215"/>
                  </a:lnTo>
                  <a:lnTo>
                    <a:pt x="2253081" y="377215"/>
                  </a:lnTo>
                  <a:lnTo>
                    <a:pt x="2253081" y="374040"/>
                  </a:lnTo>
                  <a:lnTo>
                    <a:pt x="2068499" y="374040"/>
                  </a:lnTo>
                  <a:lnTo>
                    <a:pt x="2068499" y="190195"/>
                  </a:lnTo>
                  <a:lnTo>
                    <a:pt x="2253081" y="190195"/>
                  </a:lnTo>
                  <a:lnTo>
                    <a:pt x="2253081" y="187020"/>
                  </a:lnTo>
                  <a:lnTo>
                    <a:pt x="2068499" y="187020"/>
                  </a:lnTo>
                  <a:lnTo>
                    <a:pt x="2068499" y="3175"/>
                  </a:lnTo>
                  <a:lnTo>
                    <a:pt x="2253081" y="3175"/>
                  </a:lnTo>
                  <a:lnTo>
                    <a:pt x="2253081" y="0"/>
                  </a:lnTo>
                  <a:lnTo>
                    <a:pt x="2068499" y="0"/>
                  </a:lnTo>
                  <a:lnTo>
                    <a:pt x="2065324" y="0"/>
                  </a:lnTo>
                  <a:lnTo>
                    <a:pt x="2065324" y="3175"/>
                  </a:lnTo>
                  <a:lnTo>
                    <a:pt x="2065324" y="2244242"/>
                  </a:lnTo>
                  <a:lnTo>
                    <a:pt x="1880743" y="2244242"/>
                  </a:lnTo>
                  <a:lnTo>
                    <a:pt x="1880743" y="2060397"/>
                  </a:lnTo>
                  <a:lnTo>
                    <a:pt x="2065324" y="2060397"/>
                  </a:lnTo>
                  <a:lnTo>
                    <a:pt x="2065324" y="2057222"/>
                  </a:lnTo>
                  <a:lnTo>
                    <a:pt x="1880743" y="2057222"/>
                  </a:lnTo>
                  <a:lnTo>
                    <a:pt x="1880743" y="1873377"/>
                  </a:lnTo>
                  <a:lnTo>
                    <a:pt x="2065324" y="1873377"/>
                  </a:lnTo>
                  <a:lnTo>
                    <a:pt x="2065324" y="1870202"/>
                  </a:lnTo>
                  <a:lnTo>
                    <a:pt x="1880743" y="1870202"/>
                  </a:lnTo>
                  <a:lnTo>
                    <a:pt x="1880743" y="1686356"/>
                  </a:lnTo>
                  <a:lnTo>
                    <a:pt x="2065324" y="1686356"/>
                  </a:lnTo>
                  <a:lnTo>
                    <a:pt x="2065324" y="1683181"/>
                  </a:lnTo>
                  <a:lnTo>
                    <a:pt x="1880743" y="1683181"/>
                  </a:lnTo>
                  <a:lnTo>
                    <a:pt x="1880743" y="1499336"/>
                  </a:lnTo>
                  <a:lnTo>
                    <a:pt x="2065324" y="1499336"/>
                  </a:lnTo>
                  <a:lnTo>
                    <a:pt x="2065324" y="1496161"/>
                  </a:lnTo>
                  <a:lnTo>
                    <a:pt x="1880743" y="1496161"/>
                  </a:lnTo>
                  <a:lnTo>
                    <a:pt x="1880743" y="1312316"/>
                  </a:lnTo>
                  <a:lnTo>
                    <a:pt x="2065324" y="1312316"/>
                  </a:lnTo>
                  <a:lnTo>
                    <a:pt x="2065324" y="1309141"/>
                  </a:lnTo>
                  <a:lnTo>
                    <a:pt x="1880743" y="1309141"/>
                  </a:lnTo>
                  <a:lnTo>
                    <a:pt x="1880743" y="1125296"/>
                  </a:lnTo>
                  <a:lnTo>
                    <a:pt x="2065324" y="1125296"/>
                  </a:lnTo>
                  <a:lnTo>
                    <a:pt x="2065324" y="1122121"/>
                  </a:lnTo>
                  <a:lnTo>
                    <a:pt x="1880743" y="1122121"/>
                  </a:lnTo>
                  <a:lnTo>
                    <a:pt x="1880743" y="938276"/>
                  </a:lnTo>
                  <a:lnTo>
                    <a:pt x="2065324" y="938276"/>
                  </a:lnTo>
                  <a:lnTo>
                    <a:pt x="2065324" y="935101"/>
                  </a:lnTo>
                  <a:lnTo>
                    <a:pt x="1880743" y="935101"/>
                  </a:lnTo>
                  <a:lnTo>
                    <a:pt x="1880743" y="751255"/>
                  </a:lnTo>
                  <a:lnTo>
                    <a:pt x="2065324" y="751255"/>
                  </a:lnTo>
                  <a:lnTo>
                    <a:pt x="2065324" y="748080"/>
                  </a:lnTo>
                  <a:lnTo>
                    <a:pt x="1880743" y="748080"/>
                  </a:lnTo>
                  <a:lnTo>
                    <a:pt x="1880743" y="564235"/>
                  </a:lnTo>
                  <a:lnTo>
                    <a:pt x="2065324" y="564235"/>
                  </a:lnTo>
                  <a:lnTo>
                    <a:pt x="2065324" y="561060"/>
                  </a:lnTo>
                  <a:lnTo>
                    <a:pt x="1880743" y="561060"/>
                  </a:lnTo>
                  <a:lnTo>
                    <a:pt x="1880743" y="377215"/>
                  </a:lnTo>
                  <a:lnTo>
                    <a:pt x="2065324" y="377215"/>
                  </a:lnTo>
                  <a:lnTo>
                    <a:pt x="2065324" y="374040"/>
                  </a:lnTo>
                  <a:lnTo>
                    <a:pt x="1880743" y="374040"/>
                  </a:lnTo>
                  <a:lnTo>
                    <a:pt x="1880743" y="190195"/>
                  </a:lnTo>
                  <a:lnTo>
                    <a:pt x="2065324" y="190195"/>
                  </a:lnTo>
                  <a:lnTo>
                    <a:pt x="2065324" y="187020"/>
                  </a:lnTo>
                  <a:lnTo>
                    <a:pt x="1880743" y="187020"/>
                  </a:lnTo>
                  <a:lnTo>
                    <a:pt x="1880743" y="3175"/>
                  </a:lnTo>
                  <a:lnTo>
                    <a:pt x="2065324" y="3175"/>
                  </a:lnTo>
                  <a:lnTo>
                    <a:pt x="2065324" y="0"/>
                  </a:lnTo>
                  <a:lnTo>
                    <a:pt x="1880743" y="0"/>
                  </a:lnTo>
                  <a:lnTo>
                    <a:pt x="1877568" y="0"/>
                  </a:lnTo>
                  <a:lnTo>
                    <a:pt x="1877568" y="3175"/>
                  </a:lnTo>
                  <a:lnTo>
                    <a:pt x="1877568" y="2244242"/>
                  </a:lnTo>
                  <a:lnTo>
                    <a:pt x="1692986" y="2244242"/>
                  </a:lnTo>
                  <a:lnTo>
                    <a:pt x="1692986" y="2060397"/>
                  </a:lnTo>
                  <a:lnTo>
                    <a:pt x="1877568" y="2060397"/>
                  </a:lnTo>
                  <a:lnTo>
                    <a:pt x="1877568" y="2057222"/>
                  </a:lnTo>
                  <a:lnTo>
                    <a:pt x="1692986" y="2057222"/>
                  </a:lnTo>
                  <a:lnTo>
                    <a:pt x="1692986" y="1873377"/>
                  </a:lnTo>
                  <a:lnTo>
                    <a:pt x="1877568" y="1873377"/>
                  </a:lnTo>
                  <a:lnTo>
                    <a:pt x="1877568" y="1870202"/>
                  </a:lnTo>
                  <a:lnTo>
                    <a:pt x="1692986" y="1870202"/>
                  </a:lnTo>
                  <a:lnTo>
                    <a:pt x="1692986" y="1686356"/>
                  </a:lnTo>
                  <a:lnTo>
                    <a:pt x="1877568" y="1686356"/>
                  </a:lnTo>
                  <a:lnTo>
                    <a:pt x="1877568" y="1683181"/>
                  </a:lnTo>
                  <a:lnTo>
                    <a:pt x="1692986" y="1683181"/>
                  </a:lnTo>
                  <a:lnTo>
                    <a:pt x="1692986" y="1499336"/>
                  </a:lnTo>
                  <a:lnTo>
                    <a:pt x="1877568" y="1499336"/>
                  </a:lnTo>
                  <a:lnTo>
                    <a:pt x="1877568" y="1496161"/>
                  </a:lnTo>
                  <a:lnTo>
                    <a:pt x="1692986" y="1496161"/>
                  </a:lnTo>
                  <a:lnTo>
                    <a:pt x="1692986" y="1312316"/>
                  </a:lnTo>
                  <a:lnTo>
                    <a:pt x="1877568" y="1312316"/>
                  </a:lnTo>
                  <a:lnTo>
                    <a:pt x="1877568" y="1309141"/>
                  </a:lnTo>
                  <a:lnTo>
                    <a:pt x="1692986" y="1309141"/>
                  </a:lnTo>
                  <a:lnTo>
                    <a:pt x="1692986" y="1125296"/>
                  </a:lnTo>
                  <a:lnTo>
                    <a:pt x="1877568" y="1125296"/>
                  </a:lnTo>
                  <a:lnTo>
                    <a:pt x="1877568" y="1122121"/>
                  </a:lnTo>
                  <a:lnTo>
                    <a:pt x="1692986" y="1122121"/>
                  </a:lnTo>
                  <a:lnTo>
                    <a:pt x="1692986" y="938276"/>
                  </a:lnTo>
                  <a:lnTo>
                    <a:pt x="1877568" y="938276"/>
                  </a:lnTo>
                  <a:lnTo>
                    <a:pt x="1877568" y="935101"/>
                  </a:lnTo>
                  <a:lnTo>
                    <a:pt x="1692986" y="935101"/>
                  </a:lnTo>
                  <a:lnTo>
                    <a:pt x="1692986" y="751255"/>
                  </a:lnTo>
                  <a:lnTo>
                    <a:pt x="1877568" y="751255"/>
                  </a:lnTo>
                  <a:lnTo>
                    <a:pt x="1877568" y="748080"/>
                  </a:lnTo>
                  <a:lnTo>
                    <a:pt x="1692986" y="748080"/>
                  </a:lnTo>
                  <a:lnTo>
                    <a:pt x="1692986" y="564235"/>
                  </a:lnTo>
                  <a:lnTo>
                    <a:pt x="1877568" y="564235"/>
                  </a:lnTo>
                  <a:lnTo>
                    <a:pt x="1877568" y="561060"/>
                  </a:lnTo>
                  <a:lnTo>
                    <a:pt x="1692986" y="561060"/>
                  </a:lnTo>
                  <a:lnTo>
                    <a:pt x="1692986" y="377215"/>
                  </a:lnTo>
                  <a:lnTo>
                    <a:pt x="1877568" y="377215"/>
                  </a:lnTo>
                  <a:lnTo>
                    <a:pt x="1877568" y="374040"/>
                  </a:lnTo>
                  <a:lnTo>
                    <a:pt x="1692986" y="374040"/>
                  </a:lnTo>
                  <a:lnTo>
                    <a:pt x="1692986" y="190195"/>
                  </a:lnTo>
                  <a:lnTo>
                    <a:pt x="1877568" y="190195"/>
                  </a:lnTo>
                  <a:lnTo>
                    <a:pt x="1877568" y="187020"/>
                  </a:lnTo>
                  <a:lnTo>
                    <a:pt x="1692986" y="187020"/>
                  </a:lnTo>
                  <a:lnTo>
                    <a:pt x="1692986" y="3175"/>
                  </a:lnTo>
                  <a:lnTo>
                    <a:pt x="1877568" y="3175"/>
                  </a:lnTo>
                  <a:lnTo>
                    <a:pt x="1877568" y="0"/>
                  </a:lnTo>
                  <a:lnTo>
                    <a:pt x="1692986" y="0"/>
                  </a:lnTo>
                  <a:lnTo>
                    <a:pt x="1689811" y="0"/>
                  </a:lnTo>
                  <a:lnTo>
                    <a:pt x="1689811" y="3175"/>
                  </a:lnTo>
                  <a:lnTo>
                    <a:pt x="1689811" y="2244242"/>
                  </a:lnTo>
                  <a:lnTo>
                    <a:pt x="1505229" y="2244242"/>
                  </a:lnTo>
                  <a:lnTo>
                    <a:pt x="1505229" y="2060397"/>
                  </a:lnTo>
                  <a:lnTo>
                    <a:pt x="1689811" y="2060397"/>
                  </a:lnTo>
                  <a:lnTo>
                    <a:pt x="1689811" y="2057222"/>
                  </a:lnTo>
                  <a:lnTo>
                    <a:pt x="1505229" y="2057222"/>
                  </a:lnTo>
                  <a:lnTo>
                    <a:pt x="1505229" y="1873377"/>
                  </a:lnTo>
                  <a:lnTo>
                    <a:pt x="1689811" y="1873377"/>
                  </a:lnTo>
                  <a:lnTo>
                    <a:pt x="1689811" y="1870202"/>
                  </a:lnTo>
                  <a:lnTo>
                    <a:pt x="1505229" y="1870202"/>
                  </a:lnTo>
                  <a:lnTo>
                    <a:pt x="1505229" y="1686356"/>
                  </a:lnTo>
                  <a:lnTo>
                    <a:pt x="1689811" y="1686356"/>
                  </a:lnTo>
                  <a:lnTo>
                    <a:pt x="1689811" y="1683181"/>
                  </a:lnTo>
                  <a:lnTo>
                    <a:pt x="1505229" y="1683181"/>
                  </a:lnTo>
                  <a:lnTo>
                    <a:pt x="1505229" y="1499336"/>
                  </a:lnTo>
                  <a:lnTo>
                    <a:pt x="1689811" y="1499336"/>
                  </a:lnTo>
                  <a:lnTo>
                    <a:pt x="1689811" y="1496161"/>
                  </a:lnTo>
                  <a:lnTo>
                    <a:pt x="1505229" y="1496161"/>
                  </a:lnTo>
                  <a:lnTo>
                    <a:pt x="1505229" y="1312316"/>
                  </a:lnTo>
                  <a:lnTo>
                    <a:pt x="1689811" y="1312316"/>
                  </a:lnTo>
                  <a:lnTo>
                    <a:pt x="1689811" y="1309141"/>
                  </a:lnTo>
                  <a:lnTo>
                    <a:pt x="1505229" y="1309141"/>
                  </a:lnTo>
                  <a:lnTo>
                    <a:pt x="1505229" y="1125296"/>
                  </a:lnTo>
                  <a:lnTo>
                    <a:pt x="1689811" y="1125296"/>
                  </a:lnTo>
                  <a:lnTo>
                    <a:pt x="1689811" y="1122121"/>
                  </a:lnTo>
                  <a:lnTo>
                    <a:pt x="1505229" y="1122121"/>
                  </a:lnTo>
                  <a:lnTo>
                    <a:pt x="1505229" y="938276"/>
                  </a:lnTo>
                  <a:lnTo>
                    <a:pt x="1689811" y="938276"/>
                  </a:lnTo>
                  <a:lnTo>
                    <a:pt x="1689811" y="935101"/>
                  </a:lnTo>
                  <a:lnTo>
                    <a:pt x="1505229" y="935101"/>
                  </a:lnTo>
                  <a:lnTo>
                    <a:pt x="1505229" y="751255"/>
                  </a:lnTo>
                  <a:lnTo>
                    <a:pt x="1689811" y="751255"/>
                  </a:lnTo>
                  <a:lnTo>
                    <a:pt x="1689811" y="748080"/>
                  </a:lnTo>
                  <a:lnTo>
                    <a:pt x="1505229" y="748080"/>
                  </a:lnTo>
                  <a:lnTo>
                    <a:pt x="1505229" y="564235"/>
                  </a:lnTo>
                  <a:lnTo>
                    <a:pt x="1689811" y="564235"/>
                  </a:lnTo>
                  <a:lnTo>
                    <a:pt x="1689811" y="561060"/>
                  </a:lnTo>
                  <a:lnTo>
                    <a:pt x="1505229" y="561060"/>
                  </a:lnTo>
                  <a:lnTo>
                    <a:pt x="1505229" y="377215"/>
                  </a:lnTo>
                  <a:lnTo>
                    <a:pt x="1689811" y="377215"/>
                  </a:lnTo>
                  <a:lnTo>
                    <a:pt x="1689811" y="374040"/>
                  </a:lnTo>
                  <a:lnTo>
                    <a:pt x="1505229" y="374040"/>
                  </a:lnTo>
                  <a:lnTo>
                    <a:pt x="1505229" y="190195"/>
                  </a:lnTo>
                  <a:lnTo>
                    <a:pt x="1689811" y="190195"/>
                  </a:lnTo>
                  <a:lnTo>
                    <a:pt x="1689811" y="187020"/>
                  </a:lnTo>
                  <a:lnTo>
                    <a:pt x="1505229" y="187020"/>
                  </a:lnTo>
                  <a:lnTo>
                    <a:pt x="1505229" y="3175"/>
                  </a:lnTo>
                  <a:lnTo>
                    <a:pt x="1689811" y="3175"/>
                  </a:lnTo>
                  <a:lnTo>
                    <a:pt x="1689811" y="0"/>
                  </a:lnTo>
                  <a:lnTo>
                    <a:pt x="1505229" y="0"/>
                  </a:lnTo>
                  <a:lnTo>
                    <a:pt x="1502054" y="0"/>
                  </a:lnTo>
                  <a:lnTo>
                    <a:pt x="1502054" y="3175"/>
                  </a:lnTo>
                  <a:lnTo>
                    <a:pt x="1502054" y="2244242"/>
                  </a:lnTo>
                  <a:lnTo>
                    <a:pt x="1317472" y="2244242"/>
                  </a:lnTo>
                  <a:lnTo>
                    <a:pt x="1317472" y="2060397"/>
                  </a:lnTo>
                  <a:lnTo>
                    <a:pt x="1502054" y="2060397"/>
                  </a:lnTo>
                  <a:lnTo>
                    <a:pt x="1502054" y="2057222"/>
                  </a:lnTo>
                  <a:lnTo>
                    <a:pt x="1317472" y="2057222"/>
                  </a:lnTo>
                  <a:lnTo>
                    <a:pt x="1317472" y="1873377"/>
                  </a:lnTo>
                  <a:lnTo>
                    <a:pt x="1502054" y="1873377"/>
                  </a:lnTo>
                  <a:lnTo>
                    <a:pt x="1502054" y="1870202"/>
                  </a:lnTo>
                  <a:lnTo>
                    <a:pt x="1317472" y="1870202"/>
                  </a:lnTo>
                  <a:lnTo>
                    <a:pt x="1317472" y="1686356"/>
                  </a:lnTo>
                  <a:lnTo>
                    <a:pt x="1502054" y="1686356"/>
                  </a:lnTo>
                  <a:lnTo>
                    <a:pt x="1502054" y="1683181"/>
                  </a:lnTo>
                  <a:lnTo>
                    <a:pt x="1317472" y="1683181"/>
                  </a:lnTo>
                  <a:lnTo>
                    <a:pt x="1317472" y="1499336"/>
                  </a:lnTo>
                  <a:lnTo>
                    <a:pt x="1502054" y="1499336"/>
                  </a:lnTo>
                  <a:lnTo>
                    <a:pt x="1502054" y="1496161"/>
                  </a:lnTo>
                  <a:lnTo>
                    <a:pt x="1317472" y="1496161"/>
                  </a:lnTo>
                  <a:lnTo>
                    <a:pt x="1317472" y="1312316"/>
                  </a:lnTo>
                  <a:lnTo>
                    <a:pt x="1502054" y="1312316"/>
                  </a:lnTo>
                  <a:lnTo>
                    <a:pt x="1502054" y="1309141"/>
                  </a:lnTo>
                  <a:lnTo>
                    <a:pt x="1317472" y="1309141"/>
                  </a:lnTo>
                  <a:lnTo>
                    <a:pt x="1317472" y="1125296"/>
                  </a:lnTo>
                  <a:lnTo>
                    <a:pt x="1502054" y="1125296"/>
                  </a:lnTo>
                  <a:lnTo>
                    <a:pt x="1502054" y="1122121"/>
                  </a:lnTo>
                  <a:lnTo>
                    <a:pt x="1317472" y="1122121"/>
                  </a:lnTo>
                  <a:lnTo>
                    <a:pt x="1317472" y="938276"/>
                  </a:lnTo>
                  <a:lnTo>
                    <a:pt x="1502054" y="938276"/>
                  </a:lnTo>
                  <a:lnTo>
                    <a:pt x="1502054" y="935101"/>
                  </a:lnTo>
                  <a:lnTo>
                    <a:pt x="1317472" y="935101"/>
                  </a:lnTo>
                  <a:lnTo>
                    <a:pt x="1317472" y="751255"/>
                  </a:lnTo>
                  <a:lnTo>
                    <a:pt x="1502054" y="751255"/>
                  </a:lnTo>
                  <a:lnTo>
                    <a:pt x="1502054" y="748080"/>
                  </a:lnTo>
                  <a:lnTo>
                    <a:pt x="1317472" y="748080"/>
                  </a:lnTo>
                  <a:lnTo>
                    <a:pt x="1317472" y="564235"/>
                  </a:lnTo>
                  <a:lnTo>
                    <a:pt x="1502054" y="564235"/>
                  </a:lnTo>
                  <a:lnTo>
                    <a:pt x="1502054" y="561060"/>
                  </a:lnTo>
                  <a:lnTo>
                    <a:pt x="1317472" y="561060"/>
                  </a:lnTo>
                  <a:lnTo>
                    <a:pt x="1317472" y="377215"/>
                  </a:lnTo>
                  <a:lnTo>
                    <a:pt x="1502054" y="377215"/>
                  </a:lnTo>
                  <a:lnTo>
                    <a:pt x="1502054" y="374040"/>
                  </a:lnTo>
                  <a:lnTo>
                    <a:pt x="1317472" y="374040"/>
                  </a:lnTo>
                  <a:lnTo>
                    <a:pt x="1317472" y="190195"/>
                  </a:lnTo>
                  <a:lnTo>
                    <a:pt x="1502054" y="190195"/>
                  </a:lnTo>
                  <a:lnTo>
                    <a:pt x="1502054" y="187020"/>
                  </a:lnTo>
                  <a:lnTo>
                    <a:pt x="1317472" y="187020"/>
                  </a:lnTo>
                  <a:lnTo>
                    <a:pt x="1317472" y="3175"/>
                  </a:lnTo>
                  <a:lnTo>
                    <a:pt x="1502054" y="3175"/>
                  </a:lnTo>
                  <a:lnTo>
                    <a:pt x="1502054" y="0"/>
                  </a:lnTo>
                  <a:lnTo>
                    <a:pt x="1317472" y="0"/>
                  </a:lnTo>
                  <a:lnTo>
                    <a:pt x="1314297" y="0"/>
                  </a:lnTo>
                  <a:lnTo>
                    <a:pt x="1314297" y="3175"/>
                  </a:lnTo>
                  <a:lnTo>
                    <a:pt x="1314297" y="2244242"/>
                  </a:lnTo>
                  <a:lnTo>
                    <a:pt x="1129715" y="2244242"/>
                  </a:lnTo>
                  <a:lnTo>
                    <a:pt x="1129715" y="2060397"/>
                  </a:lnTo>
                  <a:lnTo>
                    <a:pt x="1314297" y="2060397"/>
                  </a:lnTo>
                  <a:lnTo>
                    <a:pt x="1314297" y="2057222"/>
                  </a:lnTo>
                  <a:lnTo>
                    <a:pt x="1129715" y="2057222"/>
                  </a:lnTo>
                  <a:lnTo>
                    <a:pt x="1129715" y="1873377"/>
                  </a:lnTo>
                  <a:lnTo>
                    <a:pt x="1314297" y="1873377"/>
                  </a:lnTo>
                  <a:lnTo>
                    <a:pt x="1314297" y="1870202"/>
                  </a:lnTo>
                  <a:lnTo>
                    <a:pt x="1129715" y="1870202"/>
                  </a:lnTo>
                  <a:lnTo>
                    <a:pt x="1129715" y="1686356"/>
                  </a:lnTo>
                  <a:lnTo>
                    <a:pt x="1314297" y="1686356"/>
                  </a:lnTo>
                  <a:lnTo>
                    <a:pt x="1314297" y="1683181"/>
                  </a:lnTo>
                  <a:lnTo>
                    <a:pt x="1129715" y="1683181"/>
                  </a:lnTo>
                  <a:lnTo>
                    <a:pt x="1129715" y="1499336"/>
                  </a:lnTo>
                  <a:lnTo>
                    <a:pt x="1314297" y="1499336"/>
                  </a:lnTo>
                  <a:lnTo>
                    <a:pt x="1314297" y="1496161"/>
                  </a:lnTo>
                  <a:lnTo>
                    <a:pt x="1129715" y="1496161"/>
                  </a:lnTo>
                  <a:lnTo>
                    <a:pt x="1129715" y="1312316"/>
                  </a:lnTo>
                  <a:lnTo>
                    <a:pt x="1314297" y="1312316"/>
                  </a:lnTo>
                  <a:lnTo>
                    <a:pt x="1314297" y="1309141"/>
                  </a:lnTo>
                  <a:lnTo>
                    <a:pt x="1129715" y="1309141"/>
                  </a:lnTo>
                  <a:lnTo>
                    <a:pt x="1129715" y="1125296"/>
                  </a:lnTo>
                  <a:lnTo>
                    <a:pt x="1314297" y="1125296"/>
                  </a:lnTo>
                  <a:lnTo>
                    <a:pt x="1314297" y="1122121"/>
                  </a:lnTo>
                  <a:lnTo>
                    <a:pt x="1129715" y="1122121"/>
                  </a:lnTo>
                  <a:lnTo>
                    <a:pt x="1129715" y="938276"/>
                  </a:lnTo>
                  <a:lnTo>
                    <a:pt x="1314297" y="938276"/>
                  </a:lnTo>
                  <a:lnTo>
                    <a:pt x="1314297" y="935101"/>
                  </a:lnTo>
                  <a:lnTo>
                    <a:pt x="1129715" y="935101"/>
                  </a:lnTo>
                  <a:lnTo>
                    <a:pt x="1129715" y="751255"/>
                  </a:lnTo>
                  <a:lnTo>
                    <a:pt x="1314297" y="751255"/>
                  </a:lnTo>
                  <a:lnTo>
                    <a:pt x="1314297" y="748080"/>
                  </a:lnTo>
                  <a:lnTo>
                    <a:pt x="1129715" y="748080"/>
                  </a:lnTo>
                  <a:lnTo>
                    <a:pt x="1129715" y="564235"/>
                  </a:lnTo>
                  <a:lnTo>
                    <a:pt x="1314297" y="564235"/>
                  </a:lnTo>
                  <a:lnTo>
                    <a:pt x="1314297" y="561060"/>
                  </a:lnTo>
                  <a:lnTo>
                    <a:pt x="1129715" y="561060"/>
                  </a:lnTo>
                  <a:lnTo>
                    <a:pt x="1129715" y="377215"/>
                  </a:lnTo>
                  <a:lnTo>
                    <a:pt x="1314297" y="377215"/>
                  </a:lnTo>
                  <a:lnTo>
                    <a:pt x="1314297" y="374040"/>
                  </a:lnTo>
                  <a:lnTo>
                    <a:pt x="1129715" y="374040"/>
                  </a:lnTo>
                  <a:lnTo>
                    <a:pt x="1129715" y="190195"/>
                  </a:lnTo>
                  <a:lnTo>
                    <a:pt x="1314297" y="190195"/>
                  </a:lnTo>
                  <a:lnTo>
                    <a:pt x="1314297" y="187020"/>
                  </a:lnTo>
                  <a:lnTo>
                    <a:pt x="1129715" y="187020"/>
                  </a:lnTo>
                  <a:lnTo>
                    <a:pt x="1129715" y="3175"/>
                  </a:lnTo>
                  <a:lnTo>
                    <a:pt x="1314297" y="3175"/>
                  </a:lnTo>
                  <a:lnTo>
                    <a:pt x="1314297" y="0"/>
                  </a:lnTo>
                  <a:lnTo>
                    <a:pt x="1129715" y="0"/>
                  </a:lnTo>
                  <a:lnTo>
                    <a:pt x="1126540" y="0"/>
                  </a:lnTo>
                  <a:lnTo>
                    <a:pt x="1126540" y="3175"/>
                  </a:lnTo>
                  <a:lnTo>
                    <a:pt x="1126540" y="2244242"/>
                  </a:lnTo>
                  <a:lnTo>
                    <a:pt x="941959" y="2244242"/>
                  </a:lnTo>
                  <a:lnTo>
                    <a:pt x="941959" y="2060397"/>
                  </a:lnTo>
                  <a:lnTo>
                    <a:pt x="1126540" y="2060397"/>
                  </a:lnTo>
                  <a:lnTo>
                    <a:pt x="1126540" y="2057222"/>
                  </a:lnTo>
                  <a:lnTo>
                    <a:pt x="941959" y="2057222"/>
                  </a:lnTo>
                  <a:lnTo>
                    <a:pt x="941959" y="1873377"/>
                  </a:lnTo>
                  <a:lnTo>
                    <a:pt x="1126540" y="1873377"/>
                  </a:lnTo>
                  <a:lnTo>
                    <a:pt x="1126540" y="1870202"/>
                  </a:lnTo>
                  <a:lnTo>
                    <a:pt x="941959" y="1870202"/>
                  </a:lnTo>
                  <a:lnTo>
                    <a:pt x="941959" y="1686356"/>
                  </a:lnTo>
                  <a:lnTo>
                    <a:pt x="1126540" y="1686356"/>
                  </a:lnTo>
                  <a:lnTo>
                    <a:pt x="1126540" y="1683181"/>
                  </a:lnTo>
                  <a:lnTo>
                    <a:pt x="941959" y="1683181"/>
                  </a:lnTo>
                  <a:lnTo>
                    <a:pt x="941959" y="1499336"/>
                  </a:lnTo>
                  <a:lnTo>
                    <a:pt x="1126540" y="1499336"/>
                  </a:lnTo>
                  <a:lnTo>
                    <a:pt x="1126540" y="1496161"/>
                  </a:lnTo>
                  <a:lnTo>
                    <a:pt x="941959" y="1496161"/>
                  </a:lnTo>
                  <a:lnTo>
                    <a:pt x="941959" y="1312316"/>
                  </a:lnTo>
                  <a:lnTo>
                    <a:pt x="1126540" y="1312316"/>
                  </a:lnTo>
                  <a:lnTo>
                    <a:pt x="1126540" y="1309141"/>
                  </a:lnTo>
                  <a:lnTo>
                    <a:pt x="941959" y="1309141"/>
                  </a:lnTo>
                  <a:lnTo>
                    <a:pt x="941959" y="1125296"/>
                  </a:lnTo>
                  <a:lnTo>
                    <a:pt x="1126540" y="1125296"/>
                  </a:lnTo>
                  <a:lnTo>
                    <a:pt x="1126540" y="1122121"/>
                  </a:lnTo>
                  <a:lnTo>
                    <a:pt x="941959" y="1122121"/>
                  </a:lnTo>
                  <a:lnTo>
                    <a:pt x="941959" y="938276"/>
                  </a:lnTo>
                  <a:lnTo>
                    <a:pt x="1126540" y="938276"/>
                  </a:lnTo>
                  <a:lnTo>
                    <a:pt x="1126540" y="935101"/>
                  </a:lnTo>
                  <a:lnTo>
                    <a:pt x="941959" y="935101"/>
                  </a:lnTo>
                  <a:lnTo>
                    <a:pt x="941959" y="751255"/>
                  </a:lnTo>
                  <a:lnTo>
                    <a:pt x="1126540" y="751255"/>
                  </a:lnTo>
                  <a:lnTo>
                    <a:pt x="1126540" y="748080"/>
                  </a:lnTo>
                  <a:lnTo>
                    <a:pt x="941959" y="748080"/>
                  </a:lnTo>
                  <a:lnTo>
                    <a:pt x="941959" y="564235"/>
                  </a:lnTo>
                  <a:lnTo>
                    <a:pt x="1126540" y="564235"/>
                  </a:lnTo>
                  <a:lnTo>
                    <a:pt x="1126540" y="561060"/>
                  </a:lnTo>
                  <a:lnTo>
                    <a:pt x="941959" y="561060"/>
                  </a:lnTo>
                  <a:lnTo>
                    <a:pt x="941959" y="377215"/>
                  </a:lnTo>
                  <a:lnTo>
                    <a:pt x="1126540" y="377215"/>
                  </a:lnTo>
                  <a:lnTo>
                    <a:pt x="1126540" y="374040"/>
                  </a:lnTo>
                  <a:lnTo>
                    <a:pt x="941959" y="374040"/>
                  </a:lnTo>
                  <a:lnTo>
                    <a:pt x="941959" y="190195"/>
                  </a:lnTo>
                  <a:lnTo>
                    <a:pt x="1126540" y="190195"/>
                  </a:lnTo>
                  <a:lnTo>
                    <a:pt x="1126540" y="187020"/>
                  </a:lnTo>
                  <a:lnTo>
                    <a:pt x="941959" y="187020"/>
                  </a:lnTo>
                  <a:lnTo>
                    <a:pt x="941959" y="3175"/>
                  </a:lnTo>
                  <a:lnTo>
                    <a:pt x="1126540" y="3175"/>
                  </a:lnTo>
                  <a:lnTo>
                    <a:pt x="1126540" y="0"/>
                  </a:lnTo>
                  <a:lnTo>
                    <a:pt x="941959" y="0"/>
                  </a:lnTo>
                  <a:lnTo>
                    <a:pt x="938784" y="0"/>
                  </a:lnTo>
                  <a:lnTo>
                    <a:pt x="938784" y="3175"/>
                  </a:lnTo>
                  <a:lnTo>
                    <a:pt x="938784" y="2244242"/>
                  </a:lnTo>
                  <a:lnTo>
                    <a:pt x="754202" y="2244242"/>
                  </a:lnTo>
                  <a:lnTo>
                    <a:pt x="754202" y="2060397"/>
                  </a:lnTo>
                  <a:lnTo>
                    <a:pt x="938784" y="2060397"/>
                  </a:lnTo>
                  <a:lnTo>
                    <a:pt x="938784" y="2057222"/>
                  </a:lnTo>
                  <a:lnTo>
                    <a:pt x="754202" y="2057222"/>
                  </a:lnTo>
                  <a:lnTo>
                    <a:pt x="754202" y="1873377"/>
                  </a:lnTo>
                  <a:lnTo>
                    <a:pt x="938784" y="1873377"/>
                  </a:lnTo>
                  <a:lnTo>
                    <a:pt x="938784" y="1870202"/>
                  </a:lnTo>
                  <a:lnTo>
                    <a:pt x="754202" y="1870202"/>
                  </a:lnTo>
                  <a:lnTo>
                    <a:pt x="754202" y="1686356"/>
                  </a:lnTo>
                  <a:lnTo>
                    <a:pt x="938784" y="1686356"/>
                  </a:lnTo>
                  <a:lnTo>
                    <a:pt x="938784" y="1683181"/>
                  </a:lnTo>
                  <a:lnTo>
                    <a:pt x="754202" y="1683181"/>
                  </a:lnTo>
                  <a:lnTo>
                    <a:pt x="754202" y="1499336"/>
                  </a:lnTo>
                  <a:lnTo>
                    <a:pt x="938784" y="1499336"/>
                  </a:lnTo>
                  <a:lnTo>
                    <a:pt x="938784" y="1496161"/>
                  </a:lnTo>
                  <a:lnTo>
                    <a:pt x="754202" y="1496161"/>
                  </a:lnTo>
                  <a:lnTo>
                    <a:pt x="754202" y="1312316"/>
                  </a:lnTo>
                  <a:lnTo>
                    <a:pt x="938784" y="1312316"/>
                  </a:lnTo>
                  <a:lnTo>
                    <a:pt x="938784" y="1309141"/>
                  </a:lnTo>
                  <a:lnTo>
                    <a:pt x="754202" y="1309141"/>
                  </a:lnTo>
                  <a:lnTo>
                    <a:pt x="754202" y="1125296"/>
                  </a:lnTo>
                  <a:lnTo>
                    <a:pt x="938784" y="1125296"/>
                  </a:lnTo>
                  <a:lnTo>
                    <a:pt x="938784" y="1122121"/>
                  </a:lnTo>
                  <a:lnTo>
                    <a:pt x="754202" y="1122121"/>
                  </a:lnTo>
                  <a:lnTo>
                    <a:pt x="754202" y="938276"/>
                  </a:lnTo>
                  <a:lnTo>
                    <a:pt x="938784" y="938276"/>
                  </a:lnTo>
                  <a:lnTo>
                    <a:pt x="938784" y="935101"/>
                  </a:lnTo>
                  <a:lnTo>
                    <a:pt x="754202" y="935101"/>
                  </a:lnTo>
                  <a:lnTo>
                    <a:pt x="754202" y="751255"/>
                  </a:lnTo>
                  <a:lnTo>
                    <a:pt x="938784" y="751255"/>
                  </a:lnTo>
                  <a:lnTo>
                    <a:pt x="938784" y="748080"/>
                  </a:lnTo>
                  <a:lnTo>
                    <a:pt x="754202" y="748080"/>
                  </a:lnTo>
                  <a:lnTo>
                    <a:pt x="754202" y="564235"/>
                  </a:lnTo>
                  <a:lnTo>
                    <a:pt x="938784" y="564235"/>
                  </a:lnTo>
                  <a:lnTo>
                    <a:pt x="938784" y="561060"/>
                  </a:lnTo>
                  <a:lnTo>
                    <a:pt x="754202" y="561060"/>
                  </a:lnTo>
                  <a:lnTo>
                    <a:pt x="754202" y="377215"/>
                  </a:lnTo>
                  <a:lnTo>
                    <a:pt x="938784" y="377215"/>
                  </a:lnTo>
                  <a:lnTo>
                    <a:pt x="938784" y="374040"/>
                  </a:lnTo>
                  <a:lnTo>
                    <a:pt x="754202" y="374040"/>
                  </a:lnTo>
                  <a:lnTo>
                    <a:pt x="754202" y="190195"/>
                  </a:lnTo>
                  <a:lnTo>
                    <a:pt x="938784" y="190195"/>
                  </a:lnTo>
                  <a:lnTo>
                    <a:pt x="938784" y="187020"/>
                  </a:lnTo>
                  <a:lnTo>
                    <a:pt x="754202" y="187020"/>
                  </a:lnTo>
                  <a:lnTo>
                    <a:pt x="754202" y="3175"/>
                  </a:lnTo>
                  <a:lnTo>
                    <a:pt x="938784" y="3175"/>
                  </a:lnTo>
                  <a:lnTo>
                    <a:pt x="938784" y="0"/>
                  </a:lnTo>
                  <a:lnTo>
                    <a:pt x="754202" y="0"/>
                  </a:lnTo>
                  <a:lnTo>
                    <a:pt x="751027" y="0"/>
                  </a:lnTo>
                  <a:lnTo>
                    <a:pt x="751027" y="3175"/>
                  </a:lnTo>
                  <a:lnTo>
                    <a:pt x="751027" y="2244242"/>
                  </a:lnTo>
                  <a:lnTo>
                    <a:pt x="566445" y="2244242"/>
                  </a:lnTo>
                  <a:lnTo>
                    <a:pt x="566445" y="2060397"/>
                  </a:lnTo>
                  <a:lnTo>
                    <a:pt x="751027" y="2060397"/>
                  </a:lnTo>
                  <a:lnTo>
                    <a:pt x="751027" y="2057222"/>
                  </a:lnTo>
                  <a:lnTo>
                    <a:pt x="566445" y="2057222"/>
                  </a:lnTo>
                  <a:lnTo>
                    <a:pt x="566445" y="1873377"/>
                  </a:lnTo>
                  <a:lnTo>
                    <a:pt x="751027" y="1873377"/>
                  </a:lnTo>
                  <a:lnTo>
                    <a:pt x="751027" y="1870202"/>
                  </a:lnTo>
                  <a:lnTo>
                    <a:pt x="566445" y="1870202"/>
                  </a:lnTo>
                  <a:lnTo>
                    <a:pt x="566445" y="1686356"/>
                  </a:lnTo>
                  <a:lnTo>
                    <a:pt x="751027" y="1686356"/>
                  </a:lnTo>
                  <a:lnTo>
                    <a:pt x="751027" y="1683181"/>
                  </a:lnTo>
                  <a:lnTo>
                    <a:pt x="566445" y="1683181"/>
                  </a:lnTo>
                  <a:lnTo>
                    <a:pt x="566445" y="1499336"/>
                  </a:lnTo>
                  <a:lnTo>
                    <a:pt x="751027" y="1499336"/>
                  </a:lnTo>
                  <a:lnTo>
                    <a:pt x="751027" y="1496161"/>
                  </a:lnTo>
                  <a:lnTo>
                    <a:pt x="566445" y="1496161"/>
                  </a:lnTo>
                  <a:lnTo>
                    <a:pt x="566445" y="1312316"/>
                  </a:lnTo>
                  <a:lnTo>
                    <a:pt x="751027" y="1312316"/>
                  </a:lnTo>
                  <a:lnTo>
                    <a:pt x="751027" y="1309141"/>
                  </a:lnTo>
                  <a:lnTo>
                    <a:pt x="566445" y="1309141"/>
                  </a:lnTo>
                  <a:lnTo>
                    <a:pt x="566445" y="1125296"/>
                  </a:lnTo>
                  <a:lnTo>
                    <a:pt x="751027" y="1125296"/>
                  </a:lnTo>
                  <a:lnTo>
                    <a:pt x="751027" y="1122121"/>
                  </a:lnTo>
                  <a:lnTo>
                    <a:pt x="566445" y="1122121"/>
                  </a:lnTo>
                  <a:lnTo>
                    <a:pt x="566445" y="938276"/>
                  </a:lnTo>
                  <a:lnTo>
                    <a:pt x="751027" y="938276"/>
                  </a:lnTo>
                  <a:lnTo>
                    <a:pt x="751027" y="935101"/>
                  </a:lnTo>
                  <a:lnTo>
                    <a:pt x="566445" y="935101"/>
                  </a:lnTo>
                  <a:lnTo>
                    <a:pt x="566445" y="751255"/>
                  </a:lnTo>
                  <a:lnTo>
                    <a:pt x="751027" y="751255"/>
                  </a:lnTo>
                  <a:lnTo>
                    <a:pt x="751027" y="748080"/>
                  </a:lnTo>
                  <a:lnTo>
                    <a:pt x="566445" y="748080"/>
                  </a:lnTo>
                  <a:lnTo>
                    <a:pt x="566445" y="564235"/>
                  </a:lnTo>
                  <a:lnTo>
                    <a:pt x="751027" y="564235"/>
                  </a:lnTo>
                  <a:lnTo>
                    <a:pt x="751027" y="561060"/>
                  </a:lnTo>
                  <a:lnTo>
                    <a:pt x="566445" y="561060"/>
                  </a:lnTo>
                  <a:lnTo>
                    <a:pt x="566445" y="377215"/>
                  </a:lnTo>
                  <a:lnTo>
                    <a:pt x="751027" y="377215"/>
                  </a:lnTo>
                  <a:lnTo>
                    <a:pt x="751027" y="374040"/>
                  </a:lnTo>
                  <a:lnTo>
                    <a:pt x="566445" y="374040"/>
                  </a:lnTo>
                  <a:lnTo>
                    <a:pt x="566445" y="190195"/>
                  </a:lnTo>
                  <a:lnTo>
                    <a:pt x="751027" y="190195"/>
                  </a:lnTo>
                  <a:lnTo>
                    <a:pt x="751027" y="187020"/>
                  </a:lnTo>
                  <a:lnTo>
                    <a:pt x="566445" y="187020"/>
                  </a:lnTo>
                  <a:lnTo>
                    <a:pt x="566445" y="3175"/>
                  </a:lnTo>
                  <a:lnTo>
                    <a:pt x="751027" y="3175"/>
                  </a:lnTo>
                  <a:lnTo>
                    <a:pt x="751027" y="0"/>
                  </a:lnTo>
                  <a:lnTo>
                    <a:pt x="566445" y="0"/>
                  </a:lnTo>
                  <a:lnTo>
                    <a:pt x="563270" y="0"/>
                  </a:lnTo>
                  <a:lnTo>
                    <a:pt x="563270" y="3175"/>
                  </a:lnTo>
                  <a:lnTo>
                    <a:pt x="563270" y="2244242"/>
                  </a:lnTo>
                  <a:lnTo>
                    <a:pt x="378688" y="2244242"/>
                  </a:lnTo>
                  <a:lnTo>
                    <a:pt x="378688" y="2060397"/>
                  </a:lnTo>
                  <a:lnTo>
                    <a:pt x="563270" y="2060397"/>
                  </a:lnTo>
                  <a:lnTo>
                    <a:pt x="563270" y="2057222"/>
                  </a:lnTo>
                  <a:lnTo>
                    <a:pt x="378688" y="2057222"/>
                  </a:lnTo>
                  <a:lnTo>
                    <a:pt x="378688" y="1873377"/>
                  </a:lnTo>
                  <a:lnTo>
                    <a:pt x="563270" y="1873377"/>
                  </a:lnTo>
                  <a:lnTo>
                    <a:pt x="563270" y="1870202"/>
                  </a:lnTo>
                  <a:lnTo>
                    <a:pt x="378688" y="1870202"/>
                  </a:lnTo>
                  <a:lnTo>
                    <a:pt x="378688" y="1686356"/>
                  </a:lnTo>
                  <a:lnTo>
                    <a:pt x="563270" y="1686356"/>
                  </a:lnTo>
                  <a:lnTo>
                    <a:pt x="563270" y="1683181"/>
                  </a:lnTo>
                  <a:lnTo>
                    <a:pt x="378688" y="1683181"/>
                  </a:lnTo>
                  <a:lnTo>
                    <a:pt x="378688" y="1499336"/>
                  </a:lnTo>
                  <a:lnTo>
                    <a:pt x="563270" y="1499336"/>
                  </a:lnTo>
                  <a:lnTo>
                    <a:pt x="563270" y="1496161"/>
                  </a:lnTo>
                  <a:lnTo>
                    <a:pt x="378688" y="1496161"/>
                  </a:lnTo>
                  <a:lnTo>
                    <a:pt x="378688" y="1312316"/>
                  </a:lnTo>
                  <a:lnTo>
                    <a:pt x="563270" y="1312316"/>
                  </a:lnTo>
                  <a:lnTo>
                    <a:pt x="563270" y="1309141"/>
                  </a:lnTo>
                  <a:lnTo>
                    <a:pt x="378688" y="1309141"/>
                  </a:lnTo>
                  <a:lnTo>
                    <a:pt x="378688" y="1125296"/>
                  </a:lnTo>
                  <a:lnTo>
                    <a:pt x="563270" y="1125296"/>
                  </a:lnTo>
                  <a:lnTo>
                    <a:pt x="563270" y="1122121"/>
                  </a:lnTo>
                  <a:lnTo>
                    <a:pt x="378688" y="1122121"/>
                  </a:lnTo>
                  <a:lnTo>
                    <a:pt x="378688" y="938276"/>
                  </a:lnTo>
                  <a:lnTo>
                    <a:pt x="563270" y="938276"/>
                  </a:lnTo>
                  <a:lnTo>
                    <a:pt x="563270" y="935101"/>
                  </a:lnTo>
                  <a:lnTo>
                    <a:pt x="378688" y="935101"/>
                  </a:lnTo>
                  <a:lnTo>
                    <a:pt x="378688" y="751255"/>
                  </a:lnTo>
                  <a:lnTo>
                    <a:pt x="563270" y="751255"/>
                  </a:lnTo>
                  <a:lnTo>
                    <a:pt x="563270" y="748080"/>
                  </a:lnTo>
                  <a:lnTo>
                    <a:pt x="378688" y="748080"/>
                  </a:lnTo>
                  <a:lnTo>
                    <a:pt x="378688" y="564235"/>
                  </a:lnTo>
                  <a:lnTo>
                    <a:pt x="563270" y="564235"/>
                  </a:lnTo>
                  <a:lnTo>
                    <a:pt x="563270" y="561060"/>
                  </a:lnTo>
                  <a:lnTo>
                    <a:pt x="378688" y="561060"/>
                  </a:lnTo>
                  <a:lnTo>
                    <a:pt x="378688" y="377215"/>
                  </a:lnTo>
                  <a:lnTo>
                    <a:pt x="563270" y="377215"/>
                  </a:lnTo>
                  <a:lnTo>
                    <a:pt x="563270" y="374040"/>
                  </a:lnTo>
                  <a:lnTo>
                    <a:pt x="378688" y="374040"/>
                  </a:lnTo>
                  <a:lnTo>
                    <a:pt x="378688" y="190195"/>
                  </a:lnTo>
                  <a:lnTo>
                    <a:pt x="563270" y="190195"/>
                  </a:lnTo>
                  <a:lnTo>
                    <a:pt x="563270" y="187020"/>
                  </a:lnTo>
                  <a:lnTo>
                    <a:pt x="378688" y="187020"/>
                  </a:lnTo>
                  <a:lnTo>
                    <a:pt x="378688" y="3175"/>
                  </a:lnTo>
                  <a:lnTo>
                    <a:pt x="563270" y="3175"/>
                  </a:lnTo>
                  <a:lnTo>
                    <a:pt x="563270" y="0"/>
                  </a:lnTo>
                  <a:lnTo>
                    <a:pt x="378688" y="0"/>
                  </a:lnTo>
                  <a:lnTo>
                    <a:pt x="375513" y="0"/>
                  </a:lnTo>
                  <a:lnTo>
                    <a:pt x="375513" y="3175"/>
                  </a:lnTo>
                  <a:lnTo>
                    <a:pt x="375513" y="2244242"/>
                  </a:lnTo>
                  <a:lnTo>
                    <a:pt x="190931" y="2244242"/>
                  </a:lnTo>
                  <a:lnTo>
                    <a:pt x="190931" y="2060397"/>
                  </a:lnTo>
                  <a:lnTo>
                    <a:pt x="375513" y="2060397"/>
                  </a:lnTo>
                  <a:lnTo>
                    <a:pt x="375513" y="2057222"/>
                  </a:lnTo>
                  <a:lnTo>
                    <a:pt x="190931" y="2057222"/>
                  </a:lnTo>
                  <a:lnTo>
                    <a:pt x="190931" y="1873377"/>
                  </a:lnTo>
                  <a:lnTo>
                    <a:pt x="375513" y="1873377"/>
                  </a:lnTo>
                  <a:lnTo>
                    <a:pt x="375513" y="1870202"/>
                  </a:lnTo>
                  <a:lnTo>
                    <a:pt x="190931" y="1870202"/>
                  </a:lnTo>
                  <a:lnTo>
                    <a:pt x="190931" y="1686356"/>
                  </a:lnTo>
                  <a:lnTo>
                    <a:pt x="375513" y="1686356"/>
                  </a:lnTo>
                  <a:lnTo>
                    <a:pt x="375513" y="1683181"/>
                  </a:lnTo>
                  <a:lnTo>
                    <a:pt x="190931" y="1683181"/>
                  </a:lnTo>
                  <a:lnTo>
                    <a:pt x="190931" y="1499336"/>
                  </a:lnTo>
                  <a:lnTo>
                    <a:pt x="375513" y="1499336"/>
                  </a:lnTo>
                  <a:lnTo>
                    <a:pt x="375513" y="1496161"/>
                  </a:lnTo>
                  <a:lnTo>
                    <a:pt x="190931" y="1496161"/>
                  </a:lnTo>
                  <a:lnTo>
                    <a:pt x="190931" y="1312316"/>
                  </a:lnTo>
                  <a:lnTo>
                    <a:pt x="375513" y="1312316"/>
                  </a:lnTo>
                  <a:lnTo>
                    <a:pt x="375513" y="1309141"/>
                  </a:lnTo>
                  <a:lnTo>
                    <a:pt x="190931" y="1309141"/>
                  </a:lnTo>
                  <a:lnTo>
                    <a:pt x="190931" y="1125296"/>
                  </a:lnTo>
                  <a:lnTo>
                    <a:pt x="375513" y="1125296"/>
                  </a:lnTo>
                  <a:lnTo>
                    <a:pt x="375513" y="1122121"/>
                  </a:lnTo>
                  <a:lnTo>
                    <a:pt x="190931" y="1122121"/>
                  </a:lnTo>
                  <a:lnTo>
                    <a:pt x="190931" y="938276"/>
                  </a:lnTo>
                  <a:lnTo>
                    <a:pt x="375513" y="938276"/>
                  </a:lnTo>
                  <a:lnTo>
                    <a:pt x="375513" y="935101"/>
                  </a:lnTo>
                  <a:lnTo>
                    <a:pt x="190931" y="935101"/>
                  </a:lnTo>
                  <a:lnTo>
                    <a:pt x="190931" y="751255"/>
                  </a:lnTo>
                  <a:lnTo>
                    <a:pt x="375513" y="751255"/>
                  </a:lnTo>
                  <a:lnTo>
                    <a:pt x="375513" y="748080"/>
                  </a:lnTo>
                  <a:lnTo>
                    <a:pt x="190931" y="748080"/>
                  </a:lnTo>
                  <a:lnTo>
                    <a:pt x="190931" y="564235"/>
                  </a:lnTo>
                  <a:lnTo>
                    <a:pt x="375513" y="564235"/>
                  </a:lnTo>
                  <a:lnTo>
                    <a:pt x="375513" y="561060"/>
                  </a:lnTo>
                  <a:lnTo>
                    <a:pt x="190931" y="561060"/>
                  </a:lnTo>
                  <a:lnTo>
                    <a:pt x="190931" y="377215"/>
                  </a:lnTo>
                  <a:lnTo>
                    <a:pt x="375513" y="377215"/>
                  </a:lnTo>
                  <a:lnTo>
                    <a:pt x="375513" y="374040"/>
                  </a:lnTo>
                  <a:lnTo>
                    <a:pt x="190931" y="374040"/>
                  </a:lnTo>
                  <a:lnTo>
                    <a:pt x="190931" y="190195"/>
                  </a:lnTo>
                  <a:lnTo>
                    <a:pt x="375513" y="190195"/>
                  </a:lnTo>
                  <a:lnTo>
                    <a:pt x="375513" y="187020"/>
                  </a:lnTo>
                  <a:lnTo>
                    <a:pt x="190931" y="187020"/>
                  </a:lnTo>
                  <a:lnTo>
                    <a:pt x="190931" y="3175"/>
                  </a:lnTo>
                  <a:lnTo>
                    <a:pt x="375513" y="3175"/>
                  </a:lnTo>
                  <a:lnTo>
                    <a:pt x="375513" y="0"/>
                  </a:lnTo>
                  <a:lnTo>
                    <a:pt x="190931" y="0"/>
                  </a:lnTo>
                  <a:lnTo>
                    <a:pt x="187756" y="0"/>
                  </a:lnTo>
                  <a:lnTo>
                    <a:pt x="187756" y="3175"/>
                  </a:lnTo>
                  <a:lnTo>
                    <a:pt x="187756" y="2244242"/>
                  </a:lnTo>
                  <a:lnTo>
                    <a:pt x="3175" y="2244242"/>
                  </a:lnTo>
                  <a:lnTo>
                    <a:pt x="3175" y="2060397"/>
                  </a:lnTo>
                  <a:lnTo>
                    <a:pt x="187756" y="2060397"/>
                  </a:lnTo>
                  <a:lnTo>
                    <a:pt x="187756" y="2057222"/>
                  </a:lnTo>
                  <a:lnTo>
                    <a:pt x="3175" y="2057222"/>
                  </a:lnTo>
                  <a:lnTo>
                    <a:pt x="3175" y="1873377"/>
                  </a:lnTo>
                  <a:lnTo>
                    <a:pt x="187756" y="1873377"/>
                  </a:lnTo>
                  <a:lnTo>
                    <a:pt x="187756" y="1870202"/>
                  </a:lnTo>
                  <a:lnTo>
                    <a:pt x="3175" y="1870202"/>
                  </a:lnTo>
                  <a:lnTo>
                    <a:pt x="3175" y="1686356"/>
                  </a:lnTo>
                  <a:lnTo>
                    <a:pt x="187756" y="1686356"/>
                  </a:lnTo>
                  <a:lnTo>
                    <a:pt x="187756" y="1683181"/>
                  </a:lnTo>
                  <a:lnTo>
                    <a:pt x="3175" y="1683181"/>
                  </a:lnTo>
                  <a:lnTo>
                    <a:pt x="3175" y="1499336"/>
                  </a:lnTo>
                  <a:lnTo>
                    <a:pt x="187756" y="1499336"/>
                  </a:lnTo>
                  <a:lnTo>
                    <a:pt x="187756" y="1496161"/>
                  </a:lnTo>
                  <a:lnTo>
                    <a:pt x="3175" y="1496161"/>
                  </a:lnTo>
                  <a:lnTo>
                    <a:pt x="3175" y="1312316"/>
                  </a:lnTo>
                  <a:lnTo>
                    <a:pt x="187756" y="1312316"/>
                  </a:lnTo>
                  <a:lnTo>
                    <a:pt x="187756" y="1309141"/>
                  </a:lnTo>
                  <a:lnTo>
                    <a:pt x="3175" y="1309141"/>
                  </a:lnTo>
                  <a:lnTo>
                    <a:pt x="3175" y="1125296"/>
                  </a:lnTo>
                  <a:lnTo>
                    <a:pt x="187756" y="1125296"/>
                  </a:lnTo>
                  <a:lnTo>
                    <a:pt x="187756" y="1122121"/>
                  </a:lnTo>
                  <a:lnTo>
                    <a:pt x="3175" y="1122121"/>
                  </a:lnTo>
                  <a:lnTo>
                    <a:pt x="3175" y="938276"/>
                  </a:lnTo>
                  <a:lnTo>
                    <a:pt x="187756" y="938276"/>
                  </a:lnTo>
                  <a:lnTo>
                    <a:pt x="187756" y="935101"/>
                  </a:lnTo>
                  <a:lnTo>
                    <a:pt x="3175" y="935101"/>
                  </a:lnTo>
                  <a:lnTo>
                    <a:pt x="3175" y="751255"/>
                  </a:lnTo>
                  <a:lnTo>
                    <a:pt x="187756" y="751255"/>
                  </a:lnTo>
                  <a:lnTo>
                    <a:pt x="187756" y="748080"/>
                  </a:lnTo>
                  <a:lnTo>
                    <a:pt x="3175" y="748080"/>
                  </a:lnTo>
                  <a:lnTo>
                    <a:pt x="3175" y="564235"/>
                  </a:lnTo>
                  <a:lnTo>
                    <a:pt x="187756" y="564235"/>
                  </a:lnTo>
                  <a:lnTo>
                    <a:pt x="187756" y="561060"/>
                  </a:lnTo>
                  <a:lnTo>
                    <a:pt x="3175" y="561060"/>
                  </a:lnTo>
                  <a:lnTo>
                    <a:pt x="3175" y="377215"/>
                  </a:lnTo>
                  <a:lnTo>
                    <a:pt x="187756" y="377215"/>
                  </a:lnTo>
                  <a:lnTo>
                    <a:pt x="187756" y="374040"/>
                  </a:lnTo>
                  <a:lnTo>
                    <a:pt x="3175" y="374040"/>
                  </a:lnTo>
                  <a:lnTo>
                    <a:pt x="3175" y="190195"/>
                  </a:lnTo>
                  <a:lnTo>
                    <a:pt x="187756" y="190195"/>
                  </a:lnTo>
                  <a:lnTo>
                    <a:pt x="187756" y="187020"/>
                  </a:lnTo>
                  <a:lnTo>
                    <a:pt x="3175" y="187020"/>
                  </a:lnTo>
                  <a:lnTo>
                    <a:pt x="3175" y="3175"/>
                  </a:lnTo>
                  <a:lnTo>
                    <a:pt x="187756" y="3175"/>
                  </a:lnTo>
                  <a:lnTo>
                    <a:pt x="187756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75"/>
                  </a:lnTo>
                  <a:lnTo>
                    <a:pt x="0" y="2247417"/>
                  </a:lnTo>
                  <a:lnTo>
                    <a:pt x="3175" y="2247417"/>
                  </a:lnTo>
                  <a:lnTo>
                    <a:pt x="2256256" y="2247417"/>
                  </a:lnTo>
                  <a:lnTo>
                    <a:pt x="2256256" y="2244242"/>
                  </a:lnTo>
                  <a:lnTo>
                    <a:pt x="2256256" y="3175"/>
                  </a:lnTo>
                  <a:lnTo>
                    <a:pt x="2256256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34186" y="2491676"/>
              <a:ext cx="2475627" cy="1981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481506" y="2570736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699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372281" y="2509786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2939" y="1353201"/>
              <a:ext cx="198120" cy="24750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72000" y="1480521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511040" y="1371307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20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20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33447" y="2310490"/>
              <a:ext cx="187325" cy="18732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76309" y="2330352"/>
              <a:ext cx="101600" cy="1016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71547" y="2325589"/>
              <a:ext cx="111124" cy="1111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78820" y="2131736"/>
              <a:ext cx="187325" cy="18732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21682" y="2151600"/>
              <a:ext cx="101600" cy="10159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16920" y="2146837"/>
              <a:ext cx="111124" cy="11112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17512" y="1446212"/>
              <a:ext cx="2256790" cy="2247900"/>
            </a:xfrm>
            <a:custGeom>
              <a:avLst/>
              <a:gdLst/>
              <a:ahLst/>
              <a:cxnLst/>
              <a:rect l="l" t="t" r="r" b="b"/>
              <a:pathLst>
                <a:path w="2256790" h="2247900">
                  <a:moveTo>
                    <a:pt x="2256256" y="0"/>
                  </a:moveTo>
                  <a:lnTo>
                    <a:pt x="2253081" y="0"/>
                  </a:lnTo>
                  <a:lnTo>
                    <a:pt x="2253081" y="3175"/>
                  </a:lnTo>
                  <a:lnTo>
                    <a:pt x="2253081" y="187020"/>
                  </a:lnTo>
                  <a:lnTo>
                    <a:pt x="2253081" y="2244242"/>
                  </a:lnTo>
                  <a:lnTo>
                    <a:pt x="2068499" y="2244242"/>
                  </a:lnTo>
                  <a:lnTo>
                    <a:pt x="2068499" y="2060397"/>
                  </a:lnTo>
                  <a:lnTo>
                    <a:pt x="2253081" y="2060397"/>
                  </a:lnTo>
                  <a:lnTo>
                    <a:pt x="2253081" y="2057222"/>
                  </a:lnTo>
                  <a:lnTo>
                    <a:pt x="2068499" y="2057222"/>
                  </a:lnTo>
                  <a:lnTo>
                    <a:pt x="2068499" y="1873377"/>
                  </a:lnTo>
                  <a:lnTo>
                    <a:pt x="2253081" y="1873377"/>
                  </a:lnTo>
                  <a:lnTo>
                    <a:pt x="2253081" y="1870202"/>
                  </a:lnTo>
                  <a:lnTo>
                    <a:pt x="2068499" y="1870202"/>
                  </a:lnTo>
                  <a:lnTo>
                    <a:pt x="2068499" y="1686356"/>
                  </a:lnTo>
                  <a:lnTo>
                    <a:pt x="2253081" y="1686356"/>
                  </a:lnTo>
                  <a:lnTo>
                    <a:pt x="2253081" y="1683181"/>
                  </a:lnTo>
                  <a:lnTo>
                    <a:pt x="2068499" y="1683181"/>
                  </a:lnTo>
                  <a:lnTo>
                    <a:pt x="2068499" y="1499336"/>
                  </a:lnTo>
                  <a:lnTo>
                    <a:pt x="2253081" y="1499336"/>
                  </a:lnTo>
                  <a:lnTo>
                    <a:pt x="2253081" y="1496161"/>
                  </a:lnTo>
                  <a:lnTo>
                    <a:pt x="2068499" y="1496161"/>
                  </a:lnTo>
                  <a:lnTo>
                    <a:pt x="2068499" y="1312316"/>
                  </a:lnTo>
                  <a:lnTo>
                    <a:pt x="2253081" y="1312316"/>
                  </a:lnTo>
                  <a:lnTo>
                    <a:pt x="2253081" y="1309141"/>
                  </a:lnTo>
                  <a:lnTo>
                    <a:pt x="2068499" y="1309141"/>
                  </a:lnTo>
                  <a:lnTo>
                    <a:pt x="2068499" y="1125296"/>
                  </a:lnTo>
                  <a:lnTo>
                    <a:pt x="2253081" y="1125296"/>
                  </a:lnTo>
                  <a:lnTo>
                    <a:pt x="2253081" y="1122121"/>
                  </a:lnTo>
                  <a:lnTo>
                    <a:pt x="2068499" y="1122121"/>
                  </a:lnTo>
                  <a:lnTo>
                    <a:pt x="2068499" y="938276"/>
                  </a:lnTo>
                  <a:lnTo>
                    <a:pt x="2253081" y="938276"/>
                  </a:lnTo>
                  <a:lnTo>
                    <a:pt x="2253081" y="935101"/>
                  </a:lnTo>
                  <a:lnTo>
                    <a:pt x="2068499" y="935101"/>
                  </a:lnTo>
                  <a:lnTo>
                    <a:pt x="2068499" y="751255"/>
                  </a:lnTo>
                  <a:lnTo>
                    <a:pt x="2253081" y="751255"/>
                  </a:lnTo>
                  <a:lnTo>
                    <a:pt x="2253081" y="748080"/>
                  </a:lnTo>
                  <a:lnTo>
                    <a:pt x="2068499" y="748080"/>
                  </a:lnTo>
                  <a:lnTo>
                    <a:pt x="2068499" y="564235"/>
                  </a:lnTo>
                  <a:lnTo>
                    <a:pt x="2253081" y="564235"/>
                  </a:lnTo>
                  <a:lnTo>
                    <a:pt x="2253081" y="561060"/>
                  </a:lnTo>
                  <a:lnTo>
                    <a:pt x="2068499" y="561060"/>
                  </a:lnTo>
                  <a:lnTo>
                    <a:pt x="2068499" y="377215"/>
                  </a:lnTo>
                  <a:lnTo>
                    <a:pt x="2253081" y="377215"/>
                  </a:lnTo>
                  <a:lnTo>
                    <a:pt x="2253081" y="374040"/>
                  </a:lnTo>
                  <a:lnTo>
                    <a:pt x="2068499" y="374040"/>
                  </a:lnTo>
                  <a:lnTo>
                    <a:pt x="2068499" y="190195"/>
                  </a:lnTo>
                  <a:lnTo>
                    <a:pt x="2253081" y="190195"/>
                  </a:lnTo>
                  <a:lnTo>
                    <a:pt x="2253081" y="187020"/>
                  </a:lnTo>
                  <a:lnTo>
                    <a:pt x="2068499" y="187020"/>
                  </a:lnTo>
                  <a:lnTo>
                    <a:pt x="2068499" y="3175"/>
                  </a:lnTo>
                  <a:lnTo>
                    <a:pt x="2253081" y="3175"/>
                  </a:lnTo>
                  <a:lnTo>
                    <a:pt x="2253081" y="0"/>
                  </a:lnTo>
                  <a:lnTo>
                    <a:pt x="2068499" y="0"/>
                  </a:lnTo>
                  <a:lnTo>
                    <a:pt x="2065324" y="0"/>
                  </a:lnTo>
                  <a:lnTo>
                    <a:pt x="2065324" y="3175"/>
                  </a:lnTo>
                  <a:lnTo>
                    <a:pt x="2065324" y="2244242"/>
                  </a:lnTo>
                  <a:lnTo>
                    <a:pt x="1880743" y="2244242"/>
                  </a:lnTo>
                  <a:lnTo>
                    <a:pt x="1880743" y="2060397"/>
                  </a:lnTo>
                  <a:lnTo>
                    <a:pt x="2065324" y="2060397"/>
                  </a:lnTo>
                  <a:lnTo>
                    <a:pt x="2065324" y="2057222"/>
                  </a:lnTo>
                  <a:lnTo>
                    <a:pt x="1880743" y="2057222"/>
                  </a:lnTo>
                  <a:lnTo>
                    <a:pt x="1880743" y="1873377"/>
                  </a:lnTo>
                  <a:lnTo>
                    <a:pt x="2065324" y="1873377"/>
                  </a:lnTo>
                  <a:lnTo>
                    <a:pt x="2065324" y="1870202"/>
                  </a:lnTo>
                  <a:lnTo>
                    <a:pt x="1880743" y="1870202"/>
                  </a:lnTo>
                  <a:lnTo>
                    <a:pt x="1880743" y="1686356"/>
                  </a:lnTo>
                  <a:lnTo>
                    <a:pt x="2065324" y="1686356"/>
                  </a:lnTo>
                  <a:lnTo>
                    <a:pt x="2065324" y="1683181"/>
                  </a:lnTo>
                  <a:lnTo>
                    <a:pt x="1880743" y="1683181"/>
                  </a:lnTo>
                  <a:lnTo>
                    <a:pt x="1880743" y="1499336"/>
                  </a:lnTo>
                  <a:lnTo>
                    <a:pt x="2065324" y="1499336"/>
                  </a:lnTo>
                  <a:lnTo>
                    <a:pt x="2065324" y="1496161"/>
                  </a:lnTo>
                  <a:lnTo>
                    <a:pt x="1880743" y="1496161"/>
                  </a:lnTo>
                  <a:lnTo>
                    <a:pt x="1880743" y="1312316"/>
                  </a:lnTo>
                  <a:lnTo>
                    <a:pt x="2065324" y="1312316"/>
                  </a:lnTo>
                  <a:lnTo>
                    <a:pt x="2065324" y="1309141"/>
                  </a:lnTo>
                  <a:lnTo>
                    <a:pt x="1880743" y="1309141"/>
                  </a:lnTo>
                  <a:lnTo>
                    <a:pt x="1880743" y="1125296"/>
                  </a:lnTo>
                  <a:lnTo>
                    <a:pt x="2065324" y="1125296"/>
                  </a:lnTo>
                  <a:lnTo>
                    <a:pt x="2065324" y="1122121"/>
                  </a:lnTo>
                  <a:lnTo>
                    <a:pt x="1880743" y="1122121"/>
                  </a:lnTo>
                  <a:lnTo>
                    <a:pt x="1880743" y="938276"/>
                  </a:lnTo>
                  <a:lnTo>
                    <a:pt x="2065324" y="938276"/>
                  </a:lnTo>
                  <a:lnTo>
                    <a:pt x="2065324" y="935101"/>
                  </a:lnTo>
                  <a:lnTo>
                    <a:pt x="1880743" y="935101"/>
                  </a:lnTo>
                  <a:lnTo>
                    <a:pt x="1880743" y="751255"/>
                  </a:lnTo>
                  <a:lnTo>
                    <a:pt x="2065324" y="751255"/>
                  </a:lnTo>
                  <a:lnTo>
                    <a:pt x="2065324" y="748080"/>
                  </a:lnTo>
                  <a:lnTo>
                    <a:pt x="1880743" y="748080"/>
                  </a:lnTo>
                  <a:lnTo>
                    <a:pt x="1880743" y="564235"/>
                  </a:lnTo>
                  <a:lnTo>
                    <a:pt x="2065324" y="564235"/>
                  </a:lnTo>
                  <a:lnTo>
                    <a:pt x="2065324" y="561060"/>
                  </a:lnTo>
                  <a:lnTo>
                    <a:pt x="1880743" y="561060"/>
                  </a:lnTo>
                  <a:lnTo>
                    <a:pt x="1880743" y="377215"/>
                  </a:lnTo>
                  <a:lnTo>
                    <a:pt x="2065324" y="377215"/>
                  </a:lnTo>
                  <a:lnTo>
                    <a:pt x="2065324" y="374040"/>
                  </a:lnTo>
                  <a:lnTo>
                    <a:pt x="1880743" y="374040"/>
                  </a:lnTo>
                  <a:lnTo>
                    <a:pt x="1880743" y="190195"/>
                  </a:lnTo>
                  <a:lnTo>
                    <a:pt x="2065324" y="190195"/>
                  </a:lnTo>
                  <a:lnTo>
                    <a:pt x="2065324" y="187020"/>
                  </a:lnTo>
                  <a:lnTo>
                    <a:pt x="1880743" y="187020"/>
                  </a:lnTo>
                  <a:lnTo>
                    <a:pt x="1880743" y="3175"/>
                  </a:lnTo>
                  <a:lnTo>
                    <a:pt x="2065324" y="3175"/>
                  </a:lnTo>
                  <a:lnTo>
                    <a:pt x="2065324" y="0"/>
                  </a:lnTo>
                  <a:lnTo>
                    <a:pt x="1880743" y="0"/>
                  </a:lnTo>
                  <a:lnTo>
                    <a:pt x="1877568" y="0"/>
                  </a:lnTo>
                  <a:lnTo>
                    <a:pt x="1877568" y="3175"/>
                  </a:lnTo>
                  <a:lnTo>
                    <a:pt x="1877568" y="1122121"/>
                  </a:lnTo>
                  <a:lnTo>
                    <a:pt x="1733994" y="1122121"/>
                  </a:lnTo>
                  <a:lnTo>
                    <a:pt x="1733994" y="1125296"/>
                  </a:lnTo>
                  <a:lnTo>
                    <a:pt x="1877568" y="1125296"/>
                  </a:lnTo>
                  <a:lnTo>
                    <a:pt x="1877568" y="1309141"/>
                  </a:lnTo>
                  <a:lnTo>
                    <a:pt x="1877568" y="2244242"/>
                  </a:lnTo>
                  <a:lnTo>
                    <a:pt x="1692986" y="2244242"/>
                  </a:lnTo>
                  <a:lnTo>
                    <a:pt x="1692986" y="2060397"/>
                  </a:lnTo>
                  <a:lnTo>
                    <a:pt x="1877568" y="2060397"/>
                  </a:lnTo>
                  <a:lnTo>
                    <a:pt x="1877568" y="2057222"/>
                  </a:lnTo>
                  <a:lnTo>
                    <a:pt x="1692986" y="2057222"/>
                  </a:lnTo>
                  <a:lnTo>
                    <a:pt x="1692986" y="1873377"/>
                  </a:lnTo>
                  <a:lnTo>
                    <a:pt x="1877568" y="1873377"/>
                  </a:lnTo>
                  <a:lnTo>
                    <a:pt x="1877568" y="1870202"/>
                  </a:lnTo>
                  <a:lnTo>
                    <a:pt x="1692986" y="1870202"/>
                  </a:lnTo>
                  <a:lnTo>
                    <a:pt x="1692986" y="1686356"/>
                  </a:lnTo>
                  <a:lnTo>
                    <a:pt x="1877568" y="1686356"/>
                  </a:lnTo>
                  <a:lnTo>
                    <a:pt x="1877568" y="1683181"/>
                  </a:lnTo>
                  <a:lnTo>
                    <a:pt x="1692986" y="1683181"/>
                  </a:lnTo>
                  <a:lnTo>
                    <a:pt x="1692986" y="1499336"/>
                  </a:lnTo>
                  <a:lnTo>
                    <a:pt x="1877568" y="1499336"/>
                  </a:lnTo>
                  <a:lnTo>
                    <a:pt x="1877568" y="1496161"/>
                  </a:lnTo>
                  <a:lnTo>
                    <a:pt x="1692986" y="1496161"/>
                  </a:lnTo>
                  <a:lnTo>
                    <a:pt x="1692986" y="1312316"/>
                  </a:lnTo>
                  <a:lnTo>
                    <a:pt x="1877568" y="1312316"/>
                  </a:lnTo>
                  <a:lnTo>
                    <a:pt x="1877568" y="1309141"/>
                  </a:lnTo>
                  <a:lnTo>
                    <a:pt x="1692986" y="1309141"/>
                  </a:lnTo>
                  <a:lnTo>
                    <a:pt x="1692986" y="1297978"/>
                  </a:lnTo>
                  <a:lnTo>
                    <a:pt x="1689811" y="1297978"/>
                  </a:lnTo>
                  <a:lnTo>
                    <a:pt x="1689811" y="2244242"/>
                  </a:lnTo>
                  <a:lnTo>
                    <a:pt x="1505229" y="2244242"/>
                  </a:lnTo>
                  <a:lnTo>
                    <a:pt x="1505229" y="2060397"/>
                  </a:lnTo>
                  <a:lnTo>
                    <a:pt x="1689811" y="2060397"/>
                  </a:lnTo>
                  <a:lnTo>
                    <a:pt x="1689811" y="2057222"/>
                  </a:lnTo>
                  <a:lnTo>
                    <a:pt x="1505229" y="2057222"/>
                  </a:lnTo>
                  <a:lnTo>
                    <a:pt x="1505229" y="1873377"/>
                  </a:lnTo>
                  <a:lnTo>
                    <a:pt x="1689811" y="1873377"/>
                  </a:lnTo>
                  <a:lnTo>
                    <a:pt x="1689811" y="1870202"/>
                  </a:lnTo>
                  <a:lnTo>
                    <a:pt x="1505229" y="1870202"/>
                  </a:lnTo>
                  <a:lnTo>
                    <a:pt x="1505229" y="1686356"/>
                  </a:lnTo>
                  <a:lnTo>
                    <a:pt x="1689811" y="1686356"/>
                  </a:lnTo>
                  <a:lnTo>
                    <a:pt x="1689811" y="1683181"/>
                  </a:lnTo>
                  <a:lnTo>
                    <a:pt x="1505229" y="1683181"/>
                  </a:lnTo>
                  <a:lnTo>
                    <a:pt x="1505229" y="1499336"/>
                  </a:lnTo>
                  <a:lnTo>
                    <a:pt x="1689811" y="1499336"/>
                  </a:lnTo>
                  <a:lnTo>
                    <a:pt x="1689811" y="1496161"/>
                  </a:lnTo>
                  <a:lnTo>
                    <a:pt x="1505229" y="1496161"/>
                  </a:lnTo>
                  <a:lnTo>
                    <a:pt x="1505229" y="1312316"/>
                  </a:lnTo>
                  <a:lnTo>
                    <a:pt x="1689811" y="1312316"/>
                  </a:lnTo>
                  <a:lnTo>
                    <a:pt x="1689811" y="1309141"/>
                  </a:lnTo>
                  <a:lnTo>
                    <a:pt x="1505229" y="1309141"/>
                  </a:lnTo>
                  <a:lnTo>
                    <a:pt x="1505229" y="1297978"/>
                  </a:lnTo>
                  <a:lnTo>
                    <a:pt x="1502054" y="1297978"/>
                  </a:lnTo>
                  <a:lnTo>
                    <a:pt x="1502054" y="2244242"/>
                  </a:lnTo>
                  <a:lnTo>
                    <a:pt x="1317472" y="2244242"/>
                  </a:lnTo>
                  <a:lnTo>
                    <a:pt x="1317472" y="2060397"/>
                  </a:lnTo>
                  <a:lnTo>
                    <a:pt x="1502054" y="2060397"/>
                  </a:lnTo>
                  <a:lnTo>
                    <a:pt x="1502054" y="2057222"/>
                  </a:lnTo>
                  <a:lnTo>
                    <a:pt x="1317472" y="2057222"/>
                  </a:lnTo>
                  <a:lnTo>
                    <a:pt x="1317472" y="1873377"/>
                  </a:lnTo>
                  <a:lnTo>
                    <a:pt x="1502054" y="1873377"/>
                  </a:lnTo>
                  <a:lnTo>
                    <a:pt x="1502054" y="1870202"/>
                  </a:lnTo>
                  <a:lnTo>
                    <a:pt x="1317472" y="1870202"/>
                  </a:lnTo>
                  <a:lnTo>
                    <a:pt x="1317472" y="1686356"/>
                  </a:lnTo>
                  <a:lnTo>
                    <a:pt x="1502054" y="1686356"/>
                  </a:lnTo>
                  <a:lnTo>
                    <a:pt x="1502054" y="1683181"/>
                  </a:lnTo>
                  <a:lnTo>
                    <a:pt x="1317472" y="1683181"/>
                  </a:lnTo>
                  <a:lnTo>
                    <a:pt x="1317472" y="1499336"/>
                  </a:lnTo>
                  <a:lnTo>
                    <a:pt x="1502054" y="1499336"/>
                  </a:lnTo>
                  <a:lnTo>
                    <a:pt x="1502054" y="1496161"/>
                  </a:lnTo>
                  <a:lnTo>
                    <a:pt x="1317472" y="1496161"/>
                  </a:lnTo>
                  <a:lnTo>
                    <a:pt x="1317472" y="1312316"/>
                  </a:lnTo>
                  <a:lnTo>
                    <a:pt x="1502054" y="1312316"/>
                  </a:lnTo>
                  <a:lnTo>
                    <a:pt x="1502054" y="1309141"/>
                  </a:lnTo>
                  <a:lnTo>
                    <a:pt x="1317472" y="1309141"/>
                  </a:lnTo>
                  <a:lnTo>
                    <a:pt x="1317472" y="1125296"/>
                  </a:lnTo>
                  <a:lnTo>
                    <a:pt x="1487487" y="1125296"/>
                  </a:lnTo>
                  <a:lnTo>
                    <a:pt x="1487487" y="1122121"/>
                  </a:lnTo>
                  <a:lnTo>
                    <a:pt x="1317472" y="1122121"/>
                  </a:lnTo>
                  <a:lnTo>
                    <a:pt x="1317472" y="938276"/>
                  </a:lnTo>
                  <a:lnTo>
                    <a:pt x="1502054" y="938276"/>
                  </a:lnTo>
                  <a:lnTo>
                    <a:pt x="1502054" y="966787"/>
                  </a:lnTo>
                  <a:lnTo>
                    <a:pt x="1505229" y="966787"/>
                  </a:lnTo>
                  <a:lnTo>
                    <a:pt x="1505229" y="938276"/>
                  </a:lnTo>
                  <a:lnTo>
                    <a:pt x="1689811" y="938276"/>
                  </a:lnTo>
                  <a:lnTo>
                    <a:pt x="1689811" y="966787"/>
                  </a:lnTo>
                  <a:lnTo>
                    <a:pt x="1692986" y="966787"/>
                  </a:lnTo>
                  <a:lnTo>
                    <a:pt x="1692986" y="938276"/>
                  </a:lnTo>
                  <a:lnTo>
                    <a:pt x="1877568" y="938276"/>
                  </a:lnTo>
                  <a:lnTo>
                    <a:pt x="1877568" y="935101"/>
                  </a:lnTo>
                  <a:lnTo>
                    <a:pt x="1692986" y="935101"/>
                  </a:lnTo>
                  <a:lnTo>
                    <a:pt x="1692986" y="751255"/>
                  </a:lnTo>
                  <a:lnTo>
                    <a:pt x="1877568" y="751255"/>
                  </a:lnTo>
                  <a:lnTo>
                    <a:pt x="1877568" y="748080"/>
                  </a:lnTo>
                  <a:lnTo>
                    <a:pt x="1692986" y="748080"/>
                  </a:lnTo>
                  <a:lnTo>
                    <a:pt x="1692986" y="564235"/>
                  </a:lnTo>
                  <a:lnTo>
                    <a:pt x="1877568" y="564235"/>
                  </a:lnTo>
                  <a:lnTo>
                    <a:pt x="1877568" y="561060"/>
                  </a:lnTo>
                  <a:lnTo>
                    <a:pt x="1692986" y="561060"/>
                  </a:lnTo>
                  <a:lnTo>
                    <a:pt x="1692986" y="377215"/>
                  </a:lnTo>
                  <a:lnTo>
                    <a:pt x="1877568" y="377215"/>
                  </a:lnTo>
                  <a:lnTo>
                    <a:pt x="1877568" y="374040"/>
                  </a:lnTo>
                  <a:lnTo>
                    <a:pt x="1692986" y="374040"/>
                  </a:lnTo>
                  <a:lnTo>
                    <a:pt x="1692986" y="190195"/>
                  </a:lnTo>
                  <a:lnTo>
                    <a:pt x="1877568" y="190195"/>
                  </a:lnTo>
                  <a:lnTo>
                    <a:pt x="1877568" y="187020"/>
                  </a:lnTo>
                  <a:lnTo>
                    <a:pt x="1692986" y="187020"/>
                  </a:lnTo>
                  <a:lnTo>
                    <a:pt x="1692986" y="3175"/>
                  </a:lnTo>
                  <a:lnTo>
                    <a:pt x="1877568" y="3175"/>
                  </a:lnTo>
                  <a:lnTo>
                    <a:pt x="1877568" y="0"/>
                  </a:lnTo>
                  <a:lnTo>
                    <a:pt x="1692986" y="0"/>
                  </a:lnTo>
                  <a:lnTo>
                    <a:pt x="1689811" y="0"/>
                  </a:lnTo>
                  <a:lnTo>
                    <a:pt x="1689811" y="3175"/>
                  </a:lnTo>
                  <a:lnTo>
                    <a:pt x="1689811" y="935101"/>
                  </a:lnTo>
                  <a:lnTo>
                    <a:pt x="1505229" y="935101"/>
                  </a:lnTo>
                  <a:lnTo>
                    <a:pt x="1505229" y="751255"/>
                  </a:lnTo>
                  <a:lnTo>
                    <a:pt x="1689811" y="751255"/>
                  </a:lnTo>
                  <a:lnTo>
                    <a:pt x="1689811" y="748080"/>
                  </a:lnTo>
                  <a:lnTo>
                    <a:pt x="1505229" y="748080"/>
                  </a:lnTo>
                  <a:lnTo>
                    <a:pt x="1505229" y="564235"/>
                  </a:lnTo>
                  <a:lnTo>
                    <a:pt x="1689811" y="564235"/>
                  </a:lnTo>
                  <a:lnTo>
                    <a:pt x="1689811" y="561060"/>
                  </a:lnTo>
                  <a:lnTo>
                    <a:pt x="1505229" y="561060"/>
                  </a:lnTo>
                  <a:lnTo>
                    <a:pt x="1505229" y="377215"/>
                  </a:lnTo>
                  <a:lnTo>
                    <a:pt x="1689811" y="377215"/>
                  </a:lnTo>
                  <a:lnTo>
                    <a:pt x="1689811" y="374040"/>
                  </a:lnTo>
                  <a:lnTo>
                    <a:pt x="1505229" y="374040"/>
                  </a:lnTo>
                  <a:lnTo>
                    <a:pt x="1505229" y="190195"/>
                  </a:lnTo>
                  <a:lnTo>
                    <a:pt x="1689811" y="190195"/>
                  </a:lnTo>
                  <a:lnTo>
                    <a:pt x="1689811" y="187020"/>
                  </a:lnTo>
                  <a:lnTo>
                    <a:pt x="1505229" y="187020"/>
                  </a:lnTo>
                  <a:lnTo>
                    <a:pt x="1505229" y="3175"/>
                  </a:lnTo>
                  <a:lnTo>
                    <a:pt x="1689811" y="3175"/>
                  </a:lnTo>
                  <a:lnTo>
                    <a:pt x="1689811" y="0"/>
                  </a:lnTo>
                  <a:lnTo>
                    <a:pt x="1505229" y="0"/>
                  </a:lnTo>
                  <a:lnTo>
                    <a:pt x="1502054" y="0"/>
                  </a:lnTo>
                  <a:lnTo>
                    <a:pt x="1502054" y="3175"/>
                  </a:lnTo>
                  <a:lnTo>
                    <a:pt x="1502054" y="935101"/>
                  </a:lnTo>
                  <a:lnTo>
                    <a:pt x="1317472" y="935101"/>
                  </a:lnTo>
                  <a:lnTo>
                    <a:pt x="1317472" y="751255"/>
                  </a:lnTo>
                  <a:lnTo>
                    <a:pt x="1502054" y="751255"/>
                  </a:lnTo>
                  <a:lnTo>
                    <a:pt x="1502054" y="748080"/>
                  </a:lnTo>
                  <a:lnTo>
                    <a:pt x="1317472" y="748080"/>
                  </a:lnTo>
                  <a:lnTo>
                    <a:pt x="1317472" y="564235"/>
                  </a:lnTo>
                  <a:lnTo>
                    <a:pt x="1502054" y="564235"/>
                  </a:lnTo>
                  <a:lnTo>
                    <a:pt x="1502054" y="561060"/>
                  </a:lnTo>
                  <a:lnTo>
                    <a:pt x="1317472" y="561060"/>
                  </a:lnTo>
                  <a:lnTo>
                    <a:pt x="1317472" y="377215"/>
                  </a:lnTo>
                  <a:lnTo>
                    <a:pt x="1502054" y="377215"/>
                  </a:lnTo>
                  <a:lnTo>
                    <a:pt x="1502054" y="374040"/>
                  </a:lnTo>
                  <a:lnTo>
                    <a:pt x="1317472" y="374040"/>
                  </a:lnTo>
                  <a:lnTo>
                    <a:pt x="1317472" y="190195"/>
                  </a:lnTo>
                  <a:lnTo>
                    <a:pt x="1502054" y="190195"/>
                  </a:lnTo>
                  <a:lnTo>
                    <a:pt x="1502054" y="187020"/>
                  </a:lnTo>
                  <a:lnTo>
                    <a:pt x="1317472" y="187020"/>
                  </a:lnTo>
                  <a:lnTo>
                    <a:pt x="1317472" y="3175"/>
                  </a:lnTo>
                  <a:lnTo>
                    <a:pt x="1502054" y="3175"/>
                  </a:lnTo>
                  <a:lnTo>
                    <a:pt x="1502054" y="0"/>
                  </a:lnTo>
                  <a:lnTo>
                    <a:pt x="1317472" y="0"/>
                  </a:lnTo>
                  <a:lnTo>
                    <a:pt x="1314297" y="0"/>
                  </a:lnTo>
                  <a:lnTo>
                    <a:pt x="1314297" y="3175"/>
                  </a:lnTo>
                  <a:lnTo>
                    <a:pt x="1314297" y="2244242"/>
                  </a:lnTo>
                  <a:lnTo>
                    <a:pt x="1129715" y="2244242"/>
                  </a:lnTo>
                  <a:lnTo>
                    <a:pt x="1129715" y="2060397"/>
                  </a:lnTo>
                  <a:lnTo>
                    <a:pt x="1314297" y="2060397"/>
                  </a:lnTo>
                  <a:lnTo>
                    <a:pt x="1314297" y="2057222"/>
                  </a:lnTo>
                  <a:lnTo>
                    <a:pt x="1129715" y="2057222"/>
                  </a:lnTo>
                  <a:lnTo>
                    <a:pt x="1129715" y="1873377"/>
                  </a:lnTo>
                  <a:lnTo>
                    <a:pt x="1314297" y="1873377"/>
                  </a:lnTo>
                  <a:lnTo>
                    <a:pt x="1314297" y="1870202"/>
                  </a:lnTo>
                  <a:lnTo>
                    <a:pt x="1129715" y="1870202"/>
                  </a:lnTo>
                  <a:lnTo>
                    <a:pt x="1129715" y="1686356"/>
                  </a:lnTo>
                  <a:lnTo>
                    <a:pt x="1314297" y="1686356"/>
                  </a:lnTo>
                  <a:lnTo>
                    <a:pt x="1314297" y="1683181"/>
                  </a:lnTo>
                  <a:lnTo>
                    <a:pt x="1129715" y="1683181"/>
                  </a:lnTo>
                  <a:lnTo>
                    <a:pt x="1129715" y="1499336"/>
                  </a:lnTo>
                  <a:lnTo>
                    <a:pt x="1314297" y="1499336"/>
                  </a:lnTo>
                  <a:lnTo>
                    <a:pt x="1314297" y="1496161"/>
                  </a:lnTo>
                  <a:lnTo>
                    <a:pt x="1129715" y="1496161"/>
                  </a:lnTo>
                  <a:lnTo>
                    <a:pt x="1129715" y="1312316"/>
                  </a:lnTo>
                  <a:lnTo>
                    <a:pt x="1314297" y="1312316"/>
                  </a:lnTo>
                  <a:lnTo>
                    <a:pt x="1314297" y="1309141"/>
                  </a:lnTo>
                  <a:lnTo>
                    <a:pt x="1129715" y="1309141"/>
                  </a:lnTo>
                  <a:lnTo>
                    <a:pt x="1129715" y="1125296"/>
                  </a:lnTo>
                  <a:lnTo>
                    <a:pt x="1314297" y="1125296"/>
                  </a:lnTo>
                  <a:lnTo>
                    <a:pt x="1314297" y="1122121"/>
                  </a:lnTo>
                  <a:lnTo>
                    <a:pt x="1129715" y="1122121"/>
                  </a:lnTo>
                  <a:lnTo>
                    <a:pt x="1129715" y="938276"/>
                  </a:lnTo>
                  <a:lnTo>
                    <a:pt x="1314297" y="938276"/>
                  </a:lnTo>
                  <a:lnTo>
                    <a:pt x="1314297" y="935101"/>
                  </a:lnTo>
                  <a:lnTo>
                    <a:pt x="1129715" y="935101"/>
                  </a:lnTo>
                  <a:lnTo>
                    <a:pt x="1129715" y="751255"/>
                  </a:lnTo>
                  <a:lnTo>
                    <a:pt x="1314297" y="751255"/>
                  </a:lnTo>
                  <a:lnTo>
                    <a:pt x="1314297" y="748080"/>
                  </a:lnTo>
                  <a:lnTo>
                    <a:pt x="1129715" y="748080"/>
                  </a:lnTo>
                  <a:lnTo>
                    <a:pt x="1129715" y="564235"/>
                  </a:lnTo>
                  <a:lnTo>
                    <a:pt x="1314297" y="564235"/>
                  </a:lnTo>
                  <a:lnTo>
                    <a:pt x="1314297" y="561060"/>
                  </a:lnTo>
                  <a:lnTo>
                    <a:pt x="1129715" y="561060"/>
                  </a:lnTo>
                  <a:lnTo>
                    <a:pt x="1129715" y="377215"/>
                  </a:lnTo>
                  <a:lnTo>
                    <a:pt x="1314297" y="377215"/>
                  </a:lnTo>
                  <a:lnTo>
                    <a:pt x="1314297" y="374040"/>
                  </a:lnTo>
                  <a:lnTo>
                    <a:pt x="1129715" y="374040"/>
                  </a:lnTo>
                  <a:lnTo>
                    <a:pt x="1129715" y="190195"/>
                  </a:lnTo>
                  <a:lnTo>
                    <a:pt x="1314297" y="190195"/>
                  </a:lnTo>
                  <a:lnTo>
                    <a:pt x="1314297" y="187020"/>
                  </a:lnTo>
                  <a:lnTo>
                    <a:pt x="1129715" y="187020"/>
                  </a:lnTo>
                  <a:lnTo>
                    <a:pt x="1129715" y="3175"/>
                  </a:lnTo>
                  <a:lnTo>
                    <a:pt x="1314297" y="3175"/>
                  </a:lnTo>
                  <a:lnTo>
                    <a:pt x="1314297" y="0"/>
                  </a:lnTo>
                  <a:lnTo>
                    <a:pt x="1129715" y="0"/>
                  </a:lnTo>
                  <a:lnTo>
                    <a:pt x="1126540" y="0"/>
                  </a:lnTo>
                  <a:lnTo>
                    <a:pt x="1126540" y="3175"/>
                  </a:lnTo>
                  <a:lnTo>
                    <a:pt x="1126540" y="2244242"/>
                  </a:lnTo>
                  <a:lnTo>
                    <a:pt x="941959" y="2244242"/>
                  </a:lnTo>
                  <a:lnTo>
                    <a:pt x="941959" y="2060397"/>
                  </a:lnTo>
                  <a:lnTo>
                    <a:pt x="1126540" y="2060397"/>
                  </a:lnTo>
                  <a:lnTo>
                    <a:pt x="1126540" y="2057222"/>
                  </a:lnTo>
                  <a:lnTo>
                    <a:pt x="941959" y="2057222"/>
                  </a:lnTo>
                  <a:lnTo>
                    <a:pt x="941959" y="1873377"/>
                  </a:lnTo>
                  <a:lnTo>
                    <a:pt x="1126540" y="1873377"/>
                  </a:lnTo>
                  <a:lnTo>
                    <a:pt x="1126540" y="1870202"/>
                  </a:lnTo>
                  <a:lnTo>
                    <a:pt x="941959" y="1870202"/>
                  </a:lnTo>
                  <a:lnTo>
                    <a:pt x="941959" y="1686356"/>
                  </a:lnTo>
                  <a:lnTo>
                    <a:pt x="1126540" y="1686356"/>
                  </a:lnTo>
                  <a:lnTo>
                    <a:pt x="1126540" y="1683181"/>
                  </a:lnTo>
                  <a:lnTo>
                    <a:pt x="941959" y="1683181"/>
                  </a:lnTo>
                  <a:lnTo>
                    <a:pt x="941959" y="1499336"/>
                  </a:lnTo>
                  <a:lnTo>
                    <a:pt x="1126540" y="1499336"/>
                  </a:lnTo>
                  <a:lnTo>
                    <a:pt x="1126540" y="1496161"/>
                  </a:lnTo>
                  <a:lnTo>
                    <a:pt x="941959" y="1496161"/>
                  </a:lnTo>
                  <a:lnTo>
                    <a:pt x="941959" y="1312316"/>
                  </a:lnTo>
                  <a:lnTo>
                    <a:pt x="1126540" y="1312316"/>
                  </a:lnTo>
                  <a:lnTo>
                    <a:pt x="1126540" y="1309141"/>
                  </a:lnTo>
                  <a:lnTo>
                    <a:pt x="941959" y="1309141"/>
                  </a:lnTo>
                  <a:lnTo>
                    <a:pt x="941959" y="1125296"/>
                  </a:lnTo>
                  <a:lnTo>
                    <a:pt x="1126540" y="1125296"/>
                  </a:lnTo>
                  <a:lnTo>
                    <a:pt x="1126540" y="1122121"/>
                  </a:lnTo>
                  <a:lnTo>
                    <a:pt x="941959" y="1122121"/>
                  </a:lnTo>
                  <a:lnTo>
                    <a:pt x="941959" y="938276"/>
                  </a:lnTo>
                  <a:lnTo>
                    <a:pt x="1126540" y="938276"/>
                  </a:lnTo>
                  <a:lnTo>
                    <a:pt x="1126540" y="935101"/>
                  </a:lnTo>
                  <a:lnTo>
                    <a:pt x="941959" y="935101"/>
                  </a:lnTo>
                  <a:lnTo>
                    <a:pt x="941959" y="751255"/>
                  </a:lnTo>
                  <a:lnTo>
                    <a:pt x="1126540" y="751255"/>
                  </a:lnTo>
                  <a:lnTo>
                    <a:pt x="1126540" y="748080"/>
                  </a:lnTo>
                  <a:lnTo>
                    <a:pt x="941959" y="748080"/>
                  </a:lnTo>
                  <a:lnTo>
                    <a:pt x="941959" y="564235"/>
                  </a:lnTo>
                  <a:lnTo>
                    <a:pt x="1126540" y="564235"/>
                  </a:lnTo>
                  <a:lnTo>
                    <a:pt x="1126540" y="561060"/>
                  </a:lnTo>
                  <a:lnTo>
                    <a:pt x="941959" y="561060"/>
                  </a:lnTo>
                  <a:lnTo>
                    <a:pt x="941959" y="377215"/>
                  </a:lnTo>
                  <a:lnTo>
                    <a:pt x="1126540" y="377215"/>
                  </a:lnTo>
                  <a:lnTo>
                    <a:pt x="1126540" y="374040"/>
                  </a:lnTo>
                  <a:lnTo>
                    <a:pt x="941959" y="374040"/>
                  </a:lnTo>
                  <a:lnTo>
                    <a:pt x="941959" y="190195"/>
                  </a:lnTo>
                  <a:lnTo>
                    <a:pt x="1126540" y="190195"/>
                  </a:lnTo>
                  <a:lnTo>
                    <a:pt x="1126540" y="187020"/>
                  </a:lnTo>
                  <a:lnTo>
                    <a:pt x="941959" y="187020"/>
                  </a:lnTo>
                  <a:lnTo>
                    <a:pt x="941959" y="3175"/>
                  </a:lnTo>
                  <a:lnTo>
                    <a:pt x="1126540" y="3175"/>
                  </a:lnTo>
                  <a:lnTo>
                    <a:pt x="1126540" y="0"/>
                  </a:lnTo>
                  <a:lnTo>
                    <a:pt x="941959" y="0"/>
                  </a:lnTo>
                  <a:lnTo>
                    <a:pt x="938784" y="0"/>
                  </a:lnTo>
                  <a:lnTo>
                    <a:pt x="938784" y="3175"/>
                  </a:lnTo>
                  <a:lnTo>
                    <a:pt x="938784" y="2244242"/>
                  </a:lnTo>
                  <a:lnTo>
                    <a:pt x="754202" y="2244242"/>
                  </a:lnTo>
                  <a:lnTo>
                    <a:pt x="754202" y="2060397"/>
                  </a:lnTo>
                  <a:lnTo>
                    <a:pt x="938784" y="2060397"/>
                  </a:lnTo>
                  <a:lnTo>
                    <a:pt x="938784" y="2057222"/>
                  </a:lnTo>
                  <a:lnTo>
                    <a:pt x="754202" y="2057222"/>
                  </a:lnTo>
                  <a:lnTo>
                    <a:pt x="754202" y="1873377"/>
                  </a:lnTo>
                  <a:lnTo>
                    <a:pt x="938784" y="1873377"/>
                  </a:lnTo>
                  <a:lnTo>
                    <a:pt x="938784" y="1870202"/>
                  </a:lnTo>
                  <a:lnTo>
                    <a:pt x="754202" y="1870202"/>
                  </a:lnTo>
                  <a:lnTo>
                    <a:pt x="754202" y="1686356"/>
                  </a:lnTo>
                  <a:lnTo>
                    <a:pt x="938784" y="1686356"/>
                  </a:lnTo>
                  <a:lnTo>
                    <a:pt x="938784" y="1683181"/>
                  </a:lnTo>
                  <a:lnTo>
                    <a:pt x="754202" y="1683181"/>
                  </a:lnTo>
                  <a:lnTo>
                    <a:pt x="754202" y="1499336"/>
                  </a:lnTo>
                  <a:lnTo>
                    <a:pt x="938784" y="1499336"/>
                  </a:lnTo>
                  <a:lnTo>
                    <a:pt x="938784" y="1496161"/>
                  </a:lnTo>
                  <a:lnTo>
                    <a:pt x="754202" y="1496161"/>
                  </a:lnTo>
                  <a:lnTo>
                    <a:pt x="754202" y="1312316"/>
                  </a:lnTo>
                  <a:lnTo>
                    <a:pt x="938784" y="1312316"/>
                  </a:lnTo>
                  <a:lnTo>
                    <a:pt x="938784" y="1309141"/>
                  </a:lnTo>
                  <a:lnTo>
                    <a:pt x="754202" y="1309141"/>
                  </a:lnTo>
                  <a:lnTo>
                    <a:pt x="754202" y="1125296"/>
                  </a:lnTo>
                  <a:lnTo>
                    <a:pt x="938784" y="1125296"/>
                  </a:lnTo>
                  <a:lnTo>
                    <a:pt x="938784" y="1122121"/>
                  </a:lnTo>
                  <a:lnTo>
                    <a:pt x="754202" y="1122121"/>
                  </a:lnTo>
                  <a:lnTo>
                    <a:pt x="754202" y="938276"/>
                  </a:lnTo>
                  <a:lnTo>
                    <a:pt x="938784" y="938276"/>
                  </a:lnTo>
                  <a:lnTo>
                    <a:pt x="938784" y="935101"/>
                  </a:lnTo>
                  <a:lnTo>
                    <a:pt x="754202" y="935101"/>
                  </a:lnTo>
                  <a:lnTo>
                    <a:pt x="754202" y="751255"/>
                  </a:lnTo>
                  <a:lnTo>
                    <a:pt x="938784" y="751255"/>
                  </a:lnTo>
                  <a:lnTo>
                    <a:pt x="938784" y="748080"/>
                  </a:lnTo>
                  <a:lnTo>
                    <a:pt x="754202" y="748080"/>
                  </a:lnTo>
                  <a:lnTo>
                    <a:pt x="754202" y="564235"/>
                  </a:lnTo>
                  <a:lnTo>
                    <a:pt x="938784" y="564235"/>
                  </a:lnTo>
                  <a:lnTo>
                    <a:pt x="938784" y="561060"/>
                  </a:lnTo>
                  <a:lnTo>
                    <a:pt x="754202" y="561060"/>
                  </a:lnTo>
                  <a:lnTo>
                    <a:pt x="754202" y="377215"/>
                  </a:lnTo>
                  <a:lnTo>
                    <a:pt x="938784" y="377215"/>
                  </a:lnTo>
                  <a:lnTo>
                    <a:pt x="938784" y="374040"/>
                  </a:lnTo>
                  <a:lnTo>
                    <a:pt x="754202" y="374040"/>
                  </a:lnTo>
                  <a:lnTo>
                    <a:pt x="754202" y="190195"/>
                  </a:lnTo>
                  <a:lnTo>
                    <a:pt x="938784" y="190195"/>
                  </a:lnTo>
                  <a:lnTo>
                    <a:pt x="938784" y="187020"/>
                  </a:lnTo>
                  <a:lnTo>
                    <a:pt x="754202" y="187020"/>
                  </a:lnTo>
                  <a:lnTo>
                    <a:pt x="754202" y="3175"/>
                  </a:lnTo>
                  <a:lnTo>
                    <a:pt x="938784" y="3175"/>
                  </a:lnTo>
                  <a:lnTo>
                    <a:pt x="938784" y="0"/>
                  </a:lnTo>
                  <a:lnTo>
                    <a:pt x="754202" y="0"/>
                  </a:lnTo>
                  <a:lnTo>
                    <a:pt x="751027" y="0"/>
                  </a:lnTo>
                  <a:lnTo>
                    <a:pt x="751027" y="3175"/>
                  </a:lnTo>
                  <a:lnTo>
                    <a:pt x="751027" y="2244242"/>
                  </a:lnTo>
                  <a:lnTo>
                    <a:pt x="566445" y="2244242"/>
                  </a:lnTo>
                  <a:lnTo>
                    <a:pt x="566445" y="2060397"/>
                  </a:lnTo>
                  <a:lnTo>
                    <a:pt x="751027" y="2060397"/>
                  </a:lnTo>
                  <a:lnTo>
                    <a:pt x="751027" y="2057222"/>
                  </a:lnTo>
                  <a:lnTo>
                    <a:pt x="566445" y="2057222"/>
                  </a:lnTo>
                  <a:lnTo>
                    <a:pt x="566445" y="1873377"/>
                  </a:lnTo>
                  <a:lnTo>
                    <a:pt x="751027" y="1873377"/>
                  </a:lnTo>
                  <a:lnTo>
                    <a:pt x="751027" y="1870202"/>
                  </a:lnTo>
                  <a:lnTo>
                    <a:pt x="566445" y="1870202"/>
                  </a:lnTo>
                  <a:lnTo>
                    <a:pt x="566445" y="1686356"/>
                  </a:lnTo>
                  <a:lnTo>
                    <a:pt x="751027" y="1686356"/>
                  </a:lnTo>
                  <a:lnTo>
                    <a:pt x="751027" y="1683181"/>
                  </a:lnTo>
                  <a:lnTo>
                    <a:pt x="566445" y="1683181"/>
                  </a:lnTo>
                  <a:lnTo>
                    <a:pt x="566445" y="1499336"/>
                  </a:lnTo>
                  <a:lnTo>
                    <a:pt x="751027" y="1499336"/>
                  </a:lnTo>
                  <a:lnTo>
                    <a:pt x="751027" y="1496161"/>
                  </a:lnTo>
                  <a:lnTo>
                    <a:pt x="566445" y="1496161"/>
                  </a:lnTo>
                  <a:lnTo>
                    <a:pt x="566445" y="1312316"/>
                  </a:lnTo>
                  <a:lnTo>
                    <a:pt x="751027" y="1312316"/>
                  </a:lnTo>
                  <a:lnTo>
                    <a:pt x="751027" y="1309141"/>
                  </a:lnTo>
                  <a:lnTo>
                    <a:pt x="566445" y="1309141"/>
                  </a:lnTo>
                  <a:lnTo>
                    <a:pt x="566445" y="1125296"/>
                  </a:lnTo>
                  <a:lnTo>
                    <a:pt x="751027" y="1125296"/>
                  </a:lnTo>
                  <a:lnTo>
                    <a:pt x="751027" y="1122121"/>
                  </a:lnTo>
                  <a:lnTo>
                    <a:pt x="566445" y="1122121"/>
                  </a:lnTo>
                  <a:lnTo>
                    <a:pt x="566445" y="938276"/>
                  </a:lnTo>
                  <a:lnTo>
                    <a:pt x="751027" y="938276"/>
                  </a:lnTo>
                  <a:lnTo>
                    <a:pt x="751027" y="935101"/>
                  </a:lnTo>
                  <a:lnTo>
                    <a:pt x="566445" y="935101"/>
                  </a:lnTo>
                  <a:lnTo>
                    <a:pt x="566445" y="751255"/>
                  </a:lnTo>
                  <a:lnTo>
                    <a:pt x="751027" y="751255"/>
                  </a:lnTo>
                  <a:lnTo>
                    <a:pt x="751027" y="748080"/>
                  </a:lnTo>
                  <a:lnTo>
                    <a:pt x="566445" y="748080"/>
                  </a:lnTo>
                  <a:lnTo>
                    <a:pt x="566445" y="564235"/>
                  </a:lnTo>
                  <a:lnTo>
                    <a:pt x="751027" y="564235"/>
                  </a:lnTo>
                  <a:lnTo>
                    <a:pt x="751027" y="561060"/>
                  </a:lnTo>
                  <a:lnTo>
                    <a:pt x="566445" y="561060"/>
                  </a:lnTo>
                  <a:lnTo>
                    <a:pt x="566445" y="377215"/>
                  </a:lnTo>
                  <a:lnTo>
                    <a:pt x="751027" y="377215"/>
                  </a:lnTo>
                  <a:lnTo>
                    <a:pt x="751027" y="374040"/>
                  </a:lnTo>
                  <a:lnTo>
                    <a:pt x="566445" y="374040"/>
                  </a:lnTo>
                  <a:lnTo>
                    <a:pt x="566445" y="190195"/>
                  </a:lnTo>
                  <a:lnTo>
                    <a:pt x="751027" y="190195"/>
                  </a:lnTo>
                  <a:lnTo>
                    <a:pt x="751027" y="187020"/>
                  </a:lnTo>
                  <a:lnTo>
                    <a:pt x="566445" y="187020"/>
                  </a:lnTo>
                  <a:lnTo>
                    <a:pt x="566445" y="3175"/>
                  </a:lnTo>
                  <a:lnTo>
                    <a:pt x="751027" y="3175"/>
                  </a:lnTo>
                  <a:lnTo>
                    <a:pt x="751027" y="0"/>
                  </a:lnTo>
                  <a:lnTo>
                    <a:pt x="566445" y="0"/>
                  </a:lnTo>
                  <a:lnTo>
                    <a:pt x="563270" y="0"/>
                  </a:lnTo>
                  <a:lnTo>
                    <a:pt x="563270" y="3175"/>
                  </a:lnTo>
                  <a:lnTo>
                    <a:pt x="563270" y="2244242"/>
                  </a:lnTo>
                  <a:lnTo>
                    <a:pt x="378688" y="2244242"/>
                  </a:lnTo>
                  <a:lnTo>
                    <a:pt x="378688" y="2060397"/>
                  </a:lnTo>
                  <a:lnTo>
                    <a:pt x="563270" y="2060397"/>
                  </a:lnTo>
                  <a:lnTo>
                    <a:pt x="563270" y="2057222"/>
                  </a:lnTo>
                  <a:lnTo>
                    <a:pt x="378688" y="2057222"/>
                  </a:lnTo>
                  <a:lnTo>
                    <a:pt x="378688" y="1873377"/>
                  </a:lnTo>
                  <a:lnTo>
                    <a:pt x="563270" y="1873377"/>
                  </a:lnTo>
                  <a:lnTo>
                    <a:pt x="563270" y="1870202"/>
                  </a:lnTo>
                  <a:lnTo>
                    <a:pt x="378688" y="1870202"/>
                  </a:lnTo>
                  <a:lnTo>
                    <a:pt x="378688" y="1686356"/>
                  </a:lnTo>
                  <a:lnTo>
                    <a:pt x="563270" y="1686356"/>
                  </a:lnTo>
                  <a:lnTo>
                    <a:pt x="563270" y="1683181"/>
                  </a:lnTo>
                  <a:lnTo>
                    <a:pt x="378688" y="1683181"/>
                  </a:lnTo>
                  <a:lnTo>
                    <a:pt x="378688" y="1499336"/>
                  </a:lnTo>
                  <a:lnTo>
                    <a:pt x="563270" y="1499336"/>
                  </a:lnTo>
                  <a:lnTo>
                    <a:pt x="563270" y="1496161"/>
                  </a:lnTo>
                  <a:lnTo>
                    <a:pt x="378688" y="1496161"/>
                  </a:lnTo>
                  <a:lnTo>
                    <a:pt x="378688" y="1312316"/>
                  </a:lnTo>
                  <a:lnTo>
                    <a:pt x="563270" y="1312316"/>
                  </a:lnTo>
                  <a:lnTo>
                    <a:pt x="563270" y="1309141"/>
                  </a:lnTo>
                  <a:lnTo>
                    <a:pt x="378688" y="1309141"/>
                  </a:lnTo>
                  <a:lnTo>
                    <a:pt x="378688" y="1125296"/>
                  </a:lnTo>
                  <a:lnTo>
                    <a:pt x="563270" y="1125296"/>
                  </a:lnTo>
                  <a:lnTo>
                    <a:pt x="563270" y="1122121"/>
                  </a:lnTo>
                  <a:lnTo>
                    <a:pt x="378688" y="1122121"/>
                  </a:lnTo>
                  <a:lnTo>
                    <a:pt x="378688" y="938276"/>
                  </a:lnTo>
                  <a:lnTo>
                    <a:pt x="563270" y="938276"/>
                  </a:lnTo>
                  <a:lnTo>
                    <a:pt x="563270" y="935101"/>
                  </a:lnTo>
                  <a:lnTo>
                    <a:pt x="378688" y="935101"/>
                  </a:lnTo>
                  <a:lnTo>
                    <a:pt x="378688" y="751255"/>
                  </a:lnTo>
                  <a:lnTo>
                    <a:pt x="563270" y="751255"/>
                  </a:lnTo>
                  <a:lnTo>
                    <a:pt x="563270" y="748080"/>
                  </a:lnTo>
                  <a:lnTo>
                    <a:pt x="378688" y="748080"/>
                  </a:lnTo>
                  <a:lnTo>
                    <a:pt x="378688" y="564235"/>
                  </a:lnTo>
                  <a:lnTo>
                    <a:pt x="563270" y="564235"/>
                  </a:lnTo>
                  <a:lnTo>
                    <a:pt x="563270" y="561060"/>
                  </a:lnTo>
                  <a:lnTo>
                    <a:pt x="378688" y="561060"/>
                  </a:lnTo>
                  <a:lnTo>
                    <a:pt x="378688" y="377215"/>
                  </a:lnTo>
                  <a:lnTo>
                    <a:pt x="563270" y="377215"/>
                  </a:lnTo>
                  <a:lnTo>
                    <a:pt x="563270" y="374040"/>
                  </a:lnTo>
                  <a:lnTo>
                    <a:pt x="378688" y="374040"/>
                  </a:lnTo>
                  <a:lnTo>
                    <a:pt x="378688" y="190195"/>
                  </a:lnTo>
                  <a:lnTo>
                    <a:pt x="563270" y="190195"/>
                  </a:lnTo>
                  <a:lnTo>
                    <a:pt x="563270" y="187020"/>
                  </a:lnTo>
                  <a:lnTo>
                    <a:pt x="378688" y="187020"/>
                  </a:lnTo>
                  <a:lnTo>
                    <a:pt x="378688" y="3175"/>
                  </a:lnTo>
                  <a:lnTo>
                    <a:pt x="563270" y="3175"/>
                  </a:lnTo>
                  <a:lnTo>
                    <a:pt x="563270" y="0"/>
                  </a:lnTo>
                  <a:lnTo>
                    <a:pt x="378688" y="0"/>
                  </a:lnTo>
                  <a:lnTo>
                    <a:pt x="375513" y="0"/>
                  </a:lnTo>
                  <a:lnTo>
                    <a:pt x="375513" y="3175"/>
                  </a:lnTo>
                  <a:lnTo>
                    <a:pt x="375513" y="2244242"/>
                  </a:lnTo>
                  <a:lnTo>
                    <a:pt x="190931" y="2244242"/>
                  </a:lnTo>
                  <a:lnTo>
                    <a:pt x="190931" y="2060397"/>
                  </a:lnTo>
                  <a:lnTo>
                    <a:pt x="375513" y="2060397"/>
                  </a:lnTo>
                  <a:lnTo>
                    <a:pt x="375513" y="2057222"/>
                  </a:lnTo>
                  <a:lnTo>
                    <a:pt x="190931" y="2057222"/>
                  </a:lnTo>
                  <a:lnTo>
                    <a:pt x="190931" y="1873377"/>
                  </a:lnTo>
                  <a:lnTo>
                    <a:pt x="375513" y="1873377"/>
                  </a:lnTo>
                  <a:lnTo>
                    <a:pt x="375513" y="1870202"/>
                  </a:lnTo>
                  <a:lnTo>
                    <a:pt x="190931" y="1870202"/>
                  </a:lnTo>
                  <a:lnTo>
                    <a:pt x="190931" y="1686356"/>
                  </a:lnTo>
                  <a:lnTo>
                    <a:pt x="375513" y="1686356"/>
                  </a:lnTo>
                  <a:lnTo>
                    <a:pt x="375513" y="1683181"/>
                  </a:lnTo>
                  <a:lnTo>
                    <a:pt x="190931" y="1683181"/>
                  </a:lnTo>
                  <a:lnTo>
                    <a:pt x="190931" y="1499336"/>
                  </a:lnTo>
                  <a:lnTo>
                    <a:pt x="375513" y="1499336"/>
                  </a:lnTo>
                  <a:lnTo>
                    <a:pt x="375513" y="1496161"/>
                  </a:lnTo>
                  <a:lnTo>
                    <a:pt x="190931" y="1496161"/>
                  </a:lnTo>
                  <a:lnTo>
                    <a:pt x="190931" y="1312316"/>
                  </a:lnTo>
                  <a:lnTo>
                    <a:pt x="375513" y="1312316"/>
                  </a:lnTo>
                  <a:lnTo>
                    <a:pt x="375513" y="1309141"/>
                  </a:lnTo>
                  <a:lnTo>
                    <a:pt x="190931" y="1309141"/>
                  </a:lnTo>
                  <a:lnTo>
                    <a:pt x="190931" y="1125296"/>
                  </a:lnTo>
                  <a:lnTo>
                    <a:pt x="375513" y="1125296"/>
                  </a:lnTo>
                  <a:lnTo>
                    <a:pt x="375513" y="1122121"/>
                  </a:lnTo>
                  <a:lnTo>
                    <a:pt x="190931" y="1122121"/>
                  </a:lnTo>
                  <a:lnTo>
                    <a:pt x="190931" y="938276"/>
                  </a:lnTo>
                  <a:lnTo>
                    <a:pt x="375513" y="938276"/>
                  </a:lnTo>
                  <a:lnTo>
                    <a:pt x="375513" y="935101"/>
                  </a:lnTo>
                  <a:lnTo>
                    <a:pt x="190931" y="935101"/>
                  </a:lnTo>
                  <a:lnTo>
                    <a:pt x="190931" y="751255"/>
                  </a:lnTo>
                  <a:lnTo>
                    <a:pt x="375513" y="751255"/>
                  </a:lnTo>
                  <a:lnTo>
                    <a:pt x="375513" y="748080"/>
                  </a:lnTo>
                  <a:lnTo>
                    <a:pt x="190931" y="748080"/>
                  </a:lnTo>
                  <a:lnTo>
                    <a:pt x="190931" y="564235"/>
                  </a:lnTo>
                  <a:lnTo>
                    <a:pt x="375513" y="564235"/>
                  </a:lnTo>
                  <a:lnTo>
                    <a:pt x="375513" y="561060"/>
                  </a:lnTo>
                  <a:lnTo>
                    <a:pt x="190931" y="561060"/>
                  </a:lnTo>
                  <a:lnTo>
                    <a:pt x="190931" y="377215"/>
                  </a:lnTo>
                  <a:lnTo>
                    <a:pt x="375513" y="377215"/>
                  </a:lnTo>
                  <a:lnTo>
                    <a:pt x="375513" y="374040"/>
                  </a:lnTo>
                  <a:lnTo>
                    <a:pt x="190931" y="374040"/>
                  </a:lnTo>
                  <a:lnTo>
                    <a:pt x="190931" y="190195"/>
                  </a:lnTo>
                  <a:lnTo>
                    <a:pt x="375513" y="190195"/>
                  </a:lnTo>
                  <a:lnTo>
                    <a:pt x="375513" y="187020"/>
                  </a:lnTo>
                  <a:lnTo>
                    <a:pt x="190931" y="187020"/>
                  </a:lnTo>
                  <a:lnTo>
                    <a:pt x="190931" y="3175"/>
                  </a:lnTo>
                  <a:lnTo>
                    <a:pt x="375513" y="3175"/>
                  </a:lnTo>
                  <a:lnTo>
                    <a:pt x="375513" y="0"/>
                  </a:lnTo>
                  <a:lnTo>
                    <a:pt x="190931" y="0"/>
                  </a:lnTo>
                  <a:lnTo>
                    <a:pt x="187756" y="0"/>
                  </a:lnTo>
                  <a:lnTo>
                    <a:pt x="187756" y="3175"/>
                  </a:lnTo>
                  <a:lnTo>
                    <a:pt x="187756" y="2244242"/>
                  </a:lnTo>
                  <a:lnTo>
                    <a:pt x="3175" y="2244242"/>
                  </a:lnTo>
                  <a:lnTo>
                    <a:pt x="3175" y="2060397"/>
                  </a:lnTo>
                  <a:lnTo>
                    <a:pt x="187756" y="2060397"/>
                  </a:lnTo>
                  <a:lnTo>
                    <a:pt x="187756" y="2057222"/>
                  </a:lnTo>
                  <a:lnTo>
                    <a:pt x="3175" y="2057222"/>
                  </a:lnTo>
                  <a:lnTo>
                    <a:pt x="3175" y="1873377"/>
                  </a:lnTo>
                  <a:lnTo>
                    <a:pt x="187756" y="1873377"/>
                  </a:lnTo>
                  <a:lnTo>
                    <a:pt x="187756" y="1870202"/>
                  </a:lnTo>
                  <a:lnTo>
                    <a:pt x="3175" y="1870202"/>
                  </a:lnTo>
                  <a:lnTo>
                    <a:pt x="3175" y="1686356"/>
                  </a:lnTo>
                  <a:lnTo>
                    <a:pt x="187756" y="1686356"/>
                  </a:lnTo>
                  <a:lnTo>
                    <a:pt x="187756" y="1683181"/>
                  </a:lnTo>
                  <a:lnTo>
                    <a:pt x="3175" y="1683181"/>
                  </a:lnTo>
                  <a:lnTo>
                    <a:pt x="3175" y="1499336"/>
                  </a:lnTo>
                  <a:lnTo>
                    <a:pt x="187756" y="1499336"/>
                  </a:lnTo>
                  <a:lnTo>
                    <a:pt x="187756" y="1496161"/>
                  </a:lnTo>
                  <a:lnTo>
                    <a:pt x="3175" y="1496161"/>
                  </a:lnTo>
                  <a:lnTo>
                    <a:pt x="3175" y="1312316"/>
                  </a:lnTo>
                  <a:lnTo>
                    <a:pt x="187756" y="1312316"/>
                  </a:lnTo>
                  <a:lnTo>
                    <a:pt x="187756" y="1309141"/>
                  </a:lnTo>
                  <a:lnTo>
                    <a:pt x="3175" y="1309141"/>
                  </a:lnTo>
                  <a:lnTo>
                    <a:pt x="3175" y="1125296"/>
                  </a:lnTo>
                  <a:lnTo>
                    <a:pt x="187756" y="1125296"/>
                  </a:lnTo>
                  <a:lnTo>
                    <a:pt x="187756" y="1122121"/>
                  </a:lnTo>
                  <a:lnTo>
                    <a:pt x="3175" y="1122121"/>
                  </a:lnTo>
                  <a:lnTo>
                    <a:pt x="3175" y="938276"/>
                  </a:lnTo>
                  <a:lnTo>
                    <a:pt x="187756" y="938276"/>
                  </a:lnTo>
                  <a:lnTo>
                    <a:pt x="187756" y="935101"/>
                  </a:lnTo>
                  <a:lnTo>
                    <a:pt x="3175" y="935101"/>
                  </a:lnTo>
                  <a:lnTo>
                    <a:pt x="3175" y="751255"/>
                  </a:lnTo>
                  <a:lnTo>
                    <a:pt x="187756" y="751255"/>
                  </a:lnTo>
                  <a:lnTo>
                    <a:pt x="187756" y="748080"/>
                  </a:lnTo>
                  <a:lnTo>
                    <a:pt x="3175" y="748080"/>
                  </a:lnTo>
                  <a:lnTo>
                    <a:pt x="3175" y="564235"/>
                  </a:lnTo>
                  <a:lnTo>
                    <a:pt x="187756" y="564235"/>
                  </a:lnTo>
                  <a:lnTo>
                    <a:pt x="187756" y="561060"/>
                  </a:lnTo>
                  <a:lnTo>
                    <a:pt x="3175" y="561060"/>
                  </a:lnTo>
                  <a:lnTo>
                    <a:pt x="3175" y="377215"/>
                  </a:lnTo>
                  <a:lnTo>
                    <a:pt x="187756" y="377215"/>
                  </a:lnTo>
                  <a:lnTo>
                    <a:pt x="187756" y="374040"/>
                  </a:lnTo>
                  <a:lnTo>
                    <a:pt x="3175" y="374040"/>
                  </a:lnTo>
                  <a:lnTo>
                    <a:pt x="3175" y="190195"/>
                  </a:lnTo>
                  <a:lnTo>
                    <a:pt x="187756" y="190195"/>
                  </a:lnTo>
                  <a:lnTo>
                    <a:pt x="187756" y="187020"/>
                  </a:lnTo>
                  <a:lnTo>
                    <a:pt x="3175" y="187020"/>
                  </a:lnTo>
                  <a:lnTo>
                    <a:pt x="3175" y="3175"/>
                  </a:lnTo>
                  <a:lnTo>
                    <a:pt x="187756" y="3175"/>
                  </a:lnTo>
                  <a:lnTo>
                    <a:pt x="187756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75"/>
                  </a:lnTo>
                  <a:lnTo>
                    <a:pt x="0" y="2247417"/>
                  </a:lnTo>
                  <a:lnTo>
                    <a:pt x="3175" y="2247417"/>
                  </a:lnTo>
                  <a:lnTo>
                    <a:pt x="2256256" y="2247417"/>
                  </a:lnTo>
                  <a:lnTo>
                    <a:pt x="2256256" y="2244242"/>
                  </a:lnTo>
                  <a:lnTo>
                    <a:pt x="2256256" y="3175"/>
                  </a:lnTo>
                  <a:lnTo>
                    <a:pt x="2256256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6828" y="2491676"/>
              <a:ext cx="2475627" cy="19811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44144" y="2558046"/>
              <a:ext cx="2181225" cy="33655"/>
            </a:xfrm>
            <a:custGeom>
              <a:avLst/>
              <a:gdLst/>
              <a:ahLst/>
              <a:cxnLst/>
              <a:rect l="l" t="t" r="r" b="b"/>
              <a:pathLst>
                <a:path w="2181225" h="33655">
                  <a:moveTo>
                    <a:pt x="2180983" y="0"/>
                  </a:moveTo>
                  <a:lnTo>
                    <a:pt x="0" y="0"/>
                  </a:lnTo>
                  <a:lnTo>
                    <a:pt x="0" y="10274"/>
                  </a:lnTo>
                  <a:lnTo>
                    <a:pt x="0" y="20548"/>
                  </a:lnTo>
                  <a:lnTo>
                    <a:pt x="0" y="22974"/>
                  </a:lnTo>
                  <a:lnTo>
                    <a:pt x="0" y="33248"/>
                  </a:lnTo>
                  <a:lnTo>
                    <a:pt x="2180983" y="33248"/>
                  </a:lnTo>
                  <a:lnTo>
                    <a:pt x="2180983" y="22974"/>
                  </a:lnTo>
                  <a:lnTo>
                    <a:pt x="2180983" y="20548"/>
                  </a:lnTo>
                  <a:lnTo>
                    <a:pt x="2180983" y="10274"/>
                  </a:lnTo>
                  <a:lnTo>
                    <a:pt x="2180983" y="0"/>
                  </a:lnTo>
                  <a:close/>
                </a:path>
              </a:pathLst>
            </a:custGeom>
            <a:solidFill>
              <a:srgbClr val="4285F4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34924" y="2509786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5582" y="1353201"/>
              <a:ext cx="198120" cy="247506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534642" y="1480521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473682" y="1371307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19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19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4408" y="2501115"/>
              <a:ext cx="187325" cy="18732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7271" y="2520978"/>
              <a:ext cx="101599" cy="10159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62508" y="2516215"/>
              <a:ext cx="111124" cy="11112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6971" y="2314807"/>
              <a:ext cx="187325" cy="18732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89834" y="2334669"/>
              <a:ext cx="101599" cy="1016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85071" y="2329906"/>
              <a:ext cx="111124" cy="11112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75703" y="1137242"/>
              <a:ext cx="2363100" cy="33729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918562" y="1168082"/>
              <a:ext cx="2175510" cy="236854"/>
            </a:xfrm>
            <a:custGeom>
              <a:avLst/>
              <a:gdLst/>
              <a:ahLst/>
              <a:cxnLst/>
              <a:rect l="l" t="t" r="r" b="b"/>
              <a:pathLst>
                <a:path w="2175510" h="236855">
                  <a:moveTo>
                    <a:pt x="0" y="236619"/>
                  </a:moveTo>
                  <a:lnTo>
                    <a:pt x="48134" y="217559"/>
                  </a:lnTo>
                  <a:lnTo>
                    <a:pt x="96265" y="199299"/>
                  </a:lnTo>
                  <a:lnTo>
                    <a:pt x="144393" y="181839"/>
                  </a:lnTo>
                  <a:lnTo>
                    <a:pt x="192518" y="165180"/>
                  </a:lnTo>
                  <a:lnTo>
                    <a:pt x="240640" y="149321"/>
                  </a:lnTo>
                  <a:lnTo>
                    <a:pt x="288759" y="134262"/>
                  </a:lnTo>
                  <a:lnTo>
                    <a:pt x="336875" y="120003"/>
                  </a:lnTo>
                  <a:lnTo>
                    <a:pt x="384988" y="106545"/>
                  </a:lnTo>
                  <a:lnTo>
                    <a:pt x="433098" y="93886"/>
                  </a:lnTo>
                  <a:lnTo>
                    <a:pt x="481205" y="82028"/>
                  </a:lnTo>
                  <a:lnTo>
                    <a:pt x="529309" y="70970"/>
                  </a:lnTo>
                  <a:lnTo>
                    <a:pt x="577410" y="60713"/>
                  </a:lnTo>
                  <a:lnTo>
                    <a:pt x="625508" y="51256"/>
                  </a:lnTo>
                  <a:lnTo>
                    <a:pt x="673602" y="42598"/>
                  </a:lnTo>
                  <a:lnTo>
                    <a:pt x="721694" y="34742"/>
                  </a:lnTo>
                  <a:lnTo>
                    <a:pt x="769782" y="27685"/>
                  </a:lnTo>
                  <a:lnTo>
                    <a:pt x="817868" y="21429"/>
                  </a:lnTo>
                  <a:lnTo>
                    <a:pt x="865951" y="15972"/>
                  </a:lnTo>
                  <a:lnTo>
                    <a:pt x="914030" y="11316"/>
                  </a:lnTo>
                  <a:lnTo>
                    <a:pt x="962106" y="7461"/>
                  </a:lnTo>
                  <a:lnTo>
                    <a:pt x="1010180" y="4405"/>
                  </a:lnTo>
                  <a:lnTo>
                    <a:pt x="1058250" y="2150"/>
                  </a:lnTo>
                  <a:lnTo>
                    <a:pt x="1106317" y="695"/>
                  </a:lnTo>
                  <a:lnTo>
                    <a:pt x="1154382" y="40"/>
                  </a:lnTo>
                  <a:lnTo>
                    <a:pt x="1202443" y="185"/>
                  </a:lnTo>
                  <a:lnTo>
                    <a:pt x="1250501" y="1131"/>
                  </a:lnTo>
                  <a:lnTo>
                    <a:pt x="1298556" y="2877"/>
                  </a:lnTo>
                  <a:lnTo>
                    <a:pt x="1346608" y="5423"/>
                  </a:lnTo>
                  <a:lnTo>
                    <a:pt x="1394657" y="8769"/>
                  </a:lnTo>
                  <a:lnTo>
                    <a:pt x="1442703" y="12916"/>
                  </a:lnTo>
                  <a:lnTo>
                    <a:pt x="1490746" y="17863"/>
                  </a:lnTo>
                  <a:lnTo>
                    <a:pt x="1538786" y="23610"/>
                  </a:lnTo>
                  <a:lnTo>
                    <a:pt x="1586823" y="30157"/>
                  </a:lnTo>
                  <a:lnTo>
                    <a:pt x="1634856" y="37505"/>
                  </a:lnTo>
                  <a:lnTo>
                    <a:pt x="1682887" y="45652"/>
                  </a:lnTo>
                  <a:lnTo>
                    <a:pt x="1730915" y="54600"/>
                  </a:lnTo>
                  <a:lnTo>
                    <a:pt x="1778939" y="64348"/>
                  </a:lnTo>
                  <a:lnTo>
                    <a:pt x="1826961" y="74897"/>
                  </a:lnTo>
                  <a:lnTo>
                    <a:pt x="1874979" y="86245"/>
                  </a:lnTo>
                  <a:lnTo>
                    <a:pt x="1922995" y="98394"/>
                  </a:lnTo>
                  <a:lnTo>
                    <a:pt x="1971007" y="111343"/>
                  </a:lnTo>
                  <a:lnTo>
                    <a:pt x="2019017" y="125093"/>
                  </a:lnTo>
                  <a:lnTo>
                    <a:pt x="2067023" y="139642"/>
                  </a:lnTo>
                  <a:lnTo>
                    <a:pt x="2115026" y="154992"/>
                  </a:lnTo>
                  <a:lnTo>
                    <a:pt x="2163027" y="171142"/>
                  </a:lnTo>
                  <a:lnTo>
                    <a:pt x="2174975" y="175500"/>
                  </a:lnTo>
                </a:path>
              </a:pathLst>
            </a:custGeom>
            <a:ln w="25400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060718" y="1281921"/>
              <a:ext cx="135890" cy="114935"/>
            </a:xfrm>
            <a:custGeom>
              <a:avLst/>
              <a:gdLst/>
              <a:ahLst/>
              <a:cxnLst/>
              <a:rect l="l" t="t" r="r" b="b"/>
              <a:pathLst>
                <a:path w="135889" h="114934">
                  <a:moveTo>
                    <a:pt x="41775" y="0"/>
                  </a:moveTo>
                  <a:lnTo>
                    <a:pt x="0" y="114538"/>
                  </a:lnTo>
                  <a:lnTo>
                    <a:pt x="135427" y="99044"/>
                  </a:lnTo>
                  <a:lnTo>
                    <a:pt x="41775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482425" y="1447742"/>
              <a:ext cx="2266315" cy="2257425"/>
            </a:xfrm>
            <a:custGeom>
              <a:avLst/>
              <a:gdLst/>
              <a:ahLst/>
              <a:cxnLst/>
              <a:rect l="l" t="t" r="r" b="b"/>
              <a:pathLst>
                <a:path w="2266315" h="2257425">
                  <a:moveTo>
                    <a:pt x="194107" y="0"/>
                  </a:moveTo>
                  <a:lnTo>
                    <a:pt x="194107" y="2256937"/>
                  </a:lnTo>
                </a:path>
                <a:path w="2266315" h="2257425">
                  <a:moveTo>
                    <a:pt x="381864" y="0"/>
                  </a:moveTo>
                  <a:lnTo>
                    <a:pt x="381864" y="2256937"/>
                  </a:lnTo>
                </a:path>
                <a:path w="2266315" h="2257425">
                  <a:moveTo>
                    <a:pt x="569621" y="0"/>
                  </a:moveTo>
                  <a:lnTo>
                    <a:pt x="569621" y="2256937"/>
                  </a:lnTo>
                </a:path>
                <a:path w="2266315" h="2257425">
                  <a:moveTo>
                    <a:pt x="757378" y="0"/>
                  </a:moveTo>
                  <a:lnTo>
                    <a:pt x="757378" y="2256937"/>
                  </a:lnTo>
                </a:path>
                <a:path w="2266315" h="2257425">
                  <a:moveTo>
                    <a:pt x="945135" y="0"/>
                  </a:moveTo>
                  <a:lnTo>
                    <a:pt x="945135" y="2256937"/>
                  </a:lnTo>
                </a:path>
                <a:path w="2266315" h="2257425">
                  <a:moveTo>
                    <a:pt x="1132892" y="0"/>
                  </a:moveTo>
                  <a:lnTo>
                    <a:pt x="1132892" y="2256937"/>
                  </a:lnTo>
                </a:path>
                <a:path w="2266315" h="2257425">
                  <a:moveTo>
                    <a:pt x="1320650" y="0"/>
                  </a:moveTo>
                  <a:lnTo>
                    <a:pt x="1320650" y="2256937"/>
                  </a:lnTo>
                </a:path>
                <a:path w="2266315" h="2257425">
                  <a:moveTo>
                    <a:pt x="1508406" y="0"/>
                  </a:moveTo>
                  <a:lnTo>
                    <a:pt x="1508406" y="2256937"/>
                  </a:lnTo>
                </a:path>
                <a:path w="2266315" h="2257425">
                  <a:moveTo>
                    <a:pt x="1696163" y="0"/>
                  </a:moveTo>
                  <a:lnTo>
                    <a:pt x="1696163" y="2256937"/>
                  </a:lnTo>
                </a:path>
                <a:path w="2266315" h="2257425">
                  <a:moveTo>
                    <a:pt x="1883920" y="0"/>
                  </a:moveTo>
                  <a:lnTo>
                    <a:pt x="1883920" y="2256937"/>
                  </a:lnTo>
                </a:path>
                <a:path w="2266315" h="2257425">
                  <a:moveTo>
                    <a:pt x="2071678" y="0"/>
                  </a:moveTo>
                  <a:lnTo>
                    <a:pt x="2071678" y="2256937"/>
                  </a:lnTo>
                </a:path>
                <a:path w="2266315" h="2257425">
                  <a:moveTo>
                    <a:pt x="0" y="193369"/>
                  </a:moveTo>
                  <a:lnTo>
                    <a:pt x="2265785" y="193369"/>
                  </a:lnTo>
                </a:path>
                <a:path w="2266315" h="2257425">
                  <a:moveTo>
                    <a:pt x="0" y="380389"/>
                  </a:moveTo>
                  <a:lnTo>
                    <a:pt x="2265785" y="380389"/>
                  </a:lnTo>
                </a:path>
                <a:path w="2266315" h="2257425">
                  <a:moveTo>
                    <a:pt x="0" y="567409"/>
                  </a:moveTo>
                  <a:lnTo>
                    <a:pt x="2265785" y="567409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482425" y="2202171"/>
              <a:ext cx="2166620" cy="0"/>
            </a:xfrm>
            <a:custGeom>
              <a:avLst/>
              <a:gdLst/>
              <a:ahLst/>
              <a:cxnLst/>
              <a:rect l="l" t="t" r="r" b="b"/>
              <a:pathLst>
                <a:path w="2166620" h="0">
                  <a:moveTo>
                    <a:pt x="0" y="0"/>
                  </a:moveTo>
                  <a:lnTo>
                    <a:pt x="2166274" y="0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482425" y="1447742"/>
              <a:ext cx="2266315" cy="2257425"/>
            </a:xfrm>
            <a:custGeom>
              <a:avLst/>
              <a:gdLst/>
              <a:ahLst/>
              <a:cxnLst/>
              <a:rect l="l" t="t" r="r" b="b"/>
              <a:pathLst>
                <a:path w="2266315" h="2257425">
                  <a:moveTo>
                    <a:pt x="0" y="941448"/>
                  </a:moveTo>
                  <a:lnTo>
                    <a:pt x="2265785" y="941448"/>
                  </a:lnTo>
                </a:path>
                <a:path w="2266315" h="2257425">
                  <a:moveTo>
                    <a:pt x="0" y="1128468"/>
                  </a:moveTo>
                  <a:lnTo>
                    <a:pt x="2265785" y="1128468"/>
                  </a:lnTo>
                </a:path>
                <a:path w="2266315" h="2257425">
                  <a:moveTo>
                    <a:pt x="0" y="1315488"/>
                  </a:moveTo>
                  <a:lnTo>
                    <a:pt x="2265785" y="1315488"/>
                  </a:lnTo>
                </a:path>
                <a:path w="2266315" h="2257425">
                  <a:moveTo>
                    <a:pt x="0" y="1502507"/>
                  </a:moveTo>
                  <a:lnTo>
                    <a:pt x="2265785" y="1502507"/>
                  </a:lnTo>
                </a:path>
                <a:path w="2266315" h="2257425">
                  <a:moveTo>
                    <a:pt x="0" y="1689527"/>
                  </a:moveTo>
                  <a:lnTo>
                    <a:pt x="2265785" y="1689527"/>
                  </a:lnTo>
                </a:path>
                <a:path w="2266315" h="2257425">
                  <a:moveTo>
                    <a:pt x="0" y="1876548"/>
                  </a:moveTo>
                  <a:lnTo>
                    <a:pt x="2265785" y="1876548"/>
                  </a:lnTo>
                </a:path>
                <a:path w="2266315" h="2257425">
                  <a:moveTo>
                    <a:pt x="0" y="2063567"/>
                  </a:moveTo>
                  <a:lnTo>
                    <a:pt x="2265785" y="2063567"/>
                  </a:lnTo>
                </a:path>
                <a:path w="2266315" h="2257425">
                  <a:moveTo>
                    <a:pt x="6350" y="0"/>
                  </a:moveTo>
                  <a:lnTo>
                    <a:pt x="6350" y="225693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8741860" y="1447742"/>
              <a:ext cx="0" cy="2257425"/>
            </a:xfrm>
            <a:custGeom>
              <a:avLst/>
              <a:gdLst/>
              <a:ahLst/>
              <a:cxnLst/>
              <a:rect l="l" t="t" r="r" b="b"/>
              <a:pathLst>
                <a:path w="0" h="2257425">
                  <a:moveTo>
                    <a:pt x="0" y="902738"/>
                  </a:moveTo>
                  <a:lnTo>
                    <a:pt x="0" y="2256937"/>
                  </a:lnTo>
                </a:path>
                <a:path w="0" h="2257425">
                  <a:moveTo>
                    <a:pt x="0" y="0"/>
                  </a:moveTo>
                  <a:lnTo>
                    <a:pt x="0" y="57155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482425" y="1454092"/>
              <a:ext cx="2266315" cy="2244725"/>
            </a:xfrm>
            <a:custGeom>
              <a:avLst/>
              <a:gdLst/>
              <a:ahLst/>
              <a:cxnLst/>
              <a:rect l="l" t="t" r="r" b="b"/>
              <a:pathLst>
                <a:path w="2266315" h="2244725">
                  <a:moveTo>
                    <a:pt x="0" y="0"/>
                  </a:moveTo>
                  <a:lnTo>
                    <a:pt x="2265785" y="0"/>
                  </a:lnTo>
                </a:path>
                <a:path w="2266315" h="2244725">
                  <a:moveTo>
                    <a:pt x="0" y="2244237"/>
                  </a:moveTo>
                  <a:lnTo>
                    <a:pt x="2265785" y="224423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1544" y="2491676"/>
              <a:ext cx="2475627" cy="198119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6518864" y="2570736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700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6409639" y="2509786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10297" y="1353201"/>
              <a:ext cx="198120" cy="2475067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7609357" y="1480521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7548397" y="1371307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20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20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59490" y="2119792"/>
              <a:ext cx="184150" cy="18415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00764" y="2138067"/>
              <a:ext cx="101599" cy="10159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97590" y="2134892"/>
              <a:ext cx="107949" cy="10795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07290" y="1758453"/>
              <a:ext cx="184150" cy="18414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48565" y="1776727"/>
              <a:ext cx="101600" cy="10160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45390" y="1773553"/>
              <a:ext cx="107949" cy="107950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2678535" y="908050"/>
            <a:ext cx="384175" cy="247015"/>
          </a:xfrm>
          <a:prstGeom prst="rect">
            <a:avLst/>
          </a:prstGeom>
          <a:solidFill>
            <a:srgbClr val="A1C2FA"/>
          </a:solidFill>
        </p:spPr>
        <p:txBody>
          <a:bodyPr wrap="square" lIns="0" tIns="698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074899" y="908050"/>
            <a:ext cx="373380" cy="247015"/>
          </a:xfrm>
          <a:prstGeom prst="rect">
            <a:avLst/>
          </a:prstGeom>
          <a:solidFill>
            <a:srgbClr val="A1C2FA"/>
          </a:solidFill>
        </p:spPr>
        <p:txBody>
          <a:bodyPr wrap="square" lIns="0" tIns="6985" rIns="0" bIns="0" rtlCol="0" vert="horz">
            <a:spAutoFit/>
          </a:bodyPr>
          <a:lstStyle/>
          <a:p>
            <a:pPr algn="ctr" marL="15240">
              <a:lnSpc>
                <a:spcPct val="100000"/>
              </a:lnSpc>
              <a:spcBef>
                <a:spcPts val="55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678535" y="1182875"/>
            <a:ext cx="384175" cy="259079"/>
          </a:xfrm>
          <a:prstGeom prst="rect">
            <a:avLst/>
          </a:prstGeom>
          <a:solidFill>
            <a:srgbClr val="A1C2FA"/>
          </a:solidFill>
        </p:spPr>
        <p:txBody>
          <a:bodyPr wrap="square" lIns="0" tIns="6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074899" y="1182875"/>
            <a:ext cx="373380" cy="259079"/>
          </a:xfrm>
          <a:prstGeom prst="rect">
            <a:avLst/>
          </a:prstGeom>
          <a:solidFill>
            <a:srgbClr val="A1C2FA"/>
          </a:solidFill>
        </p:spPr>
        <p:txBody>
          <a:bodyPr wrap="square" lIns="0" tIns="635" rIns="0" bIns="0" rtlCol="0" vert="horz">
            <a:spAutoFit/>
          </a:bodyPr>
          <a:lstStyle/>
          <a:p>
            <a:pPr algn="ctr" marL="15240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2654300" y="889000"/>
            <a:ext cx="4632325" cy="586105"/>
            <a:chOff x="2654300" y="889000"/>
            <a:chExt cx="4632325" cy="586105"/>
          </a:xfrm>
        </p:grpSpPr>
        <p:sp>
          <p:nvSpPr>
            <p:cNvPr id="55" name="object 55"/>
            <p:cNvSpPr/>
            <p:nvPr/>
          </p:nvSpPr>
          <p:spPr>
            <a:xfrm>
              <a:off x="2660650" y="895350"/>
              <a:ext cx="815975" cy="549910"/>
            </a:xfrm>
            <a:custGeom>
              <a:avLst/>
              <a:gdLst/>
              <a:ahLst/>
              <a:cxnLst/>
              <a:rect l="l" t="t" r="r" b="b"/>
              <a:pathLst>
                <a:path w="815975" h="549910">
                  <a:moveTo>
                    <a:pt x="407899" y="0"/>
                  </a:moveTo>
                  <a:lnTo>
                    <a:pt x="407899" y="549552"/>
                  </a:lnTo>
                </a:path>
                <a:path w="815975" h="549910">
                  <a:moveTo>
                    <a:pt x="0" y="274776"/>
                  </a:moveTo>
                  <a:lnTo>
                    <a:pt x="815799" y="274776"/>
                  </a:lnTo>
                </a:path>
                <a:path w="815975" h="549910">
                  <a:moveTo>
                    <a:pt x="6350" y="0"/>
                  </a:moveTo>
                  <a:lnTo>
                    <a:pt x="6350" y="549552"/>
                  </a:lnTo>
                </a:path>
                <a:path w="815975" h="549910">
                  <a:moveTo>
                    <a:pt x="809449" y="0"/>
                  </a:moveTo>
                  <a:lnTo>
                    <a:pt x="809449" y="549552"/>
                  </a:lnTo>
                </a:path>
                <a:path w="815975" h="549910">
                  <a:moveTo>
                    <a:pt x="0" y="6350"/>
                  </a:moveTo>
                  <a:lnTo>
                    <a:pt x="815799" y="6350"/>
                  </a:lnTo>
                </a:path>
                <a:path w="815975" h="549910">
                  <a:moveTo>
                    <a:pt x="0" y="543202"/>
                  </a:moveTo>
                  <a:lnTo>
                    <a:pt x="815799" y="54320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22901" y="1137242"/>
              <a:ext cx="2363100" cy="337293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4965761" y="1168082"/>
              <a:ext cx="2175510" cy="236854"/>
            </a:xfrm>
            <a:custGeom>
              <a:avLst/>
              <a:gdLst/>
              <a:ahLst/>
              <a:cxnLst/>
              <a:rect l="l" t="t" r="r" b="b"/>
              <a:pathLst>
                <a:path w="2175509" h="236855">
                  <a:moveTo>
                    <a:pt x="0" y="236619"/>
                  </a:moveTo>
                  <a:lnTo>
                    <a:pt x="48134" y="217559"/>
                  </a:lnTo>
                  <a:lnTo>
                    <a:pt x="96265" y="199299"/>
                  </a:lnTo>
                  <a:lnTo>
                    <a:pt x="144393" y="181839"/>
                  </a:lnTo>
                  <a:lnTo>
                    <a:pt x="192518" y="165180"/>
                  </a:lnTo>
                  <a:lnTo>
                    <a:pt x="240640" y="149321"/>
                  </a:lnTo>
                  <a:lnTo>
                    <a:pt x="288759" y="134262"/>
                  </a:lnTo>
                  <a:lnTo>
                    <a:pt x="336875" y="120003"/>
                  </a:lnTo>
                  <a:lnTo>
                    <a:pt x="384988" y="106545"/>
                  </a:lnTo>
                  <a:lnTo>
                    <a:pt x="433098" y="93886"/>
                  </a:lnTo>
                  <a:lnTo>
                    <a:pt x="481205" y="82028"/>
                  </a:lnTo>
                  <a:lnTo>
                    <a:pt x="529309" y="70970"/>
                  </a:lnTo>
                  <a:lnTo>
                    <a:pt x="577410" y="60713"/>
                  </a:lnTo>
                  <a:lnTo>
                    <a:pt x="625508" y="51256"/>
                  </a:lnTo>
                  <a:lnTo>
                    <a:pt x="673602" y="42598"/>
                  </a:lnTo>
                  <a:lnTo>
                    <a:pt x="721694" y="34742"/>
                  </a:lnTo>
                  <a:lnTo>
                    <a:pt x="769782" y="27685"/>
                  </a:lnTo>
                  <a:lnTo>
                    <a:pt x="817868" y="21429"/>
                  </a:lnTo>
                  <a:lnTo>
                    <a:pt x="865951" y="15972"/>
                  </a:lnTo>
                  <a:lnTo>
                    <a:pt x="914030" y="11316"/>
                  </a:lnTo>
                  <a:lnTo>
                    <a:pt x="962106" y="7461"/>
                  </a:lnTo>
                  <a:lnTo>
                    <a:pt x="1010180" y="4405"/>
                  </a:lnTo>
                  <a:lnTo>
                    <a:pt x="1058250" y="2150"/>
                  </a:lnTo>
                  <a:lnTo>
                    <a:pt x="1106317" y="695"/>
                  </a:lnTo>
                  <a:lnTo>
                    <a:pt x="1154382" y="40"/>
                  </a:lnTo>
                  <a:lnTo>
                    <a:pt x="1202443" y="185"/>
                  </a:lnTo>
                  <a:lnTo>
                    <a:pt x="1250501" y="1131"/>
                  </a:lnTo>
                  <a:lnTo>
                    <a:pt x="1298556" y="2877"/>
                  </a:lnTo>
                  <a:lnTo>
                    <a:pt x="1346608" y="5423"/>
                  </a:lnTo>
                  <a:lnTo>
                    <a:pt x="1394657" y="8769"/>
                  </a:lnTo>
                  <a:lnTo>
                    <a:pt x="1442703" y="12916"/>
                  </a:lnTo>
                  <a:lnTo>
                    <a:pt x="1490746" y="17863"/>
                  </a:lnTo>
                  <a:lnTo>
                    <a:pt x="1538786" y="23610"/>
                  </a:lnTo>
                  <a:lnTo>
                    <a:pt x="1586823" y="30157"/>
                  </a:lnTo>
                  <a:lnTo>
                    <a:pt x="1634856" y="37505"/>
                  </a:lnTo>
                  <a:lnTo>
                    <a:pt x="1682887" y="45652"/>
                  </a:lnTo>
                  <a:lnTo>
                    <a:pt x="1730915" y="54600"/>
                  </a:lnTo>
                  <a:lnTo>
                    <a:pt x="1778939" y="64348"/>
                  </a:lnTo>
                  <a:lnTo>
                    <a:pt x="1826961" y="74897"/>
                  </a:lnTo>
                  <a:lnTo>
                    <a:pt x="1874979" y="86245"/>
                  </a:lnTo>
                  <a:lnTo>
                    <a:pt x="1922995" y="98394"/>
                  </a:lnTo>
                  <a:lnTo>
                    <a:pt x="1971007" y="111343"/>
                  </a:lnTo>
                  <a:lnTo>
                    <a:pt x="2019017" y="125093"/>
                  </a:lnTo>
                  <a:lnTo>
                    <a:pt x="2067023" y="139642"/>
                  </a:lnTo>
                  <a:lnTo>
                    <a:pt x="2115026" y="154992"/>
                  </a:lnTo>
                  <a:lnTo>
                    <a:pt x="2163027" y="171142"/>
                  </a:lnTo>
                  <a:lnTo>
                    <a:pt x="2174975" y="175500"/>
                  </a:lnTo>
                </a:path>
              </a:pathLst>
            </a:custGeom>
            <a:ln w="25400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7107916" y="1281921"/>
              <a:ext cx="135890" cy="114935"/>
            </a:xfrm>
            <a:custGeom>
              <a:avLst/>
              <a:gdLst/>
              <a:ahLst/>
              <a:cxnLst/>
              <a:rect l="l" t="t" r="r" b="b"/>
              <a:pathLst>
                <a:path w="135890" h="114934">
                  <a:moveTo>
                    <a:pt x="41775" y="0"/>
                  </a:moveTo>
                  <a:lnTo>
                    <a:pt x="0" y="114538"/>
                  </a:lnTo>
                  <a:lnTo>
                    <a:pt x="135426" y="99044"/>
                  </a:lnTo>
                  <a:lnTo>
                    <a:pt x="41775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/>
          <p:cNvSpPr txBox="1"/>
          <p:nvPr/>
        </p:nvSpPr>
        <p:spPr>
          <a:xfrm>
            <a:off x="5713835" y="908050"/>
            <a:ext cx="384175" cy="248285"/>
          </a:xfrm>
          <a:prstGeom prst="rect">
            <a:avLst/>
          </a:prstGeom>
          <a:solidFill>
            <a:srgbClr val="A1C2FA"/>
          </a:solidFill>
        </p:spPr>
        <p:txBody>
          <a:bodyPr wrap="square" lIns="0" tIns="698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110199" y="908050"/>
            <a:ext cx="372745" cy="248285"/>
          </a:xfrm>
          <a:prstGeom prst="rect">
            <a:avLst/>
          </a:prstGeom>
          <a:solidFill>
            <a:srgbClr val="A1C2FA"/>
          </a:solidFill>
        </p:spPr>
        <p:txBody>
          <a:bodyPr wrap="square" lIns="0" tIns="6985" rIns="0" bIns="0" rtlCol="0" vert="horz">
            <a:spAutoFit/>
          </a:bodyPr>
          <a:lstStyle/>
          <a:p>
            <a:pPr marL="114935">
              <a:lnSpc>
                <a:spcPct val="100000"/>
              </a:lnSpc>
              <a:spcBef>
                <a:spcPts val="55"/>
              </a:spcBef>
            </a:pPr>
            <a:r>
              <a:rPr dirty="0" sz="1400">
                <a:latin typeface="Arial MT"/>
                <a:cs typeface="Arial MT"/>
              </a:rPr>
              <a:t>-1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713835" y="1181784"/>
            <a:ext cx="384175" cy="259715"/>
          </a:xfrm>
          <a:prstGeom prst="rect">
            <a:avLst/>
          </a:prstGeom>
          <a:solidFill>
            <a:srgbClr val="A1C2FA"/>
          </a:solidFill>
        </p:spPr>
        <p:txBody>
          <a:bodyPr wrap="square" lIns="0" tIns="190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110199" y="1181784"/>
            <a:ext cx="372745" cy="259715"/>
          </a:xfrm>
          <a:prstGeom prst="rect">
            <a:avLst/>
          </a:prstGeom>
          <a:solidFill>
            <a:srgbClr val="A1C2FA"/>
          </a:solidFill>
        </p:spPr>
        <p:txBody>
          <a:bodyPr wrap="square" lIns="0" tIns="1905" rIns="0" bIns="0" rtlCol="0" vert="horz">
            <a:spAutoFit/>
          </a:bodyPr>
          <a:lstStyle/>
          <a:p>
            <a:pPr algn="ctr" marL="16510">
              <a:lnSpc>
                <a:spcPct val="100000"/>
              </a:lnSpc>
              <a:spcBef>
                <a:spcPts val="15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2015114" y="889000"/>
            <a:ext cx="5099685" cy="3547110"/>
            <a:chOff x="2015114" y="889000"/>
            <a:chExt cx="5099685" cy="3547110"/>
          </a:xfrm>
        </p:grpSpPr>
        <p:sp>
          <p:nvSpPr>
            <p:cNvPr id="64" name="object 64"/>
            <p:cNvSpPr/>
            <p:nvPr/>
          </p:nvSpPr>
          <p:spPr>
            <a:xfrm>
              <a:off x="5695949" y="895350"/>
              <a:ext cx="815975" cy="549910"/>
            </a:xfrm>
            <a:custGeom>
              <a:avLst/>
              <a:gdLst/>
              <a:ahLst/>
              <a:cxnLst/>
              <a:rect l="l" t="t" r="r" b="b"/>
              <a:pathLst>
                <a:path w="815975" h="549910">
                  <a:moveTo>
                    <a:pt x="407899" y="0"/>
                  </a:moveTo>
                  <a:lnTo>
                    <a:pt x="407899" y="549552"/>
                  </a:lnTo>
                </a:path>
                <a:path w="815975" h="549910">
                  <a:moveTo>
                    <a:pt x="0" y="274776"/>
                  </a:moveTo>
                  <a:lnTo>
                    <a:pt x="815799" y="274776"/>
                  </a:lnTo>
                </a:path>
                <a:path w="815975" h="549910">
                  <a:moveTo>
                    <a:pt x="6350" y="0"/>
                  </a:moveTo>
                  <a:lnTo>
                    <a:pt x="6350" y="549552"/>
                  </a:lnTo>
                </a:path>
                <a:path w="815975" h="549910">
                  <a:moveTo>
                    <a:pt x="809449" y="0"/>
                  </a:moveTo>
                  <a:lnTo>
                    <a:pt x="809449" y="549552"/>
                  </a:lnTo>
                </a:path>
                <a:path w="815975" h="549910">
                  <a:moveTo>
                    <a:pt x="0" y="6350"/>
                  </a:moveTo>
                  <a:lnTo>
                    <a:pt x="815799" y="6350"/>
                  </a:lnTo>
                </a:path>
                <a:path w="815975" h="549910">
                  <a:moveTo>
                    <a:pt x="0" y="543202"/>
                  </a:moveTo>
                  <a:lnTo>
                    <a:pt x="815799" y="54320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15114" y="3688282"/>
              <a:ext cx="5099437" cy="571724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2057633" y="3718289"/>
              <a:ext cx="4911725" cy="471170"/>
            </a:xfrm>
            <a:custGeom>
              <a:avLst/>
              <a:gdLst/>
              <a:ahLst/>
              <a:cxnLst/>
              <a:rect l="l" t="t" r="r" b="b"/>
              <a:pathLst>
                <a:path w="4911725" h="471170">
                  <a:moveTo>
                    <a:pt x="0" y="0"/>
                  </a:moveTo>
                  <a:lnTo>
                    <a:pt x="48570" y="17855"/>
                  </a:lnTo>
                  <a:lnTo>
                    <a:pt x="97149" y="35365"/>
                  </a:lnTo>
                  <a:lnTo>
                    <a:pt x="145737" y="52530"/>
                  </a:lnTo>
                  <a:lnTo>
                    <a:pt x="194333" y="69350"/>
                  </a:lnTo>
                  <a:lnTo>
                    <a:pt x="242937" y="85825"/>
                  </a:lnTo>
                  <a:lnTo>
                    <a:pt x="291550" y="101955"/>
                  </a:lnTo>
                  <a:lnTo>
                    <a:pt x="340172" y="117740"/>
                  </a:lnTo>
                  <a:lnTo>
                    <a:pt x="388802" y="133180"/>
                  </a:lnTo>
                  <a:lnTo>
                    <a:pt x="437441" y="148274"/>
                  </a:lnTo>
                  <a:lnTo>
                    <a:pt x="486088" y="163024"/>
                  </a:lnTo>
                  <a:lnTo>
                    <a:pt x="534744" y="177429"/>
                  </a:lnTo>
                  <a:lnTo>
                    <a:pt x="583408" y="191488"/>
                  </a:lnTo>
                  <a:lnTo>
                    <a:pt x="632081" y="205203"/>
                  </a:lnTo>
                  <a:lnTo>
                    <a:pt x="680762" y="218572"/>
                  </a:lnTo>
                  <a:lnTo>
                    <a:pt x="729452" y="231596"/>
                  </a:lnTo>
                  <a:lnTo>
                    <a:pt x="778150" y="244275"/>
                  </a:lnTo>
                  <a:lnTo>
                    <a:pt x="826857" y="256609"/>
                  </a:lnTo>
                  <a:lnTo>
                    <a:pt x="875572" y="268598"/>
                  </a:lnTo>
                  <a:lnTo>
                    <a:pt x="924296" y="280242"/>
                  </a:lnTo>
                  <a:lnTo>
                    <a:pt x="973029" y="291541"/>
                  </a:lnTo>
                  <a:lnTo>
                    <a:pt x="1021770" y="302495"/>
                  </a:lnTo>
                  <a:lnTo>
                    <a:pt x="1070519" y="313104"/>
                  </a:lnTo>
                  <a:lnTo>
                    <a:pt x="1119277" y="323368"/>
                  </a:lnTo>
                  <a:lnTo>
                    <a:pt x="1168044" y="333286"/>
                  </a:lnTo>
                  <a:lnTo>
                    <a:pt x="1216819" y="342860"/>
                  </a:lnTo>
                  <a:lnTo>
                    <a:pt x="1265603" y="352088"/>
                  </a:lnTo>
                  <a:lnTo>
                    <a:pt x="1314395" y="360972"/>
                  </a:lnTo>
                  <a:lnTo>
                    <a:pt x="1363195" y="369510"/>
                  </a:lnTo>
                  <a:lnTo>
                    <a:pt x="1412004" y="377703"/>
                  </a:lnTo>
                  <a:lnTo>
                    <a:pt x="1460822" y="385551"/>
                  </a:lnTo>
                  <a:lnTo>
                    <a:pt x="1509648" y="393054"/>
                  </a:lnTo>
                  <a:lnTo>
                    <a:pt x="1558483" y="400212"/>
                  </a:lnTo>
                  <a:lnTo>
                    <a:pt x="1607326" y="407025"/>
                  </a:lnTo>
                  <a:lnTo>
                    <a:pt x="1656178" y="413493"/>
                  </a:lnTo>
                  <a:lnTo>
                    <a:pt x="1705039" y="419616"/>
                  </a:lnTo>
                  <a:lnTo>
                    <a:pt x="1753907" y="425394"/>
                  </a:lnTo>
                  <a:lnTo>
                    <a:pt x="1802785" y="430827"/>
                  </a:lnTo>
                  <a:lnTo>
                    <a:pt x="1851671" y="435914"/>
                  </a:lnTo>
                  <a:lnTo>
                    <a:pt x="1900565" y="440657"/>
                  </a:lnTo>
                  <a:lnTo>
                    <a:pt x="1949468" y="445054"/>
                  </a:lnTo>
                  <a:lnTo>
                    <a:pt x="1998379" y="449106"/>
                  </a:lnTo>
                  <a:lnTo>
                    <a:pt x="2047299" y="452814"/>
                  </a:lnTo>
                  <a:lnTo>
                    <a:pt x="2096228" y="456176"/>
                  </a:lnTo>
                  <a:lnTo>
                    <a:pt x="2145165" y="459193"/>
                  </a:lnTo>
                  <a:lnTo>
                    <a:pt x="2194111" y="461865"/>
                  </a:lnTo>
                  <a:lnTo>
                    <a:pt x="2243065" y="464192"/>
                  </a:lnTo>
                  <a:lnTo>
                    <a:pt x="2292027" y="466174"/>
                  </a:lnTo>
                  <a:lnTo>
                    <a:pt x="2340998" y="467811"/>
                  </a:lnTo>
                  <a:lnTo>
                    <a:pt x="2389978" y="469103"/>
                  </a:lnTo>
                  <a:lnTo>
                    <a:pt x="2438966" y="470049"/>
                  </a:lnTo>
                  <a:lnTo>
                    <a:pt x="2487963" y="470651"/>
                  </a:lnTo>
                  <a:lnTo>
                    <a:pt x="2536968" y="470908"/>
                  </a:lnTo>
                  <a:lnTo>
                    <a:pt x="2585982" y="470819"/>
                  </a:lnTo>
                  <a:lnTo>
                    <a:pt x="2635004" y="470386"/>
                  </a:lnTo>
                  <a:lnTo>
                    <a:pt x="2684035" y="469607"/>
                  </a:lnTo>
                  <a:lnTo>
                    <a:pt x="2733074" y="468483"/>
                  </a:lnTo>
                  <a:lnTo>
                    <a:pt x="2782122" y="467014"/>
                  </a:lnTo>
                  <a:lnTo>
                    <a:pt x="2831179" y="465201"/>
                  </a:lnTo>
                  <a:lnTo>
                    <a:pt x="2880244" y="463042"/>
                  </a:lnTo>
                  <a:lnTo>
                    <a:pt x="2929317" y="460538"/>
                  </a:lnTo>
                  <a:lnTo>
                    <a:pt x="2978399" y="457689"/>
                  </a:lnTo>
                  <a:lnTo>
                    <a:pt x="3027489" y="454494"/>
                  </a:lnTo>
                  <a:lnTo>
                    <a:pt x="3076588" y="450955"/>
                  </a:lnTo>
                  <a:lnTo>
                    <a:pt x="3125696" y="447071"/>
                  </a:lnTo>
                  <a:lnTo>
                    <a:pt x="3174812" y="442841"/>
                  </a:lnTo>
                  <a:lnTo>
                    <a:pt x="3223937" y="438267"/>
                  </a:lnTo>
                  <a:lnTo>
                    <a:pt x="3273070" y="433347"/>
                  </a:lnTo>
                  <a:lnTo>
                    <a:pt x="3322211" y="428083"/>
                  </a:lnTo>
                  <a:lnTo>
                    <a:pt x="3371361" y="422473"/>
                  </a:lnTo>
                  <a:lnTo>
                    <a:pt x="3420520" y="416518"/>
                  </a:lnTo>
                  <a:lnTo>
                    <a:pt x="3469687" y="410219"/>
                  </a:lnTo>
                  <a:lnTo>
                    <a:pt x="3518863" y="403574"/>
                  </a:lnTo>
                  <a:lnTo>
                    <a:pt x="3568047" y="396584"/>
                  </a:lnTo>
                  <a:lnTo>
                    <a:pt x="3617240" y="389249"/>
                  </a:lnTo>
                  <a:lnTo>
                    <a:pt x="3666441" y="381569"/>
                  </a:lnTo>
                  <a:lnTo>
                    <a:pt x="3715651" y="373543"/>
                  </a:lnTo>
                  <a:lnTo>
                    <a:pt x="3764869" y="365173"/>
                  </a:lnTo>
                  <a:lnTo>
                    <a:pt x="3814096" y="356458"/>
                  </a:lnTo>
                  <a:lnTo>
                    <a:pt x="3863332" y="347397"/>
                  </a:lnTo>
                  <a:lnTo>
                    <a:pt x="3912576" y="337992"/>
                  </a:lnTo>
                  <a:lnTo>
                    <a:pt x="3961828" y="328241"/>
                  </a:lnTo>
                  <a:lnTo>
                    <a:pt x="4011089" y="318146"/>
                  </a:lnTo>
                  <a:lnTo>
                    <a:pt x="4060359" y="307705"/>
                  </a:lnTo>
                  <a:lnTo>
                    <a:pt x="4109637" y="296919"/>
                  </a:lnTo>
                  <a:lnTo>
                    <a:pt x="4158923" y="285789"/>
                  </a:lnTo>
                  <a:lnTo>
                    <a:pt x="4208218" y="274313"/>
                  </a:lnTo>
                  <a:lnTo>
                    <a:pt x="4257522" y="262492"/>
                  </a:lnTo>
                  <a:lnTo>
                    <a:pt x="4306834" y="250326"/>
                  </a:lnTo>
                  <a:lnTo>
                    <a:pt x="4356155" y="237814"/>
                  </a:lnTo>
                  <a:lnTo>
                    <a:pt x="4405484" y="224958"/>
                  </a:lnTo>
                  <a:lnTo>
                    <a:pt x="4454821" y="211757"/>
                  </a:lnTo>
                  <a:lnTo>
                    <a:pt x="4504168" y="198211"/>
                  </a:lnTo>
                  <a:lnTo>
                    <a:pt x="4553522" y="184319"/>
                  </a:lnTo>
                  <a:lnTo>
                    <a:pt x="4602886" y="170083"/>
                  </a:lnTo>
                  <a:lnTo>
                    <a:pt x="4652257" y="155501"/>
                  </a:lnTo>
                  <a:lnTo>
                    <a:pt x="4701638" y="140575"/>
                  </a:lnTo>
                  <a:lnTo>
                    <a:pt x="4751027" y="125303"/>
                  </a:lnTo>
                  <a:lnTo>
                    <a:pt x="4800424" y="109686"/>
                  </a:lnTo>
                  <a:lnTo>
                    <a:pt x="4849830" y="93724"/>
                  </a:lnTo>
                  <a:lnTo>
                    <a:pt x="4899244" y="77417"/>
                  </a:lnTo>
                  <a:lnTo>
                    <a:pt x="4911269" y="73310"/>
                  </a:lnTo>
                </a:path>
              </a:pathLst>
            </a:custGeom>
            <a:ln w="25400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6937181" y="3738016"/>
              <a:ext cx="135255" cy="115570"/>
            </a:xfrm>
            <a:custGeom>
              <a:avLst/>
              <a:gdLst/>
              <a:ahLst/>
              <a:cxnLst/>
              <a:rect l="l" t="t" r="r" b="b"/>
              <a:pathLst>
                <a:path w="135254" h="115570">
                  <a:moveTo>
                    <a:pt x="0" y="0"/>
                  </a:moveTo>
                  <a:lnTo>
                    <a:pt x="39405" y="115376"/>
                  </a:lnTo>
                  <a:lnTo>
                    <a:pt x="135078" y="18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4554449" y="4167325"/>
              <a:ext cx="401955" cy="268605"/>
            </a:xfrm>
            <a:custGeom>
              <a:avLst/>
              <a:gdLst/>
              <a:ahLst/>
              <a:cxnLst/>
              <a:rect l="l" t="t" r="r" b="b"/>
              <a:pathLst>
                <a:path w="401954" h="268604">
                  <a:moveTo>
                    <a:pt x="401549" y="0"/>
                  </a:moveTo>
                  <a:lnTo>
                    <a:pt x="0" y="0"/>
                  </a:lnTo>
                  <a:lnTo>
                    <a:pt x="0" y="268426"/>
                  </a:lnTo>
                  <a:lnTo>
                    <a:pt x="401549" y="268426"/>
                  </a:lnTo>
                  <a:lnTo>
                    <a:pt x="401549" y="0"/>
                  </a:lnTo>
                  <a:close/>
                </a:path>
              </a:pathLst>
            </a:custGeom>
            <a:solidFill>
              <a:srgbClr val="A1C2F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/>
          <p:cNvSpPr txBox="1"/>
          <p:nvPr/>
        </p:nvSpPr>
        <p:spPr>
          <a:xfrm>
            <a:off x="4304233" y="3929397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>
                <a:latin typeface="Arial MT"/>
                <a:cs typeface="Arial MT"/>
              </a:rPr>
              <a:t>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4564085" y="3905250"/>
            <a:ext cx="386080" cy="245745"/>
          </a:xfrm>
          <a:prstGeom prst="rect">
            <a:avLst/>
          </a:prstGeom>
          <a:solidFill>
            <a:srgbClr val="A1C2FA"/>
          </a:solidFill>
        </p:spPr>
        <p:txBody>
          <a:bodyPr wrap="square" lIns="0" tIns="698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dirty="0" sz="1400">
                <a:latin typeface="Arial MT"/>
                <a:cs typeface="Arial MT"/>
              </a:rPr>
              <a:t>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4304233" y="4197823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>
                <a:latin typeface="Arial MT"/>
                <a:cs typeface="Arial MT"/>
              </a:rPr>
              <a:t>?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1905000" y="2413000"/>
            <a:ext cx="3060700" cy="2035810"/>
            <a:chOff x="1905000" y="2413000"/>
            <a:chExt cx="3060700" cy="2035810"/>
          </a:xfrm>
        </p:grpSpPr>
        <p:sp>
          <p:nvSpPr>
            <p:cNvPr id="73" name="object 73"/>
            <p:cNvSpPr/>
            <p:nvPr/>
          </p:nvSpPr>
          <p:spPr>
            <a:xfrm>
              <a:off x="4554449" y="3892550"/>
              <a:ext cx="0" cy="549910"/>
            </a:xfrm>
            <a:custGeom>
              <a:avLst/>
              <a:gdLst/>
              <a:ahLst/>
              <a:cxnLst/>
              <a:rect l="l" t="t" r="r" b="b"/>
              <a:pathLst>
                <a:path w="0" h="549910">
                  <a:moveTo>
                    <a:pt x="0" y="0"/>
                  </a:moveTo>
                  <a:lnTo>
                    <a:pt x="0" y="54955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4146550" y="4164151"/>
              <a:ext cx="815975" cy="6350"/>
            </a:xfrm>
            <a:custGeom>
              <a:avLst/>
              <a:gdLst/>
              <a:ahLst/>
              <a:cxnLst/>
              <a:rect l="l" t="t" r="r" b="b"/>
              <a:pathLst>
                <a:path w="815975" h="6350">
                  <a:moveTo>
                    <a:pt x="0" y="0"/>
                  </a:moveTo>
                  <a:lnTo>
                    <a:pt x="815799" y="0"/>
                  </a:lnTo>
                </a:path>
                <a:path w="815975" h="6350">
                  <a:moveTo>
                    <a:pt x="0" y="6350"/>
                  </a:moveTo>
                  <a:lnTo>
                    <a:pt x="6350" y="6350"/>
                  </a:lnTo>
                </a:path>
                <a:path w="815975" h="6350">
                  <a:moveTo>
                    <a:pt x="411185" y="6350"/>
                  </a:moveTo>
                  <a:lnTo>
                    <a:pt x="815799" y="635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4152900" y="3892550"/>
              <a:ext cx="803275" cy="549910"/>
            </a:xfrm>
            <a:custGeom>
              <a:avLst/>
              <a:gdLst/>
              <a:ahLst/>
              <a:cxnLst/>
              <a:rect l="l" t="t" r="r" b="b"/>
              <a:pathLst>
                <a:path w="803275" h="549910">
                  <a:moveTo>
                    <a:pt x="0" y="0"/>
                  </a:moveTo>
                  <a:lnTo>
                    <a:pt x="0" y="549552"/>
                  </a:lnTo>
                </a:path>
                <a:path w="803275" h="549910">
                  <a:moveTo>
                    <a:pt x="803099" y="0"/>
                  </a:moveTo>
                  <a:lnTo>
                    <a:pt x="803099" y="54955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4146550" y="3895725"/>
              <a:ext cx="815975" cy="543560"/>
            </a:xfrm>
            <a:custGeom>
              <a:avLst/>
              <a:gdLst/>
              <a:ahLst/>
              <a:cxnLst/>
              <a:rect l="l" t="t" r="r" b="b"/>
              <a:pathLst>
                <a:path w="815975" h="543560">
                  <a:moveTo>
                    <a:pt x="0" y="6350"/>
                  </a:moveTo>
                  <a:lnTo>
                    <a:pt x="815799" y="6350"/>
                  </a:lnTo>
                </a:path>
                <a:path w="815975" h="543560">
                  <a:moveTo>
                    <a:pt x="0" y="0"/>
                  </a:moveTo>
                  <a:lnTo>
                    <a:pt x="815799" y="0"/>
                  </a:lnTo>
                </a:path>
                <a:path w="815975" h="543560">
                  <a:moveTo>
                    <a:pt x="0" y="536852"/>
                  </a:moveTo>
                  <a:lnTo>
                    <a:pt x="815799" y="536852"/>
                  </a:lnTo>
                </a:path>
                <a:path w="815975" h="543560">
                  <a:moveTo>
                    <a:pt x="0" y="543202"/>
                  </a:moveTo>
                  <a:lnTo>
                    <a:pt x="815799" y="543202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1905000" y="2412999"/>
              <a:ext cx="247015" cy="331470"/>
            </a:xfrm>
            <a:custGeom>
              <a:avLst/>
              <a:gdLst/>
              <a:ahLst/>
              <a:cxnLst/>
              <a:rect l="l" t="t" r="r" b="b"/>
              <a:pathLst>
                <a:path w="247014" h="331469">
                  <a:moveTo>
                    <a:pt x="246507" y="0"/>
                  </a:moveTo>
                  <a:lnTo>
                    <a:pt x="0" y="0"/>
                  </a:lnTo>
                  <a:lnTo>
                    <a:pt x="0" y="165595"/>
                  </a:lnTo>
                  <a:lnTo>
                    <a:pt x="0" y="331190"/>
                  </a:lnTo>
                  <a:lnTo>
                    <a:pt x="246507" y="331190"/>
                  </a:lnTo>
                  <a:lnTo>
                    <a:pt x="246507" y="165595"/>
                  </a:lnTo>
                  <a:lnTo>
                    <a:pt x="246507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8" name="object 78"/>
          <p:cNvSpPr txBox="1"/>
          <p:nvPr/>
        </p:nvSpPr>
        <p:spPr>
          <a:xfrm>
            <a:off x="1927506" y="2387790"/>
            <a:ext cx="369570" cy="35687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65405">
              <a:lnSpc>
                <a:spcPct val="100000"/>
              </a:lnSpc>
              <a:spcBef>
                <a:spcPts val="200"/>
              </a:spcBef>
            </a:pPr>
            <a:r>
              <a:rPr dirty="0" sz="1000">
                <a:latin typeface="Arial MT"/>
                <a:cs typeface="Arial MT"/>
              </a:rPr>
              <a:t>1</a:t>
            </a:r>
            <a:endParaRPr sz="1000">
              <a:latin typeface="Arial MT"/>
              <a:cs typeface="Arial MT"/>
            </a:endParaRPr>
          </a:p>
          <a:p>
            <a:pPr marL="65405">
              <a:lnSpc>
                <a:spcPct val="100000"/>
              </a:lnSpc>
              <a:spcBef>
                <a:spcPts val="105"/>
              </a:spcBef>
            </a:pPr>
            <a:r>
              <a:rPr dirty="0" sz="1000">
                <a:latin typeface="Arial MT"/>
                <a:cs typeface="Arial MT"/>
              </a:rPr>
              <a:t>0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1892300" y="2184890"/>
            <a:ext cx="7003415" cy="572135"/>
            <a:chOff x="1892300" y="2184890"/>
            <a:chExt cx="7003415" cy="572135"/>
          </a:xfrm>
        </p:grpSpPr>
        <p:sp>
          <p:nvSpPr>
            <p:cNvPr id="80" name="object 80"/>
            <p:cNvSpPr/>
            <p:nvPr/>
          </p:nvSpPr>
          <p:spPr>
            <a:xfrm>
              <a:off x="1898650" y="2572240"/>
              <a:ext cx="259715" cy="12700"/>
            </a:xfrm>
            <a:custGeom>
              <a:avLst/>
              <a:gdLst/>
              <a:ahLst/>
              <a:cxnLst/>
              <a:rect l="l" t="t" r="r" b="b"/>
              <a:pathLst>
                <a:path w="259714" h="12700">
                  <a:moveTo>
                    <a:pt x="0" y="0"/>
                  </a:moveTo>
                  <a:lnTo>
                    <a:pt x="259216" y="0"/>
                  </a:lnTo>
                  <a:lnTo>
                    <a:pt x="259216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1898650" y="2406650"/>
              <a:ext cx="259715" cy="344170"/>
            </a:xfrm>
            <a:custGeom>
              <a:avLst/>
              <a:gdLst/>
              <a:ahLst/>
              <a:cxnLst/>
              <a:rect l="l" t="t" r="r" b="b"/>
              <a:pathLst>
                <a:path w="259714" h="344169">
                  <a:moveTo>
                    <a:pt x="6350" y="0"/>
                  </a:moveTo>
                  <a:lnTo>
                    <a:pt x="6350" y="343881"/>
                  </a:lnTo>
                </a:path>
                <a:path w="259714" h="344169">
                  <a:moveTo>
                    <a:pt x="252866" y="0"/>
                  </a:moveTo>
                  <a:lnTo>
                    <a:pt x="252866" y="343881"/>
                  </a:lnTo>
                </a:path>
                <a:path w="259714" h="344169">
                  <a:moveTo>
                    <a:pt x="0" y="6350"/>
                  </a:moveTo>
                  <a:lnTo>
                    <a:pt x="259216" y="6350"/>
                  </a:lnTo>
                </a:path>
                <a:path w="259714" h="344169">
                  <a:moveTo>
                    <a:pt x="0" y="337531"/>
                  </a:moveTo>
                  <a:lnTo>
                    <a:pt x="259216" y="337531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8648700" y="2184890"/>
              <a:ext cx="247015" cy="165735"/>
            </a:xfrm>
            <a:custGeom>
              <a:avLst/>
              <a:gdLst/>
              <a:ahLst/>
              <a:cxnLst/>
              <a:rect l="l" t="t" r="r" b="b"/>
              <a:pathLst>
                <a:path w="247015" h="165735">
                  <a:moveTo>
                    <a:pt x="246515" y="0"/>
                  </a:moveTo>
                  <a:lnTo>
                    <a:pt x="0" y="0"/>
                  </a:lnTo>
                  <a:lnTo>
                    <a:pt x="0" y="165591"/>
                  </a:lnTo>
                  <a:lnTo>
                    <a:pt x="246515" y="165591"/>
                  </a:lnTo>
                  <a:lnTo>
                    <a:pt x="246515" y="0"/>
                  </a:lnTo>
                  <a:close/>
                </a:path>
              </a:pathLst>
            </a:custGeom>
            <a:solidFill>
              <a:srgbClr val="EEFF4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/>
          <p:cNvSpPr txBox="1"/>
          <p:nvPr/>
        </p:nvSpPr>
        <p:spPr>
          <a:xfrm>
            <a:off x="8648700" y="2012005"/>
            <a:ext cx="247015" cy="187325"/>
          </a:xfrm>
          <a:prstGeom prst="rect">
            <a:avLst/>
          </a:prstGeom>
          <a:solidFill>
            <a:srgbClr val="EEFF41"/>
          </a:solidFill>
          <a:ln w="12700">
            <a:solidFill>
              <a:srgbClr val="FFFFFF"/>
            </a:solidFill>
          </a:ln>
        </p:spPr>
        <p:txBody>
          <a:bodyPr wrap="square" lIns="0" tIns="762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dirty="0" sz="1000">
                <a:latin typeface="Arial MT"/>
                <a:cs typeface="Arial MT"/>
              </a:rPr>
              <a:t>5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8723942" y="2172873"/>
            <a:ext cx="965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Arial MT"/>
                <a:cs typeface="Arial MT"/>
              </a:rPr>
              <a:t>2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4152900" y="2006600"/>
            <a:ext cx="4755515" cy="2429510"/>
            <a:chOff x="4152900" y="2006600"/>
            <a:chExt cx="4755515" cy="2429510"/>
          </a:xfrm>
        </p:grpSpPr>
        <p:sp>
          <p:nvSpPr>
            <p:cNvPr id="86" name="object 86"/>
            <p:cNvSpPr/>
            <p:nvPr/>
          </p:nvSpPr>
          <p:spPr>
            <a:xfrm>
              <a:off x="8642350" y="2012950"/>
              <a:ext cx="259715" cy="344170"/>
            </a:xfrm>
            <a:custGeom>
              <a:avLst/>
              <a:gdLst/>
              <a:ahLst/>
              <a:cxnLst/>
              <a:rect l="l" t="t" r="r" b="b"/>
              <a:pathLst>
                <a:path w="259715" h="344169">
                  <a:moveTo>
                    <a:pt x="6350" y="0"/>
                  </a:moveTo>
                  <a:lnTo>
                    <a:pt x="6350" y="343881"/>
                  </a:lnTo>
                </a:path>
                <a:path w="259715" h="344169">
                  <a:moveTo>
                    <a:pt x="252866" y="0"/>
                  </a:moveTo>
                  <a:lnTo>
                    <a:pt x="252866" y="343881"/>
                  </a:lnTo>
                </a:path>
                <a:path w="259715" h="344169">
                  <a:moveTo>
                    <a:pt x="0" y="337531"/>
                  </a:moveTo>
                  <a:lnTo>
                    <a:pt x="259216" y="337531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4152900" y="4167326"/>
              <a:ext cx="405130" cy="268605"/>
            </a:xfrm>
            <a:custGeom>
              <a:avLst/>
              <a:gdLst/>
              <a:ahLst/>
              <a:cxnLst/>
              <a:rect l="l" t="t" r="r" b="b"/>
              <a:pathLst>
                <a:path w="405129" h="268604">
                  <a:moveTo>
                    <a:pt x="404835" y="0"/>
                  </a:moveTo>
                  <a:lnTo>
                    <a:pt x="0" y="0"/>
                  </a:lnTo>
                  <a:lnTo>
                    <a:pt x="0" y="268426"/>
                  </a:lnTo>
                  <a:lnTo>
                    <a:pt x="404835" y="268426"/>
                  </a:lnTo>
                  <a:lnTo>
                    <a:pt x="404835" y="0"/>
                  </a:lnTo>
                  <a:close/>
                </a:path>
              </a:pathLst>
            </a:custGeom>
            <a:solidFill>
              <a:srgbClr val="A1C2F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8" name="object 88"/>
          <p:cNvSpPr txBox="1"/>
          <p:nvPr/>
        </p:nvSpPr>
        <p:spPr>
          <a:xfrm>
            <a:off x="4159250" y="3905250"/>
            <a:ext cx="389255" cy="245745"/>
          </a:xfrm>
          <a:prstGeom prst="rect">
            <a:avLst/>
          </a:prstGeom>
          <a:solidFill>
            <a:srgbClr val="A1C2FA"/>
          </a:solidFill>
        </p:spPr>
        <p:txBody>
          <a:bodyPr wrap="square" lIns="0" tIns="6985" rIns="0" bIns="0" rtlCol="0" vert="horz">
            <a:spAutoFit/>
          </a:bodyPr>
          <a:lstStyle/>
          <a:p>
            <a:pPr algn="ctr" marL="3175">
              <a:lnSpc>
                <a:spcPct val="100000"/>
              </a:lnSpc>
              <a:spcBef>
                <a:spcPts val="55"/>
              </a:spcBef>
            </a:pPr>
            <a:r>
              <a:rPr dirty="0" sz="1400">
                <a:latin typeface="Arial MT"/>
                <a:cs typeface="Arial MT"/>
              </a:rPr>
              <a:t>5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4159250" y="4168281"/>
            <a:ext cx="7905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6050">
              <a:lnSpc>
                <a:spcPct val="100000"/>
              </a:lnSpc>
              <a:spcBef>
                <a:spcPts val="100"/>
              </a:spcBef>
              <a:tabLst>
                <a:tab pos="546100" algn="l"/>
              </a:tabLst>
            </a:pPr>
            <a:r>
              <a:rPr dirty="0" sz="1400">
                <a:latin typeface="Arial MT"/>
                <a:cs typeface="Arial MT"/>
              </a:rPr>
              <a:t>2	?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4146550" y="3892550"/>
            <a:ext cx="417830" cy="549910"/>
            <a:chOff x="4146550" y="3892550"/>
            <a:chExt cx="417830" cy="549910"/>
          </a:xfrm>
        </p:grpSpPr>
        <p:sp>
          <p:nvSpPr>
            <p:cNvPr id="91" name="object 91"/>
            <p:cNvSpPr/>
            <p:nvPr/>
          </p:nvSpPr>
          <p:spPr>
            <a:xfrm>
              <a:off x="4146550" y="4160976"/>
              <a:ext cx="417830" cy="12700"/>
            </a:xfrm>
            <a:custGeom>
              <a:avLst/>
              <a:gdLst/>
              <a:ahLst/>
              <a:cxnLst/>
              <a:rect l="l" t="t" r="r" b="b"/>
              <a:pathLst>
                <a:path w="417829" h="12700">
                  <a:moveTo>
                    <a:pt x="0" y="0"/>
                  </a:moveTo>
                  <a:lnTo>
                    <a:pt x="417535" y="0"/>
                  </a:lnTo>
                  <a:lnTo>
                    <a:pt x="41753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4146550" y="3892550"/>
              <a:ext cx="417830" cy="549910"/>
            </a:xfrm>
            <a:custGeom>
              <a:avLst/>
              <a:gdLst/>
              <a:ahLst/>
              <a:cxnLst/>
              <a:rect l="l" t="t" r="r" b="b"/>
              <a:pathLst>
                <a:path w="417829" h="549910">
                  <a:moveTo>
                    <a:pt x="6350" y="0"/>
                  </a:moveTo>
                  <a:lnTo>
                    <a:pt x="6350" y="549552"/>
                  </a:lnTo>
                </a:path>
                <a:path w="417829" h="549910">
                  <a:moveTo>
                    <a:pt x="411185" y="0"/>
                  </a:moveTo>
                  <a:lnTo>
                    <a:pt x="411185" y="549552"/>
                  </a:lnTo>
                </a:path>
                <a:path w="417829" h="549910">
                  <a:moveTo>
                    <a:pt x="0" y="6350"/>
                  </a:moveTo>
                  <a:lnTo>
                    <a:pt x="417535" y="6350"/>
                  </a:lnTo>
                </a:path>
                <a:path w="417829" h="549910">
                  <a:moveTo>
                    <a:pt x="0" y="543202"/>
                  </a:moveTo>
                  <a:lnTo>
                    <a:pt x="417535" y="54320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561657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Combining</a:t>
            </a:r>
            <a:r>
              <a:rPr dirty="0" spc="20"/>
              <a:t> </a:t>
            </a:r>
            <a:r>
              <a:rPr dirty="0" spc="-10"/>
              <a:t>linear</a:t>
            </a:r>
            <a:r>
              <a:rPr dirty="0" spc="25"/>
              <a:t> </a:t>
            </a:r>
            <a:r>
              <a:rPr dirty="0" spc="-5"/>
              <a:t>transformations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96828" y="889000"/>
            <a:ext cx="8550910" cy="2939415"/>
            <a:chOff x="296828" y="889000"/>
            <a:chExt cx="8550910" cy="2939415"/>
          </a:xfrm>
        </p:grpSpPr>
        <p:sp>
          <p:nvSpPr>
            <p:cNvPr id="4" name="object 4"/>
            <p:cNvSpPr/>
            <p:nvPr/>
          </p:nvSpPr>
          <p:spPr>
            <a:xfrm>
              <a:off x="3452812" y="1446212"/>
              <a:ext cx="2256790" cy="2247900"/>
            </a:xfrm>
            <a:custGeom>
              <a:avLst/>
              <a:gdLst/>
              <a:ahLst/>
              <a:cxnLst/>
              <a:rect l="l" t="t" r="r" b="b"/>
              <a:pathLst>
                <a:path w="2256790" h="2247900">
                  <a:moveTo>
                    <a:pt x="2256256" y="0"/>
                  </a:moveTo>
                  <a:lnTo>
                    <a:pt x="2253081" y="0"/>
                  </a:lnTo>
                  <a:lnTo>
                    <a:pt x="2253081" y="3175"/>
                  </a:lnTo>
                  <a:lnTo>
                    <a:pt x="2253081" y="187020"/>
                  </a:lnTo>
                  <a:lnTo>
                    <a:pt x="2253081" y="2244242"/>
                  </a:lnTo>
                  <a:lnTo>
                    <a:pt x="2068499" y="2244242"/>
                  </a:lnTo>
                  <a:lnTo>
                    <a:pt x="2068499" y="2060397"/>
                  </a:lnTo>
                  <a:lnTo>
                    <a:pt x="2253081" y="2060397"/>
                  </a:lnTo>
                  <a:lnTo>
                    <a:pt x="2253081" y="2057222"/>
                  </a:lnTo>
                  <a:lnTo>
                    <a:pt x="2068499" y="2057222"/>
                  </a:lnTo>
                  <a:lnTo>
                    <a:pt x="2068499" y="1873377"/>
                  </a:lnTo>
                  <a:lnTo>
                    <a:pt x="2253081" y="1873377"/>
                  </a:lnTo>
                  <a:lnTo>
                    <a:pt x="2253081" y="1870202"/>
                  </a:lnTo>
                  <a:lnTo>
                    <a:pt x="2068499" y="1870202"/>
                  </a:lnTo>
                  <a:lnTo>
                    <a:pt x="2068499" y="1686356"/>
                  </a:lnTo>
                  <a:lnTo>
                    <a:pt x="2253081" y="1686356"/>
                  </a:lnTo>
                  <a:lnTo>
                    <a:pt x="2253081" y="1683181"/>
                  </a:lnTo>
                  <a:lnTo>
                    <a:pt x="2068499" y="1683181"/>
                  </a:lnTo>
                  <a:lnTo>
                    <a:pt x="2068499" y="1499336"/>
                  </a:lnTo>
                  <a:lnTo>
                    <a:pt x="2253081" y="1499336"/>
                  </a:lnTo>
                  <a:lnTo>
                    <a:pt x="2253081" y="1496161"/>
                  </a:lnTo>
                  <a:lnTo>
                    <a:pt x="2068499" y="1496161"/>
                  </a:lnTo>
                  <a:lnTo>
                    <a:pt x="2068499" y="1312316"/>
                  </a:lnTo>
                  <a:lnTo>
                    <a:pt x="2253081" y="1312316"/>
                  </a:lnTo>
                  <a:lnTo>
                    <a:pt x="2253081" y="1309141"/>
                  </a:lnTo>
                  <a:lnTo>
                    <a:pt x="2068499" y="1309141"/>
                  </a:lnTo>
                  <a:lnTo>
                    <a:pt x="2068499" y="1125296"/>
                  </a:lnTo>
                  <a:lnTo>
                    <a:pt x="2253081" y="1125296"/>
                  </a:lnTo>
                  <a:lnTo>
                    <a:pt x="2253081" y="1122121"/>
                  </a:lnTo>
                  <a:lnTo>
                    <a:pt x="2068499" y="1122121"/>
                  </a:lnTo>
                  <a:lnTo>
                    <a:pt x="2068499" y="938276"/>
                  </a:lnTo>
                  <a:lnTo>
                    <a:pt x="2253081" y="938276"/>
                  </a:lnTo>
                  <a:lnTo>
                    <a:pt x="2253081" y="935101"/>
                  </a:lnTo>
                  <a:lnTo>
                    <a:pt x="2068499" y="935101"/>
                  </a:lnTo>
                  <a:lnTo>
                    <a:pt x="2068499" y="751255"/>
                  </a:lnTo>
                  <a:lnTo>
                    <a:pt x="2253081" y="751255"/>
                  </a:lnTo>
                  <a:lnTo>
                    <a:pt x="2253081" y="748080"/>
                  </a:lnTo>
                  <a:lnTo>
                    <a:pt x="2068499" y="748080"/>
                  </a:lnTo>
                  <a:lnTo>
                    <a:pt x="2068499" y="564235"/>
                  </a:lnTo>
                  <a:lnTo>
                    <a:pt x="2253081" y="564235"/>
                  </a:lnTo>
                  <a:lnTo>
                    <a:pt x="2253081" y="561060"/>
                  </a:lnTo>
                  <a:lnTo>
                    <a:pt x="2068499" y="561060"/>
                  </a:lnTo>
                  <a:lnTo>
                    <a:pt x="2068499" y="377215"/>
                  </a:lnTo>
                  <a:lnTo>
                    <a:pt x="2253081" y="377215"/>
                  </a:lnTo>
                  <a:lnTo>
                    <a:pt x="2253081" y="374040"/>
                  </a:lnTo>
                  <a:lnTo>
                    <a:pt x="2068499" y="374040"/>
                  </a:lnTo>
                  <a:lnTo>
                    <a:pt x="2068499" y="190195"/>
                  </a:lnTo>
                  <a:lnTo>
                    <a:pt x="2253081" y="190195"/>
                  </a:lnTo>
                  <a:lnTo>
                    <a:pt x="2253081" y="187020"/>
                  </a:lnTo>
                  <a:lnTo>
                    <a:pt x="2068499" y="187020"/>
                  </a:lnTo>
                  <a:lnTo>
                    <a:pt x="2068499" y="3175"/>
                  </a:lnTo>
                  <a:lnTo>
                    <a:pt x="2253081" y="3175"/>
                  </a:lnTo>
                  <a:lnTo>
                    <a:pt x="2253081" y="0"/>
                  </a:lnTo>
                  <a:lnTo>
                    <a:pt x="2068499" y="0"/>
                  </a:lnTo>
                  <a:lnTo>
                    <a:pt x="2065324" y="0"/>
                  </a:lnTo>
                  <a:lnTo>
                    <a:pt x="2065324" y="3175"/>
                  </a:lnTo>
                  <a:lnTo>
                    <a:pt x="2065324" y="2244242"/>
                  </a:lnTo>
                  <a:lnTo>
                    <a:pt x="1880743" y="2244242"/>
                  </a:lnTo>
                  <a:lnTo>
                    <a:pt x="1880743" y="2060397"/>
                  </a:lnTo>
                  <a:lnTo>
                    <a:pt x="2065324" y="2060397"/>
                  </a:lnTo>
                  <a:lnTo>
                    <a:pt x="2065324" y="2057222"/>
                  </a:lnTo>
                  <a:lnTo>
                    <a:pt x="1880743" y="2057222"/>
                  </a:lnTo>
                  <a:lnTo>
                    <a:pt x="1880743" y="1873377"/>
                  </a:lnTo>
                  <a:lnTo>
                    <a:pt x="2065324" y="1873377"/>
                  </a:lnTo>
                  <a:lnTo>
                    <a:pt x="2065324" y="1870202"/>
                  </a:lnTo>
                  <a:lnTo>
                    <a:pt x="1880743" y="1870202"/>
                  </a:lnTo>
                  <a:lnTo>
                    <a:pt x="1880743" y="1686356"/>
                  </a:lnTo>
                  <a:lnTo>
                    <a:pt x="2065324" y="1686356"/>
                  </a:lnTo>
                  <a:lnTo>
                    <a:pt x="2065324" y="1683181"/>
                  </a:lnTo>
                  <a:lnTo>
                    <a:pt x="1880743" y="1683181"/>
                  </a:lnTo>
                  <a:lnTo>
                    <a:pt x="1880743" y="1499336"/>
                  </a:lnTo>
                  <a:lnTo>
                    <a:pt x="2065324" y="1499336"/>
                  </a:lnTo>
                  <a:lnTo>
                    <a:pt x="2065324" y="1496161"/>
                  </a:lnTo>
                  <a:lnTo>
                    <a:pt x="1880743" y="1496161"/>
                  </a:lnTo>
                  <a:lnTo>
                    <a:pt x="1880743" y="1312316"/>
                  </a:lnTo>
                  <a:lnTo>
                    <a:pt x="2065324" y="1312316"/>
                  </a:lnTo>
                  <a:lnTo>
                    <a:pt x="2065324" y="1309141"/>
                  </a:lnTo>
                  <a:lnTo>
                    <a:pt x="1880743" y="1309141"/>
                  </a:lnTo>
                  <a:lnTo>
                    <a:pt x="1880743" y="1125296"/>
                  </a:lnTo>
                  <a:lnTo>
                    <a:pt x="2065324" y="1125296"/>
                  </a:lnTo>
                  <a:lnTo>
                    <a:pt x="2065324" y="1122121"/>
                  </a:lnTo>
                  <a:lnTo>
                    <a:pt x="1880743" y="1122121"/>
                  </a:lnTo>
                  <a:lnTo>
                    <a:pt x="1880743" y="938276"/>
                  </a:lnTo>
                  <a:lnTo>
                    <a:pt x="2065324" y="938276"/>
                  </a:lnTo>
                  <a:lnTo>
                    <a:pt x="2065324" y="935101"/>
                  </a:lnTo>
                  <a:lnTo>
                    <a:pt x="1880743" y="935101"/>
                  </a:lnTo>
                  <a:lnTo>
                    <a:pt x="1880743" y="751255"/>
                  </a:lnTo>
                  <a:lnTo>
                    <a:pt x="2065324" y="751255"/>
                  </a:lnTo>
                  <a:lnTo>
                    <a:pt x="2065324" y="748080"/>
                  </a:lnTo>
                  <a:lnTo>
                    <a:pt x="1880743" y="748080"/>
                  </a:lnTo>
                  <a:lnTo>
                    <a:pt x="1880743" y="564235"/>
                  </a:lnTo>
                  <a:lnTo>
                    <a:pt x="2065324" y="564235"/>
                  </a:lnTo>
                  <a:lnTo>
                    <a:pt x="2065324" y="561060"/>
                  </a:lnTo>
                  <a:lnTo>
                    <a:pt x="1880743" y="561060"/>
                  </a:lnTo>
                  <a:lnTo>
                    <a:pt x="1880743" y="377215"/>
                  </a:lnTo>
                  <a:lnTo>
                    <a:pt x="2065324" y="377215"/>
                  </a:lnTo>
                  <a:lnTo>
                    <a:pt x="2065324" y="374040"/>
                  </a:lnTo>
                  <a:lnTo>
                    <a:pt x="1880743" y="374040"/>
                  </a:lnTo>
                  <a:lnTo>
                    <a:pt x="1880743" y="190195"/>
                  </a:lnTo>
                  <a:lnTo>
                    <a:pt x="2065324" y="190195"/>
                  </a:lnTo>
                  <a:lnTo>
                    <a:pt x="2065324" y="187020"/>
                  </a:lnTo>
                  <a:lnTo>
                    <a:pt x="1880743" y="187020"/>
                  </a:lnTo>
                  <a:lnTo>
                    <a:pt x="1880743" y="3175"/>
                  </a:lnTo>
                  <a:lnTo>
                    <a:pt x="2065324" y="3175"/>
                  </a:lnTo>
                  <a:lnTo>
                    <a:pt x="2065324" y="0"/>
                  </a:lnTo>
                  <a:lnTo>
                    <a:pt x="1880743" y="0"/>
                  </a:lnTo>
                  <a:lnTo>
                    <a:pt x="1877568" y="0"/>
                  </a:lnTo>
                  <a:lnTo>
                    <a:pt x="1877568" y="3175"/>
                  </a:lnTo>
                  <a:lnTo>
                    <a:pt x="1877568" y="2244242"/>
                  </a:lnTo>
                  <a:lnTo>
                    <a:pt x="1692986" y="2244242"/>
                  </a:lnTo>
                  <a:lnTo>
                    <a:pt x="1692986" y="2060397"/>
                  </a:lnTo>
                  <a:lnTo>
                    <a:pt x="1877568" y="2060397"/>
                  </a:lnTo>
                  <a:lnTo>
                    <a:pt x="1877568" y="2057222"/>
                  </a:lnTo>
                  <a:lnTo>
                    <a:pt x="1692986" y="2057222"/>
                  </a:lnTo>
                  <a:lnTo>
                    <a:pt x="1692986" y="1873377"/>
                  </a:lnTo>
                  <a:lnTo>
                    <a:pt x="1877568" y="1873377"/>
                  </a:lnTo>
                  <a:lnTo>
                    <a:pt x="1877568" y="1870202"/>
                  </a:lnTo>
                  <a:lnTo>
                    <a:pt x="1692986" y="1870202"/>
                  </a:lnTo>
                  <a:lnTo>
                    <a:pt x="1692986" y="1686356"/>
                  </a:lnTo>
                  <a:lnTo>
                    <a:pt x="1877568" y="1686356"/>
                  </a:lnTo>
                  <a:lnTo>
                    <a:pt x="1877568" y="1683181"/>
                  </a:lnTo>
                  <a:lnTo>
                    <a:pt x="1692986" y="1683181"/>
                  </a:lnTo>
                  <a:lnTo>
                    <a:pt x="1692986" y="1499336"/>
                  </a:lnTo>
                  <a:lnTo>
                    <a:pt x="1877568" y="1499336"/>
                  </a:lnTo>
                  <a:lnTo>
                    <a:pt x="1877568" y="1496161"/>
                  </a:lnTo>
                  <a:lnTo>
                    <a:pt x="1692986" y="1496161"/>
                  </a:lnTo>
                  <a:lnTo>
                    <a:pt x="1692986" y="1312316"/>
                  </a:lnTo>
                  <a:lnTo>
                    <a:pt x="1877568" y="1312316"/>
                  </a:lnTo>
                  <a:lnTo>
                    <a:pt x="1877568" y="1309141"/>
                  </a:lnTo>
                  <a:lnTo>
                    <a:pt x="1692986" y="1309141"/>
                  </a:lnTo>
                  <a:lnTo>
                    <a:pt x="1692986" y="1125296"/>
                  </a:lnTo>
                  <a:lnTo>
                    <a:pt x="1877568" y="1125296"/>
                  </a:lnTo>
                  <a:lnTo>
                    <a:pt x="1877568" y="1122121"/>
                  </a:lnTo>
                  <a:lnTo>
                    <a:pt x="1692986" y="1122121"/>
                  </a:lnTo>
                  <a:lnTo>
                    <a:pt x="1692986" y="938276"/>
                  </a:lnTo>
                  <a:lnTo>
                    <a:pt x="1877568" y="938276"/>
                  </a:lnTo>
                  <a:lnTo>
                    <a:pt x="1877568" y="935101"/>
                  </a:lnTo>
                  <a:lnTo>
                    <a:pt x="1692986" y="935101"/>
                  </a:lnTo>
                  <a:lnTo>
                    <a:pt x="1692986" y="751255"/>
                  </a:lnTo>
                  <a:lnTo>
                    <a:pt x="1877568" y="751255"/>
                  </a:lnTo>
                  <a:lnTo>
                    <a:pt x="1877568" y="748080"/>
                  </a:lnTo>
                  <a:lnTo>
                    <a:pt x="1692986" y="748080"/>
                  </a:lnTo>
                  <a:lnTo>
                    <a:pt x="1692986" y="564235"/>
                  </a:lnTo>
                  <a:lnTo>
                    <a:pt x="1877568" y="564235"/>
                  </a:lnTo>
                  <a:lnTo>
                    <a:pt x="1877568" y="561060"/>
                  </a:lnTo>
                  <a:lnTo>
                    <a:pt x="1692986" y="561060"/>
                  </a:lnTo>
                  <a:lnTo>
                    <a:pt x="1692986" y="377215"/>
                  </a:lnTo>
                  <a:lnTo>
                    <a:pt x="1877568" y="377215"/>
                  </a:lnTo>
                  <a:lnTo>
                    <a:pt x="1877568" y="374040"/>
                  </a:lnTo>
                  <a:lnTo>
                    <a:pt x="1692986" y="374040"/>
                  </a:lnTo>
                  <a:lnTo>
                    <a:pt x="1692986" y="190195"/>
                  </a:lnTo>
                  <a:lnTo>
                    <a:pt x="1877568" y="190195"/>
                  </a:lnTo>
                  <a:lnTo>
                    <a:pt x="1877568" y="187020"/>
                  </a:lnTo>
                  <a:lnTo>
                    <a:pt x="1692986" y="187020"/>
                  </a:lnTo>
                  <a:lnTo>
                    <a:pt x="1692986" y="3175"/>
                  </a:lnTo>
                  <a:lnTo>
                    <a:pt x="1877568" y="3175"/>
                  </a:lnTo>
                  <a:lnTo>
                    <a:pt x="1877568" y="0"/>
                  </a:lnTo>
                  <a:lnTo>
                    <a:pt x="1692986" y="0"/>
                  </a:lnTo>
                  <a:lnTo>
                    <a:pt x="1689811" y="0"/>
                  </a:lnTo>
                  <a:lnTo>
                    <a:pt x="1689811" y="3175"/>
                  </a:lnTo>
                  <a:lnTo>
                    <a:pt x="1689811" y="2244242"/>
                  </a:lnTo>
                  <a:lnTo>
                    <a:pt x="1505229" y="2244242"/>
                  </a:lnTo>
                  <a:lnTo>
                    <a:pt x="1505229" y="2060397"/>
                  </a:lnTo>
                  <a:lnTo>
                    <a:pt x="1689811" y="2060397"/>
                  </a:lnTo>
                  <a:lnTo>
                    <a:pt x="1689811" y="2057222"/>
                  </a:lnTo>
                  <a:lnTo>
                    <a:pt x="1505229" y="2057222"/>
                  </a:lnTo>
                  <a:lnTo>
                    <a:pt x="1505229" y="1873377"/>
                  </a:lnTo>
                  <a:lnTo>
                    <a:pt x="1689811" y="1873377"/>
                  </a:lnTo>
                  <a:lnTo>
                    <a:pt x="1689811" y="1870202"/>
                  </a:lnTo>
                  <a:lnTo>
                    <a:pt x="1505229" y="1870202"/>
                  </a:lnTo>
                  <a:lnTo>
                    <a:pt x="1505229" y="1686356"/>
                  </a:lnTo>
                  <a:lnTo>
                    <a:pt x="1689811" y="1686356"/>
                  </a:lnTo>
                  <a:lnTo>
                    <a:pt x="1689811" y="1683181"/>
                  </a:lnTo>
                  <a:lnTo>
                    <a:pt x="1505229" y="1683181"/>
                  </a:lnTo>
                  <a:lnTo>
                    <a:pt x="1505229" y="1499336"/>
                  </a:lnTo>
                  <a:lnTo>
                    <a:pt x="1689811" y="1499336"/>
                  </a:lnTo>
                  <a:lnTo>
                    <a:pt x="1689811" y="1496161"/>
                  </a:lnTo>
                  <a:lnTo>
                    <a:pt x="1505229" y="1496161"/>
                  </a:lnTo>
                  <a:lnTo>
                    <a:pt x="1505229" y="1312316"/>
                  </a:lnTo>
                  <a:lnTo>
                    <a:pt x="1689811" y="1312316"/>
                  </a:lnTo>
                  <a:lnTo>
                    <a:pt x="1689811" y="1309141"/>
                  </a:lnTo>
                  <a:lnTo>
                    <a:pt x="1505229" y="1309141"/>
                  </a:lnTo>
                  <a:lnTo>
                    <a:pt x="1505229" y="1125296"/>
                  </a:lnTo>
                  <a:lnTo>
                    <a:pt x="1689811" y="1125296"/>
                  </a:lnTo>
                  <a:lnTo>
                    <a:pt x="1689811" y="1122121"/>
                  </a:lnTo>
                  <a:lnTo>
                    <a:pt x="1505229" y="1122121"/>
                  </a:lnTo>
                  <a:lnTo>
                    <a:pt x="1505229" y="938276"/>
                  </a:lnTo>
                  <a:lnTo>
                    <a:pt x="1689811" y="938276"/>
                  </a:lnTo>
                  <a:lnTo>
                    <a:pt x="1689811" y="935101"/>
                  </a:lnTo>
                  <a:lnTo>
                    <a:pt x="1505229" y="935101"/>
                  </a:lnTo>
                  <a:lnTo>
                    <a:pt x="1505229" y="751255"/>
                  </a:lnTo>
                  <a:lnTo>
                    <a:pt x="1689811" y="751255"/>
                  </a:lnTo>
                  <a:lnTo>
                    <a:pt x="1689811" y="748080"/>
                  </a:lnTo>
                  <a:lnTo>
                    <a:pt x="1505229" y="748080"/>
                  </a:lnTo>
                  <a:lnTo>
                    <a:pt x="1505229" y="564235"/>
                  </a:lnTo>
                  <a:lnTo>
                    <a:pt x="1689811" y="564235"/>
                  </a:lnTo>
                  <a:lnTo>
                    <a:pt x="1689811" y="561060"/>
                  </a:lnTo>
                  <a:lnTo>
                    <a:pt x="1505229" y="561060"/>
                  </a:lnTo>
                  <a:lnTo>
                    <a:pt x="1505229" y="377215"/>
                  </a:lnTo>
                  <a:lnTo>
                    <a:pt x="1689811" y="377215"/>
                  </a:lnTo>
                  <a:lnTo>
                    <a:pt x="1689811" y="374040"/>
                  </a:lnTo>
                  <a:lnTo>
                    <a:pt x="1505229" y="374040"/>
                  </a:lnTo>
                  <a:lnTo>
                    <a:pt x="1505229" y="190195"/>
                  </a:lnTo>
                  <a:lnTo>
                    <a:pt x="1689811" y="190195"/>
                  </a:lnTo>
                  <a:lnTo>
                    <a:pt x="1689811" y="187020"/>
                  </a:lnTo>
                  <a:lnTo>
                    <a:pt x="1505229" y="187020"/>
                  </a:lnTo>
                  <a:lnTo>
                    <a:pt x="1505229" y="3175"/>
                  </a:lnTo>
                  <a:lnTo>
                    <a:pt x="1689811" y="3175"/>
                  </a:lnTo>
                  <a:lnTo>
                    <a:pt x="1689811" y="0"/>
                  </a:lnTo>
                  <a:lnTo>
                    <a:pt x="1505229" y="0"/>
                  </a:lnTo>
                  <a:lnTo>
                    <a:pt x="1502054" y="0"/>
                  </a:lnTo>
                  <a:lnTo>
                    <a:pt x="1502054" y="3175"/>
                  </a:lnTo>
                  <a:lnTo>
                    <a:pt x="1502054" y="2244242"/>
                  </a:lnTo>
                  <a:lnTo>
                    <a:pt x="1317472" y="2244242"/>
                  </a:lnTo>
                  <a:lnTo>
                    <a:pt x="1317472" y="2060397"/>
                  </a:lnTo>
                  <a:lnTo>
                    <a:pt x="1502054" y="2060397"/>
                  </a:lnTo>
                  <a:lnTo>
                    <a:pt x="1502054" y="2057222"/>
                  </a:lnTo>
                  <a:lnTo>
                    <a:pt x="1317472" y="2057222"/>
                  </a:lnTo>
                  <a:lnTo>
                    <a:pt x="1317472" y="1873377"/>
                  </a:lnTo>
                  <a:lnTo>
                    <a:pt x="1502054" y="1873377"/>
                  </a:lnTo>
                  <a:lnTo>
                    <a:pt x="1502054" y="1870202"/>
                  </a:lnTo>
                  <a:lnTo>
                    <a:pt x="1317472" y="1870202"/>
                  </a:lnTo>
                  <a:lnTo>
                    <a:pt x="1317472" y="1686356"/>
                  </a:lnTo>
                  <a:lnTo>
                    <a:pt x="1502054" y="1686356"/>
                  </a:lnTo>
                  <a:lnTo>
                    <a:pt x="1502054" y="1683181"/>
                  </a:lnTo>
                  <a:lnTo>
                    <a:pt x="1317472" y="1683181"/>
                  </a:lnTo>
                  <a:lnTo>
                    <a:pt x="1317472" y="1499336"/>
                  </a:lnTo>
                  <a:lnTo>
                    <a:pt x="1502054" y="1499336"/>
                  </a:lnTo>
                  <a:lnTo>
                    <a:pt x="1502054" y="1496161"/>
                  </a:lnTo>
                  <a:lnTo>
                    <a:pt x="1317472" y="1496161"/>
                  </a:lnTo>
                  <a:lnTo>
                    <a:pt x="1317472" y="1312316"/>
                  </a:lnTo>
                  <a:lnTo>
                    <a:pt x="1502054" y="1312316"/>
                  </a:lnTo>
                  <a:lnTo>
                    <a:pt x="1502054" y="1309141"/>
                  </a:lnTo>
                  <a:lnTo>
                    <a:pt x="1317472" y="1309141"/>
                  </a:lnTo>
                  <a:lnTo>
                    <a:pt x="1317472" y="1125296"/>
                  </a:lnTo>
                  <a:lnTo>
                    <a:pt x="1502054" y="1125296"/>
                  </a:lnTo>
                  <a:lnTo>
                    <a:pt x="1502054" y="1122121"/>
                  </a:lnTo>
                  <a:lnTo>
                    <a:pt x="1317472" y="1122121"/>
                  </a:lnTo>
                  <a:lnTo>
                    <a:pt x="1317472" y="938276"/>
                  </a:lnTo>
                  <a:lnTo>
                    <a:pt x="1502054" y="938276"/>
                  </a:lnTo>
                  <a:lnTo>
                    <a:pt x="1502054" y="935101"/>
                  </a:lnTo>
                  <a:lnTo>
                    <a:pt x="1317472" y="935101"/>
                  </a:lnTo>
                  <a:lnTo>
                    <a:pt x="1317472" y="751255"/>
                  </a:lnTo>
                  <a:lnTo>
                    <a:pt x="1502054" y="751255"/>
                  </a:lnTo>
                  <a:lnTo>
                    <a:pt x="1502054" y="748080"/>
                  </a:lnTo>
                  <a:lnTo>
                    <a:pt x="1317472" y="748080"/>
                  </a:lnTo>
                  <a:lnTo>
                    <a:pt x="1317472" y="564235"/>
                  </a:lnTo>
                  <a:lnTo>
                    <a:pt x="1502054" y="564235"/>
                  </a:lnTo>
                  <a:lnTo>
                    <a:pt x="1502054" y="561060"/>
                  </a:lnTo>
                  <a:lnTo>
                    <a:pt x="1317472" y="561060"/>
                  </a:lnTo>
                  <a:lnTo>
                    <a:pt x="1317472" y="377215"/>
                  </a:lnTo>
                  <a:lnTo>
                    <a:pt x="1502054" y="377215"/>
                  </a:lnTo>
                  <a:lnTo>
                    <a:pt x="1502054" y="374040"/>
                  </a:lnTo>
                  <a:lnTo>
                    <a:pt x="1317472" y="374040"/>
                  </a:lnTo>
                  <a:lnTo>
                    <a:pt x="1317472" y="190195"/>
                  </a:lnTo>
                  <a:lnTo>
                    <a:pt x="1502054" y="190195"/>
                  </a:lnTo>
                  <a:lnTo>
                    <a:pt x="1502054" y="187020"/>
                  </a:lnTo>
                  <a:lnTo>
                    <a:pt x="1317472" y="187020"/>
                  </a:lnTo>
                  <a:lnTo>
                    <a:pt x="1317472" y="3175"/>
                  </a:lnTo>
                  <a:lnTo>
                    <a:pt x="1502054" y="3175"/>
                  </a:lnTo>
                  <a:lnTo>
                    <a:pt x="1502054" y="0"/>
                  </a:lnTo>
                  <a:lnTo>
                    <a:pt x="1317472" y="0"/>
                  </a:lnTo>
                  <a:lnTo>
                    <a:pt x="1314297" y="0"/>
                  </a:lnTo>
                  <a:lnTo>
                    <a:pt x="1314297" y="3175"/>
                  </a:lnTo>
                  <a:lnTo>
                    <a:pt x="1314297" y="2244242"/>
                  </a:lnTo>
                  <a:lnTo>
                    <a:pt x="1129715" y="2244242"/>
                  </a:lnTo>
                  <a:lnTo>
                    <a:pt x="1129715" y="2060397"/>
                  </a:lnTo>
                  <a:lnTo>
                    <a:pt x="1314297" y="2060397"/>
                  </a:lnTo>
                  <a:lnTo>
                    <a:pt x="1314297" y="2057222"/>
                  </a:lnTo>
                  <a:lnTo>
                    <a:pt x="1129715" y="2057222"/>
                  </a:lnTo>
                  <a:lnTo>
                    <a:pt x="1129715" y="1873377"/>
                  </a:lnTo>
                  <a:lnTo>
                    <a:pt x="1314297" y="1873377"/>
                  </a:lnTo>
                  <a:lnTo>
                    <a:pt x="1314297" y="1870202"/>
                  </a:lnTo>
                  <a:lnTo>
                    <a:pt x="1129715" y="1870202"/>
                  </a:lnTo>
                  <a:lnTo>
                    <a:pt x="1129715" y="1686356"/>
                  </a:lnTo>
                  <a:lnTo>
                    <a:pt x="1314297" y="1686356"/>
                  </a:lnTo>
                  <a:lnTo>
                    <a:pt x="1314297" y="1683181"/>
                  </a:lnTo>
                  <a:lnTo>
                    <a:pt x="1129715" y="1683181"/>
                  </a:lnTo>
                  <a:lnTo>
                    <a:pt x="1129715" y="1499336"/>
                  </a:lnTo>
                  <a:lnTo>
                    <a:pt x="1314297" y="1499336"/>
                  </a:lnTo>
                  <a:lnTo>
                    <a:pt x="1314297" y="1496161"/>
                  </a:lnTo>
                  <a:lnTo>
                    <a:pt x="1129715" y="1496161"/>
                  </a:lnTo>
                  <a:lnTo>
                    <a:pt x="1129715" y="1312316"/>
                  </a:lnTo>
                  <a:lnTo>
                    <a:pt x="1314297" y="1312316"/>
                  </a:lnTo>
                  <a:lnTo>
                    <a:pt x="1314297" y="1309141"/>
                  </a:lnTo>
                  <a:lnTo>
                    <a:pt x="1129715" y="1309141"/>
                  </a:lnTo>
                  <a:lnTo>
                    <a:pt x="1129715" y="1125296"/>
                  </a:lnTo>
                  <a:lnTo>
                    <a:pt x="1314297" y="1125296"/>
                  </a:lnTo>
                  <a:lnTo>
                    <a:pt x="1314297" y="1122121"/>
                  </a:lnTo>
                  <a:lnTo>
                    <a:pt x="1129715" y="1122121"/>
                  </a:lnTo>
                  <a:lnTo>
                    <a:pt x="1129715" y="938276"/>
                  </a:lnTo>
                  <a:lnTo>
                    <a:pt x="1314297" y="938276"/>
                  </a:lnTo>
                  <a:lnTo>
                    <a:pt x="1314297" y="935101"/>
                  </a:lnTo>
                  <a:lnTo>
                    <a:pt x="1129715" y="935101"/>
                  </a:lnTo>
                  <a:lnTo>
                    <a:pt x="1129715" y="751255"/>
                  </a:lnTo>
                  <a:lnTo>
                    <a:pt x="1314297" y="751255"/>
                  </a:lnTo>
                  <a:lnTo>
                    <a:pt x="1314297" y="748080"/>
                  </a:lnTo>
                  <a:lnTo>
                    <a:pt x="1129715" y="748080"/>
                  </a:lnTo>
                  <a:lnTo>
                    <a:pt x="1129715" y="564235"/>
                  </a:lnTo>
                  <a:lnTo>
                    <a:pt x="1314297" y="564235"/>
                  </a:lnTo>
                  <a:lnTo>
                    <a:pt x="1314297" y="561060"/>
                  </a:lnTo>
                  <a:lnTo>
                    <a:pt x="1129715" y="561060"/>
                  </a:lnTo>
                  <a:lnTo>
                    <a:pt x="1129715" y="377215"/>
                  </a:lnTo>
                  <a:lnTo>
                    <a:pt x="1314297" y="377215"/>
                  </a:lnTo>
                  <a:lnTo>
                    <a:pt x="1314297" y="374040"/>
                  </a:lnTo>
                  <a:lnTo>
                    <a:pt x="1129715" y="374040"/>
                  </a:lnTo>
                  <a:lnTo>
                    <a:pt x="1129715" y="190195"/>
                  </a:lnTo>
                  <a:lnTo>
                    <a:pt x="1314297" y="190195"/>
                  </a:lnTo>
                  <a:lnTo>
                    <a:pt x="1314297" y="187020"/>
                  </a:lnTo>
                  <a:lnTo>
                    <a:pt x="1129715" y="187020"/>
                  </a:lnTo>
                  <a:lnTo>
                    <a:pt x="1129715" y="3175"/>
                  </a:lnTo>
                  <a:lnTo>
                    <a:pt x="1314297" y="3175"/>
                  </a:lnTo>
                  <a:lnTo>
                    <a:pt x="1314297" y="0"/>
                  </a:lnTo>
                  <a:lnTo>
                    <a:pt x="1129715" y="0"/>
                  </a:lnTo>
                  <a:lnTo>
                    <a:pt x="1126540" y="0"/>
                  </a:lnTo>
                  <a:lnTo>
                    <a:pt x="1126540" y="3175"/>
                  </a:lnTo>
                  <a:lnTo>
                    <a:pt x="1126540" y="2244242"/>
                  </a:lnTo>
                  <a:lnTo>
                    <a:pt x="941959" y="2244242"/>
                  </a:lnTo>
                  <a:lnTo>
                    <a:pt x="941959" y="2060397"/>
                  </a:lnTo>
                  <a:lnTo>
                    <a:pt x="1126540" y="2060397"/>
                  </a:lnTo>
                  <a:lnTo>
                    <a:pt x="1126540" y="2057222"/>
                  </a:lnTo>
                  <a:lnTo>
                    <a:pt x="941959" y="2057222"/>
                  </a:lnTo>
                  <a:lnTo>
                    <a:pt x="941959" y="1873377"/>
                  </a:lnTo>
                  <a:lnTo>
                    <a:pt x="1126540" y="1873377"/>
                  </a:lnTo>
                  <a:lnTo>
                    <a:pt x="1126540" y="1870202"/>
                  </a:lnTo>
                  <a:lnTo>
                    <a:pt x="941959" y="1870202"/>
                  </a:lnTo>
                  <a:lnTo>
                    <a:pt x="941959" y="1686356"/>
                  </a:lnTo>
                  <a:lnTo>
                    <a:pt x="1126540" y="1686356"/>
                  </a:lnTo>
                  <a:lnTo>
                    <a:pt x="1126540" y="1683181"/>
                  </a:lnTo>
                  <a:lnTo>
                    <a:pt x="941959" y="1683181"/>
                  </a:lnTo>
                  <a:lnTo>
                    <a:pt x="941959" y="1499336"/>
                  </a:lnTo>
                  <a:lnTo>
                    <a:pt x="1126540" y="1499336"/>
                  </a:lnTo>
                  <a:lnTo>
                    <a:pt x="1126540" y="1496161"/>
                  </a:lnTo>
                  <a:lnTo>
                    <a:pt x="941959" y="1496161"/>
                  </a:lnTo>
                  <a:lnTo>
                    <a:pt x="941959" y="1312316"/>
                  </a:lnTo>
                  <a:lnTo>
                    <a:pt x="1126540" y="1312316"/>
                  </a:lnTo>
                  <a:lnTo>
                    <a:pt x="1126540" y="1309141"/>
                  </a:lnTo>
                  <a:lnTo>
                    <a:pt x="941959" y="1309141"/>
                  </a:lnTo>
                  <a:lnTo>
                    <a:pt x="941959" y="1125296"/>
                  </a:lnTo>
                  <a:lnTo>
                    <a:pt x="1126540" y="1125296"/>
                  </a:lnTo>
                  <a:lnTo>
                    <a:pt x="1126540" y="1122121"/>
                  </a:lnTo>
                  <a:lnTo>
                    <a:pt x="941959" y="1122121"/>
                  </a:lnTo>
                  <a:lnTo>
                    <a:pt x="941959" y="938276"/>
                  </a:lnTo>
                  <a:lnTo>
                    <a:pt x="1126540" y="938276"/>
                  </a:lnTo>
                  <a:lnTo>
                    <a:pt x="1126540" y="935101"/>
                  </a:lnTo>
                  <a:lnTo>
                    <a:pt x="941959" y="935101"/>
                  </a:lnTo>
                  <a:lnTo>
                    <a:pt x="941959" y="751255"/>
                  </a:lnTo>
                  <a:lnTo>
                    <a:pt x="1126540" y="751255"/>
                  </a:lnTo>
                  <a:lnTo>
                    <a:pt x="1126540" y="748080"/>
                  </a:lnTo>
                  <a:lnTo>
                    <a:pt x="941959" y="748080"/>
                  </a:lnTo>
                  <a:lnTo>
                    <a:pt x="941959" y="564235"/>
                  </a:lnTo>
                  <a:lnTo>
                    <a:pt x="1126540" y="564235"/>
                  </a:lnTo>
                  <a:lnTo>
                    <a:pt x="1126540" y="561060"/>
                  </a:lnTo>
                  <a:lnTo>
                    <a:pt x="941959" y="561060"/>
                  </a:lnTo>
                  <a:lnTo>
                    <a:pt x="941959" y="377215"/>
                  </a:lnTo>
                  <a:lnTo>
                    <a:pt x="1126540" y="377215"/>
                  </a:lnTo>
                  <a:lnTo>
                    <a:pt x="1126540" y="374040"/>
                  </a:lnTo>
                  <a:lnTo>
                    <a:pt x="941959" y="374040"/>
                  </a:lnTo>
                  <a:lnTo>
                    <a:pt x="941959" y="190195"/>
                  </a:lnTo>
                  <a:lnTo>
                    <a:pt x="1126540" y="190195"/>
                  </a:lnTo>
                  <a:lnTo>
                    <a:pt x="1126540" y="187020"/>
                  </a:lnTo>
                  <a:lnTo>
                    <a:pt x="941959" y="187020"/>
                  </a:lnTo>
                  <a:lnTo>
                    <a:pt x="941959" y="3175"/>
                  </a:lnTo>
                  <a:lnTo>
                    <a:pt x="1126540" y="3175"/>
                  </a:lnTo>
                  <a:lnTo>
                    <a:pt x="1126540" y="0"/>
                  </a:lnTo>
                  <a:lnTo>
                    <a:pt x="941959" y="0"/>
                  </a:lnTo>
                  <a:lnTo>
                    <a:pt x="938784" y="0"/>
                  </a:lnTo>
                  <a:lnTo>
                    <a:pt x="938784" y="3175"/>
                  </a:lnTo>
                  <a:lnTo>
                    <a:pt x="938784" y="2244242"/>
                  </a:lnTo>
                  <a:lnTo>
                    <a:pt x="754202" y="2244242"/>
                  </a:lnTo>
                  <a:lnTo>
                    <a:pt x="754202" y="2060397"/>
                  </a:lnTo>
                  <a:lnTo>
                    <a:pt x="938784" y="2060397"/>
                  </a:lnTo>
                  <a:lnTo>
                    <a:pt x="938784" y="2057222"/>
                  </a:lnTo>
                  <a:lnTo>
                    <a:pt x="754202" y="2057222"/>
                  </a:lnTo>
                  <a:lnTo>
                    <a:pt x="754202" y="1873377"/>
                  </a:lnTo>
                  <a:lnTo>
                    <a:pt x="938784" y="1873377"/>
                  </a:lnTo>
                  <a:lnTo>
                    <a:pt x="938784" y="1870202"/>
                  </a:lnTo>
                  <a:lnTo>
                    <a:pt x="754202" y="1870202"/>
                  </a:lnTo>
                  <a:lnTo>
                    <a:pt x="754202" y="1686356"/>
                  </a:lnTo>
                  <a:lnTo>
                    <a:pt x="938784" y="1686356"/>
                  </a:lnTo>
                  <a:lnTo>
                    <a:pt x="938784" y="1683181"/>
                  </a:lnTo>
                  <a:lnTo>
                    <a:pt x="754202" y="1683181"/>
                  </a:lnTo>
                  <a:lnTo>
                    <a:pt x="754202" y="1499336"/>
                  </a:lnTo>
                  <a:lnTo>
                    <a:pt x="938784" y="1499336"/>
                  </a:lnTo>
                  <a:lnTo>
                    <a:pt x="938784" y="1496161"/>
                  </a:lnTo>
                  <a:lnTo>
                    <a:pt x="754202" y="1496161"/>
                  </a:lnTo>
                  <a:lnTo>
                    <a:pt x="754202" y="1312316"/>
                  </a:lnTo>
                  <a:lnTo>
                    <a:pt x="938784" y="1312316"/>
                  </a:lnTo>
                  <a:lnTo>
                    <a:pt x="938784" y="1309141"/>
                  </a:lnTo>
                  <a:lnTo>
                    <a:pt x="754202" y="1309141"/>
                  </a:lnTo>
                  <a:lnTo>
                    <a:pt x="754202" y="1125296"/>
                  </a:lnTo>
                  <a:lnTo>
                    <a:pt x="938784" y="1125296"/>
                  </a:lnTo>
                  <a:lnTo>
                    <a:pt x="938784" y="1122121"/>
                  </a:lnTo>
                  <a:lnTo>
                    <a:pt x="754202" y="1122121"/>
                  </a:lnTo>
                  <a:lnTo>
                    <a:pt x="754202" y="938276"/>
                  </a:lnTo>
                  <a:lnTo>
                    <a:pt x="938784" y="938276"/>
                  </a:lnTo>
                  <a:lnTo>
                    <a:pt x="938784" y="935101"/>
                  </a:lnTo>
                  <a:lnTo>
                    <a:pt x="754202" y="935101"/>
                  </a:lnTo>
                  <a:lnTo>
                    <a:pt x="754202" y="751255"/>
                  </a:lnTo>
                  <a:lnTo>
                    <a:pt x="938784" y="751255"/>
                  </a:lnTo>
                  <a:lnTo>
                    <a:pt x="938784" y="748080"/>
                  </a:lnTo>
                  <a:lnTo>
                    <a:pt x="754202" y="748080"/>
                  </a:lnTo>
                  <a:lnTo>
                    <a:pt x="754202" y="564235"/>
                  </a:lnTo>
                  <a:lnTo>
                    <a:pt x="938784" y="564235"/>
                  </a:lnTo>
                  <a:lnTo>
                    <a:pt x="938784" y="561060"/>
                  </a:lnTo>
                  <a:lnTo>
                    <a:pt x="754202" y="561060"/>
                  </a:lnTo>
                  <a:lnTo>
                    <a:pt x="754202" y="377215"/>
                  </a:lnTo>
                  <a:lnTo>
                    <a:pt x="938784" y="377215"/>
                  </a:lnTo>
                  <a:lnTo>
                    <a:pt x="938784" y="374040"/>
                  </a:lnTo>
                  <a:lnTo>
                    <a:pt x="754202" y="374040"/>
                  </a:lnTo>
                  <a:lnTo>
                    <a:pt x="754202" y="190195"/>
                  </a:lnTo>
                  <a:lnTo>
                    <a:pt x="938784" y="190195"/>
                  </a:lnTo>
                  <a:lnTo>
                    <a:pt x="938784" y="187020"/>
                  </a:lnTo>
                  <a:lnTo>
                    <a:pt x="754202" y="187020"/>
                  </a:lnTo>
                  <a:lnTo>
                    <a:pt x="754202" y="3175"/>
                  </a:lnTo>
                  <a:lnTo>
                    <a:pt x="938784" y="3175"/>
                  </a:lnTo>
                  <a:lnTo>
                    <a:pt x="938784" y="0"/>
                  </a:lnTo>
                  <a:lnTo>
                    <a:pt x="754202" y="0"/>
                  </a:lnTo>
                  <a:lnTo>
                    <a:pt x="751027" y="0"/>
                  </a:lnTo>
                  <a:lnTo>
                    <a:pt x="751027" y="3175"/>
                  </a:lnTo>
                  <a:lnTo>
                    <a:pt x="751027" y="2244242"/>
                  </a:lnTo>
                  <a:lnTo>
                    <a:pt x="566445" y="2244242"/>
                  </a:lnTo>
                  <a:lnTo>
                    <a:pt x="566445" y="2060397"/>
                  </a:lnTo>
                  <a:lnTo>
                    <a:pt x="751027" y="2060397"/>
                  </a:lnTo>
                  <a:lnTo>
                    <a:pt x="751027" y="2057222"/>
                  </a:lnTo>
                  <a:lnTo>
                    <a:pt x="566445" y="2057222"/>
                  </a:lnTo>
                  <a:lnTo>
                    <a:pt x="566445" y="1873377"/>
                  </a:lnTo>
                  <a:lnTo>
                    <a:pt x="751027" y="1873377"/>
                  </a:lnTo>
                  <a:lnTo>
                    <a:pt x="751027" y="1870202"/>
                  </a:lnTo>
                  <a:lnTo>
                    <a:pt x="566445" y="1870202"/>
                  </a:lnTo>
                  <a:lnTo>
                    <a:pt x="566445" y="1686356"/>
                  </a:lnTo>
                  <a:lnTo>
                    <a:pt x="751027" y="1686356"/>
                  </a:lnTo>
                  <a:lnTo>
                    <a:pt x="751027" y="1683181"/>
                  </a:lnTo>
                  <a:lnTo>
                    <a:pt x="566445" y="1683181"/>
                  </a:lnTo>
                  <a:lnTo>
                    <a:pt x="566445" y="1499336"/>
                  </a:lnTo>
                  <a:lnTo>
                    <a:pt x="751027" y="1499336"/>
                  </a:lnTo>
                  <a:lnTo>
                    <a:pt x="751027" y="1496161"/>
                  </a:lnTo>
                  <a:lnTo>
                    <a:pt x="566445" y="1496161"/>
                  </a:lnTo>
                  <a:lnTo>
                    <a:pt x="566445" y="1312316"/>
                  </a:lnTo>
                  <a:lnTo>
                    <a:pt x="751027" y="1312316"/>
                  </a:lnTo>
                  <a:lnTo>
                    <a:pt x="751027" y="1309141"/>
                  </a:lnTo>
                  <a:lnTo>
                    <a:pt x="566445" y="1309141"/>
                  </a:lnTo>
                  <a:lnTo>
                    <a:pt x="566445" y="1125296"/>
                  </a:lnTo>
                  <a:lnTo>
                    <a:pt x="751027" y="1125296"/>
                  </a:lnTo>
                  <a:lnTo>
                    <a:pt x="751027" y="1122121"/>
                  </a:lnTo>
                  <a:lnTo>
                    <a:pt x="566445" y="1122121"/>
                  </a:lnTo>
                  <a:lnTo>
                    <a:pt x="566445" y="938276"/>
                  </a:lnTo>
                  <a:lnTo>
                    <a:pt x="751027" y="938276"/>
                  </a:lnTo>
                  <a:lnTo>
                    <a:pt x="751027" y="935101"/>
                  </a:lnTo>
                  <a:lnTo>
                    <a:pt x="566445" y="935101"/>
                  </a:lnTo>
                  <a:lnTo>
                    <a:pt x="566445" y="751255"/>
                  </a:lnTo>
                  <a:lnTo>
                    <a:pt x="751027" y="751255"/>
                  </a:lnTo>
                  <a:lnTo>
                    <a:pt x="751027" y="748080"/>
                  </a:lnTo>
                  <a:lnTo>
                    <a:pt x="566445" y="748080"/>
                  </a:lnTo>
                  <a:lnTo>
                    <a:pt x="566445" y="564235"/>
                  </a:lnTo>
                  <a:lnTo>
                    <a:pt x="751027" y="564235"/>
                  </a:lnTo>
                  <a:lnTo>
                    <a:pt x="751027" y="561060"/>
                  </a:lnTo>
                  <a:lnTo>
                    <a:pt x="566445" y="561060"/>
                  </a:lnTo>
                  <a:lnTo>
                    <a:pt x="566445" y="377215"/>
                  </a:lnTo>
                  <a:lnTo>
                    <a:pt x="751027" y="377215"/>
                  </a:lnTo>
                  <a:lnTo>
                    <a:pt x="751027" y="374040"/>
                  </a:lnTo>
                  <a:lnTo>
                    <a:pt x="566445" y="374040"/>
                  </a:lnTo>
                  <a:lnTo>
                    <a:pt x="566445" y="190195"/>
                  </a:lnTo>
                  <a:lnTo>
                    <a:pt x="751027" y="190195"/>
                  </a:lnTo>
                  <a:lnTo>
                    <a:pt x="751027" y="187020"/>
                  </a:lnTo>
                  <a:lnTo>
                    <a:pt x="566445" y="187020"/>
                  </a:lnTo>
                  <a:lnTo>
                    <a:pt x="566445" y="3175"/>
                  </a:lnTo>
                  <a:lnTo>
                    <a:pt x="751027" y="3175"/>
                  </a:lnTo>
                  <a:lnTo>
                    <a:pt x="751027" y="0"/>
                  </a:lnTo>
                  <a:lnTo>
                    <a:pt x="566445" y="0"/>
                  </a:lnTo>
                  <a:lnTo>
                    <a:pt x="563270" y="0"/>
                  </a:lnTo>
                  <a:lnTo>
                    <a:pt x="563270" y="3175"/>
                  </a:lnTo>
                  <a:lnTo>
                    <a:pt x="563270" y="2244242"/>
                  </a:lnTo>
                  <a:lnTo>
                    <a:pt x="378688" y="2244242"/>
                  </a:lnTo>
                  <a:lnTo>
                    <a:pt x="378688" y="2060397"/>
                  </a:lnTo>
                  <a:lnTo>
                    <a:pt x="563270" y="2060397"/>
                  </a:lnTo>
                  <a:lnTo>
                    <a:pt x="563270" y="2057222"/>
                  </a:lnTo>
                  <a:lnTo>
                    <a:pt x="378688" y="2057222"/>
                  </a:lnTo>
                  <a:lnTo>
                    <a:pt x="378688" y="1873377"/>
                  </a:lnTo>
                  <a:lnTo>
                    <a:pt x="563270" y="1873377"/>
                  </a:lnTo>
                  <a:lnTo>
                    <a:pt x="563270" y="1870202"/>
                  </a:lnTo>
                  <a:lnTo>
                    <a:pt x="378688" y="1870202"/>
                  </a:lnTo>
                  <a:lnTo>
                    <a:pt x="378688" y="1686356"/>
                  </a:lnTo>
                  <a:lnTo>
                    <a:pt x="563270" y="1686356"/>
                  </a:lnTo>
                  <a:lnTo>
                    <a:pt x="563270" y="1683181"/>
                  </a:lnTo>
                  <a:lnTo>
                    <a:pt x="378688" y="1683181"/>
                  </a:lnTo>
                  <a:lnTo>
                    <a:pt x="378688" y="1499336"/>
                  </a:lnTo>
                  <a:lnTo>
                    <a:pt x="563270" y="1499336"/>
                  </a:lnTo>
                  <a:lnTo>
                    <a:pt x="563270" y="1496161"/>
                  </a:lnTo>
                  <a:lnTo>
                    <a:pt x="378688" y="1496161"/>
                  </a:lnTo>
                  <a:lnTo>
                    <a:pt x="378688" y="1312316"/>
                  </a:lnTo>
                  <a:lnTo>
                    <a:pt x="563270" y="1312316"/>
                  </a:lnTo>
                  <a:lnTo>
                    <a:pt x="563270" y="1309141"/>
                  </a:lnTo>
                  <a:lnTo>
                    <a:pt x="378688" y="1309141"/>
                  </a:lnTo>
                  <a:lnTo>
                    <a:pt x="378688" y="1125296"/>
                  </a:lnTo>
                  <a:lnTo>
                    <a:pt x="563270" y="1125296"/>
                  </a:lnTo>
                  <a:lnTo>
                    <a:pt x="563270" y="1122121"/>
                  </a:lnTo>
                  <a:lnTo>
                    <a:pt x="378688" y="1122121"/>
                  </a:lnTo>
                  <a:lnTo>
                    <a:pt x="378688" y="938276"/>
                  </a:lnTo>
                  <a:lnTo>
                    <a:pt x="563270" y="938276"/>
                  </a:lnTo>
                  <a:lnTo>
                    <a:pt x="563270" y="935101"/>
                  </a:lnTo>
                  <a:lnTo>
                    <a:pt x="378688" y="935101"/>
                  </a:lnTo>
                  <a:lnTo>
                    <a:pt x="378688" y="751255"/>
                  </a:lnTo>
                  <a:lnTo>
                    <a:pt x="563270" y="751255"/>
                  </a:lnTo>
                  <a:lnTo>
                    <a:pt x="563270" y="748080"/>
                  </a:lnTo>
                  <a:lnTo>
                    <a:pt x="378688" y="748080"/>
                  </a:lnTo>
                  <a:lnTo>
                    <a:pt x="378688" y="564235"/>
                  </a:lnTo>
                  <a:lnTo>
                    <a:pt x="563270" y="564235"/>
                  </a:lnTo>
                  <a:lnTo>
                    <a:pt x="563270" y="561060"/>
                  </a:lnTo>
                  <a:lnTo>
                    <a:pt x="378688" y="561060"/>
                  </a:lnTo>
                  <a:lnTo>
                    <a:pt x="378688" y="377215"/>
                  </a:lnTo>
                  <a:lnTo>
                    <a:pt x="563270" y="377215"/>
                  </a:lnTo>
                  <a:lnTo>
                    <a:pt x="563270" y="374040"/>
                  </a:lnTo>
                  <a:lnTo>
                    <a:pt x="378688" y="374040"/>
                  </a:lnTo>
                  <a:lnTo>
                    <a:pt x="378688" y="190195"/>
                  </a:lnTo>
                  <a:lnTo>
                    <a:pt x="563270" y="190195"/>
                  </a:lnTo>
                  <a:lnTo>
                    <a:pt x="563270" y="187020"/>
                  </a:lnTo>
                  <a:lnTo>
                    <a:pt x="378688" y="187020"/>
                  </a:lnTo>
                  <a:lnTo>
                    <a:pt x="378688" y="3175"/>
                  </a:lnTo>
                  <a:lnTo>
                    <a:pt x="563270" y="3175"/>
                  </a:lnTo>
                  <a:lnTo>
                    <a:pt x="563270" y="0"/>
                  </a:lnTo>
                  <a:lnTo>
                    <a:pt x="378688" y="0"/>
                  </a:lnTo>
                  <a:lnTo>
                    <a:pt x="375513" y="0"/>
                  </a:lnTo>
                  <a:lnTo>
                    <a:pt x="375513" y="3175"/>
                  </a:lnTo>
                  <a:lnTo>
                    <a:pt x="375513" y="2244242"/>
                  </a:lnTo>
                  <a:lnTo>
                    <a:pt x="190931" y="2244242"/>
                  </a:lnTo>
                  <a:lnTo>
                    <a:pt x="190931" y="2060397"/>
                  </a:lnTo>
                  <a:lnTo>
                    <a:pt x="375513" y="2060397"/>
                  </a:lnTo>
                  <a:lnTo>
                    <a:pt x="375513" y="2057222"/>
                  </a:lnTo>
                  <a:lnTo>
                    <a:pt x="190931" y="2057222"/>
                  </a:lnTo>
                  <a:lnTo>
                    <a:pt x="190931" y="1873377"/>
                  </a:lnTo>
                  <a:lnTo>
                    <a:pt x="375513" y="1873377"/>
                  </a:lnTo>
                  <a:lnTo>
                    <a:pt x="375513" y="1870202"/>
                  </a:lnTo>
                  <a:lnTo>
                    <a:pt x="190931" y="1870202"/>
                  </a:lnTo>
                  <a:lnTo>
                    <a:pt x="190931" y="1686356"/>
                  </a:lnTo>
                  <a:lnTo>
                    <a:pt x="375513" y="1686356"/>
                  </a:lnTo>
                  <a:lnTo>
                    <a:pt x="375513" y="1683181"/>
                  </a:lnTo>
                  <a:lnTo>
                    <a:pt x="190931" y="1683181"/>
                  </a:lnTo>
                  <a:lnTo>
                    <a:pt x="190931" y="1499336"/>
                  </a:lnTo>
                  <a:lnTo>
                    <a:pt x="375513" y="1499336"/>
                  </a:lnTo>
                  <a:lnTo>
                    <a:pt x="375513" y="1496161"/>
                  </a:lnTo>
                  <a:lnTo>
                    <a:pt x="190931" y="1496161"/>
                  </a:lnTo>
                  <a:lnTo>
                    <a:pt x="190931" y="1312316"/>
                  </a:lnTo>
                  <a:lnTo>
                    <a:pt x="375513" y="1312316"/>
                  </a:lnTo>
                  <a:lnTo>
                    <a:pt x="375513" y="1309141"/>
                  </a:lnTo>
                  <a:lnTo>
                    <a:pt x="190931" y="1309141"/>
                  </a:lnTo>
                  <a:lnTo>
                    <a:pt x="190931" y="1125296"/>
                  </a:lnTo>
                  <a:lnTo>
                    <a:pt x="375513" y="1125296"/>
                  </a:lnTo>
                  <a:lnTo>
                    <a:pt x="375513" y="1122121"/>
                  </a:lnTo>
                  <a:lnTo>
                    <a:pt x="190931" y="1122121"/>
                  </a:lnTo>
                  <a:lnTo>
                    <a:pt x="190931" y="938276"/>
                  </a:lnTo>
                  <a:lnTo>
                    <a:pt x="375513" y="938276"/>
                  </a:lnTo>
                  <a:lnTo>
                    <a:pt x="375513" y="935101"/>
                  </a:lnTo>
                  <a:lnTo>
                    <a:pt x="190931" y="935101"/>
                  </a:lnTo>
                  <a:lnTo>
                    <a:pt x="190931" y="751255"/>
                  </a:lnTo>
                  <a:lnTo>
                    <a:pt x="375513" y="751255"/>
                  </a:lnTo>
                  <a:lnTo>
                    <a:pt x="375513" y="748080"/>
                  </a:lnTo>
                  <a:lnTo>
                    <a:pt x="190931" y="748080"/>
                  </a:lnTo>
                  <a:lnTo>
                    <a:pt x="190931" y="564235"/>
                  </a:lnTo>
                  <a:lnTo>
                    <a:pt x="375513" y="564235"/>
                  </a:lnTo>
                  <a:lnTo>
                    <a:pt x="375513" y="561060"/>
                  </a:lnTo>
                  <a:lnTo>
                    <a:pt x="190931" y="561060"/>
                  </a:lnTo>
                  <a:lnTo>
                    <a:pt x="190931" y="377215"/>
                  </a:lnTo>
                  <a:lnTo>
                    <a:pt x="375513" y="377215"/>
                  </a:lnTo>
                  <a:lnTo>
                    <a:pt x="375513" y="374040"/>
                  </a:lnTo>
                  <a:lnTo>
                    <a:pt x="190931" y="374040"/>
                  </a:lnTo>
                  <a:lnTo>
                    <a:pt x="190931" y="190195"/>
                  </a:lnTo>
                  <a:lnTo>
                    <a:pt x="375513" y="190195"/>
                  </a:lnTo>
                  <a:lnTo>
                    <a:pt x="375513" y="187020"/>
                  </a:lnTo>
                  <a:lnTo>
                    <a:pt x="190931" y="187020"/>
                  </a:lnTo>
                  <a:lnTo>
                    <a:pt x="190931" y="3175"/>
                  </a:lnTo>
                  <a:lnTo>
                    <a:pt x="375513" y="3175"/>
                  </a:lnTo>
                  <a:lnTo>
                    <a:pt x="375513" y="0"/>
                  </a:lnTo>
                  <a:lnTo>
                    <a:pt x="190931" y="0"/>
                  </a:lnTo>
                  <a:lnTo>
                    <a:pt x="187756" y="0"/>
                  </a:lnTo>
                  <a:lnTo>
                    <a:pt x="187756" y="3175"/>
                  </a:lnTo>
                  <a:lnTo>
                    <a:pt x="187756" y="2244242"/>
                  </a:lnTo>
                  <a:lnTo>
                    <a:pt x="3175" y="2244242"/>
                  </a:lnTo>
                  <a:lnTo>
                    <a:pt x="3175" y="2060397"/>
                  </a:lnTo>
                  <a:lnTo>
                    <a:pt x="187756" y="2060397"/>
                  </a:lnTo>
                  <a:lnTo>
                    <a:pt x="187756" y="2057222"/>
                  </a:lnTo>
                  <a:lnTo>
                    <a:pt x="3175" y="2057222"/>
                  </a:lnTo>
                  <a:lnTo>
                    <a:pt x="3175" y="1873377"/>
                  </a:lnTo>
                  <a:lnTo>
                    <a:pt x="187756" y="1873377"/>
                  </a:lnTo>
                  <a:lnTo>
                    <a:pt x="187756" y="1870202"/>
                  </a:lnTo>
                  <a:lnTo>
                    <a:pt x="3175" y="1870202"/>
                  </a:lnTo>
                  <a:lnTo>
                    <a:pt x="3175" y="1686356"/>
                  </a:lnTo>
                  <a:lnTo>
                    <a:pt x="187756" y="1686356"/>
                  </a:lnTo>
                  <a:lnTo>
                    <a:pt x="187756" y="1683181"/>
                  </a:lnTo>
                  <a:lnTo>
                    <a:pt x="3175" y="1683181"/>
                  </a:lnTo>
                  <a:lnTo>
                    <a:pt x="3175" y="1499336"/>
                  </a:lnTo>
                  <a:lnTo>
                    <a:pt x="187756" y="1499336"/>
                  </a:lnTo>
                  <a:lnTo>
                    <a:pt x="187756" y="1496161"/>
                  </a:lnTo>
                  <a:lnTo>
                    <a:pt x="3175" y="1496161"/>
                  </a:lnTo>
                  <a:lnTo>
                    <a:pt x="3175" y="1312316"/>
                  </a:lnTo>
                  <a:lnTo>
                    <a:pt x="187756" y="1312316"/>
                  </a:lnTo>
                  <a:lnTo>
                    <a:pt x="187756" y="1309141"/>
                  </a:lnTo>
                  <a:lnTo>
                    <a:pt x="3175" y="1309141"/>
                  </a:lnTo>
                  <a:lnTo>
                    <a:pt x="3175" y="1125296"/>
                  </a:lnTo>
                  <a:lnTo>
                    <a:pt x="187756" y="1125296"/>
                  </a:lnTo>
                  <a:lnTo>
                    <a:pt x="187756" y="1122121"/>
                  </a:lnTo>
                  <a:lnTo>
                    <a:pt x="3175" y="1122121"/>
                  </a:lnTo>
                  <a:lnTo>
                    <a:pt x="3175" y="938276"/>
                  </a:lnTo>
                  <a:lnTo>
                    <a:pt x="187756" y="938276"/>
                  </a:lnTo>
                  <a:lnTo>
                    <a:pt x="187756" y="935101"/>
                  </a:lnTo>
                  <a:lnTo>
                    <a:pt x="3175" y="935101"/>
                  </a:lnTo>
                  <a:lnTo>
                    <a:pt x="3175" y="751255"/>
                  </a:lnTo>
                  <a:lnTo>
                    <a:pt x="187756" y="751255"/>
                  </a:lnTo>
                  <a:lnTo>
                    <a:pt x="187756" y="748080"/>
                  </a:lnTo>
                  <a:lnTo>
                    <a:pt x="3175" y="748080"/>
                  </a:lnTo>
                  <a:lnTo>
                    <a:pt x="3175" y="564235"/>
                  </a:lnTo>
                  <a:lnTo>
                    <a:pt x="187756" y="564235"/>
                  </a:lnTo>
                  <a:lnTo>
                    <a:pt x="187756" y="561060"/>
                  </a:lnTo>
                  <a:lnTo>
                    <a:pt x="3175" y="561060"/>
                  </a:lnTo>
                  <a:lnTo>
                    <a:pt x="3175" y="377215"/>
                  </a:lnTo>
                  <a:lnTo>
                    <a:pt x="187756" y="377215"/>
                  </a:lnTo>
                  <a:lnTo>
                    <a:pt x="187756" y="374040"/>
                  </a:lnTo>
                  <a:lnTo>
                    <a:pt x="3175" y="374040"/>
                  </a:lnTo>
                  <a:lnTo>
                    <a:pt x="3175" y="190195"/>
                  </a:lnTo>
                  <a:lnTo>
                    <a:pt x="187756" y="190195"/>
                  </a:lnTo>
                  <a:lnTo>
                    <a:pt x="187756" y="187020"/>
                  </a:lnTo>
                  <a:lnTo>
                    <a:pt x="3175" y="187020"/>
                  </a:lnTo>
                  <a:lnTo>
                    <a:pt x="3175" y="3175"/>
                  </a:lnTo>
                  <a:lnTo>
                    <a:pt x="187756" y="3175"/>
                  </a:lnTo>
                  <a:lnTo>
                    <a:pt x="187756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75"/>
                  </a:lnTo>
                  <a:lnTo>
                    <a:pt x="0" y="2247417"/>
                  </a:lnTo>
                  <a:lnTo>
                    <a:pt x="3175" y="2247417"/>
                  </a:lnTo>
                  <a:lnTo>
                    <a:pt x="2256256" y="2247417"/>
                  </a:lnTo>
                  <a:lnTo>
                    <a:pt x="2256256" y="2244242"/>
                  </a:lnTo>
                  <a:lnTo>
                    <a:pt x="2256256" y="3175"/>
                  </a:lnTo>
                  <a:lnTo>
                    <a:pt x="2256256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34186" y="2491676"/>
              <a:ext cx="2475627" cy="1981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481506" y="2570736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699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372281" y="2509786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2939" y="1353201"/>
              <a:ext cx="198120" cy="24750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72000" y="1480521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511040" y="1371307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20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20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33447" y="2310490"/>
              <a:ext cx="187325" cy="18732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76309" y="2330352"/>
              <a:ext cx="101600" cy="1016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71547" y="2325589"/>
              <a:ext cx="111124" cy="1111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78820" y="2131736"/>
              <a:ext cx="187325" cy="18732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21682" y="2151600"/>
              <a:ext cx="101600" cy="10159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16920" y="2146837"/>
              <a:ext cx="111124" cy="11112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17512" y="1446212"/>
              <a:ext cx="2256790" cy="2247900"/>
            </a:xfrm>
            <a:custGeom>
              <a:avLst/>
              <a:gdLst/>
              <a:ahLst/>
              <a:cxnLst/>
              <a:rect l="l" t="t" r="r" b="b"/>
              <a:pathLst>
                <a:path w="2256790" h="2247900">
                  <a:moveTo>
                    <a:pt x="2256256" y="0"/>
                  </a:moveTo>
                  <a:lnTo>
                    <a:pt x="2253081" y="0"/>
                  </a:lnTo>
                  <a:lnTo>
                    <a:pt x="2253081" y="3175"/>
                  </a:lnTo>
                  <a:lnTo>
                    <a:pt x="2253081" y="187020"/>
                  </a:lnTo>
                  <a:lnTo>
                    <a:pt x="2253081" y="2244242"/>
                  </a:lnTo>
                  <a:lnTo>
                    <a:pt x="2068499" y="2244242"/>
                  </a:lnTo>
                  <a:lnTo>
                    <a:pt x="2068499" y="2060397"/>
                  </a:lnTo>
                  <a:lnTo>
                    <a:pt x="2253081" y="2060397"/>
                  </a:lnTo>
                  <a:lnTo>
                    <a:pt x="2253081" y="2057222"/>
                  </a:lnTo>
                  <a:lnTo>
                    <a:pt x="2068499" y="2057222"/>
                  </a:lnTo>
                  <a:lnTo>
                    <a:pt x="2068499" y="1873377"/>
                  </a:lnTo>
                  <a:lnTo>
                    <a:pt x="2253081" y="1873377"/>
                  </a:lnTo>
                  <a:lnTo>
                    <a:pt x="2253081" y="1870202"/>
                  </a:lnTo>
                  <a:lnTo>
                    <a:pt x="2068499" y="1870202"/>
                  </a:lnTo>
                  <a:lnTo>
                    <a:pt x="2068499" y="1686356"/>
                  </a:lnTo>
                  <a:lnTo>
                    <a:pt x="2253081" y="1686356"/>
                  </a:lnTo>
                  <a:lnTo>
                    <a:pt x="2253081" y="1683181"/>
                  </a:lnTo>
                  <a:lnTo>
                    <a:pt x="2068499" y="1683181"/>
                  </a:lnTo>
                  <a:lnTo>
                    <a:pt x="2068499" y="1499336"/>
                  </a:lnTo>
                  <a:lnTo>
                    <a:pt x="2253081" y="1499336"/>
                  </a:lnTo>
                  <a:lnTo>
                    <a:pt x="2253081" y="1496161"/>
                  </a:lnTo>
                  <a:lnTo>
                    <a:pt x="2068499" y="1496161"/>
                  </a:lnTo>
                  <a:lnTo>
                    <a:pt x="2068499" y="1312316"/>
                  </a:lnTo>
                  <a:lnTo>
                    <a:pt x="2253081" y="1312316"/>
                  </a:lnTo>
                  <a:lnTo>
                    <a:pt x="2253081" y="1309141"/>
                  </a:lnTo>
                  <a:lnTo>
                    <a:pt x="2068499" y="1309141"/>
                  </a:lnTo>
                  <a:lnTo>
                    <a:pt x="2068499" y="1125296"/>
                  </a:lnTo>
                  <a:lnTo>
                    <a:pt x="2253081" y="1125296"/>
                  </a:lnTo>
                  <a:lnTo>
                    <a:pt x="2253081" y="1122121"/>
                  </a:lnTo>
                  <a:lnTo>
                    <a:pt x="2068499" y="1122121"/>
                  </a:lnTo>
                  <a:lnTo>
                    <a:pt x="2068499" y="938276"/>
                  </a:lnTo>
                  <a:lnTo>
                    <a:pt x="2253081" y="938276"/>
                  </a:lnTo>
                  <a:lnTo>
                    <a:pt x="2253081" y="935101"/>
                  </a:lnTo>
                  <a:lnTo>
                    <a:pt x="2068499" y="935101"/>
                  </a:lnTo>
                  <a:lnTo>
                    <a:pt x="2068499" y="751255"/>
                  </a:lnTo>
                  <a:lnTo>
                    <a:pt x="2253081" y="751255"/>
                  </a:lnTo>
                  <a:lnTo>
                    <a:pt x="2253081" y="748080"/>
                  </a:lnTo>
                  <a:lnTo>
                    <a:pt x="2068499" y="748080"/>
                  </a:lnTo>
                  <a:lnTo>
                    <a:pt x="2068499" y="564235"/>
                  </a:lnTo>
                  <a:lnTo>
                    <a:pt x="2253081" y="564235"/>
                  </a:lnTo>
                  <a:lnTo>
                    <a:pt x="2253081" y="561060"/>
                  </a:lnTo>
                  <a:lnTo>
                    <a:pt x="2068499" y="561060"/>
                  </a:lnTo>
                  <a:lnTo>
                    <a:pt x="2068499" y="377215"/>
                  </a:lnTo>
                  <a:lnTo>
                    <a:pt x="2253081" y="377215"/>
                  </a:lnTo>
                  <a:lnTo>
                    <a:pt x="2253081" y="374040"/>
                  </a:lnTo>
                  <a:lnTo>
                    <a:pt x="2068499" y="374040"/>
                  </a:lnTo>
                  <a:lnTo>
                    <a:pt x="2068499" y="190195"/>
                  </a:lnTo>
                  <a:lnTo>
                    <a:pt x="2253081" y="190195"/>
                  </a:lnTo>
                  <a:lnTo>
                    <a:pt x="2253081" y="187020"/>
                  </a:lnTo>
                  <a:lnTo>
                    <a:pt x="2068499" y="187020"/>
                  </a:lnTo>
                  <a:lnTo>
                    <a:pt x="2068499" y="3175"/>
                  </a:lnTo>
                  <a:lnTo>
                    <a:pt x="2253081" y="3175"/>
                  </a:lnTo>
                  <a:lnTo>
                    <a:pt x="2253081" y="0"/>
                  </a:lnTo>
                  <a:lnTo>
                    <a:pt x="2068499" y="0"/>
                  </a:lnTo>
                  <a:lnTo>
                    <a:pt x="2065324" y="0"/>
                  </a:lnTo>
                  <a:lnTo>
                    <a:pt x="2065324" y="3175"/>
                  </a:lnTo>
                  <a:lnTo>
                    <a:pt x="2065324" y="2244242"/>
                  </a:lnTo>
                  <a:lnTo>
                    <a:pt x="1880743" y="2244242"/>
                  </a:lnTo>
                  <a:lnTo>
                    <a:pt x="1880743" y="2060397"/>
                  </a:lnTo>
                  <a:lnTo>
                    <a:pt x="2065324" y="2060397"/>
                  </a:lnTo>
                  <a:lnTo>
                    <a:pt x="2065324" y="2057222"/>
                  </a:lnTo>
                  <a:lnTo>
                    <a:pt x="1880743" y="2057222"/>
                  </a:lnTo>
                  <a:lnTo>
                    <a:pt x="1880743" y="1873377"/>
                  </a:lnTo>
                  <a:lnTo>
                    <a:pt x="2065324" y="1873377"/>
                  </a:lnTo>
                  <a:lnTo>
                    <a:pt x="2065324" y="1870202"/>
                  </a:lnTo>
                  <a:lnTo>
                    <a:pt x="1880743" y="1870202"/>
                  </a:lnTo>
                  <a:lnTo>
                    <a:pt x="1880743" y="1686356"/>
                  </a:lnTo>
                  <a:lnTo>
                    <a:pt x="2065324" y="1686356"/>
                  </a:lnTo>
                  <a:lnTo>
                    <a:pt x="2065324" y="1683181"/>
                  </a:lnTo>
                  <a:lnTo>
                    <a:pt x="1880743" y="1683181"/>
                  </a:lnTo>
                  <a:lnTo>
                    <a:pt x="1880743" y="1499336"/>
                  </a:lnTo>
                  <a:lnTo>
                    <a:pt x="2065324" y="1499336"/>
                  </a:lnTo>
                  <a:lnTo>
                    <a:pt x="2065324" y="1496161"/>
                  </a:lnTo>
                  <a:lnTo>
                    <a:pt x="1880743" y="1496161"/>
                  </a:lnTo>
                  <a:lnTo>
                    <a:pt x="1880743" y="1312316"/>
                  </a:lnTo>
                  <a:lnTo>
                    <a:pt x="2065324" y="1312316"/>
                  </a:lnTo>
                  <a:lnTo>
                    <a:pt x="2065324" y="1309141"/>
                  </a:lnTo>
                  <a:lnTo>
                    <a:pt x="1880743" y="1309141"/>
                  </a:lnTo>
                  <a:lnTo>
                    <a:pt x="1880743" y="1125296"/>
                  </a:lnTo>
                  <a:lnTo>
                    <a:pt x="2065324" y="1125296"/>
                  </a:lnTo>
                  <a:lnTo>
                    <a:pt x="2065324" y="1122121"/>
                  </a:lnTo>
                  <a:lnTo>
                    <a:pt x="1880743" y="1122121"/>
                  </a:lnTo>
                  <a:lnTo>
                    <a:pt x="1880743" y="938276"/>
                  </a:lnTo>
                  <a:lnTo>
                    <a:pt x="2065324" y="938276"/>
                  </a:lnTo>
                  <a:lnTo>
                    <a:pt x="2065324" y="935101"/>
                  </a:lnTo>
                  <a:lnTo>
                    <a:pt x="1880743" y="935101"/>
                  </a:lnTo>
                  <a:lnTo>
                    <a:pt x="1880743" y="751255"/>
                  </a:lnTo>
                  <a:lnTo>
                    <a:pt x="2065324" y="751255"/>
                  </a:lnTo>
                  <a:lnTo>
                    <a:pt x="2065324" y="748080"/>
                  </a:lnTo>
                  <a:lnTo>
                    <a:pt x="1880743" y="748080"/>
                  </a:lnTo>
                  <a:lnTo>
                    <a:pt x="1880743" y="564235"/>
                  </a:lnTo>
                  <a:lnTo>
                    <a:pt x="2065324" y="564235"/>
                  </a:lnTo>
                  <a:lnTo>
                    <a:pt x="2065324" y="561060"/>
                  </a:lnTo>
                  <a:lnTo>
                    <a:pt x="1880743" y="561060"/>
                  </a:lnTo>
                  <a:lnTo>
                    <a:pt x="1880743" y="377215"/>
                  </a:lnTo>
                  <a:lnTo>
                    <a:pt x="2065324" y="377215"/>
                  </a:lnTo>
                  <a:lnTo>
                    <a:pt x="2065324" y="374040"/>
                  </a:lnTo>
                  <a:lnTo>
                    <a:pt x="1880743" y="374040"/>
                  </a:lnTo>
                  <a:lnTo>
                    <a:pt x="1880743" y="190195"/>
                  </a:lnTo>
                  <a:lnTo>
                    <a:pt x="2065324" y="190195"/>
                  </a:lnTo>
                  <a:lnTo>
                    <a:pt x="2065324" y="187020"/>
                  </a:lnTo>
                  <a:lnTo>
                    <a:pt x="1880743" y="187020"/>
                  </a:lnTo>
                  <a:lnTo>
                    <a:pt x="1880743" y="3175"/>
                  </a:lnTo>
                  <a:lnTo>
                    <a:pt x="2065324" y="3175"/>
                  </a:lnTo>
                  <a:lnTo>
                    <a:pt x="2065324" y="0"/>
                  </a:lnTo>
                  <a:lnTo>
                    <a:pt x="1880743" y="0"/>
                  </a:lnTo>
                  <a:lnTo>
                    <a:pt x="1877568" y="0"/>
                  </a:lnTo>
                  <a:lnTo>
                    <a:pt x="1877568" y="3175"/>
                  </a:lnTo>
                  <a:lnTo>
                    <a:pt x="1877568" y="1122121"/>
                  </a:lnTo>
                  <a:lnTo>
                    <a:pt x="1733994" y="1122121"/>
                  </a:lnTo>
                  <a:lnTo>
                    <a:pt x="1733994" y="1125296"/>
                  </a:lnTo>
                  <a:lnTo>
                    <a:pt x="1877568" y="1125296"/>
                  </a:lnTo>
                  <a:lnTo>
                    <a:pt x="1877568" y="1309141"/>
                  </a:lnTo>
                  <a:lnTo>
                    <a:pt x="1877568" y="2244242"/>
                  </a:lnTo>
                  <a:lnTo>
                    <a:pt x="1692986" y="2244242"/>
                  </a:lnTo>
                  <a:lnTo>
                    <a:pt x="1692986" y="2060397"/>
                  </a:lnTo>
                  <a:lnTo>
                    <a:pt x="1877568" y="2060397"/>
                  </a:lnTo>
                  <a:lnTo>
                    <a:pt x="1877568" y="2057222"/>
                  </a:lnTo>
                  <a:lnTo>
                    <a:pt x="1692986" y="2057222"/>
                  </a:lnTo>
                  <a:lnTo>
                    <a:pt x="1692986" y="1873377"/>
                  </a:lnTo>
                  <a:lnTo>
                    <a:pt x="1877568" y="1873377"/>
                  </a:lnTo>
                  <a:lnTo>
                    <a:pt x="1877568" y="1870202"/>
                  </a:lnTo>
                  <a:lnTo>
                    <a:pt x="1692986" y="1870202"/>
                  </a:lnTo>
                  <a:lnTo>
                    <a:pt x="1692986" y="1686356"/>
                  </a:lnTo>
                  <a:lnTo>
                    <a:pt x="1877568" y="1686356"/>
                  </a:lnTo>
                  <a:lnTo>
                    <a:pt x="1877568" y="1683181"/>
                  </a:lnTo>
                  <a:lnTo>
                    <a:pt x="1692986" y="1683181"/>
                  </a:lnTo>
                  <a:lnTo>
                    <a:pt x="1692986" y="1499336"/>
                  </a:lnTo>
                  <a:lnTo>
                    <a:pt x="1877568" y="1499336"/>
                  </a:lnTo>
                  <a:lnTo>
                    <a:pt x="1877568" y="1496161"/>
                  </a:lnTo>
                  <a:lnTo>
                    <a:pt x="1692986" y="1496161"/>
                  </a:lnTo>
                  <a:lnTo>
                    <a:pt x="1692986" y="1312316"/>
                  </a:lnTo>
                  <a:lnTo>
                    <a:pt x="1877568" y="1312316"/>
                  </a:lnTo>
                  <a:lnTo>
                    <a:pt x="1877568" y="1309141"/>
                  </a:lnTo>
                  <a:lnTo>
                    <a:pt x="1692986" y="1309141"/>
                  </a:lnTo>
                  <a:lnTo>
                    <a:pt x="1692986" y="1297978"/>
                  </a:lnTo>
                  <a:lnTo>
                    <a:pt x="1689811" y="1297978"/>
                  </a:lnTo>
                  <a:lnTo>
                    <a:pt x="1689811" y="2244242"/>
                  </a:lnTo>
                  <a:lnTo>
                    <a:pt x="1505229" y="2244242"/>
                  </a:lnTo>
                  <a:lnTo>
                    <a:pt x="1505229" y="2060397"/>
                  </a:lnTo>
                  <a:lnTo>
                    <a:pt x="1689811" y="2060397"/>
                  </a:lnTo>
                  <a:lnTo>
                    <a:pt x="1689811" y="2057222"/>
                  </a:lnTo>
                  <a:lnTo>
                    <a:pt x="1505229" y="2057222"/>
                  </a:lnTo>
                  <a:lnTo>
                    <a:pt x="1505229" y="1873377"/>
                  </a:lnTo>
                  <a:lnTo>
                    <a:pt x="1689811" y="1873377"/>
                  </a:lnTo>
                  <a:lnTo>
                    <a:pt x="1689811" y="1870202"/>
                  </a:lnTo>
                  <a:lnTo>
                    <a:pt x="1505229" y="1870202"/>
                  </a:lnTo>
                  <a:lnTo>
                    <a:pt x="1505229" y="1686356"/>
                  </a:lnTo>
                  <a:lnTo>
                    <a:pt x="1689811" y="1686356"/>
                  </a:lnTo>
                  <a:lnTo>
                    <a:pt x="1689811" y="1683181"/>
                  </a:lnTo>
                  <a:lnTo>
                    <a:pt x="1505229" y="1683181"/>
                  </a:lnTo>
                  <a:lnTo>
                    <a:pt x="1505229" y="1499336"/>
                  </a:lnTo>
                  <a:lnTo>
                    <a:pt x="1689811" y="1499336"/>
                  </a:lnTo>
                  <a:lnTo>
                    <a:pt x="1689811" y="1496161"/>
                  </a:lnTo>
                  <a:lnTo>
                    <a:pt x="1505229" y="1496161"/>
                  </a:lnTo>
                  <a:lnTo>
                    <a:pt x="1505229" y="1312316"/>
                  </a:lnTo>
                  <a:lnTo>
                    <a:pt x="1689811" y="1312316"/>
                  </a:lnTo>
                  <a:lnTo>
                    <a:pt x="1689811" y="1309141"/>
                  </a:lnTo>
                  <a:lnTo>
                    <a:pt x="1505229" y="1309141"/>
                  </a:lnTo>
                  <a:lnTo>
                    <a:pt x="1505229" y="1297978"/>
                  </a:lnTo>
                  <a:lnTo>
                    <a:pt x="1502054" y="1297978"/>
                  </a:lnTo>
                  <a:lnTo>
                    <a:pt x="1502054" y="2244242"/>
                  </a:lnTo>
                  <a:lnTo>
                    <a:pt x="1317472" y="2244242"/>
                  </a:lnTo>
                  <a:lnTo>
                    <a:pt x="1317472" y="2060397"/>
                  </a:lnTo>
                  <a:lnTo>
                    <a:pt x="1502054" y="2060397"/>
                  </a:lnTo>
                  <a:lnTo>
                    <a:pt x="1502054" y="2057222"/>
                  </a:lnTo>
                  <a:lnTo>
                    <a:pt x="1317472" y="2057222"/>
                  </a:lnTo>
                  <a:lnTo>
                    <a:pt x="1317472" y="1873377"/>
                  </a:lnTo>
                  <a:lnTo>
                    <a:pt x="1502054" y="1873377"/>
                  </a:lnTo>
                  <a:lnTo>
                    <a:pt x="1502054" y="1870202"/>
                  </a:lnTo>
                  <a:lnTo>
                    <a:pt x="1317472" y="1870202"/>
                  </a:lnTo>
                  <a:lnTo>
                    <a:pt x="1317472" y="1686356"/>
                  </a:lnTo>
                  <a:lnTo>
                    <a:pt x="1502054" y="1686356"/>
                  </a:lnTo>
                  <a:lnTo>
                    <a:pt x="1502054" y="1683181"/>
                  </a:lnTo>
                  <a:lnTo>
                    <a:pt x="1317472" y="1683181"/>
                  </a:lnTo>
                  <a:lnTo>
                    <a:pt x="1317472" y="1499336"/>
                  </a:lnTo>
                  <a:lnTo>
                    <a:pt x="1502054" y="1499336"/>
                  </a:lnTo>
                  <a:lnTo>
                    <a:pt x="1502054" y="1496161"/>
                  </a:lnTo>
                  <a:lnTo>
                    <a:pt x="1317472" y="1496161"/>
                  </a:lnTo>
                  <a:lnTo>
                    <a:pt x="1317472" y="1312316"/>
                  </a:lnTo>
                  <a:lnTo>
                    <a:pt x="1502054" y="1312316"/>
                  </a:lnTo>
                  <a:lnTo>
                    <a:pt x="1502054" y="1309141"/>
                  </a:lnTo>
                  <a:lnTo>
                    <a:pt x="1317472" y="1309141"/>
                  </a:lnTo>
                  <a:lnTo>
                    <a:pt x="1317472" y="1125296"/>
                  </a:lnTo>
                  <a:lnTo>
                    <a:pt x="1487487" y="1125296"/>
                  </a:lnTo>
                  <a:lnTo>
                    <a:pt x="1487487" y="1122121"/>
                  </a:lnTo>
                  <a:lnTo>
                    <a:pt x="1317472" y="1122121"/>
                  </a:lnTo>
                  <a:lnTo>
                    <a:pt x="1317472" y="938276"/>
                  </a:lnTo>
                  <a:lnTo>
                    <a:pt x="1502054" y="938276"/>
                  </a:lnTo>
                  <a:lnTo>
                    <a:pt x="1502054" y="966787"/>
                  </a:lnTo>
                  <a:lnTo>
                    <a:pt x="1505229" y="966787"/>
                  </a:lnTo>
                  <a:lnTo>
                    <a:pt x="1505229" y="938276"/>
                  </a:lnTo>
                  <a:lnTo>
                    <a:pt x="1689811" y="938276"/>
                  </a:lnTo>
                  <a:lnTo>
                    <a:pt x="1689811" y="966787"/>
                  </a:lnTo>
                  <a:lnTo>
                    <a:pt x="1692986" y="966787"/>
                  </a:lnTo>
                  <a:lnTo>
                    <a:pt x="1692986" y="938276"/>
                  </a:lnTo>
                  <a:lnTo>
                    <a:pt x="1877568" y="938276"/>
                  </a:lnTo>
                  <a:lnTo>
                    <a:pt x="1877568" y="935101"/>
                  </a:lnTo>
                  <a:lnTo>
                    <a:pt x="1692986" y="935101"/>
                  </a:lnTo>
                  <a:lnTo>
                    <a:pt x="1692986" y="751255"/>
                  </a:lnTo>
                  <a:lnTo>
                    <a:pt x="1877568" y="751255"/>
                  </a:lnTo>
                  <a:lnTo>
                    <a:pt x="1877568" y="748080"/>
                  </a:lnTo>
                  <a:lnTo>
                    <a:pt x="1692986" y="748080"/>
                  </a:lnTo>
                  <a:lnTo>
                    <a:pt x="1692986" y="564235"/>
                  </a:lnTo>
                  <a:lnTo>
                    <a:pt x="1877568" y="564235"/>
                  </a:lnTo>
                  <a:lnTo>
                    <a:pt x="1877568" y="561060"/>
                  </a:lnTo>
                  <a:lnTo>
                    <a:pt x="1692986" y="561060"/>
                  </a:lnTo>
                  <a:lnTo>
                    <a:pt x="1692986" y="377215"/>
                  </a:lnTo>
                  <a:lnTo>
                    <a:pt x="1877568" y="377215"/>
                  </a:lnTo>
                  <a:lnTo>
                    <a:pt x="1877568" y="374040"/>
                  </a:lnTo>
                  <a:lnTo>
                    <a:pt x="1692986" y="374040"/>
                  </a:lnTo>
                  <a:lnTo>
                    <a:pt x="1692986" y="190195"/>
                  </a:lnTo>
                  <a:lnTo>
                    <a:pt x="1877568" y="190195"/>
                  </a:lnTo>
                  <a:lnTo>
                    <a:pt x="1877568" y="187020"/>
                  </a:lnTo>
                  <a:lnTo>
                    <a:pt x="1692986" y="187020"/>
                  </a:lnTo>
                  <a:lnTo>
                    <a:pt x="1692986" y="3175"/>
                  </a:lnTo>
                  <a:lnTo>
                    <a:pt x="1877568" y="3175"/>
                  </a:lnTo>
                  <a:lnTo>
                    <a:pt x="1877568" y="0"/>
                  </a:lnTo>
                  <a:lnTo>
                    <a:pt x="1692986" y="0"/>
                  </a:lnTo>
                  <a:lnTo>
                    <a:pt x="1689811" y="0"/>
                  </a:lnTo>
                  <a:lnTo>
                    <a:pt x="1689811" y="3175"/>
                  </a:lnTo>
                  <a:lnTo>
                    <a:pt x="1689811" y="935101"/>
                  </a:lnTo>
                  <a:lnTo>
                    <a:pt x="1505229" y="935101"/>
                  </a:lnTo>
                  <a:lnTo>
                    <a:pt x="1505229" y="751255"/>
                  </a:lnTo>
                  <a:lnTo>
                    <a:pt x="1689811" y="751255"/>
                  </a:lnTo>
                  <a:lnTo>
                    <a:pt x="1689811" y="748080"/>
                  </a:lnTo>
                  <a:lnTo>
                    <a:pt x="1505229" y="748080"/>
                  </a:lnTo>
                  <a:lnTo>
                    <a:pt x="1505229" y="564235"/>
                  </a:lnTo>
                  <a:lnTo>
                    <a:pt x="1689811" y="564235"/>
                  </a:lnTo>
                  <a:lnTo>
                    <a:pt x="1689811" y="561060"/>
                  </a:lnTo>
                  <a:lnTo>
                    <a:pt x="1505229" y="561060"/>
                  </a:lnTo>
                  <a:lnTo>
                    <a:pt x="1505229" y="377215"/>
                  </a:lnTo>
                  <a:lnTo>
                    <a:pt x="1689811" y="377215"/>
                  </a:lnTo>
                  <a:lnTo>
                    <a:pt x="1689811" y="374040"/>
                  </a:lnTo>
                  <a:lnTo>
                    <a:pt x="1505229" y="374040"/>
                  </a:lnTo>
                  <a:lnTo>
                    <a:pt x="1505229" y="190195"/>
                  </a:lnTo>
                  <a:lnTo>
                    <a:pt x="1689811" y="190195"/>
                  </a:lnTo>
                  <a:lnTo>
                    <a:pt x="1689811" y="187020"/>
                  </a:lnTo>
                  <a:lnTo>
                    <a:pt x="1505229" y="187020"/>
                  </a:lnTo>
                  <a:lnTo>
                    <a:pt x="1505229" y="3175"/>
                  </a:lnTo>
                  <a:lnTo>
                    <a:pt x="1689811" y="3175"/>
                  </a:lnTo>
                  <a:lnTo>
                    <a:pt x="1689811" y="0"/>
                  </a:lnTo>
                  <a:lnTo>
                    <a:pt x="1505229" y="0"/>
                  </a:lnTo>
                  <a:lnTo>
                    <a:pt x="1502054" y="0"/>
                  </a:lnTo>
                  <a:lnTo>
                    <a:pt x="1502054" y="3175"/>
                  </a:lnTo>
                  <a:lnTo>
                    <a:pt x="1502054" y="935101"/>
                  </a:lnTo>
                  <a:lnTo>
                    <a:pt x="1317472" y="935101"/>
                  </a:lnTo>
                  <a:lnTo>
                    <a:pt x="1317472" y="751255"/>
                  </a:lnTo>
                  <a:lnTo>
                    <a:pt x="1502054" y="751255"/>
                  </a:lnTo>
                  <a:lnTo>
                    <a:pt x="1502054" y="748080"/>
                  </a:lnTo>
                  <a:lnTo>
                    <a:pt x="1317472" y="748080"/>
                  </a:lnTo>
                  <a:lnTo>
                    <a:pt x="1317472" y="564235"/>
                  </a:lnTo>
                  <a:lnTo>
                    <a:pt x="1502054" y="564235"/>
                  </a:lnTo>
                  <a:lnTo>
                    <a:pt x="1502054" y="561060"/>
                  </a:lnTo>
                  <a:lnTo>
                    <a:pt x="1317472" y="561060"/>
                  </a:lnTo>
                  <a:lnTo>
                    <a:pt x="1317472" y="377215"/>
                  </a:lnTo>
                  <a:lnTo>
                    <a:pt x="1502054" y="377215"/>
                  </a:lnTo>
                  <a:lnTo>
                    <a:pt x="1502054" y="374040"/>
                  </a:lnTo>
                  <a:lnTo>
                    <a:pt x="1317472" y="374040"/>
                  </a:lnTo>
                  <a:lnTo>
                    <a:pt x="1317472" y="190195"/>
                  </a:lnTo>
                  <a:lnTo>
                    <a:pt x="1502054" y="190195"/>
                  </a:lnTo>
                  <a:lnTo>
                    <a:pt x="1502054" y="187020"/>
                  </a:lnTo>
                  <a:lnTo>
                    <a:pt x="1317472" y="187020"/>
                  </a:lnTo>
                  <a:lnTo>
                    <a:pt x="1317472" y="3175"/>
                  </a:lnTo>
                  <a:lnTo>
                    <a:pt x="1502054" y="3175"/>
                  </a:lnTo>
                  <a:lnTo>
                    <a:pt x="1502054" y="0"/>
                  </a:lnTo>
                  <a:lnTo>
                    <a:pt x="1317472" y="0"/>
                  </a:lnTo>
                  <a:lnTo>
                    <a:pt x="1314297" y="0"/>
                  </a:lnTo>
                  <a:lnTo>
                    <a:pt x="1314297" y="3175"/>
                  </a:lnTo>
                  <a:lnTo>
                    <a:pt x="1314297" y="2244242"/>
                  </a:lnTo>
                  <a:lnTo>
                    <a:pt x="1129715" y="2244242"/>
                  </a:lnTo>
                  <a:lnTo>
                    <a:pt x="1129715" y="2060397"/>
                  </a:lnTo>
                  <a:lnTo>
                    <a:pt x="1314297" y="2060397"/>
                  </a:lnTo>
                  <a:lnTo>
                    <a:pt x="1314297" y="2057222"/>
                  </a:lnTo>
                  <a:lnTo>
                    <a:pt x="1129715" y="2057222"/>
                  </a:lnTo>
                  <a:lnTo>
                    <a:pt x="1129715" y="1873377"/>
                  </a:lnTo>
                  <a:lnTo>
                    <a:pt x="1314297" y="1873377"/>
                  </a:lnTo>
                  <a:lnTo>
                    <a:pt x="1314297" y="1870202"/>
                  </a:lnTo>
                  <a:lnTo>
                    <a:pt x="1129715" y="1870202"/>
                  </a:lnTo>
                  <a:lnTo>
                    <a:pt x="1129715" y="1686356"/>
                  </a:lnTo>
                  <a:lnTo>
                    <a:pt x="1314297" y="1686356"/>
                  </a:lnTo>
                  <a:lnTo>
                    <a:pt x="1314297" y="1683181"/>
                  </a:lnTo>
                  <a:lnTo>
                    <a:pt x="1129715" y="1683181"/>
                  </a:lnTo>
                  <a:lnTo>
                    <a:pt x="1129715" y="1499336"/>
                  </a:lnTo>
                  <a:lnTo>
                    <a:pt x="1314297" y="1499336"/>
                  </a:lnTo>
                  <a:lnTo>
                    <a:pt x="1314297" y="1496161"/>
                  </a:lnTo>
                  <a:lnTo>
                    <a:pt x="1129715" y="1496161"/>
                  </a:lnTo>
                  <a:lnTo>
                    <a:pt x="1129715" y="1312316"/>
                  </a:lnTo>
                  <a:lnTo>
                    <a:pt x="1314297" y="1312316"/>
                  </a:lnTo>
                  <a:lnTo>
                    <a:pt x="1314297" y="1309141"/>
                  </a:lnTo>
                  <a:lnTo>
                    <a:pt x="1129715" y="1309141"/>
                  </a:lnTo>
                  <a:lnTo>
                    <a:pt x="1129715" y="1125296"/>
                  </a:lnTo>
                  <a:lnTo>
                    <a:pt x="1314297" y="1125296"/>
                  </a:lnTo>
                  <a:lnTo>
                    <a:pt x="1314297" y="1122121"/>
                  </a:lnTo>
                  <a:lnTo>
                    <a:pt x="1129715" y="1122121"/>
                  </a:lnTo>
                  <a:lnTo>
                    <a:pt x="1129715" y="938276"/>
                  </a:lnTo>
                  <a:lnTo>
                    <a:pt x="1314297" y="938276"/>
                  </a:lnTo>
                  <a:lnTo>
                    <a:pt x="1314297" y="935101"/>
                  </a:lnTo>
                  <a:lnTo>
                    <a:pt x="1129715" y="935101"/>
                  </a:lnTo>
                  <a:lnTo>
                    <a:pt x="1129715" y="751255"/>
                  </a:lnTo>
                  <a:lnTo>
                    <a:pt x="1314297" y="751255"/>
                  </a:lnTo>
                  <a:lnTo>
                    <a:pt x="1314297" y="748080"/>
                  </a:lnTo>
                  <a:lnTo>
                    <a:pt x="1129715" y="748080"/>
                  </a:lnTo>
                  <a:lnTo>
                    <a:pt x="1129715" y="564235"/>
                  </a:lnTo>
                  <a:lnTo>
                    <a:pt x="1314297" y="564235"/>
                  </a:lnTo>
                  <a:lnTo>
                    <a:pt x="1314297" y="561060"/>
                  </a:lnTo>
                  <a:lnTo>
                    <a:pt x="1129715" y="561060"/>
                  </a:lnTo>
                  <a:lnTo>
                    <a:pt x="1129715" y="377215"/>
                  </a:lnTo>
                  <a:lnTo>
                    <a:pt x="1314297" y="377215"/>
                  </a:lnTo>
                  <a:lnTo>
                    <a:pt x="1314297" y="374040"/>
                  </a:lnTo>
                  <a:lnTo>
                    <a:pt x="1129715" y="374040"/>
                  </a:lnTo>
                  <a:lnTo>
                    <a:pt x="1129715" y="190195"/>
                  </a:lnTo>
                  <a:lnTo>
                    <a:pt x="1314297" y="190195"/>
                  </a:lnTo>
                  <a:lnTo>
                    <a:pt x="1314297" y="187020"/>
                  </a:lnTo>
                  <a:lnTo>
                    <a:pt x="1129715" y="187020"/>
                  </a:lnTo>
                  <a:lnTo>
                    <a:pt x="1129715" y="3175"/>
                  </a:lnTo>
                  <a:lnTo>
                    <a:pt x="1314297" y="3175"/>
                  </a:lnTo>
                  <a:lnTo>
                    <a:pt x="1314297" y="0"/>
                  </a:lnTo>
                  <a:lnTo>
                    <a:pt x="1129715" y="0"/>
                  </a:lnTo>
                  <a:lnTo>
                    <a:pt x="1126540" y="0"/>
                  </a:lnTo>
                  <a:lnTo>
                    <a:pt x="1126540" y="3175"/>
                  </a:lnTo>
                  <a:lnTo>
                    <a:pt x="1126540" y="748080"/>
                  </a:lnTo>
                  <a:lnTo>
                    <a:pt x="997394" y="748080"/>
                  </a:lnTo>
                  <a:lnTo>
                    <a:pt x="997394" y="751255"/>
                  </a:lnTo>
                  <a:lnTo>
                    <a:pt x="1126540" y="751255"/>
                  </a:lnTo>
                  <a:lnTo>
                    <a:pt x="1126540" y="935101"/>
                  </a:lnTo>
                  <a:lnTo>
                    <a:pt x="997394" y="935101"/>
                  </a:lnTo>
                  <a:lnTo>
                    <a:pt x="997394" y="938276"/>
                  </a:lnTo>
                  <a:lnTo>
                    <a:pt x="1126540" y="938276"/>
                  </a:lnTo>
                  <a:lnTo>
                    <a:pt x="1126540" y="1122121"/>
                  </a:lnTo>
                  <a:lnTo>
                    <a:pt x="1126540" y="2244242"/>
                  </a:lnTo>
                  <a:lnTo>
                    <a:pt x="941959" y="2244242"/>
                  </a:lnTo>
                  <a:lnTo>
                    <a:pt x="941959" y="2060397"/>
                  </a:lnTo>
                  <a:lnTo>
                    <a:pt x="1126540" y="2060397"/>
                  </a:lnTo>
                  <a:lnTo>
                    <a:pt x="1126540" y="2057222"/>
                  </a:lnTo>
                  <a:lnTo>
                    <a:pt x="941959" y="2057222"/>
                  </a:lnTo>
                  <a:lnTo>
                    <a:pt x="941959" y="1873377"/>
                  </a:lnTo>
                  <a:lnTo>
                    <a:pt x="1126540" y="1873377"/>
                  </a:lnTo>
                  <a:lnTo>
                    <a:pt x="1126540" y="1870202"/>
                  </a:lnTo>
                  <a:lnTo>
                    <a:pt x="941959" y="1870202"/>
                  </a:lnTo>
                  <a:lnTo>
                    <a:pt x="941959" y="1686356"/>
                  </a:lnTo>
                  <a:lnTo>
                    <a:pt x="1126540" y="1686356"/>
                  </a:lnTo>
                  <a:lnTo>
                    <a:pt x="1126540" y="1683181"/>
                  </a:lnTo>
                  <a:lnTo>
                    <a:pt x="941959" y="1683181"/>
                  </a:lnTo>
                  <a:lnTo>
                    <a:pt x="941959" y="1499336"/>
                  </a:lnTo>
                  <a:lnTo>
                    <a:pt x="1126540" y="1499336"/>
                  </a:lnTo>
                  <a:lnTo>
                    <a:pt x="1126540" y="1496161"/>
                  </a:lnTo>
                  <a:lnTo>
                    <a:pt x="941959" y="1496161"/>
                  </a:lnTo>
                  <a:lnTo>
                    <a:pt x="941959" y="1312316"/>
                  </a:lnTo>
                  <a:lnTo>
                    <a:pt x="1126540" y="1312316"/>
                  </a:lnTo>
                  <a:lnTo>
                    <a:pt x="1126540" y="1309141"/>
                  </a:lnTo>
                  <a:lnTo>
                    <a:pt x="941959" y="1309141"/>
                  </a:lnTo>
                  <a:lnTo>
                    <a:pt x="941959" y="1125296"/>
                  </a:lnTo>
                  <a:lnTo>
                    <a:pt x="1126540" y="1125296"/>
                  </a:lnTo>
                  <a:lnTo>
                    <a:pt x="1126540" y="1122121"/>
                  </a:lnTo>
                  <a:lnTo>
                    <a:pt x="941959" y="1122121"/>
                  </a:lnTo>
                  <a:lnTo>
                    <a:pt x="941959" y="1031278"/>
                  </a:lnTo>
                  <a:lnTo>
                    <a:pt x="938784" y="1031278"/>
                  </a:lnTo>
                  <a:lnTo>
                    <a:pt x="938784" y="2244242"/>
                  </a:lnTo>
                  <a:lnTo>
                    <a:pt x="754202" y="2244242"/>
                  </a:lnTo>
                  <a:lnTo>
                    <a:pt x="754202" y="2060397"/>
                  </a:lnTo>
                  <a:lnTo>
                    <a:pt x="938784" y="2060397"/>
                  </a:lnTo>
                  <a:lnTo>
                    <a:pt x="938784" y="2057222"/>
                  </a:lnTo>
                  <a:lnTo>
                    <a:pt x="754202" y="2057222"/>
                  </a:lnTo>
                  <a:lnTo>
                    <a:pt x="754202" y="1873377"/>
                  </a:lnTo>
                  <a:lnTo>
                    <a:pt x="938784" y="1873377"/>
                  </a:lnTo>
                  <a:lnTo>
                    <a:pt x="938784" y="1870202"/>
                  </a:lnTo>
                  <a:lnTo>
                    <a:pt x="754202" y="1870202"/>
                  </a:lnTo>
                  <a:lnTo>
                    <a:pt x="754202" y="1686356"/>
                  </a:lnTo>
                  <a:lnTo>
                    <a:pt x="938784" y="1686356"/>
                  </a:lnTo>
                  <a:lnTo>
                    <a:pt x="938784" y="1683181"/>
                  </a:lnTo>
                  <a:lnTo>
                    <a:pt x="754202" y="1683181"/>
                  </a:lnTo>
                  <a:lnTo>
                    <a:pt x="754202" y="1499336"/>
                  </a:lnTo>
                  <a:lnTo>
                    <a:pt x="938784" y="1499336"/>
                  </a:lnTo>
                  <a:lnTo>
                    <a:pt x="938784" y="1496161"/>
                  </a:lnTo>
                  <a:lnTo>
                    <a:pt x="754202" y="1496161"/>
                  </a:lnTo>
                  <a:lnTo>
                    <a:pt x="754202" y="1312316"/>
                  </a:lnTo>
                  <a:lnTo>
                    <a:pt x="938784" y="1312316"/>
                  </a:lnTo>
                  <a:lnTo>
                    <a:pt x="938784" y="1309141"/>
                  </a:lnTo>
                  <a:lnTo>
                    <a:pt x="754202" y="1309141"/>
                  </a:lnTo>
                  <a:lnTo>
                    <a:pt x="754202" y="1125296"/>
                  </a:lnTo>
                  <a:lnTo>
                    <a:pt x="938784" y="1125296"/>
                  </a:lnTo>
                  <a:lnTo>
                    <a:pt x="938784" y="1122121"/>
                  </a:lnTo>
                  <a:lnTo>
                    <a:pt x="754202" y="1122121"/>
                  </a:lnTo>
                  <a:lnTo>
                    <a:pt x="754202" y="1031278"/>
                  </a:lnTo>
                  <a:lnTo>
                    <a:pt x="751027" y="1031278"/>
                  </a:lnTo>
                  <a:lnTo>
                    <a:pt x="751027" y="2244242"/>
                  </a:lnTo>
                  <a:lnTo>
                    <a:pt x="566445" y="2244242"/>
                  </a:lnTo>
                  <a:lnTo>
                    <a:pt x="566445" y="2060397"/>
                  </a:lnTo>
                  <a:lnTo>
                    <a:pt x="751027" y="2060397"/>
                  </a:lnTo>
                  <a:lnTo>
                    <a:pt x="751027" y="2057222"/>
                  </a:lnTo>
                  <a:lnTo>
                    <a:pt x="566445" y="2057222"/>
                  </a:lnTo>
                  <a:lnTo>
                    <a:pt x="566445" y="1873377"/>
                  </a:lnTo>
                  <a:lnTo>
                    <a:pt x="751027" y="1873377"/>
                  </a:lnTo>
                  <a:lnTo>
                    <a:pt x="751027" y="1870202"/>
                  </a:lnTo>
                  <a:lnTo>
                    <a:pt x="566445" y="1870202"/>
                  </a:lnTo>
                  <a:lnTo>
                    <a:pt x="566445" y="1686356"/>
                  </a:lnTo>
                  <a:lnTo>
                    <a:pt x="751027" y="1686356"/>
                  </a:lnTo>
                  <a:lnTo>
                    <a:pt x="751027" y="1683181"/>
                  </a:lnTo>
                  <a:lnTo>
                    <a:pt x="566445" y="1683181"/>
                  </a:lnTo>
                  <a:lnTo>
                    <a:pt x="566445" y="1499336"/>
                  </a:lnTo>
                  <a:lnTo>
                    <a:pt x="751027" y="1499336"/>
                  </a:lnTo>
                  <a:lnTo>
                    <a:pt x="751027" y="1496161"/>
                  </a:lnTo>
                  <a:lnTo>
                    <a:pt x="566445" y="1496161"/>
                  </a:lnTo>
                  <a:lnTo>
                    <a:pt x="566445" y="1312316"/>
                  </a:lnTo>
                  <a:lnTo>
                    <a:pt x="751027" y="1312316"/>
                  </a:lnTo>
                  <a:lnTo>
                    <a:pt x="751027" y="1309141"/>
                  </a:lnTo>
                  <a:lnTo>
                    <a:pt x="566445" y="1309141"/>
                  </a:lnTo>
                  <a:lnTo>
                    <a:pt x="566445" y="1125296"/>
                  </a:lnTo>
                  <a:lnTo>
                    <a:pt x="751027" y="1125296"/>
                  </a:lnTo>
                  <a:lnTo>
                    <a:pt x="751027" y="1122121"/>
                  </a:lnTo>
                  <a:lnTo>
                    <a:pt x="566445" y="1122121"/>
                  </a:lnTo>
                  <a:lnTo>
                    <a:pt x="566445" y="938276"/>
                  </a:lnTo>
                  <a:lnTo>
                    <a:pt x="750887" y="938276"/>
                  </a:lnTo>
                  <a:lnTo>
                    <a:pt x="750887" y="935101"/>
                  </a:lnTo>
                  <a:lnTo>
                    <a:pt x="566445" y="935101"/>
                  </a:lnTo>
                  <a:lnTo>
                    <a:pt x="566445" y="751255"/>
                  </a:lnTo>
                  <a:lnTo>
                    <a:pt x="750887" y="751255"/>
                  </a:lnTo>
                  <a:lnTo>
                    <a:pt x="750887" y="748080"/>
                  </a:lnTo>
                  <a:lnTo>
                    <a:pt x="566445" y="748080"/>
                  </a:lnTo>
                  <a:lnTo>
                    <a:pt x="566445" y="564235"/>
                  </a:lnTo>
                  <a:lnTo>
                    <a:pt x="751027" y="564235"/>
                  </a:lnTo>
                  <a:lnTo>
                    <a:pt x="751027" y="700087"/>
                  </a:lnTo>
                  <a:lnTo>
                    <a:pt x="754202" y="700087"/>
                  </a:lnTo>
                  <a:lnTo>
                    <a:pt x="754202" y="564235"/>
                  </a:lnTo>
                  <a:lnTo>
                    <a:pt x="938784" y="564235"/>
                  </a:lnTo>
                  <a:lnTo>
                    <a:pt x="938784" y="700087"/>
                  </a:lnTo>
                  <a:lnTo>
                    <a:pt x="941959" y="700087"/>
                  </a:lnTo>
                  <a:lnTo>
                    <a:pt x="941959" y="564235"/>
                  </a:lnTo>
                  <a:lnTo>
                    <a:pt x="1126540" y="564235"/>
                  </a:lnTo>
                  <a:lnTo>
                    <a:pt x="1126540" y="561060"/>
                  </a:lnTo>
                  <a:lnTo>
                    <a:pt x="941959" y="561060"/>
                  </a:lnTo>
                  <a:lnTo>
                    <a:pt x="941959" y="377215"/>
                  </a:lnTo>
                  <a:lnTo>
                    <a:pt x="1126540" y="377215"/>
                  </a:lnTo>
                  <a:lnTo>
                    <a:pt x="1126540" y="374040"/>
                  </a:lnTo>
                  <a:lnTo>
                    <a:pt x="941959" y="374040"/>
                  </a:lnTo>
                  <a:lnTo>
                    <a:pt x="941959" y="190195"/>
                  </a:lnTo>
                  <a:lnTo>
                    <a:pt x="1126540" y="190195"/>
                  </a:lnTo>
                  <a:lnTo>
                    <a:pt x="1126540" y="187020"/>
                  </a:lnTo>
                  <a:lnTo>
                    <a:pt x="941959" y="187020"/>
                  </a:lnTo>
                  <a:lnTo>
                    <a:pt x="941959" y="3175"/>
                  </a:lnTo>
                  <a:lnTo>
                    <a:pt x="1126540" y="3175"/>
                  </a:lnTo>
                  <a:lnTo>
                    <a:pt x="1126540" y="0"/>
                  </a:lnTo>
                  <a:lnTo>
                    <a:pt x="941959" y="0"/>
                  </a:lnTo>
                  <a:lnTo>
                    <a:pt x="938784" y="0"/>
                  </a:lnTo>
                  <a:lnTo>
                    <a:pt x="938784" y="3175"/>
                  </a:lnTo>
                  <a:lnTo>
                    <a:pt x="938784" y="561060"/>
                  </a:lnTo>
                  <a:lnTo>
                    <a:pt x="754202" y="561060"/>
                  </a:lnTo>
                  <a:lnTo>
                    <a:pt x="754202" y="377215"/>
                  </a:lnTo>
                  <a:lnTo>
                    <a:pt x="938784" y="377215"/>
                  </a:lnTo>
                  <a:lnTo>
                    <a:pt x="938784" y="374040"/>
                  </a:lnTo>
                  <a:lnTo>
                    <a:pt x="754202" y="374040"/>
                  </a:lnTo>
                  <a:lnTo>
                    <a:pt x="754202" y="190195"/>
                  </a:lnTo>
                  <a:lnTo>
                    <a:pt x="938784" y="190195"/>
                  </a:lnTo>
                  <a:lnTo>
                    <a:pt x="938784" y="187020"/>
                  </a:lnTo>
                  <a:lnTo>
                    <a:pt x="754202" y="187020"/>
                  </a:lnTo>
                  <a:lnTo>
                    <a:pt x="754202" y="3175"/>
                  </a:lnTo>
                  <a:lnTo>
                    <a:pt x="938784" y="3175"/>
                  </a:lnTo>
                  <a:lnTo>
                    <a:pt x="938784" y="0"/>
                  </a:lnTo>
                  <a:lnTo>
                    <a:pt x="754202" y="0"/>
                  </a:lnTo>
                  <a:lnTo>
                    <a:pt x="751027" y="0"/>
                  </a:lnTo>
                  <a:lnTo>
                    <a:pt x="751027" y="3175"/>
                  </a:lnTo>
                  <a:lnTo>
                    <a:pt x="751027" y="561060"/>
                  </a:lnTo>
                  <a:lnTo>
                    <a:pt x="566445" y="561060"/>
                  </a:lnTo>
                  <a:lnTo>
                    <a:pt x="566445" y="377215"/>
                  </a:lnTo>
                  <a:lnTo>
                    <a:pt x="751027" y="377215"/>
                  </a:lnTo>
                  <a:lnTo>
                    <a:pt x="751027" y="374040"/>
                  </a:lnTo>
                  <a:lnTo>
                    <a:pt x="566445" y="374040"/>
                  </a:lnTo>
                  <a:lnTo>
                    <a:pt x="566445" y="190195"/>
                  </a:lnTo>
                  <a:lnTo>
                    <a:pt x="751027" y="190195"/>
                  </a:lnTo>
                  <a:lnTo>
                    <a:pt x="751027" y="187020"/>
                  </a:lnTo>
                  <a:lnTo>
                    <a:pt x="566445" y="187020"/>
                  </a:lnTo>
                  <a:lnTo>
                    <a:pt x="566445" y="3175"/>
                  </a:lnTo>
                  <a:lnTo>
                    <a:pt x="751027" y="3175"/>
                  </a:lnTo>
                  <a:lnTo>
                    <a:pt x="751027" y="0"/>
                  </a:lnTo>
                  <a:lnTo>
                    <a:pt x="566445" y="0"/>
                  </a:lnTo>
                  <a:lnTo>
                    <a:pt x="563270" y="0"/>
                  </a:lnTo>
                  <a:lnTo>
                    <a:pt x="563270" y="3175"/>
                  </a:lnTo>
                  <a:lnTo>
                    <a:pt x="563270" y="2244242"/>
                  </a:lnTo>
                  <a:lnTo>
                    <a:pt x="378688" y="2244242"/>
                  </a:lnTo>
                  <a:lnTo>
                    <a:pt x="378688" y="2060397"/>
                  </a:lnTo>
                  <a:lnTo>
                    <a:pt x="563270" y="2060397"/>
                  </a:lnTo>
                  <a:lnTo>
                    <a:pt x="563270" y="2057222"/>
                  </a:lnTo>
                  <a:lnTo>
                    <a:pt x="378688" y="2057222"/>
                  </a:lnTo>
                  <a:lnTo>
                    <a:pt x="378688" y="1873377"/>
                  </a:lnTo>
                  <a:lnTo>
                    <a:pt x="563270" y="1873377"/>
                  </a:lnTo>
                  <a:lnTo>
                    <a:pt x="563270" y="1870202"/>
                  </a:lnTo>
                  <a:lnTo>
                    <a:pt x="378688" y="1870202"/>
                  </a:lnTo>
                  <a:lnTo>
                    <a:pt x="378688" y="1686356"/>
                  </a:lnTo>
                  <a:lnTo>
                    <a:pt x="563270" y="1686356"/>
                  </a:lnTo>
                  <a:lnTo>
                    <a:pt x="563270" y="1683181"/>
                  </a:lnTo>
                  <a:lnTo>
                    <a:pt x="378688" y="1683181"/>
                  </a:lnTo>
                  <a:lnTo>
                    <a:pt x="378688" y="1499336"/>
                  </a:lnTo>
                  <a:lnTo>
                    <a:pt x="563270" y="1499336"/>
                  </a:lnTo>
                  <a:lnTo>
                    <a:pt x="563270" y="1496161"/>
                  </a:lnTo>
                  <a:lnTo>
                    <a:pt x="378688" y="1496161"/>
                  </a:lnTo>
                  <a:lnTo>
                    <a:pt x="378688" y="1312316"/>
                  </a:lnTo>
                  <a:lnTo>
                    <a:pt x="563270" y="1312316"/>
                  </a:lnTo>
                  <a:lnTo>
                    <a:pt x="563270" y="1309141"/>
                  </a:lnTo>
                  <a:lnTo>
                    <a:pt x="378688" y="1309141"/>
                  </a:lnTo>
                  <a:lnTo>
                    <a:pt x="378688" y="1125296"/>
                  </a:lnTo>
                  <a:lnTo>
                    <a:pt x="563270" y="1125296"/>
                  </a:lnTo>
                  <a:lnTo>
                    <a:pt x="563270" y="1122121"/>
                  </a:lnTo>
                  <a:lnTo>
                    <a:pt x="378688" y="1122121"/>
                  </a:lnTo>
                  <a:lnTo>
                    <a:pt x="378688" y="938276"/>
                  </a:lnTo>
                  <a:lnTo>
                    <a:pt x="563270" y="938276"/>
                  </a:lnTo>
                  <a:lnTo>
                    <a:pt x="563270" y="935101"/>
                  </a:lnTo>
                  <a:lnTo>
                    <a:pt x="378688" y="935101"/>
                  </a:lnTo>
                  <a:lnTo>
                    <a:pt x="378688" y="751255"/>
                  </a:lnTo>
                  <a:lnTo>
                    <a:pt x="563270" y="751255"/>
                  </a:lnTo>
                  <a:lnTo>
                    <a:pt x="563270" y="748080"/>
                  </a:lnTo>
                  <a:lnTo>
                    <a:pt x="378688" y="748080"/>
                  </a:lnTo>
                  <a:lnTo>
                    <a:pt x="378688" y="564235"/>
                  </a:lnTo>
                  <a:lnTo>
                    <a:pt x="563270" y="564235"/>
                  </a:lnTo>
                  <a:lnTo>
                    <a:pt x="563270" y="561060"/>
                  </a:lnTo>
                  <a:lnTo>
                    <a:pt x="378688" y="561060"/>
                  </a:lnTo>
                  <a:lnTo>
                    <a:pt x="378688" y="377215"/>
                  </a:lnTo>
                  <a:lnTo>
                    <a:pt x="563270" y="377215"/>
                  </a:lnTo>
                  <a:lnTo>
                    <a:pt x="563270" y="374040"/>
                  </a:lnTo>
                  <a:lnTo>
                    <a:pt x="378688" y="374040"/>
                  </a:lnTo>
                  <a:lnTo>
                    <a:pt x="378688" y="190195"/>
                  </a:lnTo>
                  <a:lnTo>
                    <a:pt x="563270" y="190195"/>
                  </a:lnTo>
                  <a:lnTo>
                    <a:pt x="563270" y="187020"/>
                  </a:lnTo>
                  <a:lnTo>
                    <a:pt x="378688" y="187020"/>
                  </a:lnTo>
                  <a:lnTo>
                    <a:pt x="378688" y="3175"/>
                  </a:lnTo>
                  <a:lnTo>
                    <a:pt x="563270" y="3175"/>
                  </a:lnTo>
                  <a:lnTo>
                    <a:pt x="563270" y="0"/>
                  </a:lnTo>
                  <a:lnTo>
                    <a:pt x="378688" y="0"/>
                  </a:lnTo>
                  <a:lnTo>
                    <a:pt x="375513" y="0"/>
                  </a:lnTo>
                  <a:lnTo>
                    <a:pt x="375513" y="3175"/>
                  </a:lnTo>
                  <a:lnTo>
                    <a:pt x="375513" y="2244242"/>
                  </a:lnTo>
                  <a:lnTo>
                    <a:pt x="190931" y="2244242"/>
                  </a:lnTo>
                  <a:lnTo>
                    <a:pt x="190931" y="2060397"/>
                  </a:lnTo>
                  <a:lnTo>
                    <a:pt x="375513" y="2060397"/>
                  </a:lnTo>
                  <a:lnTo>
                    <a:pt x="375513" y="2057222"/>
                  </a:lnTo>
                  <a:lnTo>
                    <a:pt x="190931" y="2057222"/>
                  </a:lnTo>
                  <a:lnTo>
                    <a:pt x="190931" y="1873377"/>
                  </a:lnTo>
                  <a:lnTo>
                    <a:pt x="375513" y="1873377"/>
                  </a:lnTo>
                  <a:lnTo>
                    <a:pt x="375513" y="1870202"/>
                  </a:lnTo>
                  <a:lnTo>
                    <a:pt x="190931" y="1870202"/>
                  </a:lnTo>
                  <a:lnTo>
                    <a:pt x="190931" y="1686356"/>
                  </a:lnTo>
                  <a:lnTo>
                    <a:pt x="375513" y="1686356"/>
                  </a:lnTo>
                  <a:lnTo>
                    <a:pt x="375513" y="1683181"/>
                  </a:lnTo>
                  <a:lnTo>
                    <a:pt x="190931" y="1683181"/>
                  </a:lnTo>
                  <a:lnTo>
                    <a:pt x="190931" y="1499336"/>
                  </a:lnTo>
                  <a:lnTo>
                    <a:pt x="375513" y="1499336"/>
                  </a:lnTo>
                  <a:lnTo>
                    <a:pt x="375513" y="1496161"/>
                  </a:lnTo>
                  <a:lnTo>
                    <a:pt x="190931" y="1496161"/>
                  </a:lnTo>
                  <a:lnTo>
                    <a:pt x="190931" y="1312316"/>
                  </a:lnTo>
                  <a:lnTo>
                    <a:pt x="375513" y="1312316"/>
                  </a:lnTo>
                  <a:lnTo>
                    <a:pt x="375513" y="1309141"/>
                  </a:lnTo>
                  <a:lnTo>
                    <a:pt x="190931" y="1309141"/>
                  </a:lnTo>
                  <a:lnTo>
                    <a:pt x="190931" y="1125296"/>
                  </a:lnTo>
                  <a:lnTo>
                    <a:pt x="375513" y="1125296"/>
                  </a:lnTo>
                  <a:lnTo>
                    <a:pt x="375513" y="1122121"/>
                  </a:lnTo>
                  <a:lnTo>
                    <a:pt x="190931" y="1122121"/>
                  </a:lnTo>
                  <a:lnTo>
                    <a:pt x="190931" y="938276"/>
                  </a:lnTo>
                  <a:lnTo>
                    <a:pt x="375513" y="938276"/>
                  </a:lnTo>
                  <a:lnTo>
                    <a:pt x="375513" y="935101"/>
                  </a:lnTo>
                  <a:lnTo>
                    <a:pt x="190931" y="935101"/>
                  </a:lnTo>
                  <a:lnTo>
                    <a:pt x="190931" y="751255"/>
                  </a:lnTo>
                  <a:lnTo>
                    <a:pt x="375513" y="751255"/>
                  </a:lnTo>
                  <a:lnTo>
                    <a:pt x="375513" y="748080"/>
                  </a:lnTo>
                  <a:lnTo>
                    <a:pt x="190931" y="748080"/>
                  </a:lnTo>
                  <a:lnTo>
                    <a:pt x="190931" y="564235"/>
                  </a:lnTo>
                  <a:lnTo>
                    <a:pt x="375513" y="564235"/>
                  </a:lnTo>
                  <a:lnTo>
                    <a:pt x="375513" y="561060"/>
                  </a:lnTo>
                  <a:lnTo>
                    <a:pt x="190931" y="561060"/>
                  </a:lnTo>
                  <a:lnTo>
                    <a:pt x="190931" y="377215"/>
                  </a:lnTo>
                  <a:lnTo>
                    <a:pt x="375513" y="377215"/>
                  </a:lnTo>
                  <a:lnTo>
                    <a:pt x="375513" y="374040"/>
                  </a:lnTo>
                  <a:lnTo>
                    <a:pt x="190931" y="374040"/>
                  </a:lnTo>
                  <a:lnTo>
                    <a:pt x="190931" y="190195"/>
                  </a:lnTo>
                  <a:lnTo>
                    <a:pt x="375513" y="190195"/>
                  </a:lnTo>
                  <a:lnTo>
                    <a:pt x="375513" y="187020"/>
                  </a:lnTo>
                  <a:lnTo>
                    <a:pt x="190931" y="187020"/>
                  </a:lnTo>
                  <a:lnTo>
                    <a:pt x="190931" y="3175"/>
                  </a:lnTo>
                  <a:lnTo>
                    <a:pt x="375513" y="3175"/>
                  </a:lnTo>
                  <a:lnTo>
                    <a:pt x="375513" y="0"/>
                  </a:lnTo>
                  <a:lnTo>
                    <a:pt x="190931" y="0"/>
                  </a:lnTo>
                  <a:lnTo>
                    <a:pt x="187756" y="0"/>
                  </a:lnTo>
                  <a:lnTo>
                    <a:pt x="187756" y="3175"/>
                  </a:lnTo>
                  <a:lnTo>
                    <a:pt x="187756" y="2244242"/>
                  </a:lnTo>
                  <a:lnTo>
                    <a:pt x="3175" y="2244242"/>
                  </a:lnTo>
                  <a:lnTo>
                    <a:pt x="3175" y="2060397"/>
                  </a:lnTo>
                  <a:lnTo>
                    <a:pt x="187756" y="2060397"/>
                  </a:lnTo>
                  <a:lnTo>
                    <a:pt x="187756" y="2057222"/>
                  </a:lnTo>
                  <a:lnTo>
                    <a:pt x="3175" y="2057222"/>
                  </a:lnTo>
                  <a:lnTo>
                    <a:pt x="3175" y="1873377"/>
                  </a:lnTo>
                  <a:lnTo>
                    <a:pt x="187756" y="1873377"/>
                  </a:lnTo>
                  <a:lnTo>
                    <a:pt x="187756" y="1870202"/>
                  </a:lnTo>
                  <a:lnTo>
                    <a:pt x="3175" y="1870202"/>
                  </a:lnTo>
                  <a:lnTo>
                    <a:pt x="3175" y="1686356"/>
                  </a:lnTo>
                  <a:lnTo>
                    <a:pt x="187756" y="1686356"/>
                  </a:lnTo>
                  <a:lnTo>
                    <a:pt x="187756" y="1683181"/>
                  </a:lnTo>
                  <a:lnTo>
                    <a:pt x="3175" y="1683181"/>
                  </a:lnTo>
                  <a:lnTo>
                    <a:pt x="3175" y="1499336"/>
                  </a:lnTo>
                  <a:lnTo>
                    <a:pt x="187756" y="1499336"/>
                  </a:lnTo>
                  <a:lnTo>
                    <a:pt x="187756" y="1496161"/>
                  </a:lnTo>
                  <a:lnTo>
                    <a:pt x="3175" y="1496161"/>
                  </a:lnTo>
                  <a:lnTo>
                    <a:pt x="3175" y="1312316"/>
                  </a:lnTo>
                  <a:lnTo>
                    <a:pt x="187756" y="1312316"/>
                  </a:lnTo>
                  <a:lnTo>
                    <a:pt x="187756" y="1309141"/>
                  </a:lnTo>
                  <a:lnTo>
                    <a:pt x="3175" y="1309141"/>
                  </a:lnTo>
                  <a:lnTo>
                    <a:pt x="3175" y="1125296"/>
                  </a:lnTo>
                  <a:lnTo>
                    <a:pt x="187756" y="1125296"/>
                  </a:lnTo>
                  <a:lnTo>
                    <a:pt x="187756" y="1122121"/>
                  </a:lnTo>
                  <a:lnTo>
                    <a:pt x="3175" y="1122121"/>
                  </a:lnTo>
                  <a:lnTo>
                    <a:pt x="3175" y="938276"/>
                  </a:lnTo>
                  <a:lnTo>
                    <a:pt x="187756" y="938276"/>
                  </a:lnTo>
                  <a:lnTo>
                    <a:pt x="187756" y="935101"/>
                  </a:lnTo>
                  <a:lnTo>
                    <a:pt x="3175" y="935101"/>
                  </a:lnTo>
                  <a:lnTo>
                    <a:pt x="3175" y="751255"/>
                  </a:lnTo>
                  <a:lnTo>
                    <a:pt x="187756" y="751255"/>
                  </a:lnTo>
                  <a:lnTo>
                    <a:pt x="187756" y="748080"/>
                  </a:lnTo>
                  <a:lnTo>
                    <a:pt x="3175" y="748080"/>
                  </a:lnTo>
                  <a:lnTo>
                    <a:pt x="3175" y="564235"/>
                  </a:lnTo>
                  <a:lnTo>
                    <a:pt x="187756" y="564235"/>
                  </a:lnTo>
                  <a:lnTo>
                    <a:pt x="187756" y="561060"/>
                  </a:lnTo>
                  <a:lnTo>
                    <a:pt x="3175" y="561060"/>
                  </a:lnTo>
                  <a:lnTo>
                    <a:pt x="3175" y="377215"/>
                  </a:lnTo>
                  <a:lnTo>
                    <a:pt x="187756" y="377215"/>
                  </a:lnTo>
                  <a:lnTo>
                    <a:pt x="187756" y="374040"/>
                  </a:lnTo>
                  <a:lnTo>
                    <a:pt x="3175" y="374040"/>
                  </a:lnTo>
                  <a:lnTo>
                    <a:pt x="3175" y="190195"/>
                  </a:lnTo>
                  <a:lnTo>
                    <a:pt x="187756" y="190195"/>
                  </a:lnTo>
                  <a:lnTo>
                    <a:pt x="187756" y="187020"/>
                  </a:lnTo>
                  <a:lnTo>
                    <a:pt x="3175" y="187020"/>
                  </a:lnTo>
                  <a:lnTo>
                    <a:pt x="3175" y="3175"/>
                  </a:lnTo>
                  <a:lnTo>
                    <a:pt x="187756" y="3175"/>
                  </a:lnTo>
                  <a:lnTo>
                    <a:pt x="187756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75"/>
                  </a:lnTo>
                  <a:lnTo>
                    <a:pt x="0" y="2247417"/>
                  </a:lnTo>
                  <a:lnTo>
                    <a:pt x="3175" y="2247417"/>
                  </a:lnTo>
                  <a:lnTo>
                    <a:pt x="2256256" y="2247417"/>
                  </a:lnTo>
                  <a:lnTo>
                    <a:pt x="2256256" y="2244242"/>
                  </a:lnTo>
                  <a:lnTo>
                    <a:pt x="2256256" y="3175"/>
                  </a:lnTo>
                  <a:lnTo>
                    <a:pt x="2256256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6828" y="2491676"/>
              <a:ext cx="2475627" cy="19811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44144" y="2558046"/>
              <a:ext cx="2181225" cy="33655"/>
            </a:xfrm>
            <a:custGeom>
              <a:avLst/>
              <a:gdLst/>
              <a:ahLst/>
              <a:cxnLst/>
              <a:rect l="l" t="t" r="r" b="b"/>
              <a:pathLst>
                <a:path w="2181225" h="33655">
                  <a:moveTo>
                    <a:pt x="2180983" y="0"/>
                  </a:moveTo>
                  <a:lnTo>
                    <a:pt x="0" y="0"/>
                  </a:lnTo>
                  <a:lnTo>
                    <a:pt x="0" y="10274"/>
                  </a:lnTo>
                  <a:lnTo>
                    <a:pt x="0" y="20548"/>
                  </a:lnTo>
                  <a:lnTo>
                    <a:pt x="0" y="22974"/>
                  </a:lnTo>
                  <a:lnTo>
                    <a:pt x="0" y="33248"/>
                  </a:lnTo>
                  <a:lnTo>
                    <a:pt x="2180983" y="33248"/>
                  </a:lnTo>
                  <a:lnTo>
                    <a:pt x="2180983" y="22974"/>
                  </a:lnTo>
                  <a:lnTo>
                    <a:pt x="2180983" y="20548"/>
                  </a:lnTo>
                  <a:lnTo>
                    <a:pt x="2180983" y="10274"/>
                  </a:lnTo>
                  <a:lnTo>
                    <a:pt x="2180983" y="0"/>
                  </a:lnTo>
                  <a:close/>
                </a:path>
              </a:pathLst>
            </a:custGeom>
            <a:solidFill>
              <a:srgbClr val="4285F4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34924" y="2509786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5582" y="1353201"/>
              <a:ext cx="198120" cy="247506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534642" y="1480521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473682" y="1371307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19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19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4408" y="2501115"/>
              <a:ext cx="187325" cy="18732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7271" y="2520978"/>
              <a:ext cx="101599" cy="10159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62508" y="2516215"/>
              <a:ext cx="111124" cy="11112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6971" y="2314807"/>
              <a:ext cx="187325" cy="18732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89834" y="2334669"/>
              <a:ext cx="101599" cy="1016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85071" y="2329906"/>
              <a:ext cx="111124" cy="11112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75703" y="1137242"/>
              <a:ext cx="2363100" cy="33729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918562" y="1168082"/>
              <a:ext cx="2175510" cy="236854"/>
            </a:xfrm>
            <a:custGeom>
              <a:avLst/>
              <a:gdLst/>
              <a:ahLst/>
              <a:cxnLst/>
              <a:rect l="l" t="t" r="r" b="b"/>
              <a:pathLst>
                <a:path w="2175510" h="236855">
                  <a:moveTo>
                    <a:pt x="0" y="236619"/>
                  </a:moveTo>
                  <a:lnTo>
                    <a:pt x="48134" y="217559"/>
                  </a:lnTo>
                  <a:lnTo>
                    <a:pt x="96265" y="199299"/>
                  </a:lnTo>
                  <a:lnTo>
                    <a:pt x="144393" y="181839"/>
                  </a:lnTo>
                  <a:lnTo>
                    <a:pt x="192518" y="165180"/>
                  </a:lnTo>
                  <a:lnTo>
                    <a:pt x="240640" y="149321"/>
                  </a:lnTo>
                  <a:lnTo>
                    <a:pt x="288759" y="134262"/>
                  </a:lnTo>
                  <a:lnTo>
                    <a:pt x="336875" y="120003"/>
                  </a:lnTo>
                  <a:lnTo>
                    <a:pt x="384988" y="106545"/>
                  </a:lnTo>
                  <a:lnTo>
                    <a:pt x="433098" y="93886"/>
                  </a:lnTo>
                  <a:lnTo>
                    <a:pt x="481205" y="82028"/>
                  </a:lnTo>
                  <a:lnTo>
                    <a:pt x="529309" y="70970"/>
                  </a:lnTo>
                  <a:lnTo>
                    <a:pt x="577410" y="60713"/>
                  </a:lnTo>
                  <a:lnTo>
                    <a:pt x="625508" y="51256"/>
                  </a:lnTo>
                  <a:lnTo>
                    <a:pt x="673602" y="42598"/>
                  </a:lnTo>
                  <a:lnTo>
                    <a:pt x="721694" y="34742"/>
                  </a:lnTo>
                  <a:lnTo>
                    <a:pt x="769782" y="27685"/>
                  </a:lnTo>
                  <a:lnTo>
                    <a:pt x="817868" y="21429"/>
                  </a:lnTo>
                  <a:lnTo>
                    <a:pt x="865951" y="15972"/>
                  </a:lnTo>
                  <a:lnTo>
                    <a:pt x="914030" y="11316"/>
                  </a:lnTo>
                  <a:lnTo>
                    <a:pt x="962106" y="7461"/>
                  </a:lnTo>
                  <a:lnTo>
                    <a:pt x="1010180" y="4405"/>
                  </a:lnTo>
                  <a:lnTo>
                    <a:pt x="1058250" y="2150"/>
                  </a:lnTo>
                  <a:lnTo>
                    <a:pt x="1106317" y="695"/>
                  </a:lnTo>
                  <a:lnTo>
                    <a:pt x="1154382" y="40"/>
                  </a:lnTo>
                  <a:lnTo>
                    <a:pt x="1202443" y="185"/>
                  </a:lnTo>
                  <a:lnTo>
                    <a:pt x="1250501" y="1131"/>
                  </a:lnTo>
                  <a:lnTo>
                    <a:pt x="1298556" y="2877"/>
                  </a:lnTo>
                  <a:lnTo>
                    <a:pt x="1346608" y="5423"/>
                  </a:lnTo>
                  <a:lnTo>
                    <a:pt x="1394657" y="8769"/>
                  </a:lnTo>
                  <a:lnTo>
                    <a:pt x="1442703" y="12916"/>
                  </a:lnTo>
                  <a:lnTo>
                    <a:pt x="1490746" y="17863"/>
                  </a:lnTo>
                  <a:lnTo>
                    <a:pt x="1538786" y="23610"/>
                  </a:lnTo>
                  <a:lnTo>
                    <a:pt x="1586823" y="30157"/>
                  </a:lnTo>
                  <a:lnTo>
                    <a:pt x="1634856" y="37505"/>
                  </a:lnTo>
                  <a:lnTo>
                    <a:pt x="1682887" y="45652"/>
                  </a:lnTo>
                  <a:lnTo>
                    <a:pt x="1730915" y="54600"/>
                  </a:lnTo>
                  <a:lnTo>
                    <a:pt x="1778939" y="64348"/>
                  </a:lnTo>
                  <a:lnTo>
                    <a:pt x="1826961" y="74897"/>
                  </a:lnTo>
                  <a:lnTo>
                    <a:pt x="1874979" y="86245"/>
                  </a:lnTo>
                  <a:lnTo>
                    <a:pt x="1922995" y="98394"/>
                  </a:lnTo>
                  <a:lnTo>
                    <a:pt x="1971007" y="111343"/>
                  </a:lnTo>
                  <a:lnTo>
                    <a:pt x="2019017" y="125093"/>
                  </a:lnTo>
                  <a:lnTo>
                    <a:pt x="2067023" y="139642"/>
                  </a:lnTo>
                  <a:lnTo>
                    <a:pt x="2115026" y="154992"/>
                  </a:lnTo>
                  <a:lnTo>
                    <a:pt x="2163027" y="171142"/>
                  </a:lnTo>
                  <a:lnTo>
                    <a:pt x="2174975" y="175500"/>
                  </a:lnTo>
                </a:path>
              </a:pathLst>
            </a:custGeom>
            <a:ln w="25400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060718" y="1281921"/>
              <a:ext cx="135890" cy="114935"/>
            </a:xfrm>
            <a:custGeom>
              <a:avLst/>
              <a:gdLst/>
              <a:ahLst/>
              <a:cxnLst/>
              <a:rect l="l" t="t" r="r" b="b"/>
              <a:pathLst>
                <a:path w="135889" h="114934">
                  <a:moveTo>
                    <a:pt x="41775" y="0"/>
                  </a:moveTo>
                  <a:lnTo>
                    <a:pt x="0" y="114538"/>
                  </a:lnTo>
                  <a:lnTo>
                    <a:pt x="135427" y="99044"/>
                  </a:lnTo>
                  <a:lnTo>
                    <a:pt x="41775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667000" y="901699"/>
              <a:ext cx="803275" cy="537210"/>
            </a:xfrm>
            <a:custGeom>
              <a:avLst/>
              <a:gdLst/>
              <a:ahLst/>
              <a:cxnLst/>
              <a:rect l="l" t="t" r="r" b="b"/>
              <a:pathLst>
                <a:path w="803275" h="537210">
                  <a:moveTo>
                    <a:pt x="803097" y="0"/>
                  </a:moveTo>
                  <a:lnTo>
                    <a:pt x="401548" y="0"/>
                  </a:lnTo>
                  <a:lnTo>
                    <a:pt x="0" y="0"/>
                  </a:lnTo>
                  <a:lnTo>
                    <a:pt x="0" y="268427"/>
                  </a:lnTo>
                  <a:lnTo>
                    <a:pt x="0" y="536854"/>
                  </a:lnTo>
                  <a:lnTo>
                    <a:pt x="401548" y="536854"/>
                  </a:lnTo>
                  <a:lnTo>
                    <a:pt x="803097" y="536854"/>
                  </a:lnTo>
                  <a:lnTo>
                    <a:pt x="803097" y="268427"/>
                  </a:lnTo>
                  <a:lnTo>
                    <a:pt x="803097" y="0"/>
                  </a:lnTo>
                  <a:close/>
                </a:path>
              </a:pathLst>
            </a:custGeom>
            <a:solidFill>
              <a:srgbClr val="A1C2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660650" y="895350"/>
              <a:ext cx="815975" cy="549910"/>
            </a:xfrm>
            <a:custGeom>
              <a:avLst/>
              <a:gdLst/>
              <a:ahLst/>
              <a:cxnLst/>
              <a:rect l="l" t="t" r="r" b="b"/>
              <a:pathLst>
                <a:path w="815975" h="549910">
                  <a:moveTo>
                    <a:pt x="407899" y="0"/>
                  </a:moveTo>
                  <a:lnTo>
                    <a:pt x="407899" y="549552"/>
                  </a:lnTo>
                </a:path>
                <a:path w="815975" h="549910">
                  <a:moveTo>
                    <a:pt x="0" y="274776"/>
                  </a:moveTo>
                  <a:lnTo>
                    <a:pt x="815799" y="274776"/>
                  </a:lnTo>
                </a:path>
                <a:path w="815975" h="549910">
                  <a:moveTo>
                    <a:pt x="6350" y="0"/>
                  </a:moveTo>
                  <a:lnTo>
                    <a:pt x="6350" y="549552"/>
                  </a:lnTo>
                </a:path>
                <a:path w="815975" h="549910">
                  <a:moveTo>
                    <a:pt x="809449" y="0"/>
                  </a:moveTo>
                  <a:lnTo>
                    <a:pt x="809449" y="549552"/>
                  </a:lnTo>
                </a:path>
                <a:path w="815975" h="549910">
                  <a:moveTo>
                    <a:pt x="0" y="6350"/>
                  </a:moveTo>
                  <a:lnTo>
                    <a:pt x="815799" y="6350"/>
                  </a:lnTo>
                </a:path>
                <a:path w="815975" h="549910">
                  <a:moveTo>
                    <a:pt x="0" y="543202"/>
                  </a:moveTo>
                  <a:lnTo>
                    <a:pt x="815799" y="54320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482425" y="1447742"/>
              <a:ext cx="2266315" cy="2257425"/>
            </a:xfrm>
            <a:custGeom>
              <a:avLst/>
              <a:gdLst/>
              <a:ahLst/>
              <a:cxnLst/>
              <a:rect l="l" t="t" r="r" b="b"/>
              <a:pathLst>
                <a:path w="2266315" h="2257425">
                  <a:moveTo>
                    <a:pt x="194107" y="0"/>
                  </a:moveTo>
                  <a:lnTo>
                    <a:pt x="194107" y="2256937"/>
                  </a:lnTo>
                </a:path>
                <a:path w="2266315" h="2257425">
                  <a:moveTo>
                    <a:pt x="381864" y="0"/>
                  </a:moveTo>
                  <a:lnTo>
                    <a:pt x="381864" y="2256937"/>
                  </a:lnTo>
                </a:path>
                <a:path w="2266315" h="2257425">
                  <a:moveTo>
                    <a:pt x="569621" y="0"/>
                  </a:moveTo>
                  <a:lnTo>
                    <a:pt x="569621" y="2256937"/>
                  </a:lnTo>
                </a:path>
                <a:path w="2266315" h="2257425">
                  <a:moveTo>
                    <a:pt x="757378" y="0"/>
                  </a:moveTo>
                  <a:lnTo>
                    <a:pt x="757378" y="2256937"/>
                  </a:lnTo>
                </a:path>
                <a:path w="2266315" h="2257425">
                  <a:moveTo>
                    <a:pt x="945135" y="0"/>
                  </a:moveTo>
                  <a:lnTo>
                    <a:pt x="945135" y="2256937"/>
                  </a:lnTo>
                </a:path>
                <a:path w="2266315" h="2257425">
                  <a:moveTo>
                    <a:pt x="1132892" y="0"/>
                  </a:moveTo>
                  <a:lnTo>
                    <a:pt x="1132892" y="2256937"/>
                  </a:lnTo>
                </a:path>
                <a:path w="2266315" h="2257425">
                  <a:moveTo>
                    <a:pt x="1320650" y="0"/>
                  </a:moveTo>
                  <a:lnTo>
                    <a:pt x="1320650" y="2256937"/>
                  </a:lnTo>
                </a:path>
                <a:path w="2266315" h="2257425">
                  <a:moveTo>
                    <a:pt x="1508406" y="0"/>
                  </a:moveTo>
                  <a:lnTo>
                    <a:pt x="1508406" y="2256937"/>
                  </a:lnTo>
                </a:path>
                <a:path w="2266315" h="2257425">
                  <a:moveTo>
                    <a:pt x="1696163" y="0"/>
                  </a:moveTo>
                  <a:lnTo>
                    <a:pt x="1696163" y="2256937"/>
                  </a:lnTo>
                </a:path>
                <a:path w="2266315" h="2257425">
                  <a:moveTo>
                    <a:pt x="1883920" y="0"/>
                  </a:moveTo>
                  <a:lnTo>
                    <a:pt x="1883920" y="2256937"/>
                  </a:lnTo>
                </a:path>
                <a:path w="2266315" h="2257425">
                  <a:moveTo>
                    <a:pt x="2071678" y="0"/>
                  </a:moveTo>
                  <a:lnTo>
                    <a:pt x="2071678" y="2256937"/>
                  </a:lnTo>
                </a:path>
                <a:path w="2266315" h="2257425">
                  <a:moveTo>
                    <a:pt x="0" y="193369"/>
                  </a:moveTo>
                  <a:lnTo>
                    <a:pt x="2265785" y="193369"/>
                  </a:lnTo>
                </a:path>
                <a:path w="2266315" h="2257425">
                  <a:moveTo>
                    <a:pt x="0" y="380389"/>
                  </a:moveTo>
                  <a:lnTo>
                    <a:pt x="2265785" y="380389"/>
                  </a:lnTo>
                </a:path>
                <a:path w="2266315" h="2257425">
                  <a:moveTo>
                    <a:pt x="0" y="567409"/>
                  </a:moveTo>
                  <a:lnTo>
                    <a:pt x="2265785" y="567409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482425" y="2202171"/>
              <a:ext cx="2166620" cy="0"/>
            </a:xfrm>
            <a:custGeom>
              <a:avLst/>
              <a:gdLst/>
              <a:ahLst/>
              <a:cxnLst/>
              <a:rect l="l" t="t" r="r" b="b"/>
              <a:pathLst>
                <a:path w="2166620" h="0">
                  <a:moveTo>
                    <a:pt x="0" y="0"/>
                  </a:moveTo>
                  <a:lnTo>
                    <a:pt x="2166274" y="0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482425" y="1447742"/>
              <a:ext cx="2266315" cy="2257425"/>
            </a:xfrm>
            <a:custGeom>
              <a:avLst/>
              <a:gdLst/>
              <a:ahLst/>
              <a:cxnLst/>
              <a:rect l="l" t="t" r="r" b="b"/>
              <a:pathLst>
                <a:path w="2266315" h="2257425">
                  <a:moveTo>
                    <a:pt x="0" y="941448"/>
                  </a:moveTo>
                  <a:lnTo>
                    <a:pt x="2265785" y="941448"/>
                  </a:lnTo>
                </a:path>
                <a:path w="2266315" h="2257425">
                  <a:moveTo>
                    <a:pt x="0" y="1128468"/>
                  </a:moveTo>
                  <a:lnTo>
                    <a:pt x="2265785" y="1128468"/>
                  </a:lnTo>
                </a:path>
                <a:path w="2266315" h="2257425">
                  <a:moveTo>
                    <a:pt x="0" y="1315488"/>
                  </a:moveTo>
                  <a:lnTo>
                    <a:pt x="2265785" y="1315488"/>
                  </a:lnTo>
                </a:path>
                <a:path w="2266315" h="2257425">
                  <a:moveTo>
                    <a:pt x="0" y="1502507"/>
                  </a:moveTo>
                  <a:lnTo>
                    <a:pt x="2265785" y="1502507"/>
                  </a:lnTo>
                </a:path>
                <a:path w="2266315" h="2257425">
                  <a:moveTo>
                    <a:pt x="0" y="1689527"/>
                  </a:moveTo>
                  <a:lnTo>
                    <a:pt x="2265785" y="1689527"/>
                  </a:lnTo>
                </a:path>
                <a:path w="2266315" h="2257425">
                  <a:moveTo>
                    <a:pt x="0" y="1876548"/>
                  </a:moveTo>
                  <a:lnTo>
                    <a:pt x="2265785" y="1876548"/>
                  </a:lnTo>
                </a:path>
                <a:path w="2266315" h="2257425">
                  <a:moveTo>
                    <a:pt x="0" y="2063567"/>
                  </a:moveTo>
                  <a:lnTo>
                    <a:pt x="2265785" y="2063567"/>
                  </a:lnTo>
                </a:path>
                <a:path w="2266315" h="2257425">
                  <a:moveTo>
                    <a:pt x="6350" y="0"/>
                  </a:moveTo>
                  <a:lnTo>
                    <a:pt x="6350" y="225693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8741860" y="1447742"/>
              <a:ext cx="0" cy="2257425"/>
            </a:xfrm>
            <a:custGeom>
              <a:avLst/>
              <a:gdLst/>
              <a:ahLst/>
              <a:cxnLst/>
              <a:rect l="l" t="t" r="r" b="b"/>
              <a:pathLst>
                <a:path w="0" h="2257425">
                  <a:moveTo>
                    <a:pt x="0" y="902738"/>
                  </a:moveTo>
                  <a:lnTo>
                    <a:pt x="0" y="2256937"/>
                  </a:lnTo>
                </a:path>
                <a:path w="0" h="2257425">
                  <a:moveTo>
                    <a:pt x="0" y="0"/>
                  </a:moveTo>
                  <a:lnTo>
                    <a:pt x="0" y="57155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482425" y="1454092"/>
              <a:ext cx="2266315" cy="2244725"/>
            </a:xfrm>
            <a:custGeom>
              <a:avLst/>
              <a:gdLst/>
              <a:ahLst/>
              <a:cxnLst/>
              <a:rect l="l" t="t" r="r" b="b"/>
              <a:pathLst>
                <a:path w="2266315" h="2244725">
                  <a:moveTo>
                    <a:pt x="0" y="0"/>
                  </a:moveTo>
                  <a:lnTo>
                    <a:pt x="2265785" y="0"/>
                  </a:lnTo>
                </a:path>
                <a:path w="2266315" h="2244725">
                  <a:moveTo>
                    <a:pt x="0" y="2244237"/>
                  </a:moveTo>
                  <a:lnTo>
                    <a:pt x="2265785" y="224423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1544" y="2491676"/>
              <a:ext cx="2475627" cy="198119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6518864" y="2570736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700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6409639" y="2509786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10297" y="1353201"/>
              <a:ext cx="198120" cy="2475067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7609357" y="1480521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7548397" y="1371307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20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20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59490" y="2119792"/>
              <a:ext cx="184150" cy="18415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00764" y="2138067"/>
              <a:ext cx="101599" cy="10159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97590" y="2134892"/>
              <a:ext cx="107949" cy="10795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07290" y="1758453"/>
              <a:ext cx="184150" cy="18414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48565" y="1776727"/>
              <a:ext cx="101600" cy="10160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45390" y="1773553"/>
              <a:ext cx="107949" cy="10795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22900" y="1137242"/>
              <a:ext cx="2363100" cy="337293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4965761" y="1168082"/>
              <a:ext cx="2175510" cy="236854"/>
            </a:xfrm>
            <a:custGeom>
              <a:avLst/>
              <a:gdLst/>
              <a:ahLst/>
              <a:cxnLst/>
              <a:rect l="l" t="t" r="r" b="b"/>
              <a:pathLst>
                <a:path w="2175509" h="236855">
                  <a:moveTo>
                    <a:pt x="0" y="236619"/>
                  </a:moveTo>
                  <a:lnTo>
                    <a:pt x="48134" y="217559"/>
                  </a:lnTo>
                  <a:lnTo>
                    <a:pt x="96265" y="199299"/>
                  </a:lnTo>
                  <a:lnTo>
                    <a:pt x="144393" y="181839"/>
                  </a:lnTo>
                  <a:lnTo>
                    <a:pt x="192518" y="165180"/>
                  </a:lnTo>
                  <a:lnTo>
                    <a:pt x="240640" y="149321"/>
                  </a:lnTo>
                  <a:lnTo>
                    <a:pt x="288759" y="134262"/>
                  </a:lnTo>
                  <a:lnTo>
                    <a:pt x="336875" y="120003"/>
                  </a:lnTo>
                  <a:lnTo>
                    <a:pt x="384988" y="106545"/>
                  </a:lnTo>
                  <a:lnTo>
                    <a:pt x="433098" y="93886"/>
                  </a:lnTo>
                  <a:lnTo>
                    <a:pt x="481205" y="82028"/>
                  </a:lnTo>
                  <a:lnTo>
                    <a:pt x="529309" y="70970"/>
                  </a:lnTo>
                  <a:lnTo>
                    <a:pt x="577410" y="60713"/>
                  </a:lnTo>
                  <a:lnTo>
                    <a:pt x="625508" y="51256"/>
                  </a:lnTo>
                  <a:lnTo>
                    <a:pt x="673602" y="42598"/>
                  </a:lnTo>
                  <a:lnTo>
                    <a:pt x="721694" y="34742"/>
                  </a:lnTo>
                  <a:lnTo>
                    <a:pt x="769782" y="27685"/>
                  </a:lnTo>
                  <a:lnTo>
                    <a:pt x="817868" y="21429"/>
                  </a:lnTo>
                  <a:lnTo>
                    <a:pt x="865951" y="15972"/>
                  </a:lnTo>
                  <a:lnTo>
                    <a:pt x="914030" y="11316"/>
                  </a:lnTo>
                  <a:lnTo>
                    <a:pt x="962106" y="7461"/>
                  </a:lnTo>
                  <a:lnTo>
                    <a:pt x="1010180" y="4405"/>
                  </a:lnTo>
                  <a:lnTo>
                    <a:pt x="1058250" y="2150"/>
                  </a:lnTo>
                  <a:lnTo>
                    <a:pt x="1106317" y="695"/>
                  </a:lnTo>
                  <a:lnTo>
                    <a:pt x="1154382" y="40"/>
                  </a:lnTo>
                  <a:lnTo>
                    <a:pt x="1202443" y="185"/>
                  </a:lnTo>
                  <a:lnTo>
                    <a:pt x="1250501" y="1131"/>
                  </a:lnTo>
                  <a:lnTo>
                    <a:pt x="1298556" y="2877"/>
                  </a:lnTo>
                  <a:lnTo>
                    <a:pt x="1346608" y="5423"/>
                  </a:lnTo>
                  <a:lnTo>
                    <a:pt x="1394657" y="8769"/>
                  </a:lnTo>
                  <a:lnTo>
                    <a:pt x="1442703" y="12916"/>
                  </a:lnTo>
                  <a:lnTo>
                    <a:pt x="1490746" y="17863"/>
                  </a:lnTo>
                  <a:lnTo>
                    <a:pt x="1538786" y="23610"/>
                  </a:lnTo>
                  <a:lnTo>
                    <a:pt x="1586823" y="30157"/>
                  </a:lnTo>
                  <a:lnTo>
                    <a:pt x="1634856" y="37505"/>
                  </a:lnTo>
                  <a:lnTo>
                    <a:pt x="1682887" y="45652"/>
                  </a:lnTo>
                  <a:lnTo>
                    <a:pt x="1730915" y="54600"/>
                  </a:lnTo>
                  <a:lnTo>
                    <a:pt x="1778939" y="64348"/>
                  </a:lnTo>
                  <a:lnTo>
                    <a:pt x="1826961" y="74897"/>
                  </a:lnTo>
                  <a:lnTo>
                    <a:pt x="1874979" y="86245"/>
                  </a:lnTo>
                  <a:lnTo>
                    <a:pt x="1922995" y="98394"/>
                  </a:lnTo>
                  <a:lnTo>
                    <a:pt x="1971007" y="111343"/>
                  </a:lnTo>
                  <a:lnTo>
                    <a:pt x="2019017" y="125093"/>
                  </a:lnTo>
                  <a:lnTo>
                    <a:pt x="2067023" y="139642"/>
                  </a:lnTo>
                  <a:lnTo>
                    <a:pt x="2115026" y="154992"/>
                  </a:lnTo>
                  <a:lnTo>
                    <a:pt x="2163027" y="171142"/>
                  </a:lnTo>
                  <a:lnTo>
                    <a:pt x="2174975" y="175500"/>
                  </a:lnTo>
                </a:path>
              </a:pathLst>
            </a:custGeom>
            <a:ln w="25400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7107917" y="1281921"/>
              <a:ext cx="135890" cy="114935"/>
            </a:xfrm>
            <a:custGeom>
              <a:avLst/>
              <a:gdLst/>
              <a:ahLst/>
              <a:cxnLst/>
              <a:rect l="l" t="t" r="r" b="b"/>
              <a:pathLst>
                <a:path w="135890" h="114934">
                  <a:moveTo>
                    <a:pt x="41775" y="0"/>
                  </a:moveTo>
                  <a:lnTo>
                    <a:pt x="0" y="114538"/>
                  </a:lnTo>
                  <a:lnTo>
                    <a:pt x="135426" y="99044"/>
                  </a:lnTo>
                  <a:lnTo>
                    <a:pt x="41775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5702300" y="901699"/>
              <a:ext cx="803275" cy="537210"/>
            </a:xfrm>
            <a:custGeom>
              <a:avLst/>
              <a:gdLst/>
              <a:ahLst/>
              <a:cxnLst/>
              <a:rect l="l" t="t" r="r" b="b"/>
              <a:pathLst>
                <a:path w="803275" h="537210">
                  <a:moveTo>
                    <a:pt x="803097" y="0"/>
                  </a:moveTo>
                  <a:lnTo>
                    <a:pt x="401548" y="0"/>
                  </a:lnTo>
                  <a:lnTo>
                    <a:pt x="0" y="0"/>
                  </a:lnTo>
                  <a:lnTo>
                    <a:pt x="0" y="268427"/>
                  </a:lnTo>
                  <a:lnTo>
                    <a:pt x="0" y="536854"/>
                  </a:lnTo>
                  <a:lnTo>
                    <a:pt x="401548" y="536854"/>
                  </a:lnTo>
                  <a:lnTo>
                    <a:pt x="803097" y="536854"/>
                  </a:lnTo>
                  <a:lnTo>
                    <a:pt x="803097" y="268427"/>
                  </a:lnTo>
                  <a:lnTo>
                    <a:pt x="803097" y="0"/>
                  </a:lnTo>
                  <a:close/>
                </a:path>
              </a:pathLst>
            </a:custGeom>
            <a:solidFill>
              <a:srgbClr val="A1C2F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 txBox="1"/>
          <p:nvPr/>
        </p:nvSpPr>
        <p:spPr>
          <a:xfrm>
            <a:off x="2805633" y="847589"/>
            <a:ext cx="3590925" cy="562610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  <a:tabLst>
                <a:tab pos="414020" algn="l"/>
                <a:tab pos="3047365" algn="l"/>
                <a:tab pos="3419475" algn="l"/>
              </a:tabLst>
            </a:pPr>
            <a:r>
              <a:rPr dirty="0" sz="1400">
                <a:latin typeface="Arial MT"/>
                <a:cs typeface="Arial MT"/>
              </a:rPr>
              <a:t>3	1	2	-1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  <a:tabLst>
                <a:tab pos="414020" algn="l"/>
                <a:tab pos="3047365" algn="l"/>
                <a:tab pos="3449320" algn="l"/>
              </a:tabLst>
            </a:pPr>
            <a:r>
              <a:rPr dirty="0" sz="1400">
                <a:latin typeface="Arial MT"/>
                <a:cs typeface="Arial MT"/>
              </a:rPr>
              <a:t>1	2	0	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2015114" y="889000"/>
            <a:ext cx="5099685" cy="3547110"/>
            <a:chOff x="2015114" y="889000"/>
            <a:chExt cx="5099685" cy="3547110"/>
          </a:xfrm>
        </p:grpSpPr>
        <p:sp>
          <p:nvSpPr>
            <p:cNvPr id="58" name="object 58"/>
            <p:cNvSpPr/>
            <p:nvPr/>
          </p:nvSpPr>
          <p:spPr>
            <a:xfrm>
              <a:off x="5695949" y="895350"/>
              <a:ext cx="815975" cy="549910"/>
            </a:xfrm>
            <a:custGeom>
              <a:avLst/>
              <a:gdLst/>
              <a:ahLst/>
              <a:cxnLst/>
              <a:rect l="l" t="t" r="r" b="b"/>
              <a:pathLst>
                <a:path w="815975" h="549910">
                  <a:moveTo>
                    <a:pt x="407899" y="0"/>
                  </a:moveTo>
                  <a:lnTo>
                    <a:pt x="407899" y="549552"/>
                  </a:lnTo>
                </a:path>
                <a:path w="815975" h="549910">
                  <a:moveTo>
                    <a:pt x="0" y="274776"/>
                  </a:moveTo>
                  <a:lnTo>
                    <a:pt x="815799" y="274776"/>
                  </a:lnTo>
                </a:path>
                <a:path w="815975" h="549910">
                  <a:moveTo>
                    <a:pt x="6350" y="0"/>
                  </a:moveTo>
                  <a:lnTo>
                    <a:pt x="6350" y="549552"/>
                  </a:lnTo>
                </a:path>
                <a:path w="815975" h="549910">
                  <a:moveTo>
                    <a:pt x="809449" y="0"/>
                  </a:moveTo>
                  <a:lnTo>
                    <a:pt x="809449" y="549552"/>
                  </a:lnTo>
                </a:path>
                <a:path w="815975" h="549910">
                  <a:moveTo>
                    <a:pt x="0" y="6350"/>
                  </a:moveTo>
                  <a:lnTo>
                    <a:pt x="815799" y="6350"/>
                  </a:lnTo>
                </a:path>
                <a:path w="815975" h="549910">
                  <a:moveTo>
                    <a:pt x="0" y="543202"/>
                  </a:moveTo>
                  <a:lnTo>
                    <a:pt x="815799" y="54320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15114" y="3688282"/>
              <a:ext cx="5099437" cy="571724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2057633" y="3718289"/>
              <a:ext cx="4911725" cy="471170"/>
            </a:xfrm>
            <a:custGeom>
              <a:avLst/>
              <a:gdLst/>
              <a:ahLst/>
              <a:cxnLst/>
              <a:rect l="l" t="t" r="r" b="b"/>
              <a:pathLst>
                <a:path w="4911725" h="471170">
                  <a:moveTo>
                    <a:pt x="0" y="0"/>
                  </a:moveTo>
                  <a:lnTo>
                    <a:pt x="48570" y="17855"/>
                  </a:lnTo>
                  <a:lnTo>
                    <a:pt x="97149" y="35365"/>
                  </a:lnTo>
                  <a:lnTo>
                    <a:pt x="145737" y="52530"/>
                  </a:lnTo>
                  <a:lnTo>
                    <a:pt x="194333" y="69350"/>
                  </a:lnTo>
                  <a:lnTo>
                    <a:pt x="242937" y="85825"/>
                  </a:lnTo>
                  <a:lnTo>
                    <a:pt x="291550" y="101955"/>
                  </a:lnTo>
                  <a:lnTo>
                    <a:pt x="340172" y="117740"/>
                  </a:lnTo>
                  <a:lnTo>
                    <a:pt x="388802" y="133180"/>
                  </a:lnTo>
                  <a:lnTo>
                    <a:pt x="437441" y="148274"/>
                  </a:lnTo>
                  <a:lnTo>
                    <a:pt x="486088" y="163024"/>
                  </a:lnTo>
                  <a:lnTo>
                    <a:pt x="534744" y="177429"/>
                  </a:lnTo>
                  <a:lnTo>
                    <a:pt x="583408" y="191488"/>
                  </a:lnTo>
                  <a:lnTo>
                    <a:pt x="632081" y="205203"/>
                  </a:lnTo>
                  <a:lnTo>
                    <a:pt x="680762" y="218572"/>
                  </a:lnTo>
                  <a:lnTo>
                    <a:pt x="729452" y="231596"/>
                  </a:lnTo>
                  <a:lnTo>
                    <a:pt x="778150" y="244275"/>
                  </a:lnTo>
                  <a:lnTo>
                    <a:pt x="826857" y="256609"/>
                  </a:lnTo>
                  <a:lnTo>
                    <a:pt x="875572" y="268598"/>
                  </a:lnTo>
                  <a:lnTo>
                    <a:pt x="924296" y="280242"/>
                  </a:lnTo>
                  <a:lnTo>
                    <a:pt x="973029" y="291541"/>
                  </a:lnTo>
                  <a:lnTo>
                    <a:pt x="1021770" y="302495"/>
                  </a:lnTo>
                  <a:lnTo>
                    <a:pt x="1070519" y="313104"/>
                  </a:lnTo>
                  <a:lnTo>
                    <a:pt x="1119277" y="323368"/>
                  </a:lnTo>
                  <a:lnTo>
                    <a:pt x="1168044" y="333286"/>
                  </a:lnTo>
                  <a:lnTo>
                    <a:pt x="1216819" y="342860"/>
                  </a:lnTo>
                  <a:lnTo>
                    <a:pt x="1265603" y="352088"/>
                  </a:lnTo>
                  <a:lnTo>
                    <a:pt x="1314395" y="360972"/>
                  </a:lnTo>
                  <a:lnTo>
                    <a:pt x="1363195" y="369510"/>
                  </a:lnTo>
                  <a:lnTo>
                    <a:pt x="1412004" y="377703"/>
                  </a:lnTo>
                  <a:lnTo>
                    <a:pt x="1460822" y="385551"/>
                  </a:lnTo>
                  <a:lnTo>
                    <a:pt x="1509648" y="393054"/>
                  </a:lnTo>
                  <a:lnTo>
                    <a:pt x="1558483" y="400212"/>
                  </a:lnTo>
                  <a:lnTo>
                    <a:pt x="1607326" y="407025"/>
                  </a:lnTo>
                  <a:lnTo>
                    <a:pt x="1656178" y="413493"/>
                  </a:lnTo>
                  <a:lnTo>
                    <a:pt x="1705039" y="419616"/>
                  </a:lnTo>
                  <a:lnTo>
                    <a:pt x="1753907" y="425394"/>
                  </a:lnTo>
                  <a:lnTo>
                    <a:pt x="1802785" y="430827"/>
                  </a:lnTo>
                  <a:lnTo>
                    <a:pt x="1851671" y="435914"/>
                  </a:lnTo>
                  <a:lnTo>
                    <a:pt x="1900565" y="440657"/>
                  </a:lnTo>
                  <a:lnTo>
                    <a:pt x="1949468" y="445054"/>
                  </a:lnTo>
                  <a:lnTo>
                    <a:pt x="1998379" y="449106"/>
                  </a:lnTo>
                  <a:lnTo>
                    <a:pt x="2047299" y="452814"/>
                  </a:lnTo>
                  <a:lnTo>
                    <a:pt x="2096228" y="456176"/>
                  </a:lnTo>
                  <a:lnTo>
                    <a:pt x="2145165" y="459193"/>
                  </a:lnTo>
                  <a:lnTo>
                    <a:pt x="2194111" y="461865"/>
                  </a:lnTo>
                  <a:lnTo>
                    <a:pt x="2243065" y="464192"/>
                  </a:lnTo>
                  <a:lnTo>
                    <a:pt x="2292027" y="466174"/>
                  </a:lnTo>
                  <a:lnTo>
                    <a:pt x="2340998" y="467811"/>
                  </a:lnTo>
                  <a:lnTo>
                    <a:pt x="2389978" y="469103"/>
                  </a:lnTo>
                  <a:lnTo>
                    <a:pt x="2438966" y="470049"/>
                  </a:lnTo>
                  <a:lnTo>
                    <a:pt x="2487963" y="470651"/>
                  </a:lnTo>
                  <a:lnTo>
                    <a:pt x="2536968" y="470908"/>
                  </a:lnTo>
                  <a:lnTo>
                    <a:pt x="2585982" y="470819"/>
                  </a:lnTo>
                  <a:lnTo>
                    <a:pt x="2635004" y="470386"/>
                  </a:lnTo>
                  <a:lnTo>
                    <a:pt x="2684035" y="469607"/>
                  </a:lnTo>
                  <a:lnTo>
                    <a:pt x="2733074" y="468483"/>
                  </a:lnTo>
                  <a:lnTo>
                    <a:pt x="2782122" y="467014"/>
                  </a:lnTo>
                  <a:lnTo>
                    <a:pt x="2831179" y="465201"/>
                  </a:lnTo>
                  <a:lnTo>
                    <a:pt x="2880244" y="463042"/>
                  </a:lnTo>
                  <a:lnTo>
                    <a:pt x="2929317" y="460538"/>
                  </a:lnTo>
                  <a:lnTo>
                    <a:pt x="2978399" y="457689"/>
                  </a:lnTo>
                  <a:lnTo>
                    <a:pt x="3027489" y="454494"/>
                  </a:lnTo>
                  <a:lnTo>
                    <a:pt x="3076588" y="450955"/>
                  </a:lnTo>
                  <a:lnTo>
                    <a:pt x="3125696" y="447071"/>
                  </a:lnTo>
                  <a:lnTo>
                    <a:pt x="3174812" y="442841"/>
                  </a:lnTo>
                  <a:lnTo>
                    <a:pt x="3223937" y="438267"/>
                  </a:lnTo>
                  <a:lnTo>
                    <a:pt x="3273070" y="433347"/>
                  </a:lnTo>
                  <a:lnTo>
                    <a:pt x="3322211" y="428083"/>
                  </a:lnTo>
                  <a:lnTo>
                    <a:pt x="3371361" y="422473"/>
                  </a:lnTo>
                  <a:lnTo>
                    <a:pt x="3420520" y="416518"/>
                  </a:lnTo>
                  <a:lnTo>
                    <a:pt x="3469687" y="410219"/>
                  </a:lnTo>
                  <a:lnTo>
                    <a:pt x="3518863" y="403574"/>
                  </a:lnTo>
                  <a:lnTo>
                    <a:pt x="3568047" y="396584"/>
                  </a:lnTo>
                  <a:lnTo>
                    <a:pt x="3617240" y="389249"/>
                  </a:lnTo>
                  <a:lnTo>
                    <a:pt x="3666441" y="381569"/>
                  </a:lnTo>
                  <a:lnTo>
                    <a:pt x="3715651" y="373543"/>
                  </a:lnTo>
                  <a:lnTo>
                    <a:pt x="3764869" y="365173"/>
                  </a:lnTo>
                  <a:lnTo>
                    <a:pt x="3814096" y="356458"/>
                  </a:lnTo>
                  <a:lnTo>
                    <a:pt x="3863332" y="347397"/>
                  </a:lnTo>
                  <a:lnTo>
                    <a:pt x="3912576" y="337992"/>
                  </a:lnTo>
                  <a:lnTo>
                    <a:pt x="3961828" y="328241"/>
                  </a:lnTo>
                  <a:lnTo>
                    <a:pt x="4011089" y="318146"/>
                  </a:lnTo>
                  <a:lnTo>
                    <a:pt x="4060359" y="307705"/>
                  </a:lnTo>
                  <a:lnTo>
                    <a:pt x="4109637" y="296919"/>
                  </a:lnTo>
                  <a:lnTo>
                    <a:pt x="4158923" y="285789"/>
                  </a:lnTo>
                  <a:lnTo>
                    <a:pt x="4208218" y="274313"/>
                  </a:lnTo>
                  <a:lnTo>
                    <a:pt x="4257522" y="262492"/>
                  </a:lnTo>
                  <a:lnTo>
                    <a:pt x="4306834" y="250326"/>
                  </a:lnTo>
                  <a:lnTo>
                    <a:pt x="4356155" y="237814"/>
                  </a:lnTo>
                  <a:lnTo>
                    <a:pt x="4405484" y="224958"/>
                  </a:lnTo>
                  <a:lnTo>
                    <a:pt x="4454821" y="211757"/>
                  </a:lnTo>
                  <a:lnTo>
                    <a:pt x="4504168" y="198211"/>
                  </a:lnTo>
                  <a:lnTo>
                    <a:pt x="4553522" y="184319"/>
                  </a:lnTo>
                  <a:lnTo>
                    <a:pt x="4602886" y="170083"/>
                  </a:lnTo>
                  <a:lnTo>
                    <a:pt x="4652257" y="155501"/>
                  </a:lnTo>
                  <a:lnTo>
                    <a:pt x="4701638" y="140575"/>
                  </a:lnTo>
                  <a:lnTo>
                    <a:pt x="4751027" y="125303"/>
                  </a:lnTo>
                  <a:lnTo>
                    <a:pt x="4800424" y="109686"/>
                  </a:lnTo>
                  <a:lnTo>
                    <a:pt x="4849830" y="93724"/>
                  </a:lnTo>
                  <a:lnTo>
                    <a:pt x="4899244" y="77417"/>
                  </a:lnTo>
                  <a:lnTo>
                    <a:pt x="4911269" y="73310"/>
                  </a:lnTo>
                </a:path>
              </a:pathLst>
            </a:custGeom>
            <a:ln w="25400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6937181" y="3738016"/>
              <a:ext cx="135255" cy="115570"/>
            </a:xfrm>
            <a:custGeom>
              <a:avLst/>
              <a:gdLst/>
              <a:ahLst/>
              <a:cxnLst/>
              <a:rect l="l" t="t" r="r" b="b"/>
              <a:pathLst>
                <a:path w="135254" h="115570">
                  <a:moveTo>
                    <a:pt x="0" y="0"/>
                  </a:moveTo>
                  <a:lnTo>
                    <a:pt x="39405" y="115376"/>
                  </a:lnTo>
                  <a:lnTo>
                    <a:pt x="135078" y="18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4554449" y="4167325"/>
              <a:ext cx="401955" cy="268605"/>
            </a:xfrm>
            <a:custGeom>
              <a:avLst/>
              <a:gdLst/>
              <a:ahLst/>
              <a:cxnLst/>
              <a:rect l="l" t="t" r="r" b="b"/>
              <a:pathLst>
                <a:path w="401954" h="268604">
                  <a:moveTo>
                    <a:pt x="401549" y="0"/>
                  </a:moveTo>
                  <a:lnTo>
                    <a:pt x="0" y="0"/>
                  </a:lnTo>
                  <a:lnTo>
                    <a:pt x="0" y="268426"/>
                  </a:lnTo>
                  <a:lnTo>
                    <a:pt x="401549" y="268426"/>
                  </a:lnTo>
                  <a:lnTo>
                    <a:pt x="401549" y="0"/>
                  </a:lnTo>
                  <a:close/>
                </a:path>
              </a:pathLst>
            </a:custGeom>
            <a:solidFill>
              <a:srgbClr val="A1C2F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/>
          <p:cNvSpPr txBox="1"/>
          <p:nvPr/>
        </p:nvSpPr>
        <p:spPr>
          <a:xfrm>
            <a:off x="4304233" y="3929397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>
                <a:latin typeface="Arial MT"/>
                <a:cs typeface="Arial MT"/>
              </a:rPr>
              <a:t>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564085" y="3905250"/>
            <a:ext cx="386080" cy="245745"/>
          </a:xfrm>
          <a:prstGeom prst="rect">
            <a:avLst/>
          </a:prstGeom>
          <a:solidFill>
            <a:srgbClr val="A1C2FA"/>
          </a:solidFill>
        </p:spPr>
        <p:txBody>
          <a:bodyPr wrap="square" lIns="0" tIns="698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dirty="0" sz="1400">
                <a:latin typeface="Arial MT"/>
                <a:cs typeface="Arial MT"/>
              </a:rPr>
              <a:t>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4304233" y="4197823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>
                <a:latin typeface="Arial MT"/>
                <a:cs typeface="Arial MT"/>
              </a:rPr>
              <a:t>?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1905000" y="2413000"/>
            <a:ext cx="3060700" cy="2035810"/>
            <a:chOff x="1905000" y="2413000"/>
            <a:chExt cx="3060700" cy="2035810"/>
          </a:xfrm>
        </p:grpSpPr>
        <p:sp>
          <p:nvSpPr>
            <p:cNvPr id="67" name="object 67"/>
            <p:cNvSpPr/>
            <p:nvPr/>
          </p:nvSpPr>
          <p:spPr>
            <a:xfrm>
              <a:off x="4554449" y="3892550"/>
              <a:ext cx="0" cy="549910"/>
            </a:xfrm>
            <a:custGeom>
              <a:avLst/>
              <a:gdLst/>
              <a:ahLst/>
              <a:cxnLst/>
              <a:rect l="l" t="t" r="r" b="b"/>
              <a:pathLst>
                <a:path w="0" h="549910">
                  <a:moveTo>
                    <a:pt x="0" y="0"/>
                  </a:moveTo>
                  <a:lnTo>
                    <a:pt x="0" y="54955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4146550" y="4164151"/>
              <a:ext cx="815975" cy="6350"/>
            </a:xfrm>
            <a:custGeom>
              <a:avLst/>
              <a:gdLst/>
              <a:ahLst/>
              <a:cxnLst/>
              <a:rect l="l" t="t" r="r" b="b"/>
              <a:pathLst>
                <a:path w="815975" h="6350">
                  <a:moveTo>
                    <a:pt x="0" y="0"/>
                  </a:moveTo>
                  <a:lnTo>
                    <a:pt x="815799" y="0"/>
                  </a:lnTo>
                </a:path>
                <a:path w="815975" h="6350">
                  <a:moveTo>
                    <a:pt x="0" y="6350"/>
                  </a:moveTo>
                  <a:lnTo>
                    <a:pt x="6350" y="6350"/>
                  </a:lnTo>
                </a:path>
                <a:path w="815975" h="6350">
                  <a:moveTo>
                    <a:pt x="411185" y="6350"/>
                  </a:moveTo>
                  <a:lnTo>
                    <a:pt x="815799" y="635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4152900" y="3892550"/>
              <a:ext cx="803275" cy="549910"/>
            </a:xfrm>
            <a:custGeom>
              <a:avLst/>
              <a:gdLst/>
              <a:ahLst/>
              <a:cxnLst/>
              <a:rect l="l" t="t" r="r" b="b"/>
              <a:pathLst>
                <a:path w="803275" h="549910">
                  <a:moveTo>
                    <a:pt x="0" y="0"/>
                  </a:moveTo>
                  <a:lnTo>
                    <a:pt x="0" y="549552"/>
                  </a:lnTo>
                </a:path>
                <a:path w="803275" h="549910">
                  <a:moveTo>
                    <a:pt x="803099" y="0"/>
                  </a:moveTo>
                  <a:lnTo>
                    <a:pt x="803099" y="54955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4146550" y="3895725"/>
              <a:ext cx="815975" cy="543560"/>
            </a:xfrm>
            <a:custGeom>
              <a:avLst/>
              <a:gdLst/>
              <a:ahLst/>
              <a:cxnLst/>
              <a:rect l="l" t="t" r="r" b="b"/>
              <a:pathLst>
                <a:path w="815975" h="543560">
                  <a:moveTo>
                    <a:pt x="0" y="6350"/>
                  </a:moveTo>
                  <a:lnTo>
                    <a:pt x="815799" y="6350"/>
                  </a:lnTo>
                </a:path>
                <a:path w="815975" h="543560">
                  <a:moveTo>
                    <a:pt x="0" y="0"/>
                  </a:moveTo>
                  <a:lnTo>
                    <a:pt x="815799" y="0"/>
                  </a:lnTo>
                </a:path>
                <a:path w="815975" h="543560">
                  <a:moveTo>
                    <a:pt x="0" y="536852"/>
                  </a:moveTo>
                  <a:lnTo>
                    <a:pt x="815799" y="536852"/>
                  </a:lnTo>
                </a:path>
                <a:path w="815975" h="543560">
                  <a:moveTo>
                    <a:pt x="0" y="543202"/>
                  </a:moveTo>
                  <a:lnTo>
                    <a:pt x="815799" y="543202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1905000" y="2412999"/>
              <a:ext cx="247015" cy="331470"/>
            </a:xfrm>
            <a:custGeom>
              <a:avLst/>
              <a:gdLst/>
              <a:ahLst/>
              <a:cxnLst/>
              <a:rect l="l" t="t" r="r" b="b"/>
              <a:pathLst>
                <a:path w="247014" h="331469">
                  <a:moveTo>
                    <a:pt x="246507" y="0"/>
                  </a:moveTo>
                  <a:lnTo>
                    <a:pt x="0" y="0"/>
                  </a:lnTo>
                  <a:lnTo>
                    <a:pt x="0" y="165595"/>
                  </a:lnTo>
                  <a:lnTo>
                    <a:pt x="0" y="331190"/>
                  </a:lnTo>
                  <a:lnTo>
                    <a:pt x="246507" y="331190"/>
                  </a:lnTo>
                  <a:lnTo>
                    <a:pt x="246507" y="165595"/>
                  </a:lnTo>
                  <a:lnTo>
                    <a:pt x="246507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2" name="object 72"/>
          <p:cNvSpPr txBox="1"/>
          <p:nvPr/>
        </p:nvSpPr>
        <p:spPr>
          <a:xfrm>
            <a:off x="1980242" y="2400981"/>
            <a:ext cx="965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Arial MT"/>
                <a:cs typeface="Arial MT"/>
              </a:rPr>
              <a:t>1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980242" y="2566573"/>
            <a:ext cx="965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Arial MT"/>
                <a:cs typeface="Arial MT"/>
              </a:rPr>
              <a:t>0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1168400" y="2146300"/>
            <a:ext cx="996315" cy="610870"/>
            <a:chOff x="1168400" y="2146300"/>
            <a:chExt cx="996315" cy="610870"/>
          </a:xfrm>
        </p:grpSpPr>
        <p:sp>
          <p:nvSpPr>
            <p:cNvPr id="75" name="object 75"/>
            <p:cNvSpPr/>
            <p:nvPr/>
          </p:nvSpPr>
          <p:spPr>
            <a:xfrm>
              <a:off x="1898650" y="2572240"/>
              <a:ext cx="259715" cy="12700"/>
            </a:xfrm>
            <a:custGeom>
              <a:avLst/>
              <a:gdLst/>
              <a:ahLst/>
              <a:cxnLst/>
              <a:rect l="l" t="t" r="r" b="b"/>
              <a:pathLst>
                <a:path w="259714" h="12700">
                  <a:moveTo>
                    <a:pt x="0" y="0"/>
                  </a:moveTo>
                  <a:lnTo>
                    <a:pt x="259216" y="0"/>
                  </a:lnTo>
                  <a:lnTo>
                    <a:pt x="259216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1898650" y="2406650"/>
              <a:ext cx="259715" cy="344170"/>
            </a:xfrm>
            <a:custGeom>
              <a:avLst/>
              <a:gdLst/>
              <a:ahLst/>
              <a:cxnLst/>
              <a:rect l="l" t="t" r="r" b="b"/>
              <a:pathLst>
                <a:path w="259714" h="344169">
                  <a:moveTo>
                    <a:pt x="6350" y="0"/>
                  </a:moveTo>
                  <a:lnTo>
                    <a:pt x="6350" y="343881"/>
                  </a:lnTo>
                </a:path>
                <a:path w="259714" h="344169">
                  <a:moveTo>
                    <a:pt x="252866" y="0"/>
                  </a:moveTo>
                  <a:lnTo>
                    <a:pt x="252866" y="343881"/>
                  </a:lnTo>
                </a:path>
                <a:path w="259714" h="344169">
                  <a:moveTo>
                    <a:pt x="0" y="6350"/>
                  </a:moveTo>
                  <a:lnTo>
                    <a:pt x="259216" y="6350"/>
                  </a:lnTo>
                </a:path>
                <a:path w="259714" h="344169">
                  <a:moveTo>
                    <a:pt x="0" y="337531"/>
                  </a:moveTo>
                  <a:lnTo>
                    <a:pt x="259216" y="337531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1168400" y="2146299"/>
              <a:ext cx="247015" cy="331470"/>
            </a:xfrm>
            <a:custGeom>
              <a:avLst/>
              <a:gdLst/>
              <a:ahLst/>
              <a:cxnLst/>
              <a:rect l="l" t="t" r="r" b="b"/>
              <a:pathLst>
                <a:path w="247015" h="331469">
                  <a:moveTo>
                    <a:pt x="246507" y="0"/>
                  </a:moveTo>
                  <a:lnTo>
                    <a:pt x="0" y="0"/>
                  </a:lnTo>
                  <a:lnTo>
                    <a:pt x="0" y="165595"/>
                  </a:lnTo>
                  <a:lnTo>
                    <a:pt x="0" y="331190"/>
                  </a:lnTo>
                  <a:lnTo>
                    <a:pt x="246507" y="331190"/>
                  </a:lnTo>
                  <a:lnTo>
                    <a:pt x="246507" y="165595"/>
                  </a:lnTo>
                  <a:lnTo>
                    <a:pt x="246507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8" name="object 78"/>
          <p:cNvSpPr txBox="1"/>
          <p:nvPr/>
        </p:nvSpPr>
        <p:spPr>
          <a:xfrm>
            <a:off x="1243642" y="2134281"/>
            <a:ext cx="965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Arial MT"/>
                <a:cs typeface="Arial MT"/>
              </a:rPr>
              <a:t>0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243642" y="2299873"/>
            <a:ext cx="965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Arial MT"/>
                <a:cs typeface="Arial MT"/>
              </a:rPr>
              <a:t>1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1155700" y="2019300"/>
            <a:ext cx="7740015" cy="471170"/>
            <a:chOff x="1155700" y="2019300"/>
            <a:chExt cx="7740015" cy="471170"/>
          </a:xfrm>
        </p:grpSpPr>
        <p:sp>
          <p:nvSpPr>
            <p:cNvPr id="81" name="object 81"/>
            <p:cNvSpPr/>
            <p:nvPr/>
          </p:nvSpPr>
          <p:spPr>
            <a:xfrm>
              <a:off x="1162050" y="2305540"/>
              <a:ext cx="259715" cy="12700"/>
            </a:xfrm>
            <a:custGeom>
              <a:avLst/>
              <a:gdLst/>
              <a:ahLst/>
              <a:cxnLst/>
              <a:rect l="l" t="t" r="r" b="b"/>
              <a:pathLst>
                <a:path w="259715" h="12700">
                  <a:moveTo>
                    <a:pt x="0" y="0"/>
                  </a:moveTo>
                  <a:lnTo>
                    <a:pt x="259216" y="0"/>
                  </a:lnTo>
                  <a:lnTo>
                    <a:pt x="259216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1162050" y="2139950"/>
              <a:ext cx="259715" cy="344170"/>
            </a:xfrm>
            <a:custGeom>
              <a:avLst/>
              <a:gdLst/>
              <a:ahLst/>
              <a:cxnLst/>
              <a:rect l="l" t="t" r="r" b="b"/>
              <a:pathLst>
                <a:path w="259715" h="344169">
                  <a:moveTo>
                    <a:pt x="6350" y="0"/>
                  </a:moveTo>
                  <a:lnTo>
                    <a:pt x="6350" y="343881"/>
                  </a:lnTo>
                </a:path>
                <a:path w="259715" h="344169">
                  <a:moveTo>
                    <a:pt x="252866" y="0"/>
                  </a:moveTo>
                  <a:lnTo>
                    <a:pt x="252866" y="343881"/>
                  </a:lnTo>
                </a:path>
                <a:path w="259715" h="344169">
                  <a:moveTo>
                    <a:pt x="0" y="6350"/>
                  </a:moveTo>
                  <a:lnTo>
                    <a:pt x="259216" y="6350"/>
                  </a:lnTo>
                </a:path>
                <a:path w="259715" h="344169">
                  <a:moveTo>
                    <a:pt x="0" y="337531"/>
                  </a:moveTo>
                  <a:lnTo>
                    <a:pt x="259216" y="337531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8648700" y="2019299"/>
              <a:ext cx="247015" cy="331470"/>
            </a:xfrm>
            <a:custGeom>
              <a:avLst/>
              <a:gdLst/>
              <a:ahLst/>
              <a:cxnLst/>
              <a:rect l="l" t="t" r="r" b="b"/>
              <a:pathLst>
                <a:path w="247015" h="331469">
                  <a:moveTo>
                    <a:pt x="246507" y="0"/>
                  </a:moveTo>
                  <a:lnTo>
                    <a:pt x="0" y="0"/>
                  </a:lnTo>
                  <a:lnTo>
                    <a:pt x="0" y="165595"/>
                  </a:lnTo>
                  <a:lnTo>
                    <a:pt x="0" y="331190"/>
                  </a:lnTo>
                  <a:lnTo>
                    <a:pt x="246507" y="331190"/>
                  </a:lnTo>
                  <a:lnTo>
                    <a:pt x="246507" y="165595"/>
                  </a:lnTo>
                  <a:lnTo>
                    <a:pt x="246507" y="0"/>
                  </a:lnTo>
                  <a:close/>
                </a:path>
              </a:pathLst>
            </a:custGeom>
            <a:solidFill>
              <a:srgbClr val="EEFF4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4" name="object 84"/>
          <p:cNvSpPr txBox="1"/>
          <p:nvPr/>
        </p:nvSpPr>
        <p:spPr>
          <a:xfrm>
            <a:off x="8723942" y="2007281"/>
            <a:ext cx="965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Arial MT"/>
                <a:cs typeface="Arial MT"/>
              </a:rPr>
              <a:t>5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8723942" y="2172873"/>
            <a:ext cx="965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Arial MT"/>
                <a:cs typeface="Arial MT"/>
              </a:rPr>
              <a:t>2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4152900" y="2006600"/>
            <a:ext cx="4755515" cy="2429510"/>
            <a:chOff x="4152900" y="2006600"/>
            <a:chExt cx="4755515" cy="2429510"/>
          </a:xfrm>
        </p:grpSpPr>
        <p:sp>
          <p:nvSpPr>
            <p:cNvPr id="87" name="object 87"/>
            <p:cNvSpPr/>
            <p:nvPr/>
          </p:nvSpPr>
          <p:spPr>
            <a:xfrm>
              <a:off x="8642350" y="2178540"/>
              <a:ext cx="259715" cy="12700"/>
            </a:xfrm>
            <a:custGeom>
              <a:avLst/>
              <a:gdLst/>
              <a:ahLst/>
              <a:cxnLst/>
              <a:rect l="l" t="t" r="r" b="b"/>
              <a:pathLst>
                <a:path w="259715" h="12700">
                  <a:moveTo>
                    <a:pt x="0" y="0"/>
                  </a:moveTo>
                  <a:lnTo>
                    <a:pt x="259216" y="0"/>
                  </a:lnTo>
                  <a:lnTo>
                    <a:pt x="259216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8642350" y="2012950"/>
              <a:ext cx="259715" cy="344170"/>
            </a:xfrm>
            <a:custGeom>
              <a:avLst/>
              <a:gdLst/>
              <a:ahLst/>
              <a:cxnLst/>
              <a:rect l="l" t="t" r="r" b="b"/>
              <a:pathLst>
                <a:path w="259715" h="344169">
                  <a:moveTo>
                    <a:pt x="6350" y="0"/>
                  </a:moveTo>
                  <a:lnTo>
                    <a:pt x="6350" y="343881"/>
                  </a:lnTo>
                </a:path>
                <a:path w="259715" h="344169">
                  <a:moveTo>
                    <a:pt x="252866" y="0"/>
                  </a:moveTo>
                  <a:lnTo>
                    <a:pt x="252866" y="343881"/>
                  </a:lnTo>
                </a:path>
                <a:path w="259715" h="344169">
                  <a:moveTo>
                    <a:pt x="0" y="6350"/>
                  </a:moveTo>
                  <a:lnTo>
                    <a:pt x="259216" y="6350"/>
                  </a:lnTo>
                </a:path>
                <a:path w="259715" h="344169">
                  <a:moveTo>
                    <a:pt x="0" y="337531"/>
                  </a:moveTo>
                  <a:lnTo>
                    <a:pt x="259216" y="337531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4152900" y="4167326"/>
              <a:ext cx="405130" cy="268605"/>
            </a:xfrm>
            <a:custGeom>
              <a:avLst/>
              <a:gdLst/>
              <a:ahLst/>
              <a:cxnLst/>
              <a:rect l="l" t="t" r="r" b="b"/>
              <a:pathLst>
                <a:path w="405129" h="268604">
                  <a:moveTo>
                    <a:pt x="404835" y="0"/>
                  </a:moveTo>
                  <a:lnTo>
                    <a:pt x="0" y="0"/>
                  </a:lnTo>
                  <a:lnTo>
                    <a:pt x="0" y="268426"/>
                  </a:lnTo>
                  <a:lnTo>
                    <a:pt x="404835" y="268426"/>
                  </a:lnTo>
                  <a:lnTo>
                    <a:pt x="404835" y="0"/>
                  </a:lnTo>
                  <a:close/>
                </a:path>
              </a:pathLst>
            </a:custGeom>
            <a:solidFill>
              <a:srgbClr val="A1C2F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0" name="object 90"/>
          <p:cNvSpPr txBox="1"/>
          <p:nvPr/>
        </p:nvSpPr>
        <p:spPr>
          <a:xfrm>
            <a:off x="4159250" y="3905250"/>
            <a:ext cx="389255" cy="245745"/>
          </a:xfrm>
          <a:prstGeom prst="rect">
            <a:avLst/>
          </a:prstGeom>
          <a:solidFill>
            <a:srgbClr val="A1C2FA"/>
          </a:solidFill>
        </p:spPr>
        <p:txBody>
          <a:bodyPr wrap="square" lIns="0" tIns="6985" rIns="0" bIns="0" rtlCol="0" vert="horz">
            <a:spAutoFit/>
          </a:bodyPr>
          <a:lstStyle/>
          <a:p>
            <a:pPr algn="ctr" marL="3175">
              <a:lnSpc>
                <a:spcPct val="100000"/>
              </a:lnSpc>
              <a:spcBef>
                <a:spcPts val="55"/>
              </a:spcBef>
            </a:pPr>
            <a:r>
              <a:rPr dirty="0" sz="1400">
                <a:latin typeface="Arial MT"/>
                <a:cs typeface="Arial MT"/>
              </a:rPr>
              <a:t>5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4159250" y="4168281"/>
            <a:ext cx="7905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6050">
              <a:lnSpc>
                <a:spcPct val="100000"/>
              </a:lnSpc>
              <a:spcBef>
                <a:spcPts val="100"/>
              </a:spcBef>
              <a:tabLst>
                <a:tab pos="546100" algn="l"/>
              </a:tabLst>
            </a:pPr>
            <a:r>
              <a:rPr dirty="0" sz="1400">
                <a:latin typeface="Arial MT"/>
                <a:cs typeface="Arial MT"/>
              </a:rPr>
              <a:t>2	?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4146550" y="3892550"/>
            <a:ext cx="417830" cy="549910"/>
            <a:chOff x="4146550" y="3892550"/>
            <a:chExt cx="417830" cy="549910"/>
          </a:xfrm>
        </p:grpSpPr>
        <p:sp>
          <p:nvSpPr>
            <p:cNvPr id="93" name="object 93"/>
            <p:cNvSpPr/>
            <p:nvPr/>
          </p:nvSpPr>
          <p:spPr>
            <a:xfrm>
              <a:off x="4146550" y="4160976"/>
              <a:ext cx="417830" cy="12700"/>
            </a:xfrm>
            <a:custGeom>
              <a:avLst/>
              <a:gdLst/>
              <a:ahLst/>
              <a:cxnLst/>
              <a:rect l="l" t="t" r="r" b="b"/>
              <a:pathLst>
                <a:path w="417829" h="12700">
                  <a:moveTo>
                    <a:pt x="0" y="0"/>
                  </a:moveTo>
                  <a:lnTo>
                    <a:pt x="417535" y="0"/>
                  </a:lnTo>
                  <a:lnTo>
                    <a:pt x="41753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4146550" y="3892550"/>
              <a:ext cx="417830" cy="549910"/>
            </a:xfrm>
            <a:custGeom>
              <a:avLst/>
              <a:gdLst/>
              <a:ahLst/>
              <a:cxnLst/>
              <a:rect l="l" t="t" r="r" b="b"/>
              <a:pathLst>
                <a:path w="417829" h="549910">
                  <a:moveTo>
                    <a:pt x="6350" y="0"/>
                  </a:moveTo>
                  <a:lnTo>
                    <a:pt x="6350" y="549552"/>
                  </a:lnTo>
                </a:path>
                <a:path w="417829" h="549910">
                  <a:moveTo>
                    <a:pt x="411185" y="0"/>
                  </a:moveTo>
                  <a:lnTo>
                    <a:pt x="411185" y="549552"/>
                  </a:lnTo>
                </a:path>
                <a:path w="417829" h="549910">
                  <a:moveTo>
                    <a:pt x="0" y="6350"/>
                  </a:moveTo>
                  <a:lnTo>
                    <a:pt x="417535" y="6350"/>
                  </a:lnTo>
                </a:path>
                <a:path w="417829" h="549910">
                  <a:moveTo>
                    <a:pt x="0" y="543202"/>
                  </a:moveTo>
                  <a:lnTo>
                    <a:pt x="417535" y="54320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561657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Combining</a:t>
            </a:r>
            <a:r>
              <a:rPr dirty="0" spc="20"/>
              <a:t> </a:t>
            </a:r>
            <a:r>
              <a:rPr dirty="0" spc="-10"/>
              <a:t>linear</a:t>
            </a:r>
            <a:r>
              <a:rPr dirty="0" spc="25"/>
              <a:t> </a:t>
            </a:r>
            <a:r>
              <a:rPr dirty="0" spc="-5"/>
              <a:t>transformations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96828" y="889000"/>
            <a:ext cx="8550910" cy="2939415"/>
            <a:chOff x="296828" y="889000"/>
            <a:chExt cx="8550910" cy="2939415"/>
          </a:xfrm>
        </p:grpSpPr>
        <p:sp>
          <p:nvSpPr>
            <p:cNvPr id="4" name="object 4"/>
            <p:cNvSpPr/>
            <p:nvPr/>
          </p:nvSpPr>
          <p:spPr>
            <a:xfrm>
              <a:off x="3452812" y="1446212"/>
              <a:ext cx="2256790" cy="2247900"/>
            </a:xfrm>
            <a:custGeom>
              <a:avLst/>
              <a:gdLst/>
              <a:ahLst/>
              <a:cxnLst/>
              <a:rect l="l" t="t" r="r" b="b"/>
              <a:pathLst>
                <a:path w="2256790" h="2247900">
                  <a:moveTo>
                    <a:pt x="2256256" y="0"/>
                  </a:moveTo>
                  <a:lnTo>
                    <a:pt x="2253081" y="0"/>
                  </a:lnTo>
                  <a:lnTo>
                    <a:pt x="2253081" y="3175"/>
                  </a:lnTo>
                  <a:lnTo>
                    <a:pt x="2253081" y="187020"/>
                  </a:lnTo>
                  <a:lnTo>
                    <a:pt x="2253081" y="2244242"/>
                  </a:lnTo>
                  <a:lnTo>
                    <a:pt x="2068499" y="2244242"/>
                  </a:lnTo>
                  <a:lnTo>
                    <a:pt x="2068499" y="2060397"/>
                  </a:lnTo>
                  <a:lnTo>
                    <a:pt x="2253081" y="2060397"/>
                  </a:lnTo>
                  <a:lnTo>
                    <a:pt x="2253081" y="2057222"/>
                  </a:lnTo>
                  <a:lnTo>
                    <a:pt x="2068499" y="2057222"/>
                  </a:lnTo>
                  <a:lnTo>
                    <a:pt x="2068499" y="1873377"/>
                  </a:lnTo>
                  <a:lnTo>
                    <a:pt x="2253081" y="1873377"/>
                  </a:lnTo>
                  <a:lnTo>
                    <a:pt x="2253081" y="1870202"/>
                  </a:lnTo>
                  <a:lnTo>
                    <a:pt x="2068499" y="1870202"/>
                  </a:lnTo>
                  <a:lnTo>
                    <a:pt x="2068499" y="1686356"/>
                  </a:lnTo>
                  <a:lnTo>
                    <a:pt x="2253081" y="1686356"/>
                  </a:lnTo>
                  <a:lnTo>
                    <a:pt x="2253081" y="1683181"/>
                  </a:lnTo>
                  <a:lnTo>
                    <a:pt x="2068499" y="1683181"/>
                  </a:lnTo>
                  <a:lnTo>
                    <a:pt x="2068499" y="1499336"/>
                  </a:lnTo>
                  <a:lnTo>
                    <a:pt x="2253081" y="1499336"/>
                  </a:lnTo>
                  <a:lnTo>
                    <a:pt x="2253081" y="1496161"/>
                  </a:lnTo>
                  <a:lnTo>
                    <a:pt x="2068499" y="1496161"/>
                  </a:lnTo>
                  <a:lnTo>
                    <a:pt x="2068499" y="1312316"/>
                  </a:lnTo>
                  <a:lnTo>
                    <a:pt x="2253081" y="1312316"/>
                  </a:lnTo>
                  <a:lnTo>
                    <a:pt x="2253081" y="1309141"/>
                  </a:lnTo>
                  <a:lnTo>
                    <a:pt x="2068499" y="1309141"/>
                  </a:lnTo>
                  <a:lnTo>
                    <a:pt x="2068499" y="1125296"/>
                  </a:lnTo>
                  <a:lnTo>
                    <a:pt x="2253081" y="1125296"/>
                  </a:lnTo>
                  <a:lnTo>
                    <a:pt x="2253081" y="1122121"/>
                  </a:lnTo>
                  <a:lnTo>
                    <a:pt x="2068499" y="1122121"/>
                  </a:lnTo>
                  <a:lnTo>
                    <a:pt x="2068499" y="938276"/>
                  </a:lnTo>
                  <a:lnTo>
                    <a:pt x="2253081" y="938276"/>
                  </a:lnTo>
                  <a:lnTo>
                    <a:pt x="2253081" y="935101"/>
                  </a:lnTo>
                  <a:lnTo>
                    <a:pt x="2068499" y="935101"/>
                  </a:lnTo>
                  <a:lnTo>
                    <a:pt x="2068499" y="751255"/>
                  </a:lnTo>
                  <a:lnTo>
                    <a:pt x="2253081" y="751255"/>
                  </a:lnTo>
                  <a:lnTo>
                    <a:pt x="2253081" y="748080"/>
                  </a:lnTo>
                  <a:lnTo>
                    <a:pt x="2068499" y="748080"/>
                  </a:lnTo>
                  <a:lnTo>
                    <a:pt x="2068499" y="564235"/>
                  </a:lnTo>
                  <a:lnTo>
                    <a:pt x="2253081" y="564235"/>
                  </a:lnTo>
                  <a:lnTo>
                    <a:pt x="2253081" y="561060"/>
                  </a:lnTo>
                  <a:lnTo>
                    <a:pt x="2068499" y="561060"/>
                  </a:lnTo>
                  <a:lnTo>
                    <a:pt x="2068499" y="377215"/>
                  </a:lnTo>
                  <a:lnTo>
                    <a:pt x="2253081" y="377215"/>
                  </a:lnTo>
                  <a:lnTo>
                    <a:pt x="2253081" y="374040"/>
                  </a:lnTo>
                  <a:lnTo>
                    <a:pt x="2068499" y="374040"/>
                  </a:lnTo>
                  <a:lnTo>
                    <a:pt x="2068499" y="190195"/>
                  </a:lnTo>
                  <a:lnTo>
                    <a:pt x="2253081" y="190195"/>
                  </a:lnTo>
                  <a:lnTo>
                    <a:pt x="2253081" y="187020"/>
                  </a:lnTo>
                  <a:lnTo>
                    <a:pt x="2068499" y="187020"/>
                  </a:lnTo>
                  <a:lnTo>
                    <a:pt x="2068499" y="3175"/>
                  </a:lnTo>
                  <a:lnTo>
                    <a:pt x="2253081" y="3175"/>
                  </a:lnTo>
                  <a:lnTo>
                    <a:pt x="2253081" y="0"/>
                  </a:lnTo>
                  <a:lnTo>
                    <a:pt x="2068499" y="0"/>
                  </a:lnTo>
                  <a:lnTo>
                    <a:pt x="2065324" y="0"/>
                  </a:lnTo>
                  <a:lnTo>
                    <a:pt x="2065324" y="3175"/>
                  </a:lnTo>
                  <a:lnTo>
                    <a:pt x="2065324" y="2244242"/>
                  </a:lnTo>
                  <a:lnTo>
                    <a:pt x="1880743" y="2244242"/>
                  </a:lnTo>
                  <a:lnTo>
                    <a:pt x="1880743" y="2060397"/>
                  </a:lnTo>
                  <a:lnTo>
                    <a:pt x="2065324" y="2060397"/>
                  </a:lnTo>
                  <a:lnTo>
                    <a:pt x="2065324" y="2057222"/>
                  </a:lnTo>
                  <a:lnTo>
                    <a:pt x="1880743" y="2057222"/>
                  </a:lnTo>
                  <a:lnTo>
                    <a:pt x="1880743" y="1873377"/>
                  </a:lnTo>
                  <a:lnTo>
                    <a:pt x="2065324" y="1873377"/>
                  </a:lnTo>
                  <a:lnTo>
                    <a:pt x="2065324" y="1870202"/>
                  </a:lnTo>
                  <a:lnTo>
                    <a:pt x="1880743" y="1870202"/>
                  </a:lnTo>
                  <a:lnTo>
                    <a:pt x="1880743" y="1686356"/>
                  </a:lnTo>
                  <a:lnTo>
                    <a:pt x="2065324" y="1686356"/>
                  </a:lnTo>
                  <a:lnTo>
                    <a:pt x="2065324" y="1683181"/>
                  </a:lnTo>
                  <a:lnTo>
                    <a:pt x="1880743" y="1683181"/>
                  </a:lnTo>
                  <a:lnTo>
                    <a:pt x="1880743" y="1499336"/>
                  </a:lnTo>
                  <a:lnTo>
                    <a:pt x="2065324" y="1499336"/>
                  </a:lnTo>
                  <a:lnTo>
                    <a:pt x="2065324" y="1496161"/>
                  </a:lnTo>
                  <a:lnTo>
                    <a:pt x="1880743" y="1496161"/>
                  </a:lnTo>
                  <a:lnTo>
                    <a:pt x="1880743" y="1312316"/>
                  </a:lnTo>
                  <a:lnTo>
                    <a:pt x="2065324" y="1312316"/>
                  </a:lnTo>
                  <a:lnTo>
                    <a:pt x="2065324" y="1309141"/>
                  </a:lnTo>
                  <a:lnTo>
                    <a:pt x="1880743" y="1309141"/>
                  </a:lnTo>
                  <a:lnTo>
                    <a:pt x="1880743" y="1125296"/>
                  </a:lnTo>
                  <a:lnTo>
                    <a:pt x="2065324" y="1125296"/>
                  </a:lnTo>
                  <a:lnTo>
                    <a:pt x="2065324" y="1122121"/>
                  </a:lnTo>
                  <a:lnTo>
                    <a:pt x="1880743" y="1122121"/>
                  </a:lnTo>
                  <a:lnTo>
                    <a:pt x="1880743" y="938276"/>
                  </a:lnTo>
                  <a:lnTo>
                    <a:pt x="2065324" y="938276"/>
                  </a:lnTo>
                  <a:lnTo>
                    <a:pt x="2065324" y="935101"/>
                  </a:lnTo>
                  <a:lnTo>
                    <a:pt x="1880743" y="935101"/>
                  </a:lnTo>
                  <a:lnTo>
                    <a:pt x="1880743" y="751255"/>
                  </a:lnTo>
                  <a:lnTo>
                    <a:pt x="2065324" y="751255"/>
                  </a:lnTo>
                  <a:lnTo>
                    <a:pt x="2065324" y="748080"/>
                  </a:lnTo>
                  <a:lnTo>
                    <a:pt x="1880743" y="748080"/>
                  </a:lnTo>
                  <a:lnTo>
                    <a:pt x="1880743" y="564235"/>
                  </a:lnTo>
                  <a:lnTo>
                    <a:pt x="2065324" y="564235"/>
                  </a:lnTo>
                  <a:lnTo>
                    <a:pt x="2065324" y="561060"/>
                  </a:lnTo>
                  <a:lnTo>
                    <a:pt x="1880743" y="561060"/>
                  </a:lnTo>
                  <a:lnTo>
                    <a:pt x="1880743" y="377215"/>
                  </a:lnTo>
                  <a:lnTo>
                    <a:pt x="2065324" y="377215"/>
                  </a:lnTo>
                  <a:lnTo>
                    <a:pt x="2065324" y="374040"/>
                  </a:lnTo>
                  <a:lnTo>
                    <a:pt x="1880743" y="374040"/>
                  </a:lnTo>
                  <a:lnTo>
                    <a:pt x="1880743" y="190195"/>
                  </a:lnTo>
                  <a:lnTo>
                    <a:pt x="2065324" y="190195"/>
                  </a:lnTo>
                  <a:lnTo>
                    <a:pt x="2065324" y="187020"/>
                  </a:lnTo>
                  <a:lnTo>
                    <a:pt x="1880743" y="187020"/>
                  </a:lnTo>
                  <a:lnTo>
                    <a:pt x="1880743" y="3175"/>
                  </a:lnTo>
                  <a:lnTo>
                    <a:pt x="2065324" y="3175"/>
                  </a:lnTo>
                  <a:lnTo>
                    <a:pt x="2065324" y="0"/>
                  </a:lnTo>
                  <a:lnTo>
                    <a:pt x="1880743" y="0"/>
                  </a:lnTo>
                  <a:lnTo>
                    <a:pt x="1877568" y="0"/>
                  </a:lnTo>
                  <a:lnTo>
                    <a:pt x="1877568" y="3175"/>
                  </a:lnTo>
                  <a:lnTo>
                    <a:pt x="1877568" y="2244242"/>
                  </a:lnTo>
                  <a:lnTo>
                    <a:pt x="1692986" y="2244242"/>
                  </a:lnTo>
                  <a:lnTo>
                    <a:pt x="1692986" y="2060397"/>
                  </a:lnTo>
                  <a:lnTo>
                    <a:pt x="1877568" y="2060397"/>
                  </a:lnTo>
                  <a:lnTo>
                    <a:pt x="1877568" y="2057222"/>
                  </a:lnTo>
                  <a:lnTo>
                    <a:pt x="1692986" y="2057222"/>
                  </a:lnTo>
                  <a:lnTo>
                    <a:pt x="1692986" y="1873377"/>
                  </a:lnTo>
                  <a:lnTo>
                    <a:pt x="1877568" y="1873377"/>
                  </a:lnTo>
                  <a:lnTo>
                    <a:pt x="1877568" y="1870202"/>
                  </a:lnTo>
                  <a:lnTo>
                    <a:pt x="1692986" y="1870202"/>
                  </a:lnTo>
                  <a:lnTo>
                    <a:pt x="1692986" y="1686356"/>
                  </a:lnTo>
                  <a:lnTo>
                    <a:pt x="1877568" y="1686356"/>
                  </a:lnTo>
                  <a:lnTo>
                    <a:pt x="1877568" y="1683181"/>
                  </a:lnTo>
                  <a:lnTo>
                    <a:pt x="1692986" y="1683181"/>
                  </a:lnTo>
                  <a:lnTo>
                    <a:pt x="1692986" y="1499336"/>
                  </a:lnTo>
                  <a:lnTo>
                    <a:pt x="1877568" y="1499336"/>
                  </a:lnTo>
                  <a:lnTo>
                    <a:pt x="1877568" y="1496161"/>
                  </a:lnTo>
                  <a:lnTo>
                    <a:pt x="1692986" y="1496161"/>
                  </a:lnTo>
                  <a:lnTo>
                    <a:pt x="1692986" y="1312316"/>
                  </a:lnTo>
                  <a:lnTo>
                    <a:pt x="1877568" y="1312316"/>
                  </a:lnTo>
                  <a:lnTo>
                    <a:pt x="1877568" y="1309141"/>
                  </a:lnTo>
                  <a:lnTo>
                    <a:pt x="1692986" y="1309141"/>
                  </a:lnTo>
                  <a:lnTo>
                    <a:pt x="1692986" y="1125296"/>
                  </a:lnTo>
                  <a:lnTo>
                    <a:pt x="1877568" y="1125296"/>
                  </a:lnTo>
                  <a:lnTo>
                    <a:pt x="1877568" y="1122121"/>
                  </a:lnTo>
                  <a:lnTo>
                    <a:pt x="1692986" y="1122121"/>
                  </a:lnTo>
                  <a:lnTo>
                    <a:pt x="1692986" y="938276"/>
                  </a:lnTo>
                  <a:lnTo>
                    <a:pt x="1877568" y="938276"/>
                  </a:lnTo>
                  <a:lnTo>
                    <a:pt x="1877568" y="935101"/>
                  </a:lnTo>
                  <a:lnTo>
                    <a:pt x="1692986" y="935101"/>
                  </a:lnTo>
                  <a:lnTo>
                    <a:pt x="1692986" y="751255"/>
                  </a:lnTo>
                  <a:lnTo>
                    <a:pt x="1877568" y="751255"/>
                  </a:lnTo>
                  <a:lnTo>
                    <a:pt x="1877568" y="748080"/>
                  </a:lnTo>
                  <a:lnTo>
                    <a:pt x="1692986" y="748080"/>
                  </a:lnTo>
                  <a:lnTo>
                    <a:pt x="1692986" y="564235"/>
                  </a:lnTo>
                  <a:lnTo>
                    <a:pt x="1877568" y="564235"/>
                  </a:lnTo>
                  <a:lnTo>
                    <a:pt x="1877568" y="561060"/>
                  </a:lnTo>
                  <a:lnTo>
                    <a:pt x="1692986" y="561060"/>
                  </a:lnTo>
                  <a:lnTo>
                    <a:pt x="1692986" y="377215"/>
                  </a:lnTo>
                  <a:lnTo>
                    <a:pt x="1877568" y="377215"/>
                  </a:lnTo>
                  <a:lnTo>
                    <a:pt x="1877568" y="374040"/>
                  </a:lnTo>
                  <a:lnTo>
                    <a:pt x="1692986" y="374040"/>
                  </a:lnTo>
                  <a:lnTo>
                    <a:pt x="1692986" y="190195"/>
                  </a:lnTo>
                  <a:lnTo>
                    <a:pt x="1877568" y="190195"/>
                  </a:lnTo>
                  <a:lnTo>
                    <a:pt x="1877568" y="187020"/>
                  </a:lnTo>
                  <a:lnTo>
                    <a:pt x="1692986" y="187020"/>
                  </a:lnTo>
                  <a:lnTo>
                    <a:pt x="1692986" y="3175"/>
                  </a:lnTo>
                  <a:lnTo>
                    <a:pt x="1877568" y="3175"/>
                  </a:lnTo>
                  <a:lnTo>
                    <a:pt x="1877568" y="0"/>
                  </a:lnTo>
                  <a:lnTo>
                    <a:pt x="1692986" y="0"/>
                  </a:lnTo>
                  <a:lnTo>
                    <a:pt x="1689811" y="0"/>
                  </a:lnTo>
                  <a:lnTo>
                    <a:pt x="1689811" y="3175"/>
                  </a:lnTo>
                  <a:lnTo>
                    <a:pt x="1689811" y="2244242"/>
                  </a:lnTo>
                  <a:lnTo>
                    <a:pt x="1505229" y="2244242"/>
                  </a:lnTo>
                  <a:lnTo>
                    <a:pt x="1505229" y="2060397"/>
                  </a:lnTo>
                  <a:lnTo>
                    <a:pt x="1689811" y="2060397"/>
                  </a:lnTo>
                  <a:lnTo>
                    <a:pt x="1689811" y="2057222"/>
                  </a:lnTo>
                  <a:lnTo>
                    <a:pt x="1505229" y="2057222"/>
                  </a:lnTo>
                  <a:lnTo>
                    <a:pt x="1505229" y="1873377"/>
                  </a:lnTo>
                  <a:lnTo>
                    <a:pt x="1689811" y="1873377"/>
                  </a:lnTo>
                  <a:lnTo>
                    <a:pt x="1689811" y="1870202"/>
                  </a:lnTo>
                  <a:lnTo>
                    <a:pt x="1505229" y="1870202"/>
                  </a:lnTo>
                  <a:lnTo>
                    <a:pt x="1505229" y="1686356"/>
                  </a:lnTo>
                  <a:lnTo>
                    <a:pt x="1689811" y="1686356"/>
                  </a:lnTo>
                  <a:lnTo>
                    <a:pt x="1689811" y="1683181"/>
                  </a:lnTo>
                  <a:lnTo>
                    <a:pt x="1505229" y="1683181"/>
                  </a:lnTo>
                  <a:lnTo>
                    <a:pt x="1505229" y="1499336"/>
                  </a:lnTo>
                  <a:lnTo>
                    <a:pt x="1689811" y="1499336"/>
                  </a:lnTo>
                  <a:lnTo>
                    <a:pt x="1689811" y="1496161"/>
                  </a:lnTo>
                  <a:lnTo>
                    <a:pt x="1505229" y="1496161"/>
                  </a:lnTo>
                  <a:lnTo>
                    <a:pt x="1505229" y="1312316"/>
                  </a:lnTo>
                  <a:lnTo>
                    <a:pt x="1689811" y="1312316"/>
                  </a:lnTo>
                  <a:lnTo>
                    <a:pt x="1689811" y="1309141"/>
                  </a:lnTo>
                  <a:lnTo>
                    <a:pt x="1505229" y="1309141"/>
                  </a:lnTo>
                  <a:lnTo>
                    <a:pt x="1505229" y="1125296"/>
                  </a:lnTo>
                  <a:lnTo>
                    <a:pt x="1689811" y="1125296"/>
                  </a:lnTo>
                  <a:lnTo>
                    <a:pt x="1689811" y="1122121"/>
                  </a:lnTo>
                  <a:lnTo>
                    <a:pt x="1505229" y="1122121"/>
                  </a:lnTo>
                  <a:lnTo>
                    <a:pt x="1505229" y="938276"/>
                  </a:lnTo>
                  <a:lnTo>
                    <a:pt x="1689811" y="938276"/>
                  </a:lnTo>
                  <a:lnTo>
                    <a:pt x="1689811" y="935101"/>
                  </a:lnTo>
                  <a:lnTo>
                    <a:pt x="1505229" y="935101"/>
                  </a:lnTo>
                  <a:lnTo>
                    <a:pt x="1505229" y="751255"/>
                  </a:lnTo>
                  <a:lnTo>
                    <a:pt x="1689811" y="751255"/>
                  </a:lnTo>
                  <a:lnTo>
                    <a:pt x="1689811" y="748080"/>
                  </a:lnTo>
                  <a:lnTo>
                    <a:pt x="1505229" y="748080"/>
                  </a:lnTo>
                  <a:lnTo>
                    <a:pt x="1505229" y="564235"/>
                  </a:lnTo>
                  <a:lnTo>
                    <a:pt x="1689811" y="564235"/>
                  </a:lnTo>
                  <a:lnTo>
                    <a:pt x="1689811" y="561060"/>
                  </a:lnTo>
                  <a:lnTo>
                    <a:pt x="1505229" y="561060"/>
                  </a:lnTo>
                  <a:lnTo>
                    <a:pt x="1505229" y="377215"/>
                  </a:lnTo>
                  <a:lnTo>
                    <a:pt x="1689811" y="377215"/>
                  </a:lnTo>
                  <a:lnTo>
                    <a:pt x="1689811" y="374040"/>
                  </a:lnTo>
                  <a:lnTo>
                    <a:pt x="1505229" y="374040"/>
                  </a:lnTo>
                  <a:lnTo>
                    <a:pt x="1505229" y="190195"/>
                  </a:lnTo>
                  <a:lnTo>
                    <a:pt x="1689811" y="190195"/>
                  </a:lnTo>
                  <a:lnTo>
                    <a:pt x="1689811" y="187020"/>
                  </a:lnTo>
                  <a:lnTo>
                    <a:pt x="1505229" y="187020"/>
                  </a:lnTo>
                  <a:lnTo>
                    <a:pt x="1505229" y="3175"/>
                  </a:lnTo>
                  <a:lnTo>
                    <a:pt x="1689811" y="3175"/>
                  </a:lnTo>
                  <a:lnTo>
                    <a:pt x="1689811" y="0"/>
                  </a:lnTo>
                  <a:lnTo>
                    <a:pt x="1505229" y="0"/>
                  </a:lnTo>
                  <a:lnTo>
                    <a:pt x="1502054" y="0"/>
                  </a:lnTo>
                  <a:lnTo>
                    <a:pt x="1502054" y="3175"/>
                  </a:lnTo>
                  <a:lnTo>
                    <a:pt x="1502054" y="2244242"/>
                  </a:lnTo>
                  <a:lnTo>
                    <a:pt x="1317472" y="2244242"/>
                  </a:lnTo>
                  <a:lnTo>
                    <a:pt x="1317472" y="2060397"/>
                  </a:lnTo>
                  <a:lnTo>
                    <a:pt x="1502054" y="2060397"/>
                  </a:lnTo>
                  <a:lnTo>
                    <a:pt x="1502054" y="2057222"/>
                  </a:lnTo>
                  <a:lnTo>
                    <a:pt x="1317472" y="2057222"/>
                  </a:lnTo>
                  <a:lnTo>
                    <a:pt x="1317472" y="1873377"/>
                  </a:lnTo>
                  <a:lnTo>
                    <a:pt x="1502054" y="1873377"/>
                  </a:lnTo>
                  <a:lnTo>
                    <a:pt x="1502054" y="1870202"/>
                  </a:lnTo>
                  <a:lnTo>
                    <a:pt x="1317472" y="1870202"/>
                  </a:lnTo>
                  <a:lnTo>
                    <a:pt x="1317472" y="1686356"/>
                  </a:lnTo>
                  <a:lnTo>
                    <a:pt x="1502054" y="1686356"/>
                  </a:lnTo>
                  <a:lnTo>
                    <a:pt x="1502054" y="1683181"/>
                  </a:lnTo>
                  <a:lnTo>
                    <a:pt x="1317472" y="1683181"/>
                  </a:lnTo>
                  <a:lnTo>
                    <a:pt x="1317472" y="1499336"/>
                  </a:lnTo>
                  <a:lnTo>
                    <a:pt x="1502054" y="1499336"/>
                  </a:lnTo>
                  <a:lnTo>
                    <a:pt x="1502054" y="1496161"/>
                  </a:lnTo>
                  <a:lnTo>
                    <a:pt x="1317472" y="1496161"/>
                  </a:lnTo>
                  <a:lnTo>
                    <a:pt x="1317472" y="1312316"/>
                  </a:lnTo>
                  <a:lnTo>
                    <a:pt x="1502054" y="1312316"/>
                  </a:lnTo>
                  <a:lnTo>
                    <a:pt x="1502054" y="1309141"/>
                  </a:lnTo>
                  <a:lnTo>
                    <a:pt x="1317472" y="1309141"/>
                  </a:lnTo>
                  <a:lnTo>
                    <a:pt x="1317472" y="1125296"/>
                  </a:lnTo>
                  <a:lnTo>
                    <a:pt x="1502054" y="1125296"/>
                  </a:lnTo>
                  <a:lnTo>
                    <a:pt x="1502054" y="1122121"/>
                  </a:lnTo>
                  <a:lnTo>
                    <a:pt x="1317472" y="1122121"/>
                  </a:lnTo>
                  <a:lnTo>
                    <a:pt x="1317472" y="938276"/>
                  </a:lnTo>
                  <a:lnTo>
                    <a:pt x="1502054" y="938276"/>
                  </a:lnTo>
                  <a:lnTo>
                    <a:pt x="1502054" y="935101"/>
                  </a:lnTo>
                  <a:lnTo>
                    <a:pt x="1317472" y="935101"/>
                  </a:lnTo>
                  <a:lnTo>
                    <a:pt x="1317472" y="751255"/>
                  </a:lnTo>
                  <a:lnTo>
                    <a:pt x="1502054" y="751255"/>
                  </a:lnTo>
                  <a:lnTo>
                    <a:pt x="1502054" y="748080"/>
                  </a:lnTo>
                  <a:lnTo>
                    <a:pt x="1317472" y="748080"/>
                  </a:lnTo>
                  <a:lnTo>
                    <a:pt x="1317472" y="564235"/>
                  </a:lnTo>
                  <a:lnTo>
                    <a:pt x="1502054" y="564235"/>
                  </a:lnTo>
                  <a:lnTo>
                    <a:pt x="1502054" y="561060"/>
                  </a:lnTo>
                  <a:lnTo>
                    <a:pt x="1317472" y="561060"/>
                  </a:lnTo>
                  <a:lnTo>
                    <a:pt x="1317472" y="377215"/>
                  </a:lnTo>
                  <a:lnTo>
                    <a:pt x="1502054" y="377215"/>
                  </a:lnTo>
                  <a:lnTo>
                    <a:pt x="1502054" y="374040"/>
                  </a:lnTo>
                  <a:lnTo>
                    <a:pt x="1317472" y="374040"/>
                  </a:lnTo>
                  <a:lnTo>
                    <a:pt x="1317472" y="190195"/>
                  </a:lnTo>
                  <a:lnTo>
                    <a:pt x="1502054" y="190195"/>
                  </a:lnTo>
                  <a:lnTo>
                    <a:pt x="1502054" y="187020"/>
                  </a:lnTo>
                  <a:lnTo>
                    <a:pt x="1317472" y="187020"/>
                  </a:lnTo>
                  <a:lnTo>
                    <a:pt x="1317472" y="3175"/>
                  </a:lnTo>
                  <a:lnTo>
                    <a:pt x="1502054" y="3175"/>
                  </a:lnTo>
                  <a:lnTo>
                    <a:pt x="1502054" y="0"/>
                  </a:lnTo>
                  <a:lnTo>
                    <a:pt x="1317472" y="0"/>
                  </a:lnTo>
                  <a:lnTo>
                    <a:pt x="1314297" y="0"/>
                  </a:lnTo>
                  <a:lnTo>
                    <a:pt x="1314297" y="3175"/>
                  </a:lnTo>
                  <a:lnTo>
                    <a:pt x="1314297" y="2244242"/>
                  </a:lnTo>
                  <a:lnTo>
                    <a:pt x="1129715" y="2244242"/>
                  </a:lnTo>
                  <a:lnTo>
                    <a:pt x="1129715" y="2060397"/>
                  </a:lnTo>
                  <a:lnTo>
                    <a:pt x="1314297" y="2060397"/>
                  </a:lnTo>
                  <a:lnTo>
                    <a:pt x="1314297" y="2057222"/>
                  </a:lnTo>
                  <a:lnTo>
                    <a:pt x="1129715" y="2057222"/>
                  </a:lnTo>
                  <a:lnTo>
                    <a:pt x="1129715" y="1873377"/>
                  </a:lnTo>
                  <a:lnTo>
                    <a:pt x="1314297" y="1873377"/>
                  </a:lnTo>
                  <a:lnTo>
                    <a:pt x="1314297" y="1870202"/>
                  </a:lnTo>
                  <a:lnTo>
                    <a:pt x="1129715" y="1870202"/>
                  </a:lnTo>
                  <a:lnTo>
                    <a:pt x="1129715" y="1686356"/>
                  </a:lnTo>
                  <a:lnTo>
                    <a:pt x="1314297" y="1686356"/>
                  </a:lnTo>
                  <a:lnTo>
                    <a:pt x="1314297" y="1683181"/>
                  </a:lnTo>
                  <a:lnTo>
                    <a:pt x="1129715" y="1683181"/>
                  </a:lnTo>
                  <a:lnTo>
                    <a:pt x="1129715" y="1499336"/>
                  </a:lnTo>
                  <a:lnTo>
                    <a:pt x="1314297" y="1499336"/>
                  </a:lnTo>
                  <a:lnTo>
                    <a:pt x="1314297" y="1496161"/>
                  </a:lnTo>
                  <a:lnTo>
                    <a:pt x="1129715" y="1496161"/>
                  </a:lnTo>
                  <a:lnTo>
                    <a:pt x="1129715" y="1312316"/>
                  </a:lnTo>
                  <a:lnTo>
                    <a:pt x="1314297" y="1312316"/>
                  </a:lnTo>
                  <a:lnTo>
                    <a:pt x="1314297" y="1309141"/>
                  </a:lnTo>
                  <a:lnTo>
                    <a:pt x="1129715" y="1309141"/>
                  </a:lnTo>
                  <a:lnTo>
                    <a:pt x="1129715" y="1125296"/>
                  </a:lnTo>
                  <a:lnTo>
                    <a:pt x="1314297" y="1125296"/>
                  </a:lnTo>
                  <a:lnTo>
                    <a:pt x="1314297" y="1122121"/>
                  </a:lnTo>
                  <a:lnTo>
                    <a:pt x="1129715" y="1122121"/>
                  </a:lnTo>
                  <a:lnTo>
                    <a:pt x="1129715" y="938276"/>
                  </a:lnTo>
                  <a:lnTo>
                    <a:pt x="1314297" y="938276"/>
                  </a:lnTo>
                  <a:lnTo>
                    <a:pt x="1314297" y="935101"/>
                  </a:lnTo>
                  <a:lnTo>
                    <a:pt x="1129715" y="935101"/>
                  </a:lnTo>
                  <a:lnTo>
                    <a:pt x="1129715" y="751255"/>
                  </a:lnTo>
                  <a:lnTo>
                    <a:pt x="1314297" y="751255"/>
                  </a:lnTo>
                  <a:lnTo>
                    <a:pt x="1314297" y="748080"/>
                  </a:lnTo>
                  <a:lnTo>
                    <a:pt x="1129715" y="748080"/>
                  </a:lnTo>
                  <a:lnTo>
                    <a:pt x="1129715" y="564235"/>
                  </a:lnTo>
                  <a:lnTo>
                    <a:pt x="1314297" y="564235"/>
                  </a:lnTo>
                  <a:lnTo>
                    <a:pt x="1314297" y="561060"/>
                  </a:lnTo>
                  <a:lnTo>
                    <a:pt x="1129715" y="561060"/>
                  </a:lnTo>
                  <a:lnTo>
                    <a:pt x="1129715" y="377215"/>
                  </a:lnTo>
                  <a:lnTo>
                    <a:pt x="1314297" y="377215"/>
                  </a:lnTo>
                  <a:lnTo>
                    <a:pt x="1314297" y="374040"/>
                  </a:lnTo>
                  <a:lnTo>
                    <a:pt x="1129715" y="374040"/>
                  </a:lnTo>
                  <a:lnTo>
                    <a:pt x="1129715" y="190195"/>
                  </a:lnTo>
                  <a:lnTo>
                    <a:pt x="1314297" y="190195"/>
                  </a:lnTo>
                  <a:lnTo>
                    <a:pt x="1314297" y="187020"/>
                  </a:lnTo>
                  <a:lnTo>
                    <a:pt x="1129715" y="187020"/>
                  </a:lnTo>
                  <a:lnTo>
                    <a:pt x="1129715" y="3175"/>
                  </a:lnTo>
                  <a:lnTo>
                    <a:pt x="1314297" y="3175"/>
                  </a:lnTo>
                  <a:lnTo>
                    <a:pt x="1314297" y="0"/>
                  </a:lnTo>
                  <a:lnTo>
                    <a:pt x="1129715" y="0"/>
                  </a:lnTo>
                  <a:lnTo>
                    <a:pt x="1126540" y="0"/>
                  </a:lnTo>
                  <a:lnTo>
                    <a:pt x="1126540" y="3175"/>
                  </a:lnTo>
                  <a:lnTo>
                    <a:pt x="1126540" y="2244242"/>
                  </a:lnTo>
                  <a:lnTo>
                    <a:pt x="941959" y="2244242"/>
                  </a:lnTo>
                  <a:lnTo>
                    <a:pt x="941959" y="2060397"/>
                  </a:lnTo>
                  <a:lnTo>
                    <a:pt x="1126540" y="2060397"/>
                  </a:lnTo>
                  <a:lnTo>
                    <a:pt x="1126540" y="2057222"/>
                  </a:lnTo>
                  <a:lnTo>
                    <a:pt x="941959" y="2057222"/>
                  </a:lnTo>
                  <a:lnTo>
                    <a:pt x="941959" y="1873377"/>
                  </a:lnTo>
                  <a:lnTo>
                    <a:pt x="1126540" y="1873377"/>
                  </a:lnTo>
                  <a:lnTo>
                    <a:pt x="1126540" y="1870202"/>
                  </a:lnTo>
                  <a:lnTo>
                    <a:pt x="941959" y="1870202"/>
                  </a:lnTo>
                  <a:lnTo>
                    <a:pt x="941959" y="1686356"/>
                  </a:lnTo>
                  <a:lnTo>
                    <a:pt x="1126540" y="1686356"/>
                  </a:lnTo>
                  <a:lnTo>
                    <a:pt x="1126540" y="1683181"/>
                  </a:lnTo>
                  <a:lnTo>
                    <a:pt x="941959" y="1683181"/>
                  </a:lnTo>
                  <a:lnTo>
                    <a:pt x="941959" y="1499336"/>
                  </a:lnTo>
                  <a:lnTo>
                    <a:pt x="1126540" y="1499336"/>
                  </a:lnTo>
                  <a:lnTo>
                    <a:pt x="1126540" y="1496161"/>
                  </a:lnTo>
                  <a:lnTo>
                    <a:pt x="941959" y="1496161"/>
                  </a:lnTo>
                  <a:lnTo>
                    <a:pt x="941959" y="1312316"/>
                  </a:lnTo>
                  <a:lnTo>
                    <a:pt x="1126540" y="1312316"/>
                  </a:lnTo>
                  <a:lnTo>
                    <a:pt x="1126540" y="1309141"/>
                  </a:lnTo>
                  <a:lnTo>
                    <a:pt x="941959" y="1309141"/>
                  </a:lnTo>
                  <a:lnTo>
                    <a:pt x="941959" y="1125296"/>
                  </a:lnTo>
                  <a:lnTo>
                    <a:pt x="1126540" y="1125296"/>
                  </a:lnTo>
                  <a:lnTo>
                    <a:pt x="1126540" y="1122121"/>
                  </a:lnTo>
                  <a:lnTo>
                    <a:pt x="941959" y="1122121"/>
                  </a:lnTo>
                  <a:lnTo>
                    <a:pt x="941959" y="938276"/>
                  </a:lnTo>
                  <a:lnTo>
                    <a:pt x="1126540" y="938276"/>
                  </a:lnTo>
                  <a:lnTo>
                    <a:pt x="1126540" y="935101"/>
                  </a:lnTo>
                  <a:lnTo>
                    <a:pt x="941959" y="935101"/>
                  </a:lnTo>
                  <a:lnTo>
                    <a:pt x="941959" y="751255"/>
                  </a:lnTo>
                  <a:lnTo>
                    <a:pt x="1126540" y="751255"/>
                  </a:lnTo>
                  <a:lnTo>
                    <a:pt x="1126540" y="748080"/>
                  </a:lnTo>
                  <a:lnTo>
                    <a:pt x="941959" y="748080"/>
                  </a:lnTo>
                  <a:lnTo>
                    <a:pt x="941959" y="564235"/>
                  </a:lnTo>
                  <a:lnTo>
                    <a:pt x="1126540" y="564235"/>
                  </a:lnTo>
                  <a:lnTo>
                    <a:pt x="1126540" y="561060"/>
                  </a:lnTo>
                  <a:lnTo>
                    <a:pt x="941959" y="561060"/>
                  </a:lnTo>
                  <a:lnTo>
                    <a:pt x="941959" y="377215"/>
                  </a:lnTo>
                  <a:lnTo>
                    <a:pt x="1126540" y="377215"/>
                  </a:lnTo>
                  <a:lnTo>
                    <a:pt x="1126540" y="374040"/>
                  </a:lnTo>
                  <a:lnTo>
                    <a:pt x="941959" y="374040"/>
                  </a:lnTo>
                  <a:lnTo>
                    <a:pt x="941959" y="190195"/>
                  </a:lnTo>
                  <a:lnTo>
                    <a:pt x="1126540" y="190195"/>
                  </a:lnTo>
                  <a:lnTo>
                    <a:pt x="1126540" y="187020"/>
                  </a:lnTo>
                  <a:lnTo>
                    <a:pt x="941959" y="187020"/>
                  </a:lnTo>
                  <a:lnTo>
                    <a:pt x="941959" y="3175"/>
                  </a:lnTo>
                  <a:lnTo>
                    <a:pt x="1126540" y="3175"/>
                  </a:lnTo>
                  <a:lnTo>
                    <a:pt x="1126540" y="0"/>
                  </a:lnTo>
                  <a:lnTo>
                    <a:pt x="941959" y="0"/>
                  </a:lnTo>
                  <a:lnTo>
                    <a:pt x="938784" y="0"/>
                  </a:lnTo>
                  <a:lnTo>
                    <a:pt x="938784" y="3175"/>
                  </a:lnTo>
                  <a:lnTo>
                    <a:pt x="938784" y="2244242"/>
                  </a:lnTo>
                  <a:lnTo>
                    <a:pt x="754202" y="2244242"/>
                  </a:lnTo>
                  <a:lnTo>
                    <a:pt x="754202" y="2060397"/>
                  </a:lnTo>
                  <a:lnTo>
                    <a:pt x="938784" y="2060397"/>
                  </a:lnTo>
                  <a:lnTo>
                    <a:pt x="938784" y="2057222"/>
                  </a:lnTo>
                  <a:lnTo>
                    <a:pt x="754202" y="2057222"/>
                  </a:lnTo>
                  <a:lnTo>
                    <a:pt x="754202" y="1873377"/>
                  </a:lnTo>
                  <a:lnTo>
                    <a:pt x="938784" y="1873377"/>
                  </a:lnTo>
                  <a:lnTo>
                    <a:pt x="938784" y="1870202"/>
                  </a:lnTo>
                  <a:lnTo>
                    <a:pt x="754202" y="1870202"/>
                  </a:lnTo>
                  <a:lnTo>
                    <a:pt x="754202" y="1686356"/>
                  </a:lnTo>
                  <a:lnTo>
                    <a:pt x="938784" y="1686356"/>
                  </a:lnTo>
                  <a:lnTo>
                    <a:pt x="938784" y="1683181"/>
                  </a:lnTo>
                  <a:lnTo>
                    <a:pt x="754202" y="1683181"/>
                  </a:lnTo>
                  <a:lnTo>
                    <a:pt x="754202" y="1499336"/>
                  </a:lnTo>
                  <a:lnTo>
                    <a:pt x="938784" y="1499336"/>
                  </a:lnTo>
                  <a:lnTo>
                    <a:pt x="938784" y="1496161"/>
                  </a:lnTo>
                  <a:lnTo>
                    <a:pt x="754202" y="1496161"/>
                  </a:lnTo>
                  <a:lnTo>
                    <a:pt x="754202" y="1312316"/>
                  </a:lnTo>
                  <a:lnTo>
                    <a:pt x="938784" y="1312316"/>
                  </a:lnTo>
                  <a:lnTo>
                    <a:pt x="938784" y="1309141"/>
                  </a:lnTo>
                  <a:lnTo>
                    <a:pt x="754202" y="1309141"/>
                  </a:lnTo>
                  <a:lnTo>
                    <a:pt x="754202" y="1125296"/>
                  </a:lnTo>
                  <a:lnTo>
                    <a:pt x="938784" y="1125296"/>
                  </a:lnTo>
                  <a:lnTo>
                    <a:pt x="938784" y="1122121"/>
                  </a:lnTo>
                  <a:lnTo>
                    <a:pt x="754202" y="1122121"/>
                  </a:lnTo>
                  <a:lnTo>
                    <a:pt x="754202" y="938276"/>
                  </a:lnTo>
                  <a:lnTo>
                    <a:pt x="938784" y="938276"/>
                  </a:lnTo>
                  <a:lnTo>
                    <a:pt x="938784" y="935101"/>
                  </a:lnTo>
                  <a:lnTo>
                    <a:pt x="754202" y="935101"/>
                  </a:lnTo>
                  <a:lnTo>
                    <a:pt x="754202" y="751255"/>
                  </a:lnTo>
                  <a:lnTo>
                    <a:pt x="938784" y="751255"/>
                  </a:lnTo>
                  <a:lnTo>
                    <a:pt x="938784" y="748080"/>
                  </a:lnTo>
                  <a:lnTo>
                    <a:pt x="754202" y="748080"/>
                  </a:lnTo>
                  <a:lnTo>
                    <a:pt x="754202" y="564235"/>
                  </a:lnTo>
                  <a:lnTo>
                    <a:pt x="938784" y="564235"/>
                  </a:lnTo>
                  <a:lnTo>
                    <a:pt x="938784" y="561060"/>
                  </a:lnTo>
                  <a:lnTo>
                    <a:pt x="754202" y="561060"/>
                  </a:lnTo>
                  <a:lnTo>
                    <a:pt x="754202" y="377215"/>
                  </a:lnTo>
                  <a:lnTo>
                    <a:pt x="938784" y="377215"/>
                  </a:lnTo>
                  <a:lnTo>
                    <a:pt x="938784" y="374040"/>
                  </a:lnTo>
                  <a:lnTo>
                    <a:pt x="754202" y="374040"/>
                  </a:lnTo>
                  <a:lnTo>
                    <a:pt x="754202" y="190195"/>
                  </a:lnTo>
                  <a:lnTo>
                    <a:pt x="938784" y="190195"/>
                  </a:lnTo>
                  <a:lnTo>
                    <a:pt x="938784" y="187020"/>
                  </a:lnTo>
                  <a:lnTo>
                    <a:pt x="754202" y="187020"/>
                  </a:lnTo>
                  <a:lnTo>
                    <a:pt x="754202" y="3175"/>
                  </a:lnTo>
                  <a:lnTo>
                    <a:pt x="938784" y="3175"/>
                  </a:lnTo>
                  <a:lnTo>
                    <a:pt x="938784" y="0"/>
                  </a:lnTo>
                  <a:lnTo>
                    <a:pt x="754202" y="0"/>
                  </a:lnTo>
                  <a:lnTo>
                    <a:pt x="751027" y="0"/>
                  </a:lnTo>
                  <a:lnTo>
                    <a:pt x="751027" y="3175"/>
                  </a:lnTo>
                  <a:lnTo>
                    <a:pt x="751027" y="2244242"/>
                  </a:lnTo>
                  <a:lnTo>
                    <a:pt x="566445" y="2244242"/>
                  </a:lnTo>
                  <a:lnTo>
                    <a:pt x="566445" y="2060397"/>
                  </a:lnTo>
                  <a:lnTo>
                    <a:pt x="751027" y="2060397"/>
                  </a:lnTo>
                  <a:lnTo>
                    <a:pt x="751027" y="2057222"/>
                  </a:lnTo>
                  <a:lnTo>
                    <a:pt x="566445" y="2057222"/>
                  </a:lnTo>
                  <a:lnTo>
                    <a:pt x="566445" y="1873377"/>
                  </a:lnTo>
                  <a:lnTo>
                    <a:pt x="751027" y="1873377"/>
                  </a:lnTo>
                  <a:lnTo>
                    <a:pt x="751027" y="1870202"/>
                  </a:lnTo>
                  <a:lnTo>
                    <a:pt x="566445" y="1870202"/>
                  </a:lnTo>
                  <a:lnTo>
                    <a:pt x="566445" y="1686356"/>
                  </a:lnTo>
                  <a:lnTo>
                    <a:pt x="751027" y="1686356"/>
                  </a:lnTo>
                  <a:lnTo>
                    <a:pt x="751027" y="1683181"/>
                  </a:lnTo>
                  <a:lnTo>
                    <a:pt x="566445" y="1683181"/>
                  </a:lnTo>
                  <a:lnTo>
                    <a:pt x="566445" y="1499336"/>
                  </a:lnTo>
                  <a:lnTo>
                    <a:pt x="751027" y="1499336"/>
                  </a:lnTo>
                  <a:lnTo>
                    <a:pt x="751027" y="1496161"/>
                  </a:lnTo>
                  <a:lnTo>
                    <a:pt x="566445" y="1496161"/>
                  </a:lnTo>
                  <a:lnTo>
                    <a:pt x="566445" y="1312316"/>
                  </a:lnTo>
                  <a:lnTo>
                    <a:pt x="751027" y="1312316"/>
                  </a:lnTo>
                  <a:lnTo>
                    <a:pt x="751027" y="1309141"/>
                  </a:lnTo>
                  <a:lnTo>
                    <a:pt x="566445" y="1309141"/>
                  </a:lnTo>
                  <a:lnTo>
                    <a:pt x="566445" y="1125296"/>
                  </a:lnTo>
                  <a:lnTo>
                    <a:pt x="751027" y="1125296"/>
                  </a:lnTo>
                  <a:lnTo>
                    <a:pt x="751027" y="1122121"/>
                  </a:lnTo>
                  <a:lnTo>
                    <a:pt x="566445" y="1122121"/>
                  </a:lnTo>
                  <a:lnTo>
                    <a:pt x="566445" y="938276"/>
                  </a:lnTo>
                  <a:lnTo>
                    <a:pt x="751027" y="938276"/>
                  </a:lnTo>
                  <a:lnTo>
                    <a:pt x="751027" y="935101"/>
                  </a:lnTo>
                  <a:lnTo>
                    <a:pt x="566445" y="935101"/>
                  </a:lnTo>
                  <a:lnTo>
                    <a:pt x="566445" y="751255"/>
                  </a:lnTo>
                  <a:lnTo>
                    <a:pt x="751027" y="751255"/>
                  </a:lnTo>
                  <a:lnTo>
                    <a:pt x="751027" y="748080"/>
                  </a:lnTo>
                  <a:lnTo>
                    <a:pt x="566445" y="748080"/>
                  </a:lnTo>
                  <a:lnTo>
                    <a:pt x="566445" y="564235"/>
                  </a:lnTo>
                  <a:lnTo>
                    <a:pt x="751027" y="564235"/>
                  </a:lnTo>
                  <a:lnTo>
                    <a:pt x="751027" y="561060"/>
                  </a:lnTo>
                  <a:lnTo>
                    <a:pt x="566445" y="561060"/>
                  </a:lnTo>
                  <a:lnTo>
                    <a:pt x="566445" y="377215"/>
                  </a:lnTo>
                  <a:lnTo>
                    <a:pt x="751027" y="377215"/>
                  </a:lnTo>
                  <a:lnTo>
                    <a:pt x="751027" y="374040"/>
                  </a:lnTo>
                  <a:lnTo>
                    <a:pt x="566445" y="374040"/>
                  </a:lnTo>
                  <a:lnTo>
                    <a:pt x="566445" y="190195"/>
                  </a:lnTo>
                  <a:lnTo>
                    <a:pt x="751027" y="190195"/>
                  </a:lnTo>
                  <a:lnTo>
                    <a:pt x="751027" y="187020"/>
                  </a:lnTo>
                  <a:lnTo>
                    <a:pt x="566445" y="187020"/>
                  </a:lnTo>
                  <a:lnTo>
                    <a:pt x="566445" y="3175"/>
                  </a:lnTo>
                  <a:lnTo>
                    <a:pt x="751027" y="3175"/>
                  </a:lnTo>
                  <a:lnTo>
                    <a:pt x="751027" y="0"/>
                  </a:lnTo>
                  <a:lnTo>
                    <a:pt x="566445" y="0"/>
                  </a:lnTo>
                  <a:lnTo>
                    <a:pt x="563270" y="0"/>
                  </a:lnTo>
                  <a:lnTo>
                    <a:pt x="563270" y="3175"/>
                  </a:lnTo>
                  <a:lnTo>
                    <a:pt x="563270" y="2244242"/>
                  </a:lnTo>
                  <a:lnTo>
                    <a:pt x="378688" y="2244242"/>
                  </a:lnTo>
                  <a:lnTo>
                    <a:pt x="378688" y="2060397"/>
                  </a:lnTo>
                  <a:lnTo>
                    <a:pt x="563270" y="2060397"/>
                  </a:lnTo>
                  <a:lnTo>
                    <a:pt x="563270" y="2057222"/>
                  </a:lnTo>
                  <a:lnTo>
                    <a:pt x="378688" y="2057222"/>
                  </a:lnTo>
                  <a:lnTo>
                    <a:pt x="378688" y="1873377"/>
                  </a:lnTo>
                  <a:lnTo>
                    <a:pt x="563270" y="1873377"/>
                  </a:lnTo>
                  <a:lnTo>
                    <a:pt x="563270" y="1870202"/>
                  </a:lnTo>
                  <a:lnTo>
                    <a:pt x="378688" y="1870202"/>
                  </a:lnTo>
                  <a:lnTo>
                    <a:pt x="378688" y="1686356"/>
                  </a:lnTo>
                  <a:lnTo>
                    <a:pt x="563270" y="1686356"/>
                  </a:lnTo>
                  <a:lnTo>
                    <a:pt x="563270" y="1683181"/>
                  </a:lnTo>
                  <a:lnTo>
                    <a:pt x="378688" y="1683181"/>
                  </a:lnTo>
                  <a:lnTo>
                    <a:pt x="378688" y="1499336"/>
                  </a:lnTo>
                  <a:lnTo>
                    <a:pt x="563270" y="1499336"/>
                  </a:lnTo>
                  <a:lnTo>
                    <a:pt x="563270" y="1496161"/>
                  </a:lnTo>
                  <a:lnTo>
                    <a:pt x="378688" y="1496161"/>
                  </a:lnTo>
                  <a:lnTo>
                    <a:pt x="378688" y="1312316"/>
                  </a:lnTo>
                  <a:lnTo>
                    <a:pt x="563270" y="1312316"/>
                  </a:lnTo>
                  <a:lnTo>
                    <a:pt x="563270" y="1309141"/>
                  </a:lnTo>
                  <a:lnTo>
                    <a:pt x="378688" y="1309141"/>
                  </a:lnTo>
                  <a:lnTo>
                    <a:pt x="378688" y="1125296"/>
                  </a:lnTo>
                  <a:lnTo>
                    <a:pt x="563270" y="1125296"/>
                  </a:lnTo>
                  <a:lnTo>
                    <a:pt x="563270" y="1122121"/>
                  </a:lnTo>
                  <a:lnTo>
                    <a:pt x="378688" y="1122121"/>
                  </a:lnTo>
                  <a:lnTo>
                    <a:pt x="378688" y="938276"/>
                  </a:lnTo>
                  <a:lnTo>
                    <a:pt x="563270" y="938276"/>
                  </a:lnTo>
                  <a:lnTo>
                    <a:pt x="563270" y="935101"/>
                  </a:lnTo>
                  <a:lnTo>
                    <a:pt x="378688" y="935101"/>
                  </a:lnTo>
                  <a:lnTo>
                    <a:pt x="378688" y="751255"/>
                  </a:lnTo>
                  <a:lnTo>
                    <a:pt x="563270" y="751255"/>
                  </a:lnTo>
                  <a:lnTo>
                    <a:pt x="563270" y="748080"/>
                  </a:lnTo>
                  <a:lnTo>
                    <a:pt x="378688" y="748080"/>
                  </a:lnTo>
                  <a:lnTo>
                    <a:pt x="378688" y="564235"/>
                  </a:lnTo>
                  <a:lnTo>
                    <a:pt x="563270" y="564235"/>
                  </a:lnTo>
                  <a:lnTo>
                    <a:pt x="563270" y="561060"/>
                  </a:lnTo>
                  <a:lnTo>
                    <a:pt x="378688" y="561060"/>
                  </a:lnTo>
                  <a:lnTo>
                    <a:pt x="378688" y="377215"/>
                  </a:lnTo>
                  <a:lnTo>
                    <a:pt x="563270" y="377215"/>
                  </a:lnTo>
                  <a:lnTo>
                    <a:pt x="563270" y="374040"/>
                  </a:lnTo>
                  <a:lnTo>
                    <a:pt x="378688" y="374040"/>
                  </a:lnTo>
                  <a:lnTo>
                    <a:pt x="378688" y="190195"/>
                  </a:lnTo>
                  <a:lnTo>
                    <a:pt x="563270" y="190195"/>
                  </a:lnTo>
                  <a:lnTo>
                    <a:pt x="563270" y="187020"/>
                  </a:lnTo>
                  <a:lnTo>
                    <a:pt x="378688" y="187020"/>
                  </a:lnTo>
                  <a:lnTo>
                    <a:pt x="378688" y="3175"/>
                  </a:lnTo>
                  <a:lnTo>
                    <a:pt x="563270" y="3175"/>
                  </a:lnTo>
                  <a:lnTo>
                    <a:pt x="563270" y="0"/>
                  </a:lnTo>
                  <a:lnTo>
                    <a:pt x="378688" y="0"/>
                  </a:lnTo>
                  <a:lnTo>
                    <a:pt x="375513" y="0"/>
                  </a:lnTo>
                  <a:lnTo>
                    <a:pt x="375513" y="3175"/>
                  </a:lnTo>
                  <a:lnTo>
                    <a:pt x="375513" y="2244242"/>
                  </a:lnTo>
                  <a:lnTo>
                    <a:pt x="190931" y="2244242"/>
                  </a:lnTo>
                  <a:lnTo>
                    <a:pt x="190931" y="2060397"/>
                  </a:lnTo>
                  <a:lnTo>
                    <a:pt x="375513" y="2060397"/>
                  </a:lnTo>
                  <a:lnTo>
                    <a:pt x="375513" y="2057222"/>
                  </a:lnTo>
                  <a:lnTo>
                    <a:pt x="190931" y="2057222"/>
                  </a:lnTo>
                  <a:lnTo>
                    <a:pt x="190931" y="1873377"/>
                  </a:lnTo>
                  <a:lnTo>
                    <a:pt x="375513" y="1873377"/>
                  </a:lnTo>
                  <a:lnTo>
                    <a:pt x="375513" y="1870202"/>
                  </a:lnTo>
                  <a:lnTo>
                    <a:pt x="190931" y="1870202"/>
                  </a:lnTo>
                  <a:lnTo>
                    <a:pt x="190931" y="1686356"/>
                  </a:lnTo>
                  <a:lnTo>
                    <a:pt x="375513" y="1686356"/>
                  </a:lnTo>
                  <a:lnTo>
                    <a:pt x="375513" y="1683181"/>
                  </a:lnTo>
                  <a:lnTo>
                    <a:pt x="190931" y="1683181"/>
                  </a:lnTo>
                  <a:lnTo>
                    <a:pt x="190931" y="1499336"/>
                  </a:lnTo>
                  <a:lnTo>
                    <a:pt x="375513" y="1499336"/>
                  </a:lnTo>
                  <a:lnTo>
                    <a:pt x="375513" y="1496161"/>
                  </a:lnTo>
                  <a:lnTo>
                    <a:pt x="190931" y="1496161"/>
                  </a:lnTo>
                  <a:lnTo>
                    <a:pt x="190931" y="1312316"/>
                  </a:lnTo>
                  <a:lnTo>
                    <a:pt x="375513" y="1312316"/>
                  </a:lnTo>
                  <a:lnTo>
                    <a:pt x="375513" y="1309141"/>
                  </a:lnTo>
                  <a:lnTo>
                    <a:pt x="190931" y="1309141"/>
                  </a:lnTo>
                  <a:lnTo>
                    <a:pt x="190931" y="1125296"/>
                  </a:lnTo>
                  <a:lnTo>
                    <a:pt x="375513" y="1125296"/>
                  </a:lnTo>
                  <a:lnTo>
                    <a:pt x="375513" y="1122121"/>
                  </a:lnTo>
                  <a:lnTo>
                    <a:pt x="190931" y="1122121"/>
                  </a:lnTo>
                  <a:lnTo>
                    <a:pt x="190931" y="938276"/>
                  </a:lnTo>
                  <a:lnTo>
                    <a:pt x="375513" y="938276"/>
                  </a:lnTo>
                  <a:lnTo>
                    <a:pt x="375513" y="935101"/>
                  </a:lnTo>
                  <a:lnTo>
                    <a:pt x="190931" y="935101"/>
                  </a:lnTo>
                  <a:lnTo>
                    <a:pt x="190931" y="751255"/>
                  </a:lnTo>
                  <a:lnTo>
                    <a:pt x="375513" y="751255"/>
                  </a:lnTo>
                  <a:lnTo>
                    <a:pt x="375513" y="748080"/>
                  </a:lnTo>
                  <a:lnTo>
                    <a:pt x="190931" y="748080"/>
                  </a:lnTo>
                  <a:lnTo>
                    <a:pt x="190931" y="564235"/>
                  </a:lnTo>
                  <a:lnTo>
                    <a:pt x="375513" y="564235"/>
                  </a:lnTo>
                  <a:lnTo>
                    <a:pt x="375513" y="561060"/>
                  </a:lnTo>
                  <a:lnTo>
                    <a:pt x="190931" y="561060"/>
                  </a:lnTo>
                  <a:lnTo>
                    <a:pt x="190931" y="377215"/>
                  </a:lnTo>
                  <a:lnTo>
                    <a:pt x="375513" y="377215"/>
                  </a:lnTo>
                  <a:lnTo>
                    <a:pt x="375513" y="374040"/>
                  </a:lnTo>
                  <a:lnTo>
                    <a:pt x="190931" y="374040"/>
                  </a:lnTo>
                  <a:lnTo>
                    <a:pt x="190931" y="190195"/>
                  </a:lnTo>
                  <a:lnTo>
                    <a:pt x="375513" y="190195"/>
                  </a:lnTo>
                  <a:lnTo>
                    <a:pt x="375513" y="187020"/>
                  </a:lnTo>
                  <a:lnTo>
                    <a:pt x="190931" y="187020"/>
                  </a:lnTo>
                  <a:lnTo>
                    <a:pt x="190931" y="3175"/>
                  </a:lnTo>
                  <a:lnTo>
                    <a:pt x="375513" y="3175"/>
                  </a:lnTo>
                  <a:lnTo>
                    <a:pt x="375513" y="0"/>
                  </a:lnTo>
                  <a:lnTo>
                    <a:pt x="190931" y="0"/>
                  </a:lnTo>
                  <a:lnTo>
                    <a:pt x="187756" y="0"/>
                  </a:lnTo>
                  <a:lnTo>
                    <a:pt x="187756" y="3175"/>
                  </a:lnTo>
                  <a:lnTo>
                    <a:pt x="187756" y="2244242"/>
                  </a:lnTo>
                  <a:lnTo>
                    <a:pt x="3175" y="2244242"/>
                  </a:lnTo>
                  <a:lnTo>
                    <a:pt x="3175" y="2060397"/>
                  </a:lnTo>
                  <a:lnTo>
                    <a:pt x="187756" y="2060397"/>
                  </a:lnTo>
                  <a:lnTo>
                    <a:pt x="187756" y="2057222"/>
                  </a:lnTo>
                  <a:lnTo>
                    <a:pt x="3175" y="2057222"/>
                  </a:lnTo>
                  <a:lnTo>
                    <a:pt x="3175" y="1873377"/>
                  </a:lnTo>
                  <a:lnTo>
                    <a:pt x="187756" y="1873377"/>
                  </a:lnTo>
                  <a:lnTo>
                    <a:pt x="187756" y="1870202"/>
                  </a:lnTo>
                  <a:lnTo>
                    <a:pt x="3175" y="1870202"/>
                  </a:lnTo>
                  <a:lnTo>
                    <a:pt x="3175" y="1686356"/>
                  </a:lnTo>
                  <a:lnTo>
                    <a:pt x="187756" y="1686356"/>
                  </a:lnTo>
                  <a:lnTo>
                    <a:pt x="187756" y="1683181"/>
                  </a:lnTo>
                  <a:lnTo>
                    <a:pt x="3175" y="1683181"/>
                  </a:lnTo>
                  <a:lnTo>
                    <a:pt x="3175" y="1499336"/>
                  </a:lnTo>
                  <a:lnTo>
                    <a:pt x="187756" y="1499336"/>
                  </a:lnTo>
                  <a:lnTo>
                    <a:pt x="187756" y="1496161"/>
                  </a:lnTo>
                  <a:lnTo>
                    <a:pt x="3175" y="1496161"/>
                  </a:lnTo>
                  <a:lnTo>
                    <a:pt x="3175" y="1312316"/>
                  </a:lnTo>
                  <a:lnTo>
                    <a:pt x="187756" y="1312316"/>
                  </a:lnTo>
                  <a:lnTo>
                    <a:pt x="187756" y="1309141"/>
                  </a:lnTo>
                  <a:lnTo>
                    <a:pt x="3175" y="1309141"/>
                  </a:lnTo>
                  <a:lnTo>
                    <a:pt x="3175" y="1125296"/>
                  </a:lnTo>
                  <a:lnTo>
                    <a:pt x="187756" y="1125296"/>
                  </a:lnTo>
                  <a:lnTo>
                    <a:pt x="187756" y="1122121"/>
                  </a:lnTo>
                  <a:lnTo>
                    <a:pt x="3175" y="1122121"/>
                  </a:lnTo>
                  <a:lnTo>
                    <a:pt x="3175" y="938276"/>
                  </a:lnTo>
                  <a:lnTo>
                    <a:pt x="187756" y="938276"/>
                  </a:lnTo>
                  <a:lnTo>
                    <a:pt x="187756" y="935101"/>
                  </a:lnTo>
                  <a:lnTo>
                    <a:pt x="3175" y="935101"/>
                  </a:lnTo>
                  <a:lnTo>
                    <a:pt x="3175" y="751255"/>
                  </a:lnTo>
                  <a:lnTo>
                    <a:pt x="187756" y="751255"/>
                  </a:lnTo>
                  <a:lnTo>
                    <a:pt x="187756" y="748080"/>
                  </a:lnTo>
                  <a:lnTo>
                    <a:pt x="3175" y="748080"/>
                  </a:lnTo>
                  <a:lnTo>
                    <a:pt x="3175" y="564235"/>
                  </a:lnTo>
                  <a:lnTo>
                    <a:pt x="187756" y="564235"/>
                  </a:lnTo>
                  <a:lnTo>
                    <a:pt x="187756" y="561060"/>
                  </a:lnTo>
                  <a:lnTo>
                    <a:pt x="3175" y="561060"/>
                  </a:lnTo>
                  <a:lnTo>
                    <a:pt x="3175" y="377215"/>
                  </a:lnTo>
                  <a:lnTo>
                    <a:pt x="187756" y="377215"/>
                  </a:lnTo>
                  <a:lnTo>
                    <a:pt x="187756" y="374040"/>
                  </a:lnTo>
                  <a:lnTo>
                    <a:pt x="3175" y="374040"/>
                  </a:lnTo>
                  <a:lnTo>
                    <a:pt x="3175" y="190195"/>
                  </a:lnTo>
                  <a:lnTo>
                    <a:pt x="187756" y="190195"/>
                  </a:lnTo>
                  <a:lnTo>
                    <a:pt x="187756" y="187020"/>
                  </a:lnTo>
                  <a:lnTo>
                    <a:pt x="3175" y="187020"/>
                  </a:lnTo>
                  <a:lnTo>
                    <a:pt x="3175" y="3175"/>
                  </a:lnTo>
                  <a:lnTo>
                    <a:pt x="187756" y="3175"/>
                  </a:lnTo>
                  <a:lnTo>
                    <a:pt x="187756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75"/>
                  </a:lnTo>
                  <a:lnTo>
                    <a:pt x="0" y="2247417"/>
                  </a:lnTo>
                  <a:lnTo>
                    <a:pt x="3175" y="2247417"/>
                  </a:lnTo>
                  <a:lnTo>
                    <a:pt x="2256256" y="2247417"/>
                  </a:lnTo>
                  <a:lnTo>
                    <a:pt x="2256256" y="2244242"/>
                  </a:lnTo>
                  <a:lnTo>
                    <a:pt x="2256256" y="3175"/>
                  </a:lnTo>
                  <a:lnTo>
                    <a:pt x="2256256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34186" y="2491676"/>
              <a:ext cx="2475627" cy="1981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481506" y="2570736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699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372281" y="2509786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2939" y="1353201"/>
              <a:ext cx="198120" cy="24750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72000" y="1480521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511040" y="1371307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20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20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33447" y="2310490"/>
              <a:ext cx="187325" cy="18732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76309" y="2330352"/>
              <a:ext cx="101600" cy="1016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71547" y="2325589"/>
              <a:ext cx="111124" cy="1111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78820" y="2131736"/>
              <a:ext cx="187325" cy="18732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21682" y="2151600"/>
              <a:ext cx="101600" cy="10159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16920" y="2146837"/>
              <a:ext cx="111124" cy="11112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17512" y="1446212"/>
              <a:ext cx="2256790" cy="2247900"/>
            </a:xfrm>
            <a:custGeom>
              <a:avLst/>
              <a:gdLst/>
              <a:ahLst/>
              <a:cxnLst/>
              <a:rect l="l" t="t" r="r" b="b"/>
              <a:pathLst>
                <a:path w="2256790" h="2247900">
                  <a:moveTo>
                    <a:pt x="2256256" y="0"/>
                  </a:moveTo>
                  <a:lnTo>
                    <a:pt x="2253081" y="0"/>
                  </a:lnTo>
                  <a:lnTo>
                    <a:pt x="2253081" y="3175"/>
                  </a:lnTo>
                  <a:lnTo>
                    <a:pt x="2253081" y="187020"/>
                  </a:lnTo>
                  <a:lnTo>
                    <a:pt x="2253081" y="2244242"/>
                  </a:lnTo>
                  <a:lnTo>
                    <a:pt x="2068499" y="2244242"/>
                  </a:lnTo>
                  <a:lnTo>
                    <a:pt x="2068499" y="2060397"/>
                  </a:lnTo>
                  <a:lnTo>
                    <a:pt x="2253081" y="2060397"/>
                  </a:lnTo>
                  <a:lnTo>
                    <a:pt x="2253081" y="2057222"/>
                  </a:lnTo>
                  <a:lnTo>
                    <a:pt x="2068499" y="2057222"/>
                  </a:lnTo>
                  <a:lnTo>
                    <a:pt x="2068499" y="1873377"/>
                  </a:lnTo>
                  <a:lnTo>
                    <a:pt x="2253081" y="1873377"/>
                  </a:lnTo>
                  <a:lnTo>
                    <a:pt x="2253081" y="1870202"/>
                  </a:lnTo>
                  <a:lnTo>
                    <a:pt x="2068499" y="1870202"/>
                  </a:lnTo>
                  <a:lnTo>
                    <a:pt x="2068499" y="1686356"/>
                  </a:lnTo>
                  <a:lnTo>
                    <a:pt x="2253081" y="1686356"/>
                  </a:lnTo>
                  <a:lnTo>
                    <a:pt x="2253081" y="1683181"/>
                  </a:lnTo>
                  <a:lnTo>
                    <a:pt x="2068499" y="1683181"/>
                  </a:lnTo>
                  <a:lnTo>
                    <a:pt x="2068499" y="1499336"/>
                  </a:lnTo>
                  <a:lnTo>
                    <a:pt x="2253081" y="1499336"/>
                  </a:lnTo>
                  <a:lnTo>
                    <a:pt x="2253081" y="1496161"/>
                  </a:lnTo>
                  <a:lnTo>
                    <a:pt x="2068499" y="1496161"/>
                  </a:lnTo>
                  <a:lnTo>
                    <a:pt x="2068499" y="1312316"/>
                  </a:lnTo>
                  <a:lnTo>
                    <a:pt x="2253081" y="1312316"/>
                  </a:lnTo>
                  <a:lnTo>
                    <a:pt x="2253081" y="1309141"/>
                  </a:lnTo>
                  <a:lnTo>
                    <a:pt x="2068499" y="1309141"/>
                  </a:lnTo>
                  <a:lnTo>
                    <a:pt x="2068499" y="1125296"/>
                  </a:lnTo>
                  <a:lnTo>
                    <a:pt x="2253081" y="1125296"/>
                  </a:lnTo>
                  <a:lnTo>
                    <a:pt x="2253081" y="1122121"/>
                  </a:lnTo>
                  <a:lnTo>
                    <a:pt x="2068499" y="1122121"/>
                  </a:lnTo>
                  <a:lnTo>
                    <a:pt x="2068499" y="938276"/>
                  </a:lnTo>
                  <a:lnTo>
                    <a:pt x="2253081" y="938276"/>
                  </a:lnTo>
                  <a:lnTo>
                    <a:pt x="2253081" y="935101"/>
                  </a:lnTo>
                  <a:lnTo>
                    <a:pt x="2068499" y="935101"/>
                  </a:lnTo>
                  <a:lnTo>
                    <a:pt x="2068499" y="751255"/>
                  </a:lnTo>
                  <a:lnTo>
                    <a:pt x="2253081" y="751255"/>
                  </a:lnTo>
                  <a:lnTo>
                    <a:pt x="2253081" y="748080"/>
                  </a:lnTo>
                  <a:lnTo>
                    <a:pt x="2068499" y="748080"/>
                  </a:lnTo>
                  <a:lnTo>
                    <a:pt x="2068499" y="564235"/>
                  </a:lnTo>
                  <a:lnTo>
                    <a:pt x="2253081" y="564235"/>
                  </a:lnTo>
                  <a:lnTo>
                    <a:pt x="2253081" y="561060"/>
                  </a:lnTo>
                  <a:lnTo>
                    <a:pt x="2068499" y="561060"/>
                  </a:lnTo>
                  <a:lnTo>
                    <a:pt x="2068499" y="377215"/>
                  </a:lnTo>
                  <a:lnTo>
                    <a:pt x="2253081" y="377215"/>
                  </a:lnTo>
                  <a:lnTo>
                    <a:pt x="2253081" y="374040"/>
                  </a:lnTo>
                  <a:lnTo>
                    <a:pt x="2068499" y="374040"/>
                  </a:lnTo>
                  <a:lnTo>
                    <a:pt x="2068499" y="190195"/>
                  </a:lnTo>
                  <a:lnTo>
                    <a:pt x="2253081" y="190195"/>
                  </a:lnTo>
                  <a:lnTo>
                    <a:pt x="2253081" y="187020"/>
                  </a:lnTo>
                  <a:lnTo>
                    <a:pt x="2068499" y="187020"/>
                  </a:lnTo>
                  <a:lnTo>
                    <a:pt x="2068499" y="3175"/>
                  </a:lnTo>
                  <a:lnTo>
                    <a:pt x="2253081" y="3175"/>
                  </a:lnTo>
                  <a:lnTo>
                    <a:pt x="2253081" y="0"/>
                  </a:lnTo>
                  <a:lnTo>
                    <a:pt x="2068499" y="0"/>
                  </a:lnTo>
                  <a:lnTo>
                    <a:pt x="2065324" y="0"/>
                  </a:lnTo>
                  <a:lnTo>
                    <a:pt x="2065324" y="3175"/>
                  </a:lnTo>
                  <a:lnTo>
                    <a:pt x="2065324" y="2244242"/>
                  </a:lnTo>
                  <a:lnTo>
                    <a:pt x="1880743" y="2244242"/>
                  </a:lnTo>
                  <a:lnTo>
                    <a:pt x="1880743" y="2060397"/>
                  </a:lnTo>
                  <a:lnTo>
                    <a:pt x="2065324" y="2060397"/>
                  </a:lnTo>
                  <a:lnTo>
                    <a:pt x="2065324" y="2057222"/>
                  </a:lnTo>
                  <a:lnTo>
                    <a:pt x="1880743" y="2057222"/>
                  </a:lnTo>
                  <a:lnTo>
                    <a:pt x="1880743" y="1873377"/>
                  </a:lnTo>
                  <a:lnTo>
                    <a:pt x="2065324" y="1873377"/>
                  </a:lnTo>
                  <a:lnTo>
                    <a:pt x="2065324" y="1870202"/>
                  </a:lnTo>
                  <a:lnTo>
                    <a:pt x="1880743" y="1870202"/>
                  </a:lnTo>
                  <a:lnTo>
                    <a:pt x="1880743" y="1686356"/>
                  </a:lnTo>
                  <a:lnTo>
                    <a:pt x="2065324" y="1686356"/>
                  </a:lnTo>
                  <a:lnTo>
                    <a:pt x="2065324" y="1683181"/>
                  </a:lnTo>
                  <a:lnTo>
                    <a:pt x="1880743" y="1683181"/>
                  </a:lnTo>
                  <a:lnTo>
                    <a:pt x="1880743" y="1499336"/>
                  </a:lnTo>
                  <a:lnTo>
                    <a:pt x="2065324" y="1499336"/>
                  </a:lnTo>
                  <a:lnTo>
                    <a:pt x="2065324" y="1496161"/>
                  </a:lnTo>
                  <a:lnTo>
                    <a:pt x="1880743" y="1496161"/>
                  </a:lnTo>
                  <a:lnTo>
                    <a:pt x="1880743" y="1312316"/>
                  </a:lnTo>
                  <a:lnTo>
                    <a:pt x="2065324" y="1312316"/>
                  </a:lnTo>
                  <a:lnTo>
                    <a:pt x="2065324" y="1309141"/>
                  </a:lnTo>
                  <a:lnTo>
                    <a:pt x="1880743" y="1309141"/>
                  </a:lnTo>
                  <a:lnTo>
                    <a:pt x="1880743" y="1125296"/>
                  </a:lnTo>
                  <a:lnTo>
                    <a:pt x="2065324" y="1125296"/>
                  </a:lnTo>
                  <a:lnTo>
                    <a:pt x="2065324" y="1122121"/>
                  </a:lnTo>
                  <a:lnTo>
                    <a:pt x="1880743" y="1122121"/>
                  </a:lnTo>
                  <a:lnTo>
                    <a:pt x="1880743" y="938276"/>
                  </a:lnTo>
                  <a:lnTo>
                    <a:pt x="2065324" y="938276"/>
                  </a:lnTo>
                  <a:lnTo>
                    <a:pt x="2065324" y="935101"/>
                  </a:lnTo>
                  <a:lnTo>
                    <a:pt x="1880743" y="935101"/>
                  </a:lnTo>
                  <a:lnTo>
                    <a:pt x="1880743" y="751255"/>
                  </a:lnTo>
                  <a:lnTo>
                    <a:pt x="2065324" y="751255"/>
                  </a:lnTo>
                  <a:lnTo>
                    <a:pt x="2065324" y="748080"/>
                  </a:lnTo>
                  <a:lnTo>
                    <a:pt x="1880743" y="748080"/>
                  </a:lnTo>
                  <a:lnTo>
                    <a:pt x="1880743" y="564235"/>
                  </a:lnTo>
                  <a:lnTo>
                    <a:pt x="2065324" y="564235"/>
                  </a:lnTo>
                  <a:lnTo>
                    <a:pt x="2065324" y="561060"/>
                  </a:lnTo>
                  <a:lnTo>
                    <a:pt x="1880743" y="561060"/>
                  </a:lnTo>
                  <a:lnTo>
                    <a:pt x="1880743" y="377215"/>
                  </a:lnTo>
                  <a:lnTo>
                    <a:pt x="2065324" y="377215"/>
                  </a:lnTo>
                  <a:lnTo>
                    <a:pt x="2065324" y="374040"/>
                  </a:lnTo>
                  <a:lnTo>
                    <a:pt x="1880743" y="374040"/>
                  </a:lnTo>
                  <a:lnTo>
                    <a:pt x="1880743" y="190195"/>
                  </a:lnTo>
                  <a:lnTo>
                    <a:pt x="2065324" y="190195"/>
                  </a:lnTo>
                  <a:lnTo>
                    <a:pt x="2065324" y="187020"/>
                  </a:lnTo>
                  <a:lnTo>
                    <a:pt x="1880743" y="187020"/>
                  </a:lnTo>
                  <a:lnTo>
                    <a:pt x="1880743" y="3175"/>
                  </a:lnTo>
                  <a:lnTo>
                    <a:pt x="2065324" y="3175"/>
                  </a:lnTo>
                  <a:lnTo>
                    <a:pt x="2065324" y="0"/>
                  </a:lnTo>
                  <a:lnTo>
                    <a:pt x="1880743" y="0"/>
                  </a:lnTo>
                  <a:lnTo>
                    <a:pt x="1877568" y="0"/>
                  </a:lnTo>
                  <a:lnTo>
                    <a:pt x="1877568" y="3175"/>
                  </a:lnTo>
                  <a:lnTo>
                    <a:pt x="1877568" y="1122121"/>
                  </a:lnTo>
                  <a:lnTo>
                    <a:pt x="1733994" y="1122121"/>
                  </a:lnTo>
                  <a:lnTo>
                    <a:pt x="1733994" y="1125296"/>
                  </a:lnTo>
                  <a:lnTo>
                    <a:pt x="1877568" y="1125296"/>
                  </a:lnTo>
                  <a:lnTo>
                    <a:pt x="1877568" y="1309141"/>
                  </a:lnTo>
                  <a:lnTo>
                    <a:pt x="1877568" y="2244242"/>
                  </a:lnTo>
                  <a:lnTo>
                    <a:pt x="1692986" y="2244242"/>
                  </a:lnTo>
                  <a:lnTo>
                    <a:pt x="1692986" y="2060397"/>
                  </a:lnTo>
                  <a:lnTo>
                    <a:pt x="1877568" y="2060397"/>
                  </a:lnTo>
                  <a:lnTo>
                    <a:pt x="1877568" y="2057222"/>
                  </a:lnTo>
                  <a:lnTo>
                    <a:pt x="1692986" y="2057222"/>
                  </a:lnTo>
                  <a:lnTo>
                    <a:pt x="1692986" y="1873377"/>
                  </a:lnTo>
                  <a:lnTo>
                    <a:pt x="1877568" y="1873377"/>
                  </a:lnTo>
                  <a:lnTo>
                    <a:pt x="1877568" y="1870202"/>
                  </a:lnTo>
                  <a:lnTo>
                    <a:pt x="1692986" y="1870202"/>
                  </a:lnTo>
                  <a:lnTo>
                    <a:pt x="1692986" y="1686356"/>
                  </a:lnTo>
                  <a:lnTo>
                    <a:pt x="1877568" y="1686356"/>
                  </a:lnTo>
                  <a:lnTo>
                    <a:pt x="1877568" y="1683181"/>
                  </a:lnTo>
                  <a:lnTo>
                    <a:pt x="1692986" y="1683181"/>
                  </a:lnTo>
                  <a:lnTo>
                    <a:pt x="1692986" y="1499336"/>
                  </a:lnTo>
                  <a:lnTo>
                    <a:pt x="1877568" y="1499336"/>
                  </a:lnTo>
                  <a:lnTo>
                    <a:pt x="1877568" y="1496161"/>
                  </a:lnTo>
                  <a:lnTo>
                    <a:pt x="1692986" y="1496161"/>
                  </a:lnTo>
                  <a:lnTo>
                    <a:pt x="1692986" y="1312316"/>
                  </a:lnTo>
                  <a:lnTo>
                    <a:pt x="1877568" y="1312316"/>
                  </a:lnTo>
                  <a:lnTo>
                    <a:pt x="1877568" y="1309141"/>
                  </a:lnTo>
                  <a:lnTo>
                    <a:pt x="1692986" y="1309141"/>
                  </a:lnTo>
                  <a:lnTo>
                    <a:pt x="1692986" y="1297978"/>
                  </a:lnTo>
                  <a:lnTo>
                    <a:pt x="1689811" y="1297978"/>
                  </a:lnTo>
                  <a:lnTo>
                    <a:pt x="1689811" y="2244242"/>
                  </a:lnTo>
                  <a:lnTo>
                    <a:pt x="1505229" y="2244242"/>
                  </a:lnTo>
                  <a:lnTo>
                    <a:pt x="1505229" y="2060397"/>
                  </a:lnTo>
                  <a:lnTo>
                    <a:pt x="1689811" y="2060397"/>
                  </a:lnTo>
                  <a:lnTo>
                    <a:pt x="1689811" y="2057222"/>
                  </a:lnTo>
                  <a:lnTo>
                    <a:pt x="1505229" y="2057222"/>
                  </a:lnTo>
                  <a:lnTo>
                    <a:pt x="1505229" y="1873377"/>
                  </a:lnTo>
                  <a:lnTo>
                    <a:pt x="1689811" y="1873377"/>
                  </a:lnTo>
                  <a:lnTo>
                    <a:pt x="1689811" y="1870202"/>
                  </a:lnTo>
                  <a:lnTo>
                    <a:pt x="1505229" y="1870202"/>
                  </a:lnTo>
                  <a:lnTo>
                    <a:pt x="1505229" y="1686356"/>
                  </a:lnTo>
                  <a:lnTo>
                    <a:pt x="1689811" y="1686356"/>
                  </a:lnTo>
                  <a:lnTo>
                    <a:pt x="1689811" y="1683181"/>
                  </a:lnTo>
                  <a:lnTo>
                    <a:pt x="1505229" y="1683181"/>
                  </a:lnTo>
                  <a:lnTo>
                    <a:pt x="1505229" y="1499336"/>
                  </a:lnTo>
                  <a:lnTo>
                    <a:pt x="1689811" y="1499336"/>
                  </a:lnTo>
                  <a:lnTo>
                    <a:pt x="1689811" y="1496161"/>
                  </a:lnTo>
                  <a:lnTo>
                    <a:pt x="1505229" y="1496161"/>
                  </a:lnTo>
                  <a:lnTo>
                    <a:pt x="1505229" y="1312316"/>
                  </a:lnTo>
                  <a:lnTo>
                    <a:pt x="1689811" y="1312316"/>
                  </a:lnTo>
                  <a:lnTo>
                    <a:pt x="1689811" y="1309141"/>
                  </a:lnTo>
                  <a:lnTo>
                    <a:pt x="1505229" y="1309141"/>
                  </a:lnTo>
                  <a:lnTo>
                    <a:pt x="1505229" y="1297978"/>
                  </a:lnTo>
                  <a:lnTo>
                    <a:pt x="1502054" y="1297978"/>
                  </a:lnTo>
                  <a:lnTo>
                    <a:pt x="1502054" y="2244242"/>
                  </a:lnTo>
                  <a:lnTo>
                    <a:pt x="1317472" y="2244242"/>
                  </a:lnTo>
                  <a:lnTo>
                    <a:pt x="1317472" y="2060397"/>
                  </a:lnTo>
                  <a:lnTo>
                    <a:pt x="1502054" y="2060397"/>
                  </a:lnTo>
                  <a:lnTo>
                    <a:pt x="1502054" y="2057222"/>
                  </a:lnTo>
                  <a:lnTo>
                    <a:pt x="1317472" y="2057222"/>
                  </a:lnTo>
                  <a:lnTo>
                    <a:pt x="1317472" y="1873377"/>
                  </a:lnTo>
                  <a:lnTo>
                    <a:pt x="1502054" y="1873377"/>
                  </a:lnTo>
                  <a:lnTo>
                    <a:pt x="1502054" y="1870202"/>
                  </a:lnTo>
                  <a:lnTo>
                    <a:pt x="1317472" y="1870202"/>
                  </a:lnTo>
                  <a:lnTo>
                    <a:pt x="1317472" y="1686356"/>
                  </a:lnTo>
                  <a:lnTo>
                    <a:pt x="1502054" y="1686356"/>
                  </a:lnTo>
                  <a:lnTo>
                    <a:pt x="1502054" y="1683181"/>
                  </a:lnTo>
                  <a:lnTo>
                    <a:pt x="1317472" y="1683181"/>
                  </a:lnTo>
                  <a:lnTo>
                    <a:pt x="1317472" y="1499336"/>
                  </a:lnTo>
                  <a:lnTo>
                    <a:pt x="1502054" y="1499336"/>
                  </a:lnTo>
                  <a:lnTo>
                    <a:pt x="1502054" y="1496161"/>
                  </a:lnTo>
                  <a:lnTo>
                    <a:pt x="1317472" y="1496161"/>
                  </a:lnTo>
                  <a:lnTo>
                    <a:pt x="1317472" y="1312316"/>
                  </a:lnTo>
                  <a:lnTo>
                    <a:pt x="1502054" y="1312316"/>
                  </a:lnTo>
                  <a:lnTo>
                    <a:pt x="1502054" y="1309141"/>
                  </a:lnTo>
                  <a:lnTo>
                    <a:pt x="1317472" y="1309141"/>
                  </a:lnTo>
                  <a:lnTo>
                    <a:pt x="1317472" y="1125296"/>
                  </a:lnTo>
                  <a:lnTo>
                    <a:pt x="1487487" y="1125296"/>
                  </a:lnTo>
                  <a:lnTo>
                    <a:pt x="1487487" y="1122121"/>
                  </a:lnTo>
                  <a:lnTo>
                    <a:pt x="1317472" y="1122121"/>
                  </a:lnTo>
                  <a:lnTo>
                    <a:pt x="1317472" y="938276"/>
                  </a:lnTo>
                  <a:lnTo>
                    <a:pt x="1502054" y="938276"/>
                  </a:lnTo>
                  <a:lnTo>
                    <a:pt x="1502054" y="966787"/>
                  </a:lnTo>
                  <a:lnTo>
                    <a:pt x="1505229" y="966787"/>
                  </a:lnTo>
                  <a:lnTo>
                    <a:pt x="1505229" y="938276"/>
                  </a:lnTo>
                  <a:lnTo>
                    <a:pt x="1689811" y="938276"/>
                  </a:lnTo>
                  <a:lnTo>
                    <a:pt x="1689811" y="966787"/>
                  </a:lnTo>
                  <a:lnTo>
                    <a:pt x="1692986" y="966787"/>
                  </a:lnTo>
                  <a:lnTo>
                    <a:pt x="1692986" y="938276"/>
                  </a:lnTo>
                  <a:lnTo>
                    <a:pt x="1877568" y="938276"/>
                  </a:lnTo>
                  <a:lnTo>
                    <a:pt x="1877568" y="935101"/>
                  </a:lnTo>
                  <a:lnTo>
                    <a:pt x="1692986" y="935101"/>
                  </a:lnTo>
                  <a:lnTo>
                    <a:pt x="1692986" y="751255"/>
                  </a:lnTo>
                  <a:lnTo>
                    <a:pt x="1877568" y="751255"/>
                  </a:lnTo>
                  <a:lnTo>
                    <a:pt x="1877568" y="748080"/>
                  </a:lnTo>
                  <a:lnTo>
                    <a:pt x="1692986" y="748080"/>
                  </a:lnTo>
                  <a:lnTo>
                    <a:pt x="1692986" y="564235"/>
                  </a:lnTo>
                  <a:lnTo>
                    <a:pt x="1877568" y="564235"/>
                  </a:lnTo>
                  <a:lnTo>
                    <a:pt x="1877568" y="561060"/>
                  </a:lnTo>
                  <a:lnTo>
                    <a:pt x="1692986" y="561060"/>
                  </a:lnTo>
                  <a:lnTo>
                    <a:pt x="1692986" y="377215"/>
                  </a:lnTo>
                  <a:lnTo>
                    <a:pt x="1877568" y="377215"/>
                  </a:lnTo>
                  <a:lnTo>
                    <a:pt x="1877568" y="374040"/>
                  </a:lnTo>
                  <a:lnTo>
                    <a:pt x="1692986" y="374040"/>
                  </a:lnTo>
                  <a:lnTo>
                    <a:pt x="1692986" y="190195"/>
                  </a:lnTo>
                  <a:lnTo>
                    <a:pt x="1877568" y="190195"/>
                  </a:lnTo>
                  <a:lnTo>
                    <a:pt x="1877568" y="187020"/>
                  </a:lnTo>
                  <a:lnTo>
                    <a:pt x="1692986" y="187020"/>
                  </a:lnTo>
                  <a:lnTo>
                    <a:pt x="1692986" y="3175"/>
                  </a:lnTo>
                  <a:lnTo>
                    <a:pt x="1877568" y="3175"/>
                  </a:lnTo>
                  <a:lnTo>
                    <a:pt x="1877568" y="0"/>
                  </a:lnTo>
                  <a:lnTo>
                    <a:pt x="1692986" y="0"/>
                  </a:lnTo>
                  <a:lnTo>
                    <a:pt x="1689811" y="0"/>
                  </a:lnTo>
                  <a:lnTo>
                    <a:pt x="1689811" y="3175"/>
                  </a:lnTo>
                  <a:lnTo>
                    <a:pt x="1689811" y="935101"/>
                  </a:lnTo>
                  <a:lnTo>
                    <a:pt x="1505229" y="935101"/>
                  </a:lnTo>
                  <a:lnTo>
                    <a:pt x="1505229" y="751255"/>
                  </a:lnTo>
                  <a:lnTo>
                    <a:pt x="1689811" y="751255"/>
                  </a:lnTo>
                  <a:lnTo>
                    <a:pt x="1689811" y="748080"/>
                  </a:lnTo>
                  <a:lnTo>
                    <a:pt x="1505229" y="748080"/>
                  </a:lnTo>
                  <a:lnTo>
                    <a:pt x="1505229" y="564235"/>
                  </a:lnTo>
                  <a:lnTo>
                    <a:pt x="1689811" y="564235"/>
                  </a:lnTo>
                  <a:lnTo>
                    <a:pt x="1689811" y="561060"/>
                  </a:lnTo>
                  <a:lnTo>
                    <a:pt x="1505229" y="561060"/>
                  </a:lnTo>
                  <a:lnTo>
                    <a:pt x="1505229" y="377215"/>
                  </a:lnTo>
                  <a:lnTo>
                    <a:pt x="1689811" y="377215"/>
                  </a:lnTo>
                  <a:lnTo>
                    <a:pt x="1689811" y="374040"/>
                  </a:lnTo>
                  <a:lnTo>
                    <a:pt x="1505229" y="374040"/>
                  </a:lnTo>
                  <a:lnTo>
                    <a:pt x="1505229" y="190195"/>
                  </a:lnTo>
                  <a:lnTo>
                    <a:pt x="1689811" y="190195"/>
                  </a:lnTo>
                  <a:lnTo>
                    <a:pt x="1689811" y="187020"/>
                  </a:lnTo>
                  <a:lnTo>
                    <a:pt x="1505229" y="187020"/>
                  </a:lnTo>
                  <a:lnTo>
                    <a:pt x="1505229" y="3175"/>
                  </a:lnTo>
                  <a:lnTo>
                    <a:pt x="1689811" y="3175"/>
                  </a:lnTo>
                  <a:lnTo>
                    <a:pt x="1689811" y="0"/>
                  </a:lnTo>
                  <a:lnTo>
                    <a:pt x="1505229" y="0"/>
                  </a:lnTo>
                  <a:lnTo>
                    <a:pt x="1502054" y="0"/>
                  </a:lnTo>
                  <a:lnTo>
                    <a:pt x="1502054" y="3175"/>
                  </a:lnTo>
                  <a:lnTo>
                    <a:pt x="1502054" y="935101"/>
                  </a:lnTo>
                  <a:lnTo>
                    <a:pt x="1317472" y="935101"/>
                  </a:lnTo>
                  <a:lnTo>
                    <a:pt x="1317472" y="751255"/>
                  </a:lnTo>
                  <a:lnTo>
                    <a:pt x="1502054" y="751255"/>
                  </a:lnTo>
                  <a:lnTo>
                    <a:pt x="1502054" y="748080"/>
                  </a:lnTo>
                  <a:lnTo>
                    <a:pt x="1317472" y="748080"/>
                  </a:lnTo>
                  <a:lnTo>
                    <a:pt x="1317472" y="564235"/>
                  </a:lnTo>
                  <a:lnTo>
                    <a:pt x="1502054" y="564235"/>
                  </a:lnTo>
                  <a:lnTo>
                    <a:pt x="1502054" y="561060"/>
                  </a:lnTo>
                  <a:lnTo>
                    <a:pt x="1317472" y="561060"/>
                  </a:lnTo>
                  <a:lnTo>
                    <a:pt x="1317472" y="377215"/>
                  </a:lnTo>
                  <a:lnTo>
                    <a:pt x="1502054" y="377215"/>
                  </a:lnTo>
                  <a:lnTo>
                    <a:pt x="1502054" y="374040"/>
                  </a:lnTo>
                  <a:lnTo>
                    <a:pt x="1317472" y="374040"/>
                  </a:lnTo>
                  <a:lnTo>
                    <a:pt x="1317472" y="190195"/>
                  </a:lnTo>
                  <a:lnTo>
                    <a:pt x="1502054" y="190195"/>
                  </a:lnTo>
                  <a:lnTo>
                    <a:pt x="1502054" y="187020"/>
                  </a:lnTo>
                  <a:lnTo>
                    <a:pt x="1317472" y="187020"/>
                  </a:lnTo>
                  <a:lnTo>
                    <a:pt x="1317472" y="3175"/>
                  </a:lnTo>
                  <a:lnTo>
                    <a:pt x="1502054" y="3175"/>
                  </a:lnTo>
                  <a:lnTo>
                    <a:pt x="1502054" y="0"/>
                  </a:lnTo>
                  <a:lnTo>
                    <a:pt x="1317472" y="0"/>
                  </a:lnTo>
                  <a:lnTo>
                    <a:pt x="1314297" y="0"/>
                  </a:lnTo>
                  <a:lnTo>
                    <a:pt x="1314297" y="3175"/>
                  </a:lnTo>
                  <a:lnTo>
                    <a:pt x="1314297" y="2244242"/>
                  </a:lnTo>
                  <a:lnTo>
                    <a:pt x="1129715" y="2244242"/>
                  </a:lnTo>
                  <a:lnTo>
                    <a:pt x="1129715" y="2060397"/>
                  </a:lnTo>
                  <a:lnTo>
                    <a:pt x="1314297" y="2060397"/>
                  </a:lnTo>
                  <a:lnTo>
                    <a:pt x="1314297" y="2057222"/>
                  </a:lnTo>
                  <a:lnTo>
                    <a:pt x="1129715" y="2057222"/>
                  </a:lnTo>
                  <a:lnTo>
                    <a:pt x="1129715" y="1873377"/>
                  </a:lnTo>
                  <a:lnTo>
                    <a:pt x="1314297" y="1873377"/>
                  </a:lnTo>
                  <a:lnTo>
                    <a:pt x="1314297" y="1870202"/>
                  </a:lnTo>
                  <a:lnTo>
                    <a:pt x="1129715" y="1870202"/>
                  </a:lnTo>
                  <a:lnTo>
                    <a:pt x="1129715" y="1686356"/>
                  </a:lnTo>
                  <a:lnTo>
                    <a:pt x="1314297" y="1686356"/>
                  </a:lnTo>
                  <a:lnTo>
                    <a:pt x="1314297" y="1683181"/>
                  </a:lnTo>
                  <a:lnTo>
                    <a:pt x="1129715" y="1683181"/>
                  </a:lnTo>
                  <a:lnTo>
                    <a:pt x="1129715" y="1499336"/>
                  </a:lnTo>
                  <a:lnTo>
                    <a:pt x="1314297" y="1499336"/>
                  </a:lnTo>
                  <a:lnTo>
                    <a:pt x="1314297" y="1496161"/>
                  </a:lnTo>
                  <a:lnTo>
                    <a:pt x="1129715" y="1496161"/>
                  </a:lnTo>
                  <a:lnTo>
                    <a:pt x="1129715" y="1312316"/>
                  </a:lnTo>
                  <a:lnTo>
                    <a:pt x="1314297" y="1312316"/>
                  </a:lnTo>
                  <a:lnTo>
                    <a:pt x="1314297" y="1309141"/>
                  </a:lnTo>
                  <a:lnTo>
                    <a:pt x="1129715" y="1309141"/>
                  </a:lnTo>
                  <a:lnTo>
                    <a:pt x="1129715" y="1125296"/>
                  </a:lnTo>
                  <a:lnTo>
                    <a:pt x="1314297" y="1125296"/>
                  </a:lnTo>
                  <a:lnTo>
                    <a:pt x="1314297" y="1122121"/>
                  </a:lnTo>
                  <a:lnTo>
                    <a:pt x="1129715" y="1122121"/>
                  </a:lnTo>
                  <a:lnTo>
                    <a:pt x="1129715" y="938276"/>
                  </a:lnTo>
                  <a:lnTo>
                    <a:pt x="1314297" y="938276"/>
                  </a:lnTo>
                  <a:lnTo>
                    <a:pt x="1314297" y="935101"/>
                  </a:lnTo>
                  <a:lnTo>
                    <a:pt x="1129715" y="935101"/>
                  </a:lnTo>
                  <a:lnTo>
                    <a:pt x="1129715" y="751255"/>
                  </a:lnTo>
                  <a:lnTo>
                    <a:pt x="1314297" y="751255"/>
                  </a:lnTo>
                  <a:lnTo>
                    <a:pt x="1314297" y="748080"/>
                  </a:lnTo>
                  <a:lnTo>
                    <a:pt x="1129715" y="748080"/>
                  </a:lnTo>
                  <a:lnTo>
                    <a:pt x="1129715" y="564235"/>
                  </a:lnTo>
                  <a:lnTo>
                    <a:pt x="1314297" y="564235"/>
                  </a:lnTo>
                  <a:lnTo>
                    <a:pt x="1314297" y="561060"/>
                  </a:lnTo>
                  <a:lnTo>
                    <a:pt x="1129715" y="561060"/>
                  </a:lnTo>
                  <a:lnTo>
                    <a:pt x="1129715" y="377215"/>
                  </a:lnTo>
                  <a:lnTo>
                    <a:pt x="1314297" y="377215"/>
                  </a:lnTo>
                  <a:lnTo>
                    <a:pt x="1314297" y="374040"/>
                  </a:lnTo>
                  <a:lnTo>
                    <a:pt x="1129715" y="374040"/>
                  </a:lnTo>
                  <a:lnTo>
                    <a:pt x="1129715" y="190195"/>
                  </a:lnTo>
                  <a:lnTo>
                    <a:pt x="1314297" y="190195"/>
                  </a:lnTo>
                  <a:lnTo>
                    <a:pt x="1314297" y="187020"/>
                  </a:lnTo>
                  <a:lnTo>
                    <a:pt x="1129715" y="187020"/>
                  </a:lnTo>
                  <a:lnTo>
                    <a:pt x="1129715" y="3175"/>
                  </a:lnTo>
                  <a:lnTo>
                    <a:pt x="1314297" y="3175"/>
                  </a:lnTo>
                  <a:lnTo>
                    <a:pt x="1314297" y="0"/>
                  </a:lnTo>
                  <a:lnTo>
                    <a:pt x="1129715" y="0"/>
                  </a:lnTo>
                  <a:lnTo>
                    <a:pt x="1126540" y="0"/>
                  </a:lnTo>
                  <a:lnTo>
                    <a:pt x="1126540" y="3175"/>
                  </a:lnTo>
                  <a:lnTo>
                    <a:pt x="1126540" y="748080"/>
                  </a:lnTo>
                  <a:lnTo>
                    <a:pt x="997394" y="748080"/>
                  </a:lnTo>
                  <a:lnTo>
                    <a:pt x="997394" y="751255"/>
                  </a:lnTo>
                  <a:lnTo>
                    <a:pt x="1126540" y="751255"/>
                  </a:lnTo>
                  <a:lnTo>
                    <a:pt x="1126540" y="935101"/>
                  </a:lnTo>
                  <a:lnTo>
                    <a:pt x="997394" y="935101"/>
                  </a:lnTo>
                  <a:lnTo>
                    <a:pt x="997394" y="938276"/>
                  </a:lnTo>
                  <a:lnTo>
                    <a:pt x="1126540" y="938276"/>
                  </a:lnTo>
                  <a:lnTo>
                    <a:pt x="1126540" y="1122121"/>
                  </a:lnTo>
                  <a:lnTo>
                    <a:pt x="1126540" y="2244242"/>
                  </a:lnTo>
                  <a:lnTo>
                    <a:pt x="941959" y="2244242"/>
                  </a:lnTo>
                  <a:lnTo>
                    <a:pt x="941959" y="2060397"/>
                  </a:lnTo>
                  <a:lnTo>
                    <a:pt x="1126540" y="2060397"/>
                  </a:lnTo>
                  <a:lnTo>
                    <a:pt x="1126540" y="2057222"/>
                  </a:lnTo>
                  <a:lnTo>
                    <a:pt x="941959" y="2057222"/>
                  </a:lnTo>
                  <a:lnTo>
                    <a:pt x="941959" y="1873377"/>
                  </a:lnTo>
                  <a:lnTo>
                    <a:pt x="1126540" y="1873377"/>
                  </a:lnTo>
                  <a:lnTo>
                    <a:pt x="1126540" y="1870202"/>
                  </a:lnTo>
                  <a:lnTo>
                    <a:pt x="941959" y="1870202"/>
                  </a:lnTo>
                  <a:lnTo>
                    <a:pt x="941959" y="1686356"/>
                  </a:lnTo>
                  <a:lnTo>
                    <a:pt x="1126540" y="1686356"/>
                  </a:lnTo>
                  <a:lnTo>
                    <a:pt x="1126540" y="1683181"/>
                  </a:lnTo>
                  <a:lnTo>
                    <a:pt x="941959" y="1683181"/>
                  </a:lnTo>
                  <a:lnTo>
                    <a:pt x="941959" y="1499336"/>
                  </a:lnTo>
                  <a:lnTo>
                    <a:pt x="1126540" y="1499336"/>
                  </a:lnTo>
                  <a:lnTo>
                    <a:pt x="1126540" y="1496161"/>
                  </a:lnTo>
                  <a:lnTo>
                    <a:pt x="941959" y="1496161"/>
                  </a:lnTo>
                  <a:lnTo>
                    <a:pt x="941959" y="1312316"/>
                  </a:lnTo>
                  <a:lnTo>
                    <a:pt x="1126540" y="1312316"/>
                  </a:lnTo>
                  <a:lnTo>
                    <a:pt x="1126540" y="1309141"/>
                  </a:lnTo>
                  <a:lnTo>
                    <a:pt x="941959" y="1309141"/>
                  </a:lnTo>
                  <a:lnTo>
                    <a:pt x="941959" y="1125296"/>
                  </a:lnTo>
                  <a:lnTo>
                    <a:pt x="1126540" y="1125296"/>
                  </a:lnTo>
                  <a:lnTo>
                    <a:pt x="1126540" y="1122121"/>
                  </a:lnTo>
                  <a:lnTo>
                    <a:pt x="941959" y="1122121"/>
                  </a:lnTo>
                  <a:lnTo>
                    <a:pt x="941959" y="1031278"/>
                  </a:lnTo>
                  <a:lnTo>
                    <a:pt x="938784" y="1031278"/>
                  </a:lnTo>
                  <a:lnTo>
                    <a:pt x="938784" y="2244242"/>
                  </a:lnTo>
                  <a:lnTo>
                    <a:pt x="754202" y="2244242"/>
                  </a:lnTo>
                  <a:lnTo>
                    <a:pt x="754202" y="2060397"/>
                  </a:lnTo>
                  <a:lnTo>
                    <a:pt x="938784" y="2060397"/>
                  </a:lnTo>
                  <a:lnTo>
                    <a:pt x="938784" y="2057222"/>
                  </a:lnTo>
                  <a:lnTo>
                    <a:pt x="754202" y="2057222"/>
                  </a:lnTo>
                  <a:lnTo>
                    <a:pt x="754202" y="1873377"/>
                  </a:lnTo>
                  <a:lnTo>
                    <a:pt x="938784" y="1873377"/>
                  </a:lnTo>
                  <a:lnTo>
                    <a:pt x="938784" y="1870202"/>
                  </a:lnTo>
                  <a:lnTo>
                    <a:pt x="754202" y="1870202"/>
                  </a:lnTo>
                  <a:lnTo>
                    <a:pt x="754202" y="1686356"/>
                  </a:lnTo>
                  <a:lnTo>
                    <a:pt x="938784" y="1686356"/>
                  </a:lnTo>
                  <a:lnTo>
                    <a:pt x="938784" y="1683181"/>
                  </a:lnTo>
                  <a:lnTo>
                    <a:pt x="754202" y="1683181"/>
                  </a:lnTo>
                  <a:lnTo>
                    <a:pt x="754202" y="1499336"/>
                  </a:lnTo>
                  <a:lnTo>
                    <a:pt x="938784" y="1499336"/>
                  </a:lnTo>
                  <a:lnTo>
                    <a:pt x="938784" y="1496161"/>
                  </a:lnTo>
                  <a:lnTo>
                    <a:pt x="754202" y="1496161"/>
                  </a:lnTo>
                  <a:lnTo>
                    <a:pt x="754202" y="1312316"/>
                  </a:lnTo>
                  <a:lnTo>
                    <a:pt x="938784" y="1312316"/>
                  </a:lnTo>
                  <a:lnTo>
                    <a:pt x="938784" y="1309141"/>
                  </a:lnTo>
                  <a:lnTo>
                    <a:pt x="754202" y="1309141"/>
                  </a:lnTo>
                  <a:lnTo>
                    <a:pt x="754202" y="1125296"/>
                  </a:lnTo>
                  <a:lnTo>
                    <a:pt x="938784" y="1125296"/>
                  </a:lnTo>
                  <a:lnTo>
                    <a:pt x="938784" y="1122121"/>
                  </a:lnTo>
                  <a:lnTo>
                    <a:pt x="754202" y="1122121"/>
                  </a:lnTo>
                  <a:lnTo>
                    <a:pt x="754202" y="1031278"/>
                  </a:lnTo>
                  <a:lnTo>
                    <a:pt x="751027" y="1031278"/>
                  </a:lnTo>
                  <a:lnTo>
                    <a:pt x="751027" y="2244242"/>
                  </a:lnTo>
                  <a:lnTo>
                    <a:pt x="566445" y="2244242"/>
                  </a:lnTo>
                  <a:lnTo>
                    <a:pt x="566445" y="2060397"/>
                  </a:lnTo>
                  <a:lnTo>
                    <a:pt x="751027" y="2060397"/>
                  </a:lnTo>
                  <a:lnTo>
                    <a:pt x="751027" y="2057222"/>
                  </a:lnTo>
                  <a:lnTo>
                    <a:pt x="566445" y="2057222"/>
                  </a:lnTo>
                  <a:lnTo>
                    <a:pt x="566445" y="1873377"/>
                  </a:lnTo>
                  <a:lnTo>
                    <a:pt x="751027" y="1873377"/>
                  </a:lnTo>
                  <a:lnTo>
                    <a:pt x="751027" y="1870202"/>
                  </a:lnTo>
                  <a:lnTo>
                    <a:pt x="566445" y="1870202"/>
                  </a:lnTo>
                  <a:lnTo>
                    <a:pt x="566445" y="1686356"/>
                  </a:lnTo>
                  <a:lnTo>
                    <a:pt x="751027" y="1686356"/>
                  </a:lnTo>
                  <a:lnTo>
                    <a:pt x="751027" y="1683181"/>
                  </a:lnTo>
                  <a:lnTo>
                    <a:pt x="566445" y="1683181"/>
                  </a:lnTo>
                  <a:lnTo>
                    <a:pt x="566445" y="1499336"/>
                  </a:lnTo>
                  <a:lnTo>
                    <a:pt x="751027" y="1499336"/>
                  </a:lnTo>
                  <a:lnTo>
                    <a:pt x="751027" y="1496161"/>
                  </a:lnTo>
                  <a:lnTo>
                    <a:pt x="566445" y="1496161"/>
                  </a:lnTo>
                  <a:lnTo>
                    <a:pt x="566445" y="1312316"/>
                  </a:lnTo>
                  <a:lnTo>
                    <a:pt x="751027" y="1312316"/>
                  </a:lnTo>
                  <a:lnTo>
                    <a:pt x="751027" y="1309141"/>
                  </a:lnTo>
                  <a:lnTo>
                    <a:pt x="566445" y="1309141"/>
                  </a:lnTo>
                  <a:lnTo>
                    <a:pt x="566445" y="1125296"/>
                  </a:lnTo>
                  <a:lnTo>
                    <a:pt x="751027" y="1125296"/>
                  </a:lnTo>
                  <a:lnTo>
                    <a:pt x="751027" y="1122121"/>
                  </a:lnTo>
                  <a:lnTo>
                    <a:pt x="566445" y="1122121"/>
                  </a:lnTo>
                  <a:lnTo>
                    <a:pt x="566445" y="938276"/>
                  </a:lnTo>
                  <a:lnTo>
                    <a:pt x="750887" y="938276"/>
                  </a:lnTo>
                  <a:lnTo>
                    <a:pt x="750887" y="935101"/>
                  </a:lnTo>
                  <a:lnTo>
                    <a:pt x="566445" y="935101"/>
                  </a:lnTo>
                  <a:lnTo>
                    <a:pt x="566445" y="751255"/>
                  </a:lnTo>
                  <a:lnTo>
                    <a:pt x="750887" y="751255"/>
                  </a:lnTo>
                  <a:lnTo>
                    <a:pt x="750887" y="748080"/>
                  </a:lnTo>
                  <a:lnTo>
                    <a:pt x="566445" y="748080"/>
                  </a:lnTo>
                  <a:lnTo>
                    <a:pt x="566445" y="564235"/>
                  </a:lnTo>
                  <a:lnTo>
                    <a:pt x="751027" y="564235"/>
                  </a:lnTo>
                  <a:lnTo>
                    <a:pt x="751027" y="700087"/>
                  </a:lnTo>
                  <a:lnTo>
                    <a:pt x="754202" y="700087"/>
                  </a:lnTo>
                  <a:lnTo>
                    <a:pt x="754202" y="564235"/>
                  </a:lnTo>
                  <a:lnTo>
                    <a:pt x="938784" y="564235"/>
                  </a:lnTo>
                  <a:lnTo>
                    <a:pt x="938784" y="700087"/>
                  </a:lnTo>
                  <a:lnTo>
                    <a:pt x="941959" y="700087"/>
                  </a:lnTo>
                  <a:lnTo>
                    <a:pt x="941959" y="564235"/>
                  </a:lnTo>
                  <a:lnTo>
                    <a:pt x="1126540" y="564235"/>
                  </a:lnTo>
                  <a:lnTo>
                    <a:pt x="1126540" y="561060"/>
                  </a:lnTo>
                  <a:lnTo>
                    <a:pt x="941959" y="561060"/>
                  </a:lnTo>
                  <a:lnTo>
                    <a:pt x="941959" y="377215"/>
                  </a:lnTo>
                  <a:lnTo>
                    <a:pt x="1126540" y="377215"/>
                  </a:lnTo>
                  <a:lnTo>
                    <a:pt x="1126540" y="374040"/>
                  </a:lnTo>
                  <a:lnTo>
                    <a:pt x="941959" y="374040"/>
                  </a:lnTo>
                  <a:lnTo>
                    <a:pt x="941959" y="190195"/>
                  </a:lnTo>
                  <a:lnTo>
                    <a:pt x="1126540" y="190195"/>
                  </a:lnTo>
                  <a:lnTo>
                    <a:pt x="1126540" y="187020"/>
                  </a:lnTo>
                  <a:lnTo>
                    <a:pt x="941959" y="187020"/>
                  </a:lnTo>
                  <a:lnTo>
                    <a:pt x="941959" y="3175"/>
                  </a:lnTo>
                  <a:lnTo>
                    <a:pt x="1126540" y="3175"/>
                  </a:lnTo>
                  <a:lnTo>
                    <a:pt x="1126540" y="0"/>
                  </a:lnTo>
                  <a:lnTo>
                    <a:pt x="941959" y="0"/>
                  </a:lnTo>
                  <a:lnTo>
                    <a:pt x="938784" y="0"/>
                  </a:lnTo>
                  <a:lnTo>
                    <a:pt x="938784" y="3175"/>
                  </a:lnTo>
                  <a:lnTo>
                    <a:pt x="938784" y="561060"/>
                  </a:lnTo>
                  <a:lnTo>
                    <a:pt x="754202" y="561060"/>
                  </a:lnTo>
                  <a:lnTo>
                    <a:pt x="754202" y="377215"/>
                  </a:lnTo>
                  <a:lnTo>
                    <a:pt x="938784" y="377215"/>
                  </a:lnTo>
                  <a:lnTo>
                    <a:pt x="938784" y="374040"/>
                  </a:lnTo>
                  <a:lnTo>
                    <a:pt x="754202" y="374040"/>
                  </a:lnTo>
                  <a:lnTo>
                    <a:pt x="754202" y="190195"/>
                  </a:lnTo>
                  <a:lnTo>
                    <a:pt x="938784" y="190195"/>
                  </a:lnTo>
                  <a:lnTo>
                    <a:pt x="938784" y="187020"/>
                  </a:lnTo>
                  <a:lnTo>
                    <a:pt x="754202" y="187020"/>
                  </a:lnTo>
                  <a:lnTo>
                    <a:pt x="754202" y="3175"/>
                  </a:lnTo>
                  <a:lnTo>
                    <a:pt x="938784" y="3175"/>
                  </a:lnTo>
                  <a:lnTo>
                    <a:pt x="938784" y="0"/>
                  </a:lnTo>
                  <a:lnTo>
                    <a:pt x="754202" y="0"/>
                  </a:lnTo>
                  <a:lnTo>
                    <a:pt x="751027" y="0"/>
                  </a:lnTo>
                  <a:lnTo>
                    <a:pt x="751027" y="3175"/>
                  </a:lnTo>
                  <a:lnTo>
                    <a:pt x="751027" y="561060"/>
                  </a:lnTo>
                  <a:lnTo>
                    <a:pt x="566445" y="561060"/>
                  </a:lnTo>
                  <a:lnTo>
                    <a:pt x="566445" y="377215"/>
                  </a:lnTo>
                  <a:lnTo>
                    <a:pt x="751027" y="377215"/>
                  </a:lnTo>
                  <a:lnTo>
                    <a:pt x="751027" y="374040"/>
                  </a:lnTo>
                  <a:lnTo>
                    <a:pt x="566445" y="374040"/>
                  </a:lnTo>
                  <a:lnTo>
                    <a:pt x="566445" y="190195"/>
                  </a:lnTo>
                  <a:lnTo>
                    <a:pt x="751027" y="190195"/>
                  </a:lnTo>
                  <a:lnTo>
                    <a:pt x="751027" y="187020"/>
                  </a:lnTo>
                  <a:lnTo>
                    <a:pt x="566445" y="187020"/>
                  </a:lnTo>
                  <a:lnTo>
                    <a:pt x="566445" y="3175"/>
                  </a:lnTo>
                  <a:lnTo>
                    <a:pt x="751027" y="3175"/>
                  </a:lnTo>
                  <a:lnTo>
                    <a:pt x="751027" y="0"/>
                  </a:lnTo>
                  <a:lnTo>
                    <a:pt x="566445" y="0"/>
                  </a:lnTo>
                  <a:lnTo>
                    <a:pt x="563270" y="0"/>
                  </a:lnTo>
                  <a:lnTo>
                    <a:pt x="563270" y="3175"/>
                  </a:lnTo>
                  <a:lnTo>
                    <a:pt x="563270" y="2244242"/>
                  </a:lnTo>
                  <a:lnTo>
                    <a:pt x="378688" y="2244242"/>
                  </a:lnTo>
                  <a:lnTo>
                    <a:pt x="378688" y="2060397"/>
                  </a:lnTo>
                  <a:lnTo>
                    <a:pt x="563270" y="2060397"/>
                  </a:lnTo>
                  <a:lnTo>
                    <a:pt x="563270" y="2057222"/>
                  </a:lnTo>
                  <a:lnTo>
                    <a:pt x="378688" y="2057222"/>
                  </a:lnTo>
                  <a:lnTo>
                    <a:pt x="378688" y="1873377"/>
                  </a:lnTo>
                  <a:lnTo>
                    <a:pt x="563270" y="1873377"/>
                  </a:lnTo>
                  <a:lnTo>
                    <a:pt x="563270" y="1870202"/>
                  </a:lnTo>
                  <a:lnTo>
                    <a:pt x="378688" y="1870202"/>
                  </a:lnTo>
                  <a:lnTo>
                    <a:pt x="378688" y="1686356"/>
                  </a:lnTo>
                  <a:lnTo>
                    <a:pt x="563270" y="1686356"/>
                  </a:lnTo>
                  <a:lnTo>
                    <a:pt x="563270" y="1683181"/>
                  </a:lnTo>
                  <a:lnTo>
                    <a:pt x="378688" y="1683181"/>
                  </a:lnTo>
                  <a:lnTo>
                    <a:pt x="378688" y="1499336"/>
                  </a:lnTo>
                  <a:lnTo>
                    <a:pt x="563270" y="1499336"/>
                  </a:lnTo>
                  <a:lnTo>
                    <a:pt x="563270" y="1496161"/>
                  </a:lnTo>
                  <a:lnTo>
                    <a:pt x="378688" y="1496161"/>
                  </a:lnTo>
                  <a:lnTo>
                    <a:pt x="378688" y="1312316"/>
                  </a:lnTo>
                  <a:lnTo>
                    <a:pt x="563270" y="1312316"/>
                  </a:lnTo>
                  <a:lnTo>
                    <a:pt x="563270" y="1309141"/>
                  </a:lnTo>
                  <a:lnTo>
                    <a:pt x="378688" y="1309141"/>
                  </a:lnTo>
                  <a:lnTo>
                    <a:pt x="378688" y="1125296"/>
                  </a:lnTo>
                  <a:lnTo>
                    <a:pt x="563270" y="1125296"/>
                  </a:lnTo>
                  <a:lnTo>
                    <a:pt x="563270" y="1122121"/>
                  </a:lnTo>
                  <a:lnTo>
                    <a:pt x="378688" y="1122121"/>
                  </a:lnTo>
                  <a:lnTo>
                    <a:pt x="378688" y="938276"/>
                  </a:lnTo>
                  <a:lnTo>
                    <a:pt x="563270" y="938276"/>
                  </a:lnTo>
                  <a:lnTo>
                    <a:pt x="563270" y="935101"/>
                  </a:lnTo>
                  <a:lnTo>
                    <a:pt x="378688" y="935101"/>
                  </a:lnTo>
                  <a:lnTo>
                    <a:pt x="378688" y="751255"/>
                  </a:lnTo>
                  <a:lnTo>
                    <a:pt x="563270" y="751255"/>
                  </a:lnTo>
                  <a:lnTo>
                    <a:pt x="563270" y="748080"/>
                  </a:lnTo>
                  <a:lnTo>
                    <a:pt x="378688" y="748080"/>
                  </a:lnTo>
                  <a:lnTo>
                    <a:pt x="378688" y="564235"/>
                  </a:lnTo>
                  <a:lnTo>
                    <a:pt x="563270" y="564235"/>
                  </a:lnTo>
                  <a:lnTo>
                    <a:pt x="563270" y="561060"/>
                  </a:lnTo>
                  <a:lnTo>
                    <a:pt x="378688" y="561060"/>
                  </a:lnTo>
                  <a:lnTo>
                    <a:pt x="378688" y="377215"/>
                  </a:lnTo>
                  <a:lnTo>
                    <a:pt x="563270" y="377215"/>
                  </a:lnTo>
                  <a:lnTo>
                    <a:pt x="563270" y="374040"/>
                  </a:lnTo>
                  <a:lnTo>
                    <a:pt x="378688" y="374040"/>
                  </a:lnTo>
                  <a:lnTo>
                    <a:pt x="378688" y="190195"/>
                  </a:lnTo>
                  <a:lnTo>
                    <a:pt x="563270" y="190195"/>
                  </a:lnTo>
                  <a:lnTo>
                    <a:pt x="563270" y="187020"/>
                  </a:lnTo>
                  <a:lnTo>
                    <a:pt x="378688" y="187020"/>
                  </a:lnTo>
                  <a:lnTo>
                    <a:pt x="378688" y="3175"/>
                  </a:lnTo>
                  <a:lnTo>
                    <a:pt x="563270" y="3175"/>
                  </a:lnTo>
                  <a:lnTo>
                    <a:pt x="563270" y="0"/>
                  </a:lnTo>
                  <a:lnTo>
                    <a:pt x="378688" y="0"/>
                  </a:lnTo>
                  <a:lnTo>
                    <a:pt x="375513" y="0"/>
                  </a:lnTo>
                  <a:lnTo>
                    <a:pt x="375513" y="3175"/>
                  </a:lnTo>
                  <a:lnTo>
                    <a:pt x="375513" y="2244242"/>
                  </a:lnTo>
                  <a:lnTo>
                    <a:pt x="190931" y="2244242"/>
                  </a:lnTo>
                  <a:lnTo>
                    <a:pt x="190931" y="2060397"/>
                  </a:lnTo>
                  <a:lnTo>
                    <a:pt x="375513" y="2060397"/>
                  </a:lnTo>
                  <a:lnTo>
                    <a:pt x="375513" y="2057222"/>
                  </a:lnTo>
                  <a:lnTo>
                    <a:pt x="190931" y="2057222"/>
                  </a:lnTo>
                  <a:lnTo>
                    <a:pt x="190931" y="1873377"/>
                  </a:lnTo>
                  <a:lnTo>
                    <a:pt x="375513" y="1873377"/>
                  </a:lnTo>
                  <a:lnTo>
                    <a:pt x="375513" y="1870202"/>
                  </a:lnTo>
                  <a:lnTo>
                    <a:pt x="190931" y="1870202"/>
                  </a:lnTo>
                  <a:lnTo>
                    <a:pt x="190931" y="1686356"/>
                  </a:lnTo>
                  <a:lnTo>
                    <a:pt x="375513" y="1686356"/>
                  </a:lnTo>
                  <a:lnTo>
                    <a:pt x="375513" y="1683181"/>
                  </a:lnTo>
                  <a:lnTo>
                    <a:pt x="190931" y="1683181"/>
                  </a:lnTo>
                  <a:lnTo>
                    <a:pt x="190931" y="1499336"/>
                  </a:lnTo>
                  <a:lnTo>
                    <a:pt x="375513" y="1499336"/>
                  </a:lnTo>
                  <a:lnTo>
                    <a:pt x="375513" y="1496161"/>
                  </a:lnTo>
                  <a:lnTo>
                    <a:pt x="190931" y="1496161"/>
                  </a:lnTo>
                  <a:lnTo>
                    <a:pt x="190931" y="1312316"/>
                  </a:lnTo>
                  <a:lnTo>
                    <a:pt x="375513" y="1312316"/>
                  </a:lnTo>
                  <a:lnTo>
                    <a:pt x="375513" y="1309141"/>
                  </a:lnTo>
                  <a:lnTo>
                    <a:pt x="190931" y="1309141"/>
                  </a:lnTo>
                  <a:lnTo>
                    <a:pt x="190931" y="1125296"/>
                  </a:lnTo>
                  <a:lnTo>
                    <a:pt x="375513" y="1125296"/>
                  </a:lnTo>
                  <a:lnTo>
                    <a:pt x="375513" y="1122121"/>
                  </a:lnTo>
                  <a:lnTo>
                    <a:pt x="190931" y="1122121"/>
                  </a:lnTo>
                  <a:lnTo>
                    <a:pt x="190931" y="938276"/>
                  </a:lnTo>
                  <a:lnTo>
                    <a:pt x="375513" y="938276"/>
                  </a:lnTo>
                  <a:lnTo>
                    <a:pt x="375513" y="935101"/>
                  </a:lnTo>
                  <a:lnTo>
                    <a:pt x="190931" y="935101"/>
                  </a:lnTo>
                  <a:lnTo>
                    <a:pt x="190931" y="751255"/>
                  </a:lnTo>
                  <a:lnTo>
                    <a:pt x="375513" y="751255"/>
                  </a:lnTo>
                  <a:lnTo>
                    <a:pt x="375513" y="748080"/>
                  </a:lnTo>
                  <a:lnTo>
                    <a:pt x="190931" y="748080"/>
                  </a:lnTo>
                  <a:lnTo>
                    <a:pt x="190931" y="564235"/>
                  </a:lnTo>
                  <a:lnTo>
                    <a:pt x="375513" y="564235"/>
                  </a:lnTo>
                  <a:lnTo>
                    <a:pt x="375513" y="561060"/>
                  </a:lnTo>
                  <a:lnTo>
                    <a:pt x="190931" y="561060"/>
                  </a:lnTo>
                  <a:lnTo>
                    <a:pt x="190931" y="377215"/>
                  </a:lnTo>
                  <a:lnTo>
                    <a:pt x="375513" y="377215"/>
                  </a:lnTo>
                  <a:lnTo>
                    <a:pt x="375513" y="374040"/>
                  </a:lnTo>
                  <a:lnTo>
                    <a:pt x="190931" y="374040"/>
                  </a:lnTo>
                  <a:lnTo>
                    <a:pt x="190931" y="190195"/>
                  </a:lnTo>
                  <a:lnTo>
                    <a:pt x="375513" y="190195"/>
                  </a:lnTo>
                  <a:lnTo>
                    <a:pt x="375513" y="187020"/>
                  </a:lnTo>
                  <a:lnTo>
                    <a:pt x="190931" y="187020"/>
                  </a:lnTo>
                  <a:lnTo>
                    <a:pt x="190931" y="3175"/>
                  </a:lnTo>
                  <a:lnTo>
                    <a:pt x="375513" y="3175"/>
                  </a:lnTo>
                  <a:lnTo>
                    <a:pt x="375513" y="0"/>
                  </a:lnTo>
                  <a:lnTo>
                    <a:pt x="190931" y="0"/>
                  </a:lnTo>
                  <a:lnTo>
                    <a:pt x="187756" y="0"/>
                  </a:lnTo>
                  <a:lnTo>
                    <a:pt x="187756" y="3175"/>
                  </a:lnTo>
                  <a:lnTo>
                    <a:pt x="187756" y="2244242"/>
                  </a:lnTo>
                  <a:lnTo>
                    <a:pt x="3175" y="2244242"/>
                  </a:lnTo>
                  <a:lnTo>
                    <a:pt x="3175" y="2060397"/>
                  </a:lnTo>
                  <a:lnTo>
                    <a:pt x="187756" y="2060397"/>
                  </a:lnTo>
                  <a:lnTo>
                    <a:pt x="187756" y="2057222"/>
                  </a:lnTo>
                  <a:lnTo>
                    <a:pt x="3175" y="2057222"/>
                  </a:lnTo>
                  <a:lnTo>
                    <a:pt x="3175" y="1873377"/>
                  </a:lnTo>
                  <a:lnTo>
                    <a:pt x="187756" y="1873377"/>
                  </a:lnTo>
                  <a:lnTo>
                    <a:pt x="187756" y="1870202"/>
                  </a:lnTo>
                  <a:lnTo>
                    <a:pt x="3175" y="1870202"/>
                  </a:lnTo>
                  <a:lnTo>
                    <a:pt x="3175" y="1686356"/>
                  </a:lnTo>
                  <a:lnTo>
                    <a:pt x="187756" y="1686356"/>
                  </a:lnTo>
                  <a:lnTo>
                    <a:pt x="187756" y="1683181"/>
                  </a:lnTo>
                  <a:lnTo>
                    <a:pt x="3175" y="1683181"/>
                  </a:lnTo>
                  <a:lnTo>
                    <a:pt x="3175" y="1499336"/>
                  </a:lnTo>
                  <a:lnTo>
                    <a:pt x="187756" y="1499336"/>
                  </a:lnTo>
                  <a:lnTo>
                    <a:pt x="187756" y="1496161"/>
                  </a:lnTo>
                  <a:lnTo>
                    <a:pt x="3175" y="1496161"/>
                  </a:lnTo>
                  <a:lnTo>
                    <a:pt x="3175" y="1312316"/>
                  </a:lnTo>
                  <a:lnTo>
                    <a:pt x="187756" y="1312316"/>
                  </a:lnTo>
                  <a:lnTo>
                    <a:pt x="187756" y="1309141"/>
                  </a:lnTo>
                  <a:lnTo>
                    <a:pt x="3175" y="1309141"/>
                  </a:lnTo>
                  <a:lnTo>
                    <a:pt x="3175" y="1125296"/>
                  </a:lnTo>
                  <a:lnTo>
                    <a:pt x="187756" y="1125296"/>
                  </a:lnTo>
                  <a:lnTo>
                    <a:pt x="187756" y="1122121"/>
                  </a:lnTo>
                  <a:lnTo>
                    <a:pt x="3175" y="1122121"/>
                  </a:lnTo>
                  <a:lnTo>
                    <a:pt x="3175" y="938276"/>
                  </a:lnTo>
                  <a:lnTo>
                    <a:pt x="187756" y="938276"/>
                  </a:lnTo>
                  <a:lnTo>
                    <a:pt x="187756" y="935101"/>
                  </a:lnTo>
                  <a:lnTo>
                    <a:pt x="3175" y="935101"/>
                  </a:lnTo>
                  <a:lnTo>
                    <a:pt x="3175" y="751255"/>
                  </a:lnTo>
                  <a:lnTo>
                    <a:pt x="187756" y="751255"/>
                  </a:lnTo>
                  <a:lnTo>
                    <a:pt x="187756" y="748080"/>
                  </a:lnTo>
                  <a:lnTo>
                    <a:pt x="3175" y="748080"/>
                  </a:lnTo>
                  <a:lnTo>
                    <a:pt x="3175" y="564235"/>
                  </a:lnTo>
                  <a:lnTo>
                    <a:pt x="187756" y="564235"/>
                  </a:lnTo>
                  <a:lnTo>
                    <a:pt x="187756" y="561060"/>
                  </a:lnTo>
                  <a:lnTo>
                    <a:pt x="3175" y="561060"/>
                  </a:lnTo>
                  <a:lnTo>
                    <a:pt x="3175" y="377215"/>
                  </a:lnTo>
                  <a:lnTo>
                    <a:pt x="187756" y="377215"/>
                  </a:lnTo>
                  <a:lnTo>
                    <a:pt x="187756" y="374040"/>
                  </a:lnTo>
                  <a:lnTo>
                    <a:pt x="3175" y="374040"/>
                  </a:lnTo>
                  <a:lnTo>
                    <a:pt x="3175" y="190195"/>
                  </a:lnTo>
                  <a:lnTo>
                    <a:pt x="187756" y="190195"/>
                  </a:lnTo>
                  <a:lnTo>
                    <a:pt x="187756" y="187020"/>
                  </a:lnTo>
                  <a:lnTo>
                    <a:pt x="3175" y="187020"/>
                  </a:lnTo>
                  <a:lnTo>
                    <a:pt x="3175" y="3175"/>
                  </a:lnTo>
                  <a:lnTo>
                    <a:pt x="187756" y="3175"/>
                  </a:lnTo>
                  <a:lnTo>
                    <a:pt x="187756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75"/>
                  </a:lnTo>
                  <a:lnTo>
                    <a:pt x="0" y="2247417"/>
                  </a:lnTo>
                  <a:lnTo>
                    <a:pt x="3175" y="2247417"/>
                  </a:lnTo>
                  <a:lnTo>
                    <a:pt x="2256256" y="2247417"/>
                  </a:lnTo>
                  <a:lnTo>
                    <a:pt x="2256256" y="2244242"/>
                  </a:lnTo>
                  <a:lnTo>
                    <a:pt x="2256256" y="3175"/>
                  </a:lnTo>
                  <a:lnTo>
                    <a:pt x="2256256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6828" y="2491676"/>
              <a:ext cx="2475627" cy="19811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44144" y="2558046"/>
              <a:ext cx="2181225" cy="33655"/>
            </a:xfrm>
            <a:custGeom>
              <a:avLst/>
              <a:gdLst/>
              <a:ahLst/>
              <a:cxnLst/>
              <a:rect l="l" t="t" r="r" b="b"/>
              <a:pathLst>
                <a:path w="2181225" h="33655">
                  <a:moveTo>
                    <a:pt x="2180983" y="0"/>
                  </a:moveTo>
                  <a:lnTo>
                    <a:pt x="0" y="0"/>
                  </a:lnTo>
                  <a:lnTo>
                    <a:pt x="0" y="10274"/>
                  </a:lnTo>
                  <a:lnTo>
                    <a:pt x="0" y="20548"/>
                  </a:lnTo>
                  <a:lnTo>
                    <a:pt x="0" y="22974"/>
                  </a:lnTo>
                  <a:lnTo>
                    <a:pt x="0" y="33248"/>
                  </a:lnTo>
                  <a:lnTo>
                    <a:pt x="2180983" y="33248"/>
                  </a:lnTo>
                  <a:lnTo>
                    <a:pt x="2180983" y="22974"/>
                  </a:lnTo>
                  <a:lnTo>
                    <a:pt x="2180983" y="20548"/>
                  </a:lnTo>
                  <a:lnTo>
                    <a:pt x="2180983" y="10274"/>
                  </a:lnTo>
                  <a:lnTo>
                    <a:pt x="2180983" y="0"/>
                  </a:lnTo>
                  <a:close/>
                </a:path>
              </a:pathLst>
            </a:custGeom>
            <a:solidFill>
              <a:srgbClr val="4285F4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34924" y="2509786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5582" y="1353201"/>
              <a:ext cx="198120" cy="247506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534642" y="1480521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473682" y="1371307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19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19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4408" y="2501115"/>
              <a:ext cx="187325" cy="18732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7271" y="2520978"/>
              <a:ext cx="101599" cy="10159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62508" y="2516215"/>
              <a:ext cx="111124" cy="11112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6971" y="2314807"/>
              <a:ext cx="187325" cy="18732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89834" y="2334669"/>
              <a:ext cx="101599" cy="1016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85071" y="2329906"/>
              <a:ext cx="111124" cy="11112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75703" y="1137242"/>
              <a:ext cx="2363100" cy="33729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918562" y="1168082"/>
              <a:ext cx="2175510" cy="236854"/>
            </a:xfrm>
            <a:custGeom>
              <a:avLst/>
              <a:gdLst/>
              <a:ahLst/>
              <a:cxnLst/>
              <a:rect l="l" t="t" r="r" b="b"/>
              <a:pathLst>
                <a:path w="2175510" h="236855">
                  <a:moveTo>
                    <a:pt x="0" y="236619"/>
                  </a:moveTo>
                  <a:lnTo>
                    <a:pt x="48134" y="217559"/>
                  </a:lnTo>
                  <a:lnTo>
                    <a:pt x="96265" y="199299"/>
                  </a:lnTo>
                  <a:lnTo>
                    <a:pt x="144393" y="181839"/>
                  </a:lnTo>
                  <a:lnTo>
                    <a:pt x="192518" y="165180"/>
                  </a:lnTo>
                  <a:lnTo>
                    <a:pt x="240640" y="149321"/>
                  </a:lnTo>
                  <a:lnTo>
                    <a:pt x="288759" y="134262"/>
                  </a:lnTo>
                  <a:lnTo>
                    <a:pt x="336875" y="120003"/>
                  </a:lnTo>
                  <a:lnTo>
                    <a:pt x="384988" y="106545"/>
                  </a:lnTo>
                  <a:lnTo>
                    <a:pt x="433098" y="93886"/>
                  </a:lnTo>
                  <a:lnTo>
                    <a:pt x="481205" y="82028"/>
                  </a:lnTo>
                  <a:lnTo>
                    <a:pt x="529309" y="70970"/>
                  </a:lnTo>
                  <a:lnTo>
                    <a:pt x="577410" y="60713"/>
                  </a:lnTo>
                  <a:lnTo>
                    <a:pt x="625508" y="51256"/>
                  </a:lnTo>
                  <a:lnTo>
                    <a:pt x="673602" y="42598"/>
                  </a:lnTo>
                  <a:lnTo>
                    <a:pt x="721694" y="34742"/>
                  </a:lnTo>
                  <a:lnTo>
                    <a:pt x="769782" y="27685"/>
                  </a:lnTo>
                  <a:lnTo>
                    <a:pt x="817868" y="21429"/>
                  </a:lnTo>
                  <a:lnTo>
                    <a:pt x="865951" y="15972"/>
                  </a:lnTo>
                  <a:lnTo>
                    <a:pt x="914030" y="11316"/>
                  </a:lnTo>
                  <a:lnTo>
                    <a:pt x="962106" y="7461"/>
                  </a:lnTo>
                  <a:lnTo>
                    <a:pt x="1010180" y="4405"/>
                  </a:lnTo>
                  <a:lnTo>
                    <a:pt x="1058250" y="2150"/>
                  </a:lnTo>
                  <a:lnTo>
                    <a:pt x="1106317" y="695"/>
                  </a:lnTo>
                  <a:lnTo>
                    <a:pt x="1154382" y="40"/>
                  </a:lnTo>
                  <a:lnTo>
                    <a:pt x="1202443" y="185"/>
                  </a:lnTo>
                  <a:lnTo>
                    <a:pt x="1250501" y="1131"/>
                  </a:lnTo>
                  <a:lnTo>
                    <a:pt x="1298556" y="2877"/>
                  </a:lnTo>
                  <a:lnTo>
                    <a:pt x="1346608" y="5423"/>
                  </a:lnTo>
                  <a:lnTo>
                    <a:pt x="1394657" y="8769"/>
                  </a:lnTo>
                  <a:lnTo>
                    <a:pt x="1442703" y="12916"/>
                  </a:lnTo>
                  <a:lnTo>
                    <a:pt x="1490746" y="17863"/>
                  </a:lnTo>
                  <a:lnTo>
                    <a:pt x="1538786" y="23610"/>
                  </a:lnTo>
                  <a:lnTo>
                    <a:pt x="1586823" y="30157"/>
                  </a:lnTo>
                  <a:lnTo>
                    <a:pt x="1634856" y="37505"/>
                  </a:lnTo>
                  <a:lnTo>
                    <a:pt x="1682887" y="45652"/>
                  </a:lnTo>
                  <a:lnTo>
                    <a:pt x="1730915" y="54600"/>
                  </a:lnTo>
                  <a:lnTo>
                    <a:pt x="1778939" y="64348"/>
                  </a:lnTo>
                  <a:lnTo>
                    <a:pt x="1826961" y="74897"/>
                  </a:lnTo>
                  <a:lnTo>
                    <a:pt x="1874979" y="86245"/>
                  </a:lnTo>
                  <a:lnTo>
                    <a:pt x="1922995" y="98394"/>
                  </a:lnTo>
                  <a:lnTo>
                    <a:pt x="1971007" y="111343"/>
                  </a:lnTo>
                  <a:lnTo>
                    <a:pt x="2019017" y="125093"/>
                  </a:lnTo>
                  <a:lnTo>
                    <a:pt x="2067023" y="139642"/>
                  </a:lnTo>
                  <a:lnTo>
                    <a:pt x="2115026" y="154992"/>
                  </a:lnTo>
                  <a:lnTo>
                    <a:pt x="2163027" y="171142"/>
                  </a:lnTo>
                  <a:lnTo>
                    <a:pt x="2174975" y="175500"/>
                  </a:lnTo>
                </a:path>
              </a:pathLst>
            </a:custGeom>
            <a:ln w="25400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060718" y="1281921"/>
              <a:ext cx="135890" cy="114935"/>
            </a:xfrm>
            <a:custGeom>
              <a:avLst/>
              <a:gdLst/>
              <a:ahLst/>
              <a:cxnLst/>
              <a:rect l="l" t="t" r="r" b="b"/>
              <a:pathLst>
                <a:path w="135889" h="114934">
                  <a:moveTo>
                    <a:pt x="41775" y="0"/>
                  </a:moveTo>
                  <a:lnTo>
                    <a:pt x="0" y="114538"/>
                  </a:lnTo>
                  <a:lnTo>
                    <a:pt x="135427" y="99044"/>
                  </a:lnTo>
                  <a:lnTo>
                    <a:pt x="41775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667000" y="901699"/>
              <a:ext cx="803275" cy="537210"/>
            </a:xfrm>
            <a:custGeom>
              <a:avLst/>
              <a:gdLst/>
              <a:ahLst/>
              <a:cxnLst/>
              <a:rect l="l" t="t" r="r" b="b"/>
              <a:pathLst>
                <a:path w="803275" h="537210">
                  <a:moveTo>
                    <a:pt x="803097" y="0"/>
                  </a:moveTo>
                  <a:lnTo>
                    <a:pt x="401548" y="0"/>
                  </a:lnTo>
                  <a:lnTo>
                    <a:pt x="0" y="0"/>
                  </a:lnTo>
                  <a:lnTo>
                    <a:pt x="0" y="268427"/>
                  </a:lnTo>
                  <a:lnTo>
                    <a:pt x="0" y="536854"/>
                  </a:lnTo>
                  <a:lnTo>
                    <a:pt x="401548" y="536854"/>
                  </a:lnTo>
                  <a:lnTo>
                    <a:pt x="803097" y="536854"/>
                  </a:lnTo>
                  <a:lnTo>
                    <a:pt x="803097" y="268427"/>
                  </a:lnTo>
                  <a:lnTo>
                    <a:pt x="803097" y="0"/>
                  </a:lnTo>
                  <a:close/>
                </a:path>
              </a:pathLst>
            </a:custGeom>
            <a:solidFill>
              <a:srgbClr val="A1C2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660650" y="895350"/>
              <a:ext cx="815975" cy="549910"/>
            </a:xfrm>
            <a:custGeom>
              <a:avLst/>
              <a:gdLst/>
              <a:ahLst/>
              <a:cxnLst/>
              <a:rect l="l" t="t" r="r" b="b"/>
              <a:pathLst>
                <a:path w="815975" h="549910">
                  <a:moveTo>
                    <a:pt x="407899" y="0"/>
                  </a:moveTo>
                  <a:lnTo>
                    <a:pt x="407899" y="549552"/>
                  </a:lnTo>
                </a:path>
                <a:path w="815975" h="549910">
                  <a:moveTo>
                    <a:pt x="0" y="274776"/>
                  </a:moveTo>
                  <a:lnTo>
                    <a:pt x="815799" y="274776"/>
                  </a:lnTo>
                </a:path>
                <a:path w="815975" h="549910">
                  <a:moveTo>
                    <a:pt x="6350" y="0"/>
                  </a:moveTo>
                  <a:lnTo>
                    <a:pt x="6350" y="549552"/>
                  </a:lnTo>
                </a:path>
                <a:path w="815975" h="549910">
                  <a:moveTo>
                    <a:pt x="809449" y="0"/>
                  </a:moveTo>
                  <a:lnTo>
                    <a:pt x="809449" y="549552"/>
                  </a:lnTo>
                </a:path>
                <a:path w="815975" h="549910">
                  <a:moveTo>
                    <a:pt x="0" y="6350"/>
                  </a:moveTo>
                  <a:lnTo>
                    <a:pt x="815799" y="6350"/>
                  </a:lnTo>
                </a:path>
                <a:path w="815975" h="549910">
                  <a:moveTo>
                    <a:pt x="0" y="543202"/>
                  </a:moveTo>
                  <a:lnTo>
                    <a:pt x="815799" y="54320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676532" y="1447742"/>
              <a:ext cx="563880" cy="2257425"/>
            </a:xfrm>
            <a:custGeom>
              <a:avLst/>
              <a:gdLst/>
              <a:ahLst/>
              <a:cxnLst/>
              <a:rect l="l" t="t" r="r" b="b"/>
              <a:pathLst>
                <a:path w="563879" h="2257425">
                  <a:moveTo>
                    <a:pt x="0" y="0"/>
                  </a:moveTo>
                  <a:lnTo>
                    <a:pt x="0" y="2256937"/>
                  </a:lnTo>
                </a:path>
                <a:path w="563879" h="2257425">
                  <a:moveTo>
                    <a:pt x="187757" y="0"/>
                  </a:moveTo>
                  <a:lnTo>
                    <a:pt x="187757" y="2256937"/>
                  </a:lnTo>
                </a:path>
                <a:path w="563879" h="2257425">
                  <a:moveTo>
                    <a:pt x="375514" y="0"/>
                  </a:moveTo>
                  <a:lnTo>
                    <a:pt x="375514" y="2256937"/>
                  </a:lnTo>
                </a:path>
                <a:path w="563879" h="2257425">
                  <a:moveTo>
                    <a:pt x="563271" y="0"/>
                  </a:moveTo>
                  <a:lnTo>
                    <a:pt x="563271" y="225693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7427561" y="1447742"/>
              <a:ext cx="0" cy="267335"/>
            </a:xfrm>
            <a:custGeom>
              <a:avLst/>
              <a:gdLst/>
              <a:ahLst/>
              <a:cxnLst/>
              <a:rect l="l" t="t" r="r" b="b"/>
              <a:pathLst>
                <a:path w="0" h="267335">
                  <a:moveTo>
                    <a:pt x="0" y="0"/>
                  </a:moveTo>
                  <a:lnTo>
                    <a:pt x="0" y="26675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482425" y="1447742"/>
              <a:ext cx="2266315" cy="2257425"/>
            </a:xfrm>
            <a:custGeom>
              <a:avLst/>
              <a:gdLst/>
              <a:ahLst/>
              <a:cxnLst/>
              <a:rect l="l" t="t" r="r" b="b"/>
              <a:pathLst>
                <a:path w="2266315" h="2257425">
                  <a:moveTo>
                    <a:pt x="1132892" y="0"/>
                  </a:moveTo>
                  <a:lnTo>
                    <a:pt x="1132892" y="2256937"/>
                  </a:lnTo>
                </a:path>
                <a:path w="2266315" h="2257425">
                  <a:moveTo>
                    <a:pt x="1320650" y="0"/>
                  </a:moveTo>
                  <a:lnTo>
                    <a:pt x="1320650" y="2256937"/>
                  </a:lnTo>
                </a:path>
                <a:path w="2266315" h="2257425">
                  <a:moveTo>
                    <a:pt x="1508406" y="0"/>
                  </a:moveTo>
                  <a:lnTo>
                    <a:pt x="1508406" y="2256937"/>
                  </a:lnTo>
                </a:path>
                <a:path w="2266315" h="2257425">
                  <a:moveTo>
                    <a:pt x="1696163" y="0"/>
                  </a:moveTo>
                  <a:lnTo>
                    <a:pt x="1696163" y="2256937"/>
                  </a:lnTo>
                </a:path>
                <a:path w="2266315" h="2257425">
                  <a:moveTo>
                    <a:pt x="1883920" y="0"/>
                  </a:moveTo>
                  <a:lnTo>
                    <a:pt x="1883920" y="2256937"/>
                  </a:lnTo>
                </a:path>
                <a:path w="2266315" h="2257425">
                  <a:moveTo>
                    <a:pt x="2071678" y="0"/>
                  </a:moveTo>
                  <a:lnTo>
                    <a:pt x="2071678" y="2256937"/>
                  </a:lnTo>
                </a:path>
                <a:path w="2266315" h="2257425">
                  <a:moveTo>
                    <a:pt x="0" y="193369"/>
                  </a:moveTo>
                  <a:lnTo>
                    <a:pt x="2265785" y="193369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482425" y="1828132"/>
              <a:ext cx="2266315" cy="1877060"/>
            </a:xfrm>
            <a:custGeom>
              <a:avLst/>
              <a:gdLst/>
              <a:ahLst/>
              <a:cxnLst/>
              <a:rect l="l" t="t" r="r" b="b"/>
              <a:pathLst>
                <a:path w="2266315" h="1877060">
                  <a:moveTo>
                    <a:pt x="0" y="0"/>
                  </a:moveTo>
                  <a:lnTo>
                    <a:pt x="756574" y="0"/>
                  </a:lnTo>
                </a:path>
                <a:path w="2266315" h="1877060">
                  <a:moveTo>
                    <a:pt x="1003090" y="0"/>
                  </a:moveTo>
                  <a:lnTo>
                    <a:pt x="2265785" y="0"/>
                  </a:lnTo>
                </a:path>
                <a:path w="2266315" h="1877060">
                  <a:moveTo>
                    <a:pt x="0" y="187019"/>
                  </a:moveTo>
                  <a:lnTo>
                    <a:pt x="756574" y="187019"/>
                  </a:lnTo>
                </a:path>
                <a:path w="2266315" h="1877060">
                  <a:moveTo>
                    <a:pt x="1003090" y="187019"/>
                  </a:moveTo>
                  <a:lnTo>
                    <a:pt x="2265785" y="187019"/>
                  </a:lnTo>
                </a:path>
                <a:path w="2266315" h="1877060">
                  <a:moveTo>
                    <a:pt x="945135" y="217549"/>
                  </a:moveTo>
                  <a:lnTo>
                    <a:pt x="945135" y="1876547"/>
                  </a:lnTo>
                </a:path>
                <a:path w="2266315" h="1877060">
                  <a:moveTo>
                    <a:pt x="0" y="374039"/>
                  </a:moveTo>
                  <a:lnTo>
                    <a:pt x="2166274" y="374039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482425" y="1447742"/>
              <a:ext cx="2266315" cy="2257425"/>
            </a:xfrm>
            <a:custGeom>
              <a:avLst/>
              <a:gdLst/>
              <a:ahLst/>
              <a:cxnLst/>
              <a:rect l="l" t="t" r="r" b="b"/>
              <a:pathLst>
                <a:path w="2266315" h="2257425">
                  <a:moveTo>
                    <a:pt x="0" y="941448"/>
                  </a:moveTo>
                  <a:lnTo>
                    <a:pt x="2265785" y="941448"/>
                  </a:lnTo>
                </a:path>
                <a:path w="2266315" h="2257425">
                  <a:moveTo>
                    <a:pt x="0" y="1128468"/>
                  </a:moveTo>
                  <a:lnTo>
                    <a:pt x="2265785" y="1128468"/>
                  </a:lnTo>
                </a:path>
                <a:path w="2266315" h="2257425">
                  <a:moveTo>
                    <a:pt x="0" y="1315488"/>
                  </a:moveTo>
                  <a:lnTo>
                    <a:pt x="2265785" y="1315488"/>
                  </a:lnTo>
                </a:path>
                <a:path w="2266315" h="2257425">
                  <a:moveTo>
                    <a:pt x="0" y="1502507"/>
                  </a:moveTo>
                  <a:lnTo>
                    <a:pt x="2265785" y="1502507"/>
                  </a:lnTo>
                </a:path>
                <a:path w="2266315" h="2257425">
                  <a:moveTo>
                    <a:pt x="0" y="1689527"/>
                  </a:moveTo>
                  <a:lnTo>
                    <a:pt x="2265785" y="1689527"/>
                  </a:lnTo>
                </a:path>
                <a:path w="2266315" h="2257425">
                  <a:moveTo>
                    <a:pt x="0" y="1876548"/>
                  </a:moveTo>
                  <a:lnTo>
                    <a:pt x="2265785" y="1876548"/>
                  </a:lnTo>
                </a:path>
                <a:path w="2266315" h="2257425">
                  <a:moveTo>
                    <a:pt x="0" y="2063567"/>
                  </a:moveTo>
                  <a:lnTo>
                    <a:pt x="2265785" y="2063567"/>
                  </a:lnTo>
                </a:path>
                <a:path w="2266315" h="2257425">
                  <a:moveTo>
                    <a:pt x="6350" y="0"/>
                  </a:moveTo>
                  <a:lnTo>
                    <a:pt x="6350" y="225693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8741860" y="1447742"/>
              <a:ext cx="0" cy="2257425"/>
            </a:xfrm>
            <a:custGeom>
              <a:avLst/>
              <a:gdLst/>
              <a:ahLst/>
              <a:cxnLst/>
              <a:rect l="l" t="t" r="r" b="b"/>
              <a:pathLst>
                <a:path w="0" h="2257425">
                  <a:moveTo>
                    <a:pt x="0" y="902738"/>
                  </a:moveTo>
                  <a:lnTo>
                    <a:pt x="0" y="2256937"/>
                  </a:lnTo>
                </a:path>
                <a:path w="0" h="2257425">
                  <a:moveTo>
                    <a:pt x="0" y="0"/>
                  </a:moveTo>
                  <a:lnTo>
                    <a:pt x="0" y="57155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6482425" y="1454092"/>
              <a:ext cx="2266315" cy="2244725"/>
            </a:xfrm>
            <a:custGeom>
              <a:avLst/>
              <a:gdLst/>
              <a:ahLst/>
              <a:cxnLst/>
              <a:rect l="l" t="t" r="r" b="b"/>
              <a:pathLst>
                <a:path w="2266315" h="2244725">
                  <a:moveTo>
                    <a:pt x="0" y="0"/>
                  </a:moveTo>
                  <a:lnTo>
                    <a:pt x="2265785" y="0"/>
                  </a:lnTo>
                </a:path>
                <a:path w="2266315" h="2244725">
                  <a:moveTo>
                    <a:pt x="0" y="2244237"/>
                  </a:moveTo>
                  <a:lnTo>
                    <a:pt x="2265785" y="224423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1544" y="2491676"/>
              <a:ext cx="2475627" cy="198119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6518864" y="2570736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700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6409639" y="2509786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10297" y="1353201"/>
              <a:ext cx="198120" cy="2475067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7609357" y="1480521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7548397" y="1371307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20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20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59490" y="2119792"/>
              <a:ext cx="184150" cy="18415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00764" y="2138067"/>
              <a:ext cx="101599" cy="10159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97590" y="2134892"/>
              <a:ext cx="107949" cy="10795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07290" y="1758453"/>
              <a:ext cx="184150" cy="18414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48565" y="1776727"/>
              <a:ext cx="101600" cy="10160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45390" y="1773553"/>
              <a:ext cx="107949" cy="10795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22900" y="1137242"/>
              <a:ext cx="2363100" cy="337293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4965761" y="1168082"/>
              <a:ext cx="2175510" cy="236854"/>
            </a:xfrm>
            <a:custGeom>
              <a:avLst/>
              <a:gdLst/>
              <a:ahLst/>
              <a:cxnLst/>
              <a:rect l="l" t="t" r="r" b="b"/>
              <a:pathLst>
                <a:path w="2175509" h="236855">
                  <a:moveTo>
                    <a:pt x="0" y="236619"/>
                  </a:moveTo>
                  <a:lnTo>
                    <a:pt x="48134" y="217559"/>
                  </a:lnTo>
                  <a:lnTo>
                    <a:pt x="96265" y="199299"/>
                  </a:lnTo>
                  <a:lnTo>
                    <a:pt x="144393" y="181839"/>
                  </a:lnTo>
                  <a:lnTo>
                    <a:pt x="192518" y="165180"/>
                  </a:lnTo>
                  <a:lnTo>
                    <a:pt x="240640" y="149321"/>
                  </a:lnTo>
                  <a:lnTo>
                    <a:pt x="288759" y="134262"/>
                  </a:lnTo>
                  <a:lnTo>
                    <a:pt x="336875" y="120003"/>
                  </a:lnTo>
                  <a:lnTo>
                    <a:pt x="384988" y="106545"/>
                  </a:lnTo>
                  <a:lnTo>
                    <a:pt x="433098" y="93886"/>
                  </a:lnTo>
                  <a:lnTo>
                    <a:pt x="481205" y="82028"/>
                  </a:lnTo>
                  <a:lnTo>
                    <a:pt x="529309" y="70970"/>
                  </a:lnTo>
                  <a:lnTo>
                    <a:pt x="577410" y="60713"/>
                  </a:lnTo>
                  <a:lnTo>
                    <a:pt x="625508" y="51256"/>
                  </a:lnTo>
                  <a:lnTo>
                    <a:pt x="673602" y="42598"/>
                  </a:lnTo>
                  <a:lnTo>
                    <a:pt x="721694" y="34742"/>
                  </a:lnTo>
                  <a:lnTo>
                    <a:pt x="769782" y="27685"/>
                  </a:lnTo>
                  <a:lnTo>
                    <a:pt x="817868" y="21429"/>
                  </a:lnTo>
                  <a:lnTo>
                    <a:pt x="865951" y="15972"/>
                  </a:lnTo>
                  <a:lnTo>
                    <a:pt x="914030" y="11316"/>
                  </a:lnTo>
                  <a:lnTo>
                    <a:pt x="962106" y="7461"/>
                  </a:lnTo>
                  <a:lnTo>
                    <a:pt x="1010180" y="4405"/>
                  </a:lnTo>
                  <a:lnTo>
                    <a:pt x="1058250" y="2150"/>
                  </a:lnTo>
                  <a:lnTo>
                    <a:pt x="1106317" y="695"/>
                  </a:lnTo>
                  <a:lnTo>
                    <a:pt x="1154382" y="40"/>
                  </a:lnTo>
                  <a:lnTo>
                    <a:pt x="1202443" y="185"/>
                  </a:lnTo>
                  <a:lnTo>
                    <a:pt x="1250501" y="1131"/>
                  </a:lnTo>
                  <a:lnTo>
                    <a:pt x="1298556" y="2877"/>
                  </a:lnTo>
                  <a:lnTo>
                    <a:pt x="1346608" y="5423"/>
                  </a:lnTo>
                  <a:lnTo>
                    <a:pt x="1394657" y="8769"/>
                  </a:lnTo>
                  <a:lnTo>
                    <a:pt x="1442703" y="12916"/>
                  </a:lnTo>
                  <a:lnTo>
                    <a:pt x="1490746" y="17863"/>
                  </a:lnTo>
                  <a:lnTo>
                    <a:pt x="1538786" y="23610"/>
                  </a:lnTo>
                  <a:lnTo>
                    <a:pt x="1586823" y="30157"/>
                  </a:lnTo>
                  <a:lnTo>
                    <a:pt x="1634856" y="37505"/>
                  </a:lnTo>
                  <a:lnTo>
                    <a:pt x="1682887" y="45652"/>
                  </a:lnTo>
                  <a:lnTo>
                    <a:pt x="1730915" y="54600"/>
                  </a:lnTo>
                  <a:lnTo>
                    <a:pt x="1778939" y="64348"/>
                  </a:lnTo>
                  <a:lnTo>
                    <a:pt x="1826961" y="74897"/>
                  </a:lnTo>
                  <a:lnTo>
                    <a:pt x="1874979" y="86245"/>
                  </a:lnTo>
                  <a:lnTo>
                    <a:pt x="1922995" y="98394"/>
                  </a:lnTo>
                  <a:lnTo>
                    <a:pt x="1971007" y="111343"/>
                  </a:lnTo>
                  <a:lnTo>
                    <a:pt x="2019017" y="125093"/>
                  </a:lnTo>
                  <a:lnTo>
                    <a:pt x="2067023" y="139642"/>
                  </a:lnTo>
                  <a:lnTo>
                    <a:pt x="2115026" y="154992"/>
                  </a:lnTo>
                  <a:lnTo>
                    <a:pt x="2163027" y="171142"/>
                  </a:lnTo>
                  <a:lnTo>
                    <a:pt x="2174975" y="175500"/>
                  </a:lnTo>
                </a:path>
              </a:pathLst>
            </a:custGeom>
            <a:ln w="25400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7107917" y="1281921"/>
              <a:ext cx="135890" cy="114935"/>
            </a:xfrm>
            <a:custGeom>
              <a:avLst/>
              <a:gdLst/>
              <a:ahLst/>
              <a:cxnLst/>
              <a:rect l="l" t="t" r="r" b="b"/>
              <a:pathLst>
                <a:path w="135890" h="114934">
                  <a:moveTo>
                    <a:pt x="41775" y="0"/>
                  </a:moveTo>
                  <a:lnTo>
                    <a:pt x="0" y="114538"/>
                  </a:lnTo>
                  <a:lnTo>
                    <a:pt x="135426" y="99044"/>
                  </a:lnTo>
                  <a:lnTo>
                    <a:pt x="41775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5702300" y="901699"/>
              <a:ext cx="803275" cy="537210"/>
            </a:xfrm>
            <a:custGeom>
              <a:avLst/>
              <a:gdLst/>
              <a:ahLst/>
              <a:cxnLst/>
              <a:rect l="l" t="t" r="r" b="b"/>
              <a:pathLst>
                <a:path w="803275" h="537210">
                  <a:moveTo>
                    <a:pt x="803097" y="0"/>
                  </a:moveTo>
                  <a:lnTo>
                    <a:pt x="401548" y="0"/>
                  </a:lnTo>
                  <a:lnTo>
                    <a:pt x="0" y="0"/>
                  </a:lnTo>
                  <a:lnTo>
                    <a:pt x="0" y="268427"/>
                  </a:lnTo>
                  <a:lnTo>
                    <a:pt x="0" y="536854"/>
                  </a:lnTo>
                  <a:lnTo>
                    <a:pt x="401548" y="536854"/>
                  </a:lnTo>
                  <a:lnTo>
                    <a:pt x="803097" y="536854"/>
                  </a:lnTo>
                  <a:lnTo>
                    <a:pt x="803097" y="268427"/>
                  </a:lnTo>
                  <a:lnTo>
                    <a:pt x="803097" y="0"/>
                  </a:lnTo>
                  <a:close/>
                </a:path>
              </a:pathLst>
            </a:custGeom>
            <a:solidFill>
              <a:srgbClr val="A1C2F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2805633" y="847589"/>
            <a:ext cx="3590925" cy="562610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  <a:tabLst>
                <a:tab pos="414020" algn="l"/>
                <a:tab pos="3047365" algn="l"/>
                <a:tab pos="3419475" algn="l"/>
              </a:tabLst>
            </a:pPr>
            <a:r>
              <a:rPr dirty="0" sz="1400">
                <a:latin typeface="Arial MT"/>
                <a:cs typeface="Arial MT"/>
              </a:rPr>
              <a:t>3	1	2	-1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  <a:tabLst>
                <a:tab pos="414020" algn="l"/>
                <a:tab pos="3047365" algn="l"/>
                <a:tab pos="3449320" algn="l"/>
              </a:tabLst>
            </a:pPr>
            <a:r>
              <a:rPr dirty="0" sz="1400">
                <a:latin typeface="Arial MT"/>
                <a:cs typeface="Arial MT"/>
              </a:rPr>
              <a:t>1	2	0	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2015114" y="889000"/>
            <a:ext cx="5099685" cy="3547110"/>
            <a:chOff x="2015114" y="889000"/>
            <a:chExt cx="5099685" cy="3547110"/>
          </a:xfrm>
        </p:grpSpPr>
        <p:sp>
          <p:nvSpPr>
            <p:cNvPr id="60" name="object 60"/>
            <p:cNvSpPr/>
            <p:nvPr/>
          </p:nvSpPr>
          <p:spPr>
            <a:xfrm>
              <a:off x="5695949" y="895350"/>
              <a:ext cx="815975" cy="549910"/>
            </a:xfrm>
            <a:custGeom>
              <a:avLst/>
              <a:gdLst/>
              <a:ahLst/>
              <a:cxnLst/>
              <a:rect l="l" t="t" r="r" b="b"/>
              <a:pathLst>
                <a:path w="815975" h="549910">
                  <a:moveTo>
                    <a:pt x="407899" y="0"/>
                  </a:moveTo>
                  <a:lnTo>
                    <a:pt x="407899" y="549552"/>
                  </a:lnTo>
                </a:path>
                <a:path w="815975" h="549910">
                  <a:moveTo>
                    <a:pt x="0" y="274776"/>
                  </a:moveTo>
                  <a:lnTo>
                    <a:pt x="815799" y="274776"/>
                  </a:lnTo>
                </a:path>
                <a:path w="815975" h="549910">
                  <a:moveTo>
                    <a:pt x="6350" y="0"/>
                  </a:moveTo>
                  <a:lnTo>
                    <a:pt x="6350" y="549552"/>
                  </a:lnTo>
                </a:path>
                <a:path w="815975" h="549910">
                  <a:moveTo>
                    <a:pt x="809449" y="0"/>
                  </a:moveTo>
                  <a:lnTo>
                    <a:pt x="809449" y="549552"/>
                  </a:lnTo>
                </a:path>
                <a:path w="815975" h="549910">
                  <a:moveTo>
                    <a:pt x="0" y="6350"/>
                  </a:moveTo>
                  <a:lnTo>
                    <a:pt x="815799" y="6350"/>
                  </a:lnTo>
                </a:path>
                <a:path w="815975" h="549910">
                  <a:moveTo>
                    <a:pt x="0" y="543202"/>
                  </a:moveTo>
                  <a:lnTo>
                    <a:pt x="815799" y="54320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15114" y="3688282"/>
              <a:ext cx="5099437" cy="571724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2057633" y="3718289"/>
              <a:ext cx="4911725" cy="471170"/>
            </a:xfrm>
            <a:custGeom>
              <a:avLst/>
              <a:gdLst/>
              <a:ahLst/>
              <a:cxnLst/>
              <a:rect l="l" t="t" r="r" b="b"/>
              <a:pathLst>
                <a:path w="4911725" h="471170">
                  <a:moveTo>
                    <a:pt x="0" y="0"/>
                  </a:moveTo>
                  <a:lnTo>
                    <a:pt x="48570" y="17855"/>
                  </a:lnTo>
                  <a:lnTo>
                    <a:pt x="97149" y="35365"/>
                  </a:lnTo>
                  <a:lnTo>
                    <a:pt x="145737" y="52530"/>
                  </a:lnTo>
                  <a:lnTo>
                    <a:pt x="194333" y="69350"/>
                  </a:lnTo>
                  <a:lnTo>
                    <a:pt x="242937" y="85825"/>
                  </a:lnTo>
                  <a:lnTo>
                    <a:pt x="291550" y="101955"/>
                  </a:lnTo>
                  <a:lnTo>
                    <a:pt x="340172" y="117740"/>
                  </a:lnTo>
                  <a:lnTo>
                    <a:pt x="388802" y="133180"/>
                  </a:lnTo>
                  <a:lnTo>
                    <a:pt x="437441" y="148274"/>
                  </a:lnTo>
                  <a:lnTo>
                    <a:pt x="486088" y="163024"/>
                  </a:lnTo>
                  <a:lnTo>
                    <a:pt x="534744" y="177429"/>
                  </a:lnTo>
                  <a:lnTo>
                    <a:pt x="583408" y="191488"/>
                  </a:lnTo>
                  <a:lnTo>
                    <a:pt x="632081" y="205203"/>
                  </a:lnTo>
                  <a:lnTo>
                    <a:pt x="680762" y="218572"/>
                  </a:lnTo>
                  <a:lnTo>
                    <a:pt x="729452" y="231596"/>
                  </a:lnTo>
                  <a:lnTo>
                    <a:pt x="778150" y="244275"/>
                  </a:lnTo>
                  <a:lnTo>
                    <a:pt x="826857" y="256609"/>
                  </a:lnTo>
                  <a:lnTo>
                    <a:pt x="875572" y="268598"/>
                  </a:lnTo>
                  <a:lnTo>
                    <a:pt x="924296" y="280242"/>
                  </a:lnTo>
                  <a:lnTo>
                    <a:pt x="973029" y="291541"/>
                  </a:lnTo>
                  <a:lnTo>
                    <a:pt x="1021770" y="302495"/>
                  </a:lnTo>
                  <a:lnTo>
                    <a:pt x="1070519" y="313104"/>
                  </a:lnTo>
                  <a:lnTo>
                    <a:pt x="1119277" y="323368"/>
                  </a:lnTo>
                  <a:lnTo>
                    <a:pt x="1168044" y="333286"/>
                  </a:lnTo>
                  <a:lnTo>
                    <a:pt x="1216819" y="342860"/>
                  </a:lnTo>
                  <a:lnTo>
                    <a:pt x="1265603" y="352088"/>
                  </a:lnTo>
                  <a:lnTo>
                    <a:pt x="1314395" y="360972"/>
                  </a:lnTo>
                  <a:lnTo>
                    <a:pt x="1363195" y="369510"/>
                  </a:lnTo>
                  <a:lnTo>
                    <a:pt x="1412004" y="377703"/>
                  </a:lnTo>
                  <a:lnTo>
                    <a:pt x="1460822" y="385551"/>
                  </a:lnTo>
                  <a:lnTo>
                    <a:pt x="1509648" y="393054"/>
                  </a:lnTo>
                  <a:lnTo>
                    <a:pt x="1558483" y="400212"/>
                  </a:lnTo>
                  <a:lnTo>
                    <a:pt x="1607326" y="407025"/>
                  </a:lnTo>
                  <a:lnTo>
                    <a:pt x="1656178" y="413493"/>
                  </a:lnTo>
                  <a:lnTo>
                    <a:pt x="1705039" y="419616"/>
                  </a:lnTo>
                  <a:lnTo>
                    <a:pt x="1753907" y="425394"/>
                  </a:lnTo>
                  <a:lnTo>
                    <a:pt x="1802785" y="430827"/>
                  </a:lnTo>
                  <a:lnTo>
                    <a:pt x="1851671" y="435914"/>
                  </a:lnTo>
                  <a:lnTo>
                    <a:pt x="1900565" y="440657"/>
                  </a:lnTo>
                  <a:lnTo>
                    <a:pt x="1949468" y="445054"/>
                  </a:lnTo>
                  <a:lnTo>
                    <a:pt x="1998379" y="449106"/>
                  </a:lnTo>
                  <a:lnTo>
                    <a:pt x="2047299" y="452814"/>
                  </a:lnTo>
                  <a:lnTo>
                    <a:pt x="2096228" y="456176"/>
                  </a:lnTo>
                  <a:lnTo>
                    <a:pt x="2145165" y="459193"/>
                  </a:lnTo>
                  <a:lnTo>
                    <a:pt x="2194111" y="461865"/>
                  </a:lnTo>
                  <a:lnTo>
                    <a:pt x="2243065" y="464192"/>
                  </a:lnTo>
                  <a:lnTo>
                    <a:pt x="2292027" y="466174"/>
                  </a:lnTo>
                  <a:lnTo>
                    <a:pt x="2340998" y="467811"/>
                  </a:lnTo>
                  <a:lnTo>
                    <a:pt x="2389978" y="469103"/>
                  </a:lnTo>
                  <a:lnTo>
                    <a:pt x="2438966" y="470049"/>
                  </a:lnTo>
                  <a:lnTo>
                    <a:pt x="2487963" y="470651"/>
                  </a:lnTo>
                  <a:lnTo>
                    <a:pt x="2536968" y="470908"/>
                  </a:lnTo>
                  <a:lnTo>
                    <a:pt x="2585982" y="470819"/>
                  </a:lnTo>
                  <a:lnTo>
                    <a:pt x="2635004" y="470386"/>
                  </a:lnTo>
                  <a:lnTo>
                    <a:pt x="2684035" y="469607"/>
                  </a:lnTo>
                  <a:lnTo>
                    <a:pt x="2733074" y="468483"/>
                  </a:lnTo>
                  <a:lnTo>
                    <a:pt x="2782122" y="467014"/>
                  </a:lnTo>
                  <a:lnTo>
                    <a:pt x="2831179" y="465201"/>
                  </a:lnTo>
                  <a:lnTo>
                    <a:pt x="2880244" y="463042"/>
                  </a:lnTo>
                  <a:lnTo>
                    <a:pt x="2929317" y="460538"/>
                  </a:lnTo>
                  <a:lnTo>
                    <a:pt x="2978399" y="457689"/>
                  </a:lnTo>
                  <a:lnTo>
                    <a:pt x="3027489" y="454494"/>
                  </a:lnTo>
                  <a:lnTo>
                    <a:pt x="3076588" y="450955"/>
                  </a:lnTo>
                  <a:lnTo>
                    <a:pt x="3125696" y="447071"/>
                  </a:lnTo>
                  <a:lnTo>
                    <a:pt x="3174812" y="442841"/>
                  </a:lnTo>
                  <a:lnTo>
                    <a:pt x="3223937" y="438267"/>
                  </a:lnTo>
                  <a:lnTo>
                    <a:pt x="3273070" y="433347"/>
                  </a:lnTo>
                  <a:lnTo>
                    <a:pt x="3322211" y="428083"/>
                  </a:lnTo>
                  <a:lnTo>
                    <a:pt x="3371361" y="422473"/>
                  </a:lnTo>
                  <a:lnTo>
                    <a:pt x="3420520" y="416518"/>
                  </a:lnTo>
                  <a:lnTo>
                    <a:pt x="3469687" y="410219"/>
                  </a:lnTo>
                  <a:lnTo>
                    <a:pt x="3518863" y="403574"/>
                  </a:lnTo>
                  <a:lnTo>
                    <a:pt x="3568047" y="396584"/>
                  </a:lnTo>
                  <a:lnTo>
                    <a:pt x="3617240" y="389249"/>
                  </a:lnTo>
                  <a:lnTo>
                    <a:pt x="3666441" y="381569"/>
                  </a:lnTo>
                  <a:lnTo>
                    <a:pt x="3715651" y="373543"/>
                  </a:lnTo>
                  <a:lnTo>
                    <a:pt x="3764869" y="365173"/>
                  </a:lnTo>
                  <a:lnTo>
                    <a:pt x="3814096" y="356458"/>
                  </a:lnTo>
                  <a:lnTo>
                    <a:pt x="3863332" y="347397"/>
                  </a:lnTo>
                  <a:lnTo>
                    <a:pt x="3912576" y="337992"/>
                  </a:lnTo>
                  <a:lnTo>
                    <a:pt x="3961828" y="328241"/>
                  </a:lnTo>
                  <a:lnTo>
                    <a:pt x="4011089" y="318146"/>
                  </a:lnTo>
                  <a:lnTo>
                    <a:pt x="4060359" y="307705"/>
                  </a:lnTo>
                  <a:lnTo>
                    <a:pt x="4109637" y="296919"/>
                  </a:lnTo>
                  <a:lnTo>
                    <a:pt x="4158923" y="285789"/>
                  </a:lnTo>
                  <a:lnTo>
                    <a:pt x="4208218" y="274313"/>
                  </a:lnTo>
                  <a:lnTo>
                    <a:pt x="4257522" y="262492"/>
                  </a:lnTo>
                  <a:lnTo>
                    <a:pt x="4306834" y="250326"/>
                  </a:lnTo>
                  <a:lnTo>
                    <a:pt x="4356155" y="237814"/>
                  </a:lnTo>
                  <a:lnTo>
                    <a:pt x="4405484" y="224958"/>
                  </a:lnTo>
                  <a:lnTo>
                    <a:pt x="4454821" y="211757"/>
                  </a:lnTo>
                  <a:lnTo>
                    <a:pt x="4504168" y="198211"/>
                  </a:lnTo>
                  <a:lnTo>
                    <a:pt x="4553522" y="184319"/>
                  </a:lnTo>
                  <a:lnTo>
                    <a:pt x="4602886" y="170083"/>
                  </a:lnTo>
                  <a:lnTo>
                    <a:pt x="4652257" y="155501"/>
                  </a:lnTo>
                  <a:lnTo>
                    <a:pt x="4701638" y="140575"/>
                  </a:lnTo>
                  <a:lnTo>
                    <a:pt x="4751027" y="125303"/>
                  </a:lnTo>
                  <a:lnTo>
                    <a:pt x="4800424" y="109686"/>
                  </a:lnTo>
                  <a:lnTo>
                    <a:pt x="4849830" y="93724"/>
                  </a:lnTo>
                  <a:lnTo>
                    <a:pt x="4899244" y="77417"/>
                  </a:lnTo>
                  <a:lnTo>
                    <a:pt x="4911269" y="73310"/>
                  </a:lnTo>
                </a:path>
              </a:pathLst>
            </a:custGeom>
            <a:ln w="25400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6937181" y="3738016"/>
              <a:ext cx="135255" cy="115570"/>
            </a:xfrm>
            <a:custGeom>
              <a:avLst/>
              <a:gdLst/>
              <a:ahLst/>
              <a:cxnLst/>
              <a:rect l="l" t="t" r="r" b="b"/>
              <a:pathLst>
                <a:path w="135254" h="115570">
                  <a:moveTo>
                    <a:pt x="0" y="0"/>
                  </a:moveTo>
                  <a:lnTo>
                    <a:pt x="39405" y="115376"/>
                  </a:lnTo>
                  <a:lnTo>
                    <a:pt x="135078" y="18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4554449" y="4167325"/>
              <a:ext cx="401955" cy="268605"/>
            </a:xfrm>
            <a:custGeom>
              <a:avLst/>
              <a:gdLst/>
              <a:ahLst/>
              <a:cxnLst/>
              <a:rect l="l" t="t" r="r" b="b"/>
              <a:pathLst>
                <a:path w="401954" h="268604">
                  <a:moveTo>
                    <a:pt x="401549" y="0"/>
                  </a:moveTo>
                  <a:lnTo>
                    <a:pt x="0" y="0"/>
                  </a:lnTo>
                  <a:lnTo>
                    <a:pt x="0" y="268426"/>
                  </a:lnTo>
                  <a:lnTo>
                    <a:pt x="401549" y="268426"/>
                  </a:lnTo>
                  <a:lnTo>
                    <a:pt x="401549" y="0"/>
                  </a:lnTo>
                  <a:close/>
                </a:path>
              </a:pathLst>
            </a:custGeom>
            <a:solidFill>
              <a:srgbClr val="A1C2F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/>
          <p:cNvSpPr txBox="1"/>
          <p:nvPr/>
        </p:nvSpPr>
        <p:spPr>
          <a:xfrm>
            <a:off x="4304233" y="3929397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>
                <a:latin typeface="Arial MT"/>
                <a:cs typeface="Arial MT"/>
              </a:rPr>
              <a:t>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564085" y="3905250"/>
            <a:ext cx="386080" cy="245745"/>
          </a:xfrm>
          <a:prstGeom prst="rect">
            <a:avLst/>
          </a:prstGeom>
          <a:solidFill>
            <a:srgbClr val="A1C2FA"/>
          </a:solidFill>
        </p:spPr>
        <p:txBody>
          <a:bodyPr wrap="square" lIns="0" tIns="698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dirty="0" sz="1400">
                <a:latin typeface="Arial MT"/>
                <a:cs typeface="Arial MT"/>
              </a:rPr>
              <a:t>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304233" y="4197823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>
                <a:latin typeface="Arial MT"/>
                <a:cs typeface="Arial MT"/>
              </a:rPr>
              <a:t>?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1905000" y="2413000"/>
            <a:ext cx="3060700" cy="2035810"/>
            <a:chOff x="1905000" y="2413000"/>
            <a:chExt cx="3060700" cy="2035810"/>
          </a:xfrm>
        </p:grpSpPr>
        <p:sp>
          <p:nvSpPr>
            <p:cNvPr id="69" name="object 69"/>
            <p:cNvSpPr/>
            <p:nvPr/>
          </p:nvSpPr>
          <p:spPr>
            <a:xfrm>
              <a:off x="4554449" y="3892550"/>
              <a:ext cx="0" cy="549910"/>
            </a:xfrm>
            <a:custGeom>
              <a:avLst/>
              <a:gdLst/>
              <a:ahLst/>
              <a:cxnLst/>
              <a:rect l="l" t="t" r="r" b="b"/>
              <a:pathLst>
                <a:path w="0" h="549910">
                  <a:moveTo>
                    <a:pt x="0" y="0"/>
                  </a:moveTo>
                  <a:lnTo>
                    <a:pt x="0" y="54955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4146550" y="4164151"/>
              <a:ext cx="815975" cy="6350"/>
            </a:xfrm>
            <a:custGeom>
              <a:avLst/>
              <a:gdLst/>
              <a:ahLst/>
              <a:cxnLst/>
              <a:rect l="l" t="t" r="r" b="b"/>
              <a:pathLst>
                <a:path w="815975" h="6350">
                  <a:moveTo>
                    <a:pt x="0" y="0"/>
                  </a:moveTo>
                  <a:lnTo>
                    <a:pt x="815799" y="0"/>
                  </a:lnTo>
                </a:path>
                <a:path w="815975" h="6350">
                  <a:moveTo>
                    <a:pt x="0" y="6350"/>
                  </a:moveTo>
                  <a:lnTo>
                    <a:pt x="6350" y="6350"/>
                  </a:lnTo>
                </a:path>
                <a:path w="815975" h="6350">
                  <a:moveTo>
                    <a:pt x="411185" y="6350"/>
                  </a:moveTo>
                  <a:lnTo>
                    <a:pt x="815799" y="635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4152900" y="3892550"/>
              <a:ext cx="803275" cy="549910"/>
            </a:xfrm>
            <a:custGeom>
              <a:avLst/>
              <a:gdLst/>
              <a:ahLst/>
              <a:cxnLst/>
              <a:rect l="l" t="t" r="r" b="b"/>
              <a:pathLst>
                <a:path w="803275" h="549910">
                  <a:moveTo>
                    <a:pt x="0" y="0"/>
                  </a:moveTo>
                  <a:lnTo>
                    <a:pt x="0" y="549552"/>
                  </a:lnTo>
                </a:path>
                <a:path w="803275" h="549910">
                  <a:moveTo>
                    <a:pt x="803099" y="0"/>
                  </a:moveTo>
                  <a:lnTo>
                    <a:pt x="803099" y="54955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4146550" y="3895725"/>
              <a:ext cx="815975" cy="543560"/>
            </a:xfrm>
            <a:custGeom>
              <a:avLst/>
              <a:gdLst/>
              <a:ahLst/>
              <a:cxnLst/>
              <a:rect l="l" t="t" r="r" b="b"/>
              <a:pathLst>
                <a:path w="815975" h="543560">
                  <a:moveTo>
                    <a:pt x="0" y="6350"/>
                  </a:moveTo>
                  <a:lnTo>
                    <a:pt x="815799" y="6350"/>
                  </a:lnTo>
                </a:path>
                <a:path w="815975" h="543560">
                  <a:moveTo>
                    <a:pt x="0" y="0"/>
                  </a:moveTo>
                  <a:lnTo>
                    <a:pt x="815799" y="0"/>
                  </a:lnTo>
                </a:path>
                <a:path w="815975" h="543560">
                  <a:moveTo>
                    <a:pt x="0" y="536852"/>
                  </a:moveTo>
                  <a:lnTo>
                    <a:pt x="815799" y="536852"/>
                  </a:lnTo>
                </a:path>
                <a:path w="815975" h="543560">
                  <a:moveTo>
                    <a:pt x="0" y="543202"/>
                  </a:moveTo>
                  <a:lnTo>
                    <a:pt x="815799" y="543202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1905000" y="2412999"/>
              <a:ext cx="247015" cy="331470"/>
            </a:xfrm>
            <a:custGeom>
              <a:avLst/>
              <a:gdLst/>
              <a:ahLst/>
              <a:cxnLst/>
              <a:rect l="l" t="t" r="r" b="b"/>
              <a:pathLst>
                <a:path w="247014" h="331469">
                  <a:moveTo>
                    <a:pt x="246507" y="0"/>
                  </a:moveTo>
                  <a:lnTo>
                    <a:pt x="0" y="0"/>
                  </a:lnTo>
                  <a:lnTo>
                    <a:pt x="0" y="165595"/>
                  </a:lnTo>
                  <a:lnTo>
                    <a:pt x="0" y="331190"/>
                  </a:lnTo>
                  <a:lnTo>
                    <a:pt x="246507" y="331190"/>
                  </a:lnTo>
                  <a:lnTo>
                    <a:pt x="246507" y="165595"/>
                  </a:lnTo>
                  <a:lnTo>
                    <a:pt x="246507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 txBox="1"/>
          <p:nvPr/>
        </p:nvSpPr>
        <p:spPr>
          <a:xfrm>
            <a:off x="1980242" y="2400981"/>
            <a:ext cx="965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Arial MT"/>
                <a:cs typeface="Arial MT"/>
              </a:rPr>
              <a:t>1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980242" y="2566573"/>
            <a:ext cx="965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Arial MT"/>
                <a:cs typeface="Arial MT"/>
              </a:rPr>
              <a:t>0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1168400" y="2146300"/>
            <a:ext cx="996315" cy="610870"/>
            <a:chOff x="1168400" y="2146300"/>
            <a:chExt cx="996315" cy="610870"/>
          </a:xfrm>
        </p:grpSpPr>
        <p:sp>
          <p:nvSpPr>
            <p:cNvPr id="77" name="object 77"/>
            <p:cNvSpPr/>
            <p:nvPr/>
          </p:nvSpPr>
          <p:spPr>
            <a:xfrm>
              <a:off x="1898650" y="2572240"/>
              <a:ext cx="259715" cy="12700"/>
            </a:xfrm>
            <a:custGeom>
              <a:avLst/>
              <a:gdLst/>
              <a:ahLst/>
              <a:cxnLst/>
              <a:rect l="l" t="t" r="r" b="b"/>
              <a:pathLst>
                <a:path w="259714" h="12700">
                  <a:moveTo>
                    <a:pt x="0" y="0"/>
                  </a:moveTo>
                  <a:lnTo>
                    <a:pt x="259216" y="0"/>
                  </a:lnTo>
                  <a:lnTo>
                    <a:pt x="259216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1898650" y="2406650"/>
              <a:ext cx="259715" cy="344170"/>
            </a:xfrm>
            <a:custGeom>
              <a:avLst/>
              <a:gdLst/>
              <a:ahLst/>
              <a:cxnLst/>
              <a:rect l="l" t="t" r="r" b="b"/>
              <a:pathLst>
                <a:path w="259714" h="344169">
                  <a:moveTo>
                    <a:pt x="6350" y="0"/>
                  </a:moveTo>
                  <a:lnTo>
                    <a:pt x="6350" y="343881"/>
                  </a:lnTo>
                </a:path>
                <a:path w="259714" h="344169">
                  <a:moveTo>
                    <a:pt x="252866" y="0"/>
                  </a:moveTo>
                  <a:lnTo>
                    <a:pt x="252866" y="343881"/>
                  </a:lnTo>
                </a:path>
                <a:path w="259714" h="344169">
                  <a:moveTo>
                    <a:pt x="0" y="6350"/>
                  </a:moveTo>
                  <a:lnTo>
                    <a:pt x="259216" y="6350"/>
                  </a:lnTo>
                </a:path>
                <a:path w="259714" h="344169">
                  <a:moveTo>
                    <a:pt x="0" y="337531"/>
                  </a:moveTo>
                  <a:lnTo>
                    <a:pt x="259216" y="337531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1168400" y="2146299"/>
              <a:ext cx="247015" cy="331470"/>
            </a:xfrm>
            <a:custGeom>
              <a:avLst/>
              <a:gdLst/>
              <a:ahLst/>
              <a:cxnLst/>
              <a:rect l="l" t="t" r="r" b="b"/>
              <a:pathLst>
                <a:path w="247015" h="331469">
                  <a:moveTo>
                    <a:pt x="246507" y="0"/>
                  </a:moveTo>
                  <a:lnTo>
                    <a:pt x="0" y="0"/>
                  </a:lnTo>
                  <a:lnTo>
                    <a:pt x="0" y="165595"/>
                  </a:lnTo>
                  <a:lnTo>
                    <a:pt x="0" y="331190"/>
                  </a:lnTo>
                  <a:lnTo>
                    <a:pt x="246507" y="331190"/>
                  </a:lnTo>
                  <a:lnTo>
                    <a:pt x="246507" y="165595"/>
                  </a:lnTo>
                  <a:lnTo>
                    <a:pt x="246507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0" name="object 80"/>
          <p:cNvSpPr txBox="1"/>
          <p:nvPr/>
        </p:nvSpPr>
        <p:spPr>
          <a:xfrm>
            <a:off x="1243642" y="2134281"/>
            <a:ext cx="965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Arial MT"/>
                <a:cs typeface="Arial MT"/>
              </a:rPr>
              <a:t>0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243642" y="2299873"/>
            <a:ext cx="965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Arial MT"/>
                <a:cs typeface="Arial MT"/>
              </a:rPr>
              <a:t>1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1155700" y="2019300"/>
            <a:ext cx="7740015" cy="471170"/>
            <a:chOff x="1155700" y="2019300"/>
            <a:chExt cx="7740015" cy="471170"/>
          </a:xfrm>
        </p:grpSpPr>
        <p:sp>
          <p:nvSpPr>
            <p:cNvPr id="83" name="object 83"/>
            <p:cNvSpPr/>
            <p:nvPr/>
          </p:nvSpPr>
          <p:spPr>
            <a:xfrm>
              <a:off x="1162050" y="2305540"/>
              <a:ext cx="259715" cy="12700"/>
            </a:xfrm>
            <a:custGeom>
              <a:avLst/>
              <a:gdLst/>
              <a:ahLst/>
              <a:cxnLst/>
              <a:rect l="l" t="t" r="r" b="b"/>
              <a:pathLst>
                <a:path w="259715" h="12700">
                  <a:moveTo>
                    <a:pt x="0" y="0"/>
                  </a:moveTo>
                  <a:lnTo>
                    <a:pt x="259216" y="0"/>
                  </a:lnTo>
                  <a:lnTo>
                    <a:pt x="259216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1162050" y="2139950"/>
              <a:ext cx="259715" cy="344170"/>
            </a:xfrm>
            <a:custGeom>
              <a:avLst/>
              <a:gdLst/>
              <a:ahLst/>
              <a:cxnLst/>
              <a:rect l="l" t="t" r="r" b="b"/>
              <a:pathLst>
                <a:path w="259715" h="344169">
                  <a:moveTo>
                    <a:pt x="6350" y="0"/>
                  </a:moveTo>
                  <a:lnTo>
                    <a:pt x="6350" y="343881"/>
                  </a:lnTo>
                </a:path>
                <a:path w="259715" h="344169">
                  <a:moveTo>
                    <a:pt x="252866" y="0"/>
                  </a:moveTo>
                  <a:lnTo>
                    <a:pt x="252866" y="343881"/>
                  </a:lnTo>
                </a:path>
                <a:path w="259715" h="344169">
                  <a:moveTo>
                    <a:pt x="0" y="6350"/>
                  </a:moveTo>
                  <a:lnTo>
                    <a:pt x="259216" y="6350"/>
                  </a:lnTo>
                </a:path>
                <a:path w="259715" h="344169">
                  <a:moveTo>
                    <a:pt x="0" y="337531"/>
                  </a:moveTo>
                  <a:lnTo>
                    <a:pt x="259216" y="337531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8648700" y="2019299"/>
              <a:ext cx="247015" cy="331470"/>
            </a:xfrm>
            <a:custGeom>
              <a:avLst/>
              <a:gdLst/>
              <a:ahLst/>
              <a:cxnLst/>
              <a:rect l="l" t="t" r="r" b="b"/>
              <a:pathLst>
                <a:path w="247015" h="331469">
                  <a:moveTo>
                    <a:pt x="246507" y="0"/>
                  </a:moveTo>
                  <a:lnTo>
                    <a:pt x="0" y="0"/>
                  </a:lnTo>
                  <a:lnTo>
                    <a:pt x="0" y="165595"/>
                  </a:lnTo>
                  <a:lnTo>
                    <a:pt x="0" y="331190"/>
                  </a:lnTo>
                  <a:lnTo>
                    <a:pt x="246507" y="331190"/>
                  </a:lnTo>
                  <a:lnTo>
                    <a:pt x="246507" y="165595"/>
                  </a:lnTo>
                  <a:lnTo>
                    <a:pt x="246507" y="0"/>
                  </a:lnTo>
                  <a:close/>
                </a:path>
              </a:pathLst>
            </a:custGeom>
            <a:solidFill>
              <a:srgbClr val="EEFF4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6" name="object 86"/>
          <p:cNvSpPr txBox="1"/>
          <p:nvPr/>
        </p:nvSpPr>
        <p:spPr>
          <a:xfrm>
            <a:off x="8723942" y="2007281"/>
            <a:ext cx="965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Arial MT"/>
                <a:cs typeface="Arial MT"/>
              </a:rPr>
              <a:t>5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8723942" y="2172873"/>
            <a:ext cx="965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Arial MT"/>
                <a:cs typeface="Arial MT"/>
              </a:rPr>
              <a:t>2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7239000" y="1714500"/>
            <a:ext cx="1669414" cy="648970"/>
            <a:chOff x="7239000" y="1714500"/>
            <a:chExt cx="1669414" cy="648970"/>
          </a:xfrm>
        </p:grpSpPr>
        <p:sp>
          <p:nvSpPr>
            <p:cNvPr id="89" name="object 89"/>
            <p:cNvSpPr/>
            <p:nvPr/>
          </p:nvSpPr>
          <p:spPr>
            <a:xfrm>
              <a:off x="8642350" y="2178540"/>
              <a:ext cx="259715" cy="12700"/>
            </a:xfrm>
            <a:custGeom>
              <a:avLst/>
              <a:gdLst/>
              <a:ahLst/>
              <a:cxnLst/>
              <a:rect l="l" t="t" r="r" b="b"/>
              <a:pathLst>
                <a:path w="259715" h="12700">
                  <a:moveTo>
                    <a:pt x="0" y="0"/>
                  </a:moveTo>
                  <a:lnTo>
                    <a:pt x="259216" y="0"/>
                  </a:lnTo>
                  <a:lnTo>
                    <a:pt x="259216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8642350" y="2012950"/>
              <a:ext cx="259715" cy="344170"/>
            </a:xfrm>
            <a:custGeom>
              <a:avLst/>
              <a:gdLst/>
              <a:ahLst/>
              <a:cxnLst/>
              <a:rect l="l" t="t" r="r" b="b"/>
              <a:pathLst>
                <a:path w="259715" h="344169">
                  <a:moveTo>
                    <a:pt x="6350" y="0"/>
                  </a:moveTo>
                  <a:lnTo>
                    <a:pt x="6350" y="343881"/>
                  </a:lnTo>
                </a:path>
                <a:path w="259715" h="344169">
                  <a:moveTo>
                    <a:pt x="252866" y="0"/>
                  </a:moveTo>
                  <a:lnTo>
                    <a:pt x="252866" y="343881"/>
                  </a:lnTo>
                </a:path>
                <a:path w="259715" h="344169">
                  <a:moveTo>
                    <a:pt x="0" y="6350"/>
                  </a:moveTo>
                  <a:lnTo>
                    <a:pt x="259216" y="6350"/>
                  </a:lnTo>
                </a:path>
                <a:path w="259715" h="344169">
                  <a:moveTo>
                    <a:pt x="0" y="337531"/>
                  </a:moveTo>
                  <a:lnTo>
                    <a:pt x="259216" y="337531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7239000" y="1714499"/>
              <a:ext cx="247015" cy="331470"/>
            </a:xfrm>
            <a:custGeom>
              <a:avLst/>
              <a:gdLst/>
              <a:ahLst/>
              <a:cxnLst/>
              <a:rect l="l" t="t" r="r" b="b"/>
              <a:pathLst>
                <a:path w="247015" h="331469">
                  <a:moveTo>
                    <a:pt x="246507" y="0"/>
                  </a:moveTo>
                  <a:lnTo>
                    <a:pt x="0" y="0"/>
                  </a:lnTo>
                  <a:lnTo>
                    <a:pt x="0" y="165595"/>
                  </a:lnTo>
                  <a:lnTo>
                    <a:pt x="0" y="331190"/>
                  </a:lnTo>
                  <a:lnTo>
                    <a:pt x="246507" y="331190"/>
                  </a:lnTo>
                  <a:lnTo>
                    <a:pt x="246507" y="165595"/>
                  </a:lnTo>
                  <a:lnTo>
                    <a:pt x="246507" y="0"/>
                  </a:lnTo>
                  <a:close/>
                </a:path>
              </a:pathLst>
            </a:custGeom>
            <a:solidFill>
              <a:srgbClr val="EEFF4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2" name="object 92"/>
          <p:cNvSpPr txBox="1"/>
          <p:nvPr/>
        </p:nvSpPr>
        <p:spPr>
          <a:xfrm>
            <a:off x="7314242" y="1689290"/>
            <a:ext cx="96520" cy="35687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1000">
                <a:latin typeface="Arial MT"/>
                <a:cs typeface="Arial MT"/>
              </a:rPr>
              <a:t>0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>
                <a:latin typeface="Arial MT"/>
                <a:cs typeface="Arial MT"/>
              </a:rPr>
              <a:t>4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4152900" y="1701800"/>
            <a:ext cx="3345815" cy="2734310"/>
            <a:chOff x="4152900" y="1701800"/>
            <a:chExt cx="3345815" cy="2734310"/>
          </a:xfrm>
        </p:grpSpPr>
        <p:sp>
          <p:nvSpPr>
            <p:cNvPr id="94" name="object 94"/>
            <p:cNvSpPr/>
            <p:nvPr/>
          </p:nvSpPr>
          <p:spPr>
            <a:xfrm>
              <a:off x="7232650" y="1873740"/>
              <a:ext cx="259715" cy="12700"/>
            </a:xfrm>
            <a:custGeom>
              <a:avLst/>
              <a:gdLst/>
              <a:ahLst/>
              <a:cxnLst/>
              <a:rect l="l" t="t" r="r" b="b"/>
              <a:pathLst>
                <a:path w="259715" h="12700">
                  <a:moveTo>
                    <a:pt x="0" y="0"/>
                  </a:moveTo>
                  <a:lnTo>
                    <a:pt x="259216" y="0"/>
                  </a:lnTo>
                  <a:lnTo>
                    <a:pt x="259216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7232650" y="1708150"/>
              <a:ext cx="259715" cy="344170"/>
            </a:xfrm>
            <a:custGeom>
              <a:avLst/>
              <a:gdLst/>
              <a:ahLst/>
              <a:cxnLst/>
              <a:rect l="l" t="t" r="r" b="b"/>
              <a:pathLst>
                <a:path w="259715" h="344169">
                  <a:moveTo>
                    <a:pt x="6350" y="0"/>
                  </a:moveTo>
                  <a:lnTo>
                    <a:pt x="6350" y="343881"/>
                  </a:lnTo>
                </a:path>
                <a:path w="259715" h="344169">
                  <a:moveTo>
                    <a:pt x="252866" y="0"/>
                  </a:moveTo>
                  <a:lnTo>
                    <a:pt x="252866" y="343881"/>
                  </a:lnTo>
                </a:path>
                <a:path w="259715" h="344169">
                  <a:moveTo>
                    <a:pt x="0" y="6350"/>
                  </a:moveTo>
                  <a:lnTo>
                    <a:pt x="259216" y="6350"/>
                  </a:lnTo>
                </a:path>
                <a:path w="259715" h="344169">
                  <a:moveTo>
                    <a:pt x="0" y="337531"/>
                  </a:moveTo>
                  <a:lnTo>
                    <a:pt x="259216" y="337531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4152900" y="4167326"/>
              <a:ext cx="405130" cy="268605"/>
            </a:xfrm>
            <a:custGeom>
              <a:avLst/>
              <a:gdLst/>
              <a:ahLst/>
              <a:cxnLst/>
              <a:rect l="l" t="t" r="r" b="b"/>
              <a:pathLst>
                <a:path w="405129" h="268604">
                  <a:moveTo>
                    <a:pt x="404835" y="0"/>
                  </a:moveTo>
                  <a:lnTo>
                    <a:pt x="0" y="0"/>
                  </a:lnTo>
                  <a:lnTo>
                    <a:pt x="0" y="268426"/>
                  </a:lnTo>
                  <a:lnTo>
                    <a:pt x="404835" y="268426"/>
                  </a:lnTo>
                  <a:lnTo>
                    <a:pt x="404835" y="0"/>
                  </a:lnTo>
                  <a:close/>
                </a:path>
              </a:pathLst>
            </a:custGeom>
            <a:solidFill>
              <a:srgbClr val="A1C2F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7" name="object 97"/>
          <p:cNvSpPr txBox="1"/>
          <p:nvPr/>
        </p:nvSpPr>
        <p:spPr>
          <a:xfrm>
            <a:off x="4159250" y="3905250"/>
            <a:ext cx="389255" cy="245745"/>
          </a:xfrm>
          <a:prstGeom prst="rect">
            <a:avLst/>
          </a:prstGeom>
          <a:solidFill>
            <a:srgbClr val="A1C2FA"/>
          </a:solidFill>
        </p:spPr>
        <p:txBody>
          <a:bodyPr wrap="square" lIns="0" tIns="6985" rIns="0" bIns="0" rtlCol="0" vert="horz">
            <a:spAutoFit/>
          </a:bodyPr>
          <a:lstStyle/>
          <a:p>
            <a:pPr algn="ctr" marL="3175">
              <a:lnSpc>
                <a:spcPct val="100000"/>
              </a:lnSpc>
              <a:spcBef>
                <a:spcPts val="55"/>
              </a:spcBef>
            </a:pPr>
            <a:r>
              <a:rPr dirty="0" sz="1400">
                <a:latin typeface="Arial MT"/>
                <a:cs typeface="Arial MT"/>
              </a:rPr>
              <a:t>5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4159250" y="4168281"/>
            <a:ext cx="7905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6050">
              <a:lnSpc>
                <a:spcPct val="100000"/>
              </a:lnSpc>
              <a:spcBef>
                <a:spcPts val="100"/>
              </a:spcBef>
              <a:tabLst>
                <a:tab pos="546100" algn="l"/>
              </a:tabLst>
            </a:pPr>
            <a:r>
              <a:rPr dirty="0" sz="1400">
                <a:latin typeface="Arial MT"/>
                <a:cs typeface="Arial MT"/>
              </a:rPr>
              <a:t>2	?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4146550" y="3892550"/>
            <a:ext cx="417830" cy="549910"/>
            <a:chOff x="4146550" y="3892550"/>
            <a:chExt cx="417830" cy="549910"/>
          </a:xfrm>
        </p:grpSpPr>
        <p:sp>
          <p:nvSpPr>
            <p:cNvPr id="100" name="object 100"/>
            <p:cNvSpPr/>
            <p:nvPr/>
          </p:nvSpPr>
          <p:spPr>
            <a:xfrm>
              <a:off x="4146550" y="4160976"/>
              <a:ext cx="417830" cy="12700"/>
            </a:xfrm>
            <a:custGeom>
              <a:avLst/>
              <a:gdLst/>
              <a:ahLst/>
              <a:cxnLst/>
              <a:rect l="l" t="t" r="r" b="b"/>
              <a:pathLst>
                <a:path w="417829" h="12700">
                  <a:moveTo>
                    <a:pt x="0" y="0"/>
                  </a:moveTo>
                  <a:lnTo>
                    <a:pt x="417535" y="0"/>
                  </a:lnTo>
                  <a:lnTo>
                    <a:pt x="41753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4146550" y="3892550"/>
              <a:ext cx="417830" cy="549910"/>
            </a:xfrm>
            <a:custGeom>
              <a:avLst/>
              <a:gdLst/>
              <a:ahLst/>
              <a:cxnLst/>
              <a:rect l="l" t="t" r="r" b="b"/>
              <a:pathLst>
                <a:path w="417829" h="549910">
                  <a:moveTo>
                    <a:pt x="6350" y="0"/>
                  </a:moveTo>
                  <a:lnTo>
                    <a:pt x="6350" y="549552"/>
                  </a:lnTo>
                </a:path>
                <a:path w="417829" h="549910">
                  <a:moveTo>
                    <a:pt x="411185" y="0"/>
                  </a:moveTo>
                  <a:lnTo>
                    <a:pt x="411185" y="549552"/>
                  </a:lnTo>
                </a:path>
                <a:path w="417829" h="549910">
                  <a:moveTo>
                    <a:pt x="0" y="6350"/>
                  </a:moveTo>
                  <a:lnTo>
                    <a:pt x="417535" y="6350"/>
                  </a:lnTo>
                </a:path>
                <a:path w="417829" h="549910">
                  <a:moveTo>
                    <a:pt x="0" y="543202"/>
                  </a:moveTo>
                  <a:lnTo>
                    <a:pt x="417535" y="54320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561657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Combining</a:t>
            </a:r>
            <a:r>
              <a:rPr dirty="0" spc="20"/>
              <a:t> </a:t>
            </a:r>
            <a:r>
              <a:rPr dirty="0" spc="-10"/>
              <a:t>linear</a:t>
            </a:r>
            <a:r>
              <a:rPr dirty="0" spc="25"/>
              <a:t> </a:t>
            </a:r>
            <a:r>
              <a:rPr dirty="0" spc="-5"/>
              <a:t>transformations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96828" y="889000"/>
            <a:ext cx="8550910" cy="2939415"/>
            <a:chOff x="296828" y="889000"/>
            <a:chExt cx="8550910" cy="2939415"/>
          </a:xfrm>
        </p:grpSpPr>
        <p:sp>
          <p:nvSpPr>
            <p:cNvPr id="4" name="object 4"/>
            <p:cNvSpPr/>
            <p:nvPr/>
          </p:nvSpPr>
          <p:spPr>
            <a:xfrm>
              <a:off x="3452812" y="1446212"/>
              <a:ext cx="2256790" cy="2247900"/>
            </a:xfrm>
            <a:custGeom>
              <a:avLst/>
              <a:gdLst/>
              <a:ahLst/>
              <a:cxnLst/>
              <a:rect l="l" t="t" r="r" b="b"/>
              <a:pathLst>
                <a:path w="2256790" h="2247900">
                  <a:moveTo>
                    <a:pt x="2256256" y="0"/>
                  </a:moveTo>
                  <a:lnTo>
                    <a:pt x="2253081" y="0"/>
                  </a:lnTo>
                  <a:lnTo>
                    <a:pt x="2253081" y="3175"/>
                  </a:lnTo>
                  <a:lnTo>
                    <a:pt x="2253081" y="187020"/>
                  </a:lnTo>
                  <a:lnTo>
                    <a:pt x="2253081" y="2244242"/>
                  </a:lnTo>
                  <a:lnTo>
                    <a:pt x="2068499" y="2244242"/>
                  </a:lnTo>
                  <a:lnTo>
                    <a:pt x="2068499" y="2060397"/>
                  </a:lnTo>
                  <a:lnTo>
                    <a:pt x="2253081" y="2060397"/>
                  </a:lnTo>
                  <a:lnTo>
                    <a:pt x="2253081" y="2057222"/>
                  </a:lnTo>
                  <a:lnTo>
                    <a:pt x="2068499" y="2057222"/>
                  </a:lnTo>
                  <a:lnTo>
                    <a:pt x="2068499" y="1873377"/>
                  </a:lnTo>
                  <a:lnTo>
                    <a:pt x="2253081" y="1873377"/>
                  </a:lnTo>
                  <a:lnTo>
                    <a:pt x="2253081" y="1870202"/>
                  </a:lnTo>
                  <a:lnTo>
                    <a:pt x="2068499" y="1870202"/>
                  </a:lnTo>
                  <a:lnTo>
                    <a:pt x="2068499" y="1686356"/>
                  </a:lnTo>
                  <a:lnTo>
                    <a:pt x="2253081" y="1686356"/>
                  </a:lnTo>
                  <a:lnTo>
                    <a:pt x="2253081" y="1683181"/>
                  </a:lnTo>
                  <a:lnTo>
                    <a:pt x="2068499" y="1683181"/>
                  </a:lnTo>
                  <a:lnTo>
                    <a:pt x="2068499" y="1499336"/>
                  </a:lnTo>
                  <a:lnTo>
                    <a:pt x="2253081" y="1499336"/>
                  </a:lnTo>
                  <a:lnTo>
                    <a:pt x="2253081" y="1496161"/>
                  </a:lnTo>
                  <a:lnTo>
                    <a:pt x="2068499" y="1496161"/>
                  </a:lnTo>
                  <a:lnTo>
                    <a:pt x="2068499" y="1312316"/>
                  </a:lnTo>
                  <a:lnTo>
                    <a:pt x="2253081" y="1312316"/>
                  </a:lnTo>
                  <a:lnTo>
                    <a:pt x="2253081" y="1309141"/>
                  </a:lnTo>
                  <a:lnTo>
                    <a:pt x="2068499" y="1309141"/>
                  </a:lnTo>
                  <a:lnTo>
                    <a:pt x="2068499" y="1125296"/>
                  </a:lnTo>
                  <a:lnTo>
                    <a:pt x="2253081" y="1125296"/>
                  </a:lnTo>
                  <a:lnTo>
                    <a:pt x="2253081" y="1122121"/>
                  </a:lnTo>
                  <a:lnTo>
                    <a:pt x="2068499" y="1122121"/>
                  </a:lnTo>
                  <a:lnTo>
                    <a:pt x="2068499" y="938276"/>
                  </a:lnTo>
                  <a:lnTo>
                    <a:pt x="2253081" y="938276"/>
                  </a:lnTo>
                  <a:lnTo>
                    <a:pt x="2253081" y="935101"/>
                  </a:lnTo>
                  <a:lnTo>
                    <a:pt x="2068499" y="935101"/>
                  </a:lnTo>
                  <a:lnTo>
                    <a:pt x="2068499" y="751255"/>
                  </a:lnTo>
                  <a:lnTo>
                    <a:pt x="2253081" y="751255"/>
                  </a:lnTo>
                  <a:lnTo>
                    <a:pt x="2253081" y="748080"/>
                  </a:lnTo>
                  <a:lnTo>
                    <a:pt x="2068499" y="748080"/>
                  </a:lnTo>
                  <a:lnTo>
                    <a:pt x="2068499" y="564235"/>
                  </a:lnTo>
                  <a:lnTo>
                    <a:pt x="2253081" y="564235"/>
                  </a:lnTo>
                  <a:lnTo>
                    <a:pt x="2253081" y="561060"/>
                  </a:lnTo>
                  <a:lnTo>
                    <a:pt x="2068499" y="561060"/>
                  </a:lnTo>
                  <a:lnTo>
                    <a:pt x="2068499" y="377215"/>
                  </a:lnTo>
                  <a:lnTo>
                    <a:pt x="2253081" y="377215"/>
                  </a:lnTo>
                  <a:lnTo>
                    <a:pt x="2253081" y="374040"/>
                  </a:lnTo>
                  <a:lnTo>
                    <a:pt x="2068499" y="374040"/>
                  </a:lnTo>
                  <a:lnTo>
                    <a:pt x="2068499" y="190195"/>
                  </a:lnTo>
                  <a:lnTo>
                    <a:pt x="2253081" y="190195"/>
                  </a:lnTo>
                  <a:lnTo>
                    <a:pt x="2253081" y="187020"/>
                  </a:lnTo>
                  <a:lnTo>
                    <a:pt x="2068499" y="187020"/>
                  </a:lnTo>
                  <a:lnTo>
                    <a:pt x="2068499" y="3175"/>
                  </a:lnTo>
                  <a:lnTo>
                    <a:pt x="2253081" y="3175"/>
                  </a:lnTo>
                  <a:lnTo>
                    <a:pt x="2253081" y="0"/>
                  </a:lnTo>
                  <a:lnTo>
                    <a:pt x="2068499" y="0"/>
                  </a:lnTo>
                  <a:lnTo>
                    <a:pt x="2065324" y="0"/>
                  </a:lnTo>
                  <a:lnTo>
                    <a:pt x="2065324" y="3175"/>
                  </a:lnTo>
                  <a:lnTo>
                    <a:pt x="2065324" y="2244242"/>
                  </a:lnTo>
                  <a:lnTo>
                    <a:pt x="1880743" y="2244242"/>
                  </a:lnTo>
                  <a:lnTo>
                    <a:pt x="1880743" y="2060397"/>
                  </a:lnTo>
                  <a:lnTo>
                    <a:pt x="2065324" y="2060397"/>
                  </a:lnTo>
                  <a:lnTo>
                    <a:pt x="2065324" y="2057222"/>
                  </a:lnTo>
                  <a:lnTo>
                    <a:pt x="1880743" y="2057222"/>
                  </a:lnTo>
                  <a:lnTo>
                    <a:pt x="1880743" y="1873377"/>
                  </a:lnTo>
                  <a:lnTo>
                    <a:pt x="2065324" y="1873377"/>
                  </a:lnTo>
                  <a:lnTo>
                    <a:pt x="2065324" y="1870202"/>
                  </a:lnTo>
                  <a:lnTo>
                    <a:pt x="1880743" y="1870202"/>
                  </a:lnTo>
                  <a:lnTo>
                    <a:pt x="1880743" y="1686356"/>
                  </a:lnTo>
                  <a:lnTo>
                    <a:pt x="2065324" y="1686356"/>
                  </a:lnTo>
                  <a:lnTo>
                    <a:pt x="2065324" y="1683181"/>
                  </a:lnTo>
                  <a:lnTo>
                    <a:pt x="1880743" y="1683181"/>
                  </a:lnTo>
                  <a:lnTo>
                    <a:pt x="1880743" y="1499336"/>
                  </a:lnTo>
                  <a:lnTo>
                    <a:pt x="2065324" y="1499336"/>
                  </a:lnTo>
                  <a:lnTo>
                    <a:pt x="2065324" y="1496161"/>
                  </a:lnTo>
                  <a:lnTo>
                    <a:pt x="1880743" y="1496161"/>
                  </a:lnTo>
                  <a:lnTo>
                    <a:pt x="1880743" y="1312316"/>
                  </a:lnTo>
                  <a:lnTo>
                    <a:pt x="2065324" y="1312316"/>
                  </a:lnTo>
                  <a:lnTo>
                    <a:pt x="2065324" y="1309141"/>
                  </a:lnTo>
                  <a:lnTo>
                    <a:pt x="1880743" y="1309141"/>
                  </a:lnTo>
                  <a:lnTo>
                    <a:pt x="1880743" y="1125296"/>
                  </a:lnTo>
                  <a:lnTo>
                    <a:pt x="2065324" y="1125296"/>
                  </a:lnTo>
                  <a:lnTo>
                    <a:pt x="2065324" y="1122121"/>
                  </a:lnTo>
                  <a:lnTo>
                    <a:pt x="1880743" y="1122121"/>
                  </a:lnTo>
                  <a:lnTo>
                    <a:pt x="1880743" y="938276"/>
                  </a:lnTo>
                  <a:lnTo>
                    <a:pt x="2065324" y="938276"/>
                  </a:lnTo>
                  <a:lnTo>
                    <a:pt x="2065324" y="935101"/>
                  </a:lnTo>
                  <a:lnTo>
                    <a:pt x="1880743" y="935101"/>
                  </a:lnTo>
                  <a:lnTo>
                    <a:pt x="1880743" y="751255"/>
                  </a:lnTo>
                  <a:lnTo>
                    <a:pt x="2065324" y="751255"/>
                  </a:lnTo>
                  <a:lnTo>
                    <a:pt x="2065324" y="748080"/>
                  </a:lnTo>
                  <a:lnTo>
                    <a:pt x="1880743" y="748080"/>
                  </a:lnTo>
                  <a:lnTo>
                    <a:pt x="1880743" y="564235"/>
                  </a:lnTo>
                  <a:lnTo>
                    <a:pt x="2065324" y="564235"/>
                  </a:lnTo>
                  <a:lnTo>
                    <a:pt x="2065324" y="561060"/>
                  </a:lnTo>
                  <a:lnTo>
                    <a:pt x="1880743" y="561060"/>
                  </a:lnTo>
                  <a:lnTo>
                    <a:pt x="1880743" y="377215"/>
                  </a:lnTo>
                  <a:lnTo>
                    <a:pt x="2065324" y="377215"/>
                  </a:lnTo>
                  <a:lnTo>
                    <a:pt x="2065324" y="374040"/>
                  </a:lnTo>
                  <a:lnTo>
                    <a:pt x="1880743" y="374040"/>
                  </a:lnTo>
                  <a:lnTo>
                    <a:pt x="1880743" y="190195"/>
                  </a:lnTo>
                  <a:lnTo>
                    <a:pt x="2065324" y="190195"/>
                  </a:lnTo>
                  <a:lnTo>
                    <a:pt x="2065324" y="187020"/>
                  </a:lnTo>
                  <a:lnTo>
                    <a:pt x="1880743" y="187020"/>
                  </a:lnTo>
                  <a:lnTo>
                    <a:pt x="1880743" y="3175"/>
                  </a:lnTo>
                  <a:lnTo>
                    <a:pt x="2065324" y="3175"/>
                  </a:lnTo>
                  <a:lnTo>
                    <a:pt x="2065324" y="0"/>
                  </a:lnTo>
                  <a:lnTo>
                    <a:pt x="1880743" y="0"/>
                  </a:lnTo>
                  <a:lnTo>
                    <a:pt x="1877568" y="0"/>
                  </a:lnTo>
                  <a:lnTo>
                    <a:pt x="1877568" y="3175"/>
                  </a:lnTo>
                  <a:lnTo>
                    <a:pt x="1877568" y="2244242"/>
                  </a:lnTo>
                  <a:lnTo>
                    <a:pt x="1692986" y="2244242"/>
                  </a:lnTo>
                  <a:lnTo>
                    <a:pt x="1692986" y="2060397"/>
                  </a:lnTo>
                  <a:lnTo>
                    <a:pt x="1877568" y="2060397"/>
                  </a:lnTo>
                  <a:lnTo>
                    <a:pt x="1877568" y="2057222"/>
                  </a:lnTo>
                  <a:lnTo>
                    <a:pt x="1692986" y="2057222"/>
                  </a:lnTo>
                  <a:lnTo>
                    <a:pt x="1692986" y="1873377"/>
                  </a:lnTo>
                  <a:lnTo>
                    <a:pt x="1877568" y="1873377"/>
                  </a:lnTo>
                  <a:lnTo>
                    <a:pt x="1877568" y="1870202"/>
                  </a:lnTo>
                  <a:lnTo>
                    <a:pt x="1692986" y="1870202"/>
                  </a:lnTo>
                  <a:lnTo>
                    <a:pt x="1692986" y="1686356"/>
                  </a:lnTo>
                  <a:lnTo>
                    <a:pt x="1877568" y="1686356"/>
                  </a:lnTo>
                  <a:lnTo>
                    <a:pt x="1877568" y="1683181"/>
                  </a:lnTo>
                  <a:lnTo>
                    <a:pt x="1692986" y="1683181"/>
                  </a:lnTo>
                  <a:lnTo>
                    <a:pt x="1692986" y="1499336"/>
                  </a:lnTo>
                  <a:lnTo>
                    <a:pt x="1877568" y="1499336"/>
                  </a:lnTo>
                  <a:lnTo>
                    <a:pt x="1877568" y="1496161"/>
                  </a:lnTo>
                  <a:lnTo>
                    <a:pt x="1692986" y="1496161"/>
                  </a:lnTo>
                  <a:lnTo>
                    <a:pt x="1692986" y="1312316"/>
                  </a:lnTo>
                  <a:lnTo>
                    <a:pt x="1877568" y="1312316"/>
                  </a:lnTo>
                  <a:lnTo>
                    <a:pt x="1877568" y="1309141"/>
                  </a:lnTo>
                  <a:lnTo>
                    <a:pt x="1692986" y="1309141"/>
                  </a:lnTo>
                  <a:lnTo>
                    <a:pt x="1692986" y="1125296"/>
                  </a:lnTo>
                  <a:lnTo>
                    <a:pt x="1877568" y="1125296"/>
                  </a:lnTo>
                  <a:lnTo>
                    <a:pt x="1877568" y="1122121"/>
                  </a:lnTo>
                  <a:lnTo>
                    <a:pt x="1692986" y="1122121"/>
                  </a:lnTo>
                  <a:lnTo>
                    <a:pt x="1692986" y="938276"/>
                  </a:lnTo>
                  <a:lnTo>
                    <a:pt x="1877568" y="938276"/>
                  </a:lnTo>
                  <a:lnTo>
                    <a:pt x="1877568" y="935101"/>
                  </a:lnTo>
                  <a:lnTo>
                    <a:pt x="1692986" y="935101"/>
                  </a:lnTo>
                  <a:lnTo>
                    <a:pt x="1692986" y="751255"/>
                  </a:lnTo>
                  <a:lnTo>
                    <a:pt x="1877568" y="751255"/>
                  </a:lnTo>
                  <a:lnTo>
                    <a:pt x="1877568" y="748080"/>
                  </a:lnTo>
                  <a:lnTo>
                    <a:pt x="1692986" y="748080"/>
                  </a:lnTo>
                  <a:lnTo>
                    <a:pt x="1692986" y="564235"/>
                  </a:lnTo>
                  <a:lnTo>
                    <a:pt x="1877568" y="564235"/>
                  </a:lnTo>
                  <a:lnTo>
                    <a:pt x="1877568" y="561060"/>
                  </a:lnTo>
                  <a:lnTo>
                    <a:pt x="1692986" y="561060"/>
                  </a:lnTo>
                  <a:lnTo>
                    <a:pt x="1692986" y="377215"/>
                  </a:lnTo>
                  <a:lnTo>
                    <a:pt x="1877568" y="377215"/>
                  </a:lnTo>
                  <a:lnTo>
                    <a:pt x="1877568" y="374040"/>
                  </a:lnTo>
                  <a:lnTo>
                    <a:pt x="1692986" y="374040"/>
                  </a:lnTo>
                  <a:lnTo>
                    <a:pt x="1692986" y="190195"/>
                  </a:lnTo>
                  <a:lnTo>
                    <a:pt x="1877568" y="190195"/>
                  </a:lnTo>
                  <a:lnTo>
                    <a:pt x="1877568" y="187020"/>
                  </a:lnTo>
                  <a:lnTo>
                    <a:pt x="1692986" y="187020"/>
                  </a:lnTo>
                  <a:lnTo>
                    <a:pt x="1692986" y="3175"/>
                  </a:lnTo>
                  <a:lnTo>
                    <a:pt x="1877568" y="3175"/>
                  </a:lnTo>
                  <a:lnTo>
                    <a:pt x="1877568" y="0"/>
                  </a:lnTo>
                  <a:lnTo>
                    <a:pt x="1692986" y="0"/>
                  </a:lnTo>
                  <a:lnTo>
                    <a:pt x="1689811" y="0"/>
                  </a:lnTo>
                  <a:lnTo>
                    <a:pt x="1689811" y="3175"/>
                  </a:lnTo>
                  <a:lnTo>
                    <a:pt x="1689811" y="2244242"/>
                  </a:lnTo>
                  <a:lnTo>
                    <a:pt x="1505229" y="2244242"/>
                  </a:lnTo>
                  <a:lnTo>
                    <a:pt x="1505229" y="2060397"/>
                  </a:lnTo>
                  <a:lnTo>
                    <a:pt x="1689811" y="2060397"/>
                  </a:lnTo>
                  <a:lnTo>
                    <a:pt x="1689811" y="2057222"/>
                  </a:lnTo>
                  <a:lnTo>
                    <a:pt x="1505229" y="2057222"/>
                  </a:lnTo>
                  <a:lnTo>
                    <a:pt x="1505229" y="1873377"/>
                  </a:lnTo>
                  <a:lnTo>
                    <a:pt x="1689811" y="1873377"/>
                  </a:lnTo>
                  <a:lnTo>
                    <a:pt x="1689811" y="1870202"/>
                  </a:lnTo>
                  <a:lnTo>
                    <a:pt x="1505229" y="1870202"/>
                  </a:lnTo>
                  <a:lnTo>
                    <a:pt x="1505229" y="1686356"/>
                  </a:lnTo>
                  <a:lnTo>
                    <a:pt x="1689811" y="1686356"/>
                  </a:lnTo>
                  <a:lnTo>
                    <a:pt x="1689811" y="1683181"/>
                  </a:lnTo>
                  <a:lnTo>
                    <a:pt x="1505229" y="1683181"/>
                  </a:lnTo>
                  <a:lnTo>
                    <a:pt x="1505229" y="1499336"/>
                  </a:lnTo>
                  <a:lnTo>
                    <a:pt x="1689811" y="1499336"/>
                  </a:lnTo>
                  <a:lnTo>
                    <a:pt x="1689811" y="1496161"/>
                  </a:lnTo>
                  <a:lnTo>
                    <a:pt x="1505229" y="1496161"/>
                  </a:lnTo>
                  <a:lnTo>
                    <a:pt x="1505229" y="1312316"/>
                  </a:lnTo>
                  <a:lnTo>
                    <a:pt x="1689811" y="1312316"/>
                  </a:lnTo>
                  <a:lnTo>
                    <a:pt x="1689811" y="1309141"/>
                  </a:lnTo>
                  <a:lnTo>
                    <a:pt x="1505229" y="1309141"/>
                  </a:lnTo>
                  <a:lnTo>
                    <a:pt x="1505229" y="1125296"/>
                  </a:lnTo>
                  <a:lnTo>
                    <a:pt x="1689811" y="1125296"/>
                  </a:lnTo>
                  <a:lnTo>
                    <a:pt x="1689811" y="1122121"/>
                  </a:lnTo>
                  <a:lnTo>
                    <a:pt x="1505229" y="1122121"/>
                  </a:lnTo>
                  <a:lnTo>
                    <a:pt x="1505229" y="938276"/>
                  </a:lnTo>
                  <a:lnTo>
                    <a:pt x="1689811" y="938276"/>
                  </a:lnTo>
                  <a:lnTo>
                    <a:pt x="1689811" y="935101"/>
                  </a:lnTo>
                  <a:lnTo>
                    <a:pt x="1505229" y="935101"/>
                  </a:lnTo>
                  <a:lnTo>
                    <a:pt x="1505229" y="751255"/>
                  </a:lnTo>
                  <a:lnTo>
                    <a:pt x="1689811" y="751255"/>
                  </a:lnTo>
                  <a:lnTo>
                    <a:pt x="1689811" y="748080"/>
                  </a:lnTo>
                  <a:lnTo>
                    <a:pt x="1505229" y="748080"/>
                  </a:lnTo>
                  <a:lnTo>
                    <a:pt x="1505229" y="564235"/>
                  </a:lnTo>
                  <a:lnTo>
                    <a:pt x="1689811" y="564235"/>
                  </a:lnTo>
                  <a:lnTo>
                    <a:pt x="1689811" y="561060"/>
                  </a:lnTo>
                  <a:lnTo>
                    <a:pt x="1505229" y="561060"/>
                  </a:lnTo>
                  <a:lnTo>
                    <a:pt x="1505229" y="377215"/>
                  </a:lnTo>
                  <a:lnTo>
                    <a:pt x="1689811" y="377215"/>
                  </a:lnTo>
                  <a:lnTo>
                    <a:pt x="1689811" y="374040"/>
                  </a:lnTo>
                  <a:lnTo>
                    <a:pt x="1505229" y="374040"/>
                  </a:lnTo>
                  <a:lnTo>
                    <a:pt x="1505229" y="190195"/>
                  </a:lnTo>
                  <a:lnTo>
                    <a:pt x="1689811" y="190195"/>
                  </a:lnTo>
                  <a:lnTo>
                    <a:pt x="1689811" y="187020"/>
                  </a:lnTo>
                  <a:lnTo>
                    <a:pt x="1505229" y="187020"/>
                  </a:lnTo>
                  <a:lnTo>
                    <a:pt x="1505229" y="3175"/>
                  </a:lnTo>
                  <a:lnTo>
                    <a:pt x="1689811" y="3175"/>
                  </a:lnTo>
                  <a:lnTo>
                    <a:pt x="1689811" y="0"/>
                  </a:lnTo>
                  <a:lnTo>
                    <a:pt x="1505229" y="0"/>
                  </a:lnTo>
                  <a:lnTo>
                    <a:pt x="1502054" y="0"/>
                  </a:lnTo>
                  <a:lnTo>
                    <a:pt x="1502054" y="3175"/>
                  </a:lnTo>
                  <a:lnTo>
                    <a:pt x="1502054" y="2244242"/>
                  </a:lnTo>
                  <a:lnTo>
                    <a:pt x="1317472" y="2244242"/>
                  </a:lnTo>
                  <a:lnTo>
                    <a:pt x="1317472" y="2060397"/>
                  </a:lnTo>
                  <a:lnTo>
                    <a:pt x="1502054" y="2060397"/>
                  </a:lnTo>
                  <a:lnTo>
                    <a:pt x="1502054" y="2057222"/>
                  </a:lnTo>
                  <a:lnTo>
                    <a:pt x="1317472" y="2057222"/>
                  </a:lnTo>
                  <a:lnTo>
                    <a:pt x="1317472" y="1873377"/>
                  </a:lnTo>
                  <a:lnTo>
                    <a:pt x="1502054" y="1873377"/>
                  </a:lnTo>
                  <a:lnTo>
                    <a:pt x="1502054" y="1870202"/>
                  </a:lnTo>
                  <a:lnTo>
                    <a:pt x="1317472" y="1870202"/>
                  </a:lnTo>
                  <a:lnTo>
                    <a:pt x="1317472" y="1686356"/>
                  </a:lnTo>
                  <a:lnTo>
                    <a:pt x="1502054" y="1686356"/>
                  </a:lnTo>
                  <a:lnTo>
                    <a:pt x="1502054" y="1683181"/>
                  </a:lnTo>
                  <a:lnTo>
                    <a:pt x="1317472" y="1683181"/>
                  </a:lnTo>
                  <a:lnTo>
                    <a:pt x="1317472" y="1499336"/>
                  </a:lnTo>
                  <a:lnTo>
                    <a:pt x="1502054" y="1499336"/>
                  </a:lnTo>
                  <a:lnTo>
                    <a:pt x="1502054" y="1496161"/>
                  </a:lnTo>
                  <a:lnTo>
                    <a:pt x="1317472" y="1496161"/>
                  </a:lnTo>
                  <a:lnTo>
                    <a:pt x="1317472" y="1312316"/>
                  </a:lnTo>
                  <a:lnTo>
                    <a:pt x="1502054" y="1312316"/>
                  </a:lnTo>
                  <a:lnTo>
                    <a:pt x="1502054" y="1309141"/>
                  </a:lnTo>
                  <a:lnTo>
                    <a:pt x="1317472" y="1309141"/>
                  </a:lnTo>
                  <a:lnTo>
                    <a:pt x="1317472" y="1125296"/>
                  </a:lnTo>
                  <a:lnTo>
                    <a:pt x="1502054" y="1125296"/>
                  </a:lnTo>
                  <a:lnTo>
                    <a:pt x="1502054" y="1122121"/>
                  </a:lnTo>
                  <a:lnTo>
                    <a:pt x="1317472" y="1122121"/>
                  </a:lnTo>
                  <a:lnTo>
                    <a:pt x="1317472" y="938276"/>
                  </a:lnTo>
                  <a:lnTo>
                    <a:pt x="1502054" y="938276"/>
                  </a:lnTo>
                  <a:lnTo>
                    <a:pt x="1502054" y="935101"/>
                  </a:lnTo>
                  <a:lnTo>
                    <a:pt x="1317472" y="935101"/>
                  </a:lnTo>
                  <a:lnTo>
                    <a:pt x="1317472" y="751255"/>
                  </a:lnTo>
                  <a:lnTo>
                    <a:pt x="1502054" y="751255"/>
                  </a:lnTo>
                  <a:lnTo>
                    <a:pt x="1502054" y="748080"/>
                  </a:lnTo>
                  <a:lnTo>
                    <a:pt x="1317472" y="748080"/>
                  </a:lnTo>
                  <a:lnTo>
                    <a:pt x="1317472" y="564235"/>
                  </a:lnTo>
                  <a:lnTo>
                    <a:pt x="1502054" y="564235"/>
                  </a:lnTo>
                  <a:lnTo>
                    <a:pt x="1502054" y="561060"/>
                  </a:lnTo>
                  <a:lnTo>
                    <a:pt x="1317472" y="561060"/>
                  </a:lnTo>
                  <a:lnTo>
                    <a:pt x="1317472" y="377215"/>
                  </a:lnTo>
                  <a:lnTo>
                    <a:pt x="1502054" y="377215"/>
                  </a:lnTo>
                  <a:lnTo>
                    <a:pt x="1502054" y="374040"/>
                  </a:lnTo>
                  <a:lnTo>
                    <a:pt x="1317472" y="374040"/>
                  </a:lnTo>
                  <a:lnTo>
                    <a:pt x="1317472" y="190195"/>
                  </a:lnTo>
                  <a:lnTo>
                    <a:pt x="1502054" y="190195"/>
                  </a:lnTo>
                  <a:lnTo>
                    <a:pt x="1502054" y="187020"/>
                  </a:lnTo>
                  <a:lnTo>
                    <a:pt x="1317472" y="187020"/>
                  </a:lnTo>
                  <a:lnTo>
                    <a:pt x="1317472" y="3175"/>
                  </a:lnTo>
                  <a:lnTo>
                    <a:pt x="1502054" y="3175"/>
                  </a:lnTo>
                  <a:lnTo>
                    <a:pt x="1502054" y="0"/>
                  </a:lnTo>
                  <a:lnTo>
                    <a:pt x="1317472" y="0"/>
                  </a:lnTo>
                  <a:lnTo>
                    <a:pt x="1314297" y="0"/>
                  </a:lnTo>
                  <a:lnTo>
                    <a:pt x="1314297" y="3175"/>
                  </a:lnTo>
                  <a:lnTo>
                    <a:pt x="1314297" y="2244242"/>
                  </a:lnTo>
                  <a:lnTo>
                    <a:pt x="1129715" y="2244242"/>
                  </a:lnTo>
                  <a:lnTo>
                    <a:pt x="1129715" y="2060397"/>
                  </a:lnTo>
                  <a:lnTo>
                    <a:pt x="1314297" y="2060397"/>
                  </a:lnTo>
                  <a:lnTo>
                    <a:pt x="1314297" y="2057222"/>
                  </a:lnTo>
                  <a:lnTo>
                    <a:pt x="1129715" y="2057222"/>
                  </a:lnTo>
                  <a:lnTo>
                    <a:pt x="1129715" y="1873377"/>
                  </a:lnTo>
                  <a:lnTo>
                    <a:pt x="1314297" y="1873377"/>
                  </a:lnTo>
                  <a:lnTo>
                    <a:pt x="1314297" y="1870202"/>
                  </a:lnTo>
                  <a:lnTo>
                    <a:pt x="1129715" y="1870202"/>
                  </a:lnTo>
                  <a:lnTo>
                    <a:pt x="1129715" y="1686356"/>
                  </a:lnTo>
                  <a:lnTo>
                    <a:pt x="1314297" y="1686356"/>
                  </a:lnTo>
                  <a:lnTo>
                    <a:pt x="1314297" y="1683181"/>
                  </a:lnTo>
                  <a:lnTo>
                    <a:pt x="1129715" y="1683181"/>
                  </a:lnTo>
                  <a:lnTo>
                    <a:pt x="1129715" y="1499336"/>
                  </a:lnTo>
                  <a:lnTo>
                    <a:pt x="1314297" y="1499336"/>
                  </a:lnTo>
                  <a:lnTo>
                    <a:pt x="1314297" y="1496161"/>
                  </a:lnTo>
                  <a:lnTo>
                    <a:pt x="1129715" y="1496161"/>
                  </a:lnTo>
                  <a:lnTo>
                    <a:pt x="1129715" y="1312316"/>
                  </a:lnTo>
                  <a:lnTo>
                    <a:pt x="1314297" y="1312316"/>
                  </a:lnTo>
                  <a:lnTo>
                    <a:pt x="1314297" y="1309141"/>
                  </a:lnTo>
                  <a:lnTo>
                    <a:pt x="1129715" y="1309141"/>
                  </a:lnTo>
                  <a:lnTo>
                    <a:pt x="1129715" y="1125296"/>
                  </a:lnTo>
                  <a:lnTo>
                    <a:pt x="1314297" y="1125296"/>
                  </a:lnTo>
                  <a:lnTo>
                    <a:pt x="1314297" y="1122121"/>
                  </a:lnTo>
                  <a:lnTo>
                    <a:pt x="1129715" y="1122121"/>
                  </a:lnTo>
                  <a:lnTo>
                    <a:pt x="1129715" y="938276"/>
                  </a:lnTo>
                  <a:lnTo>
                    <a:pt x="1314297" y="938276"/>
                  </a:lnTo>
                  <a:lnTo>
                    <a:pt x="1314297" y="935101"/>
                  </a:lnTo>
                  <a:lnTo>
                    <a:pt x="1129715" y="935101"/>
                  </a:lnTo>
                  <a:lnTo>
                    <a:pt x="1129715" y="751255"/>
                  </a:lnTo>
                  <a:lnTo>
                    <a:pt x="1314297" y="751255"/>
                  </a:lnTo>
                  <a:lnTo>
                    <a:pt x="1314297" y="748080"/>
                  </a:lnTo>
                  <a:lnTo>
                    <a:pt x="1129715" y="748080"/>
                  </a:lnTo>
                  <a:lnTo>
                    <a:pt x="1129715" y="564235"/>
                  </a:lnTo>
                  <a:lnTo>
                    <a:pt x="1314297" y="564235"/>
                  </a:lnTo>
                  <a:lnTo>
                    <a:pt x="1314297" y="561060"/>
                  </a:lnTo>
                  <a:lnTo>
                    <a:pt x="1129715" y="561060"/>
                  </a:lnTo>
                  <a:lnTo>
                    <a:pt x="1129715" y="377215"/>
                  </a:lnTo>
                  <a:lnTo>
                    <a:pt x="1314297" y="377215"/>
                  </a:lnTo>
                  <a:lnTo>
                    <a:pt x="1314297" y="374040"/>
                  </a:lnTo>
                  <a:lnTo>
                    <a:pt x="1129715" y="374040"/>
                  </a:lnTo>
                  <a:lnTo>
                    <a:pt x="1129715" y="190195"/>
                  </a:lnTo>
                  <a:lnTo>
                    <a:pt x="1314297" y="190195"/>
                  </a:lnTo>
                  <a:lnTo>
                    <a:pt x="1314297" y="187020"/>
                  </a:lnTo>
                  <a:lnTo>
                    <a:pt x="1129715" y="187020"/>
                  </a:lnTo>
                  <a:lnTo>
                    <a:pt x="1129715" y="3175"/>
                  </a:lnTo>
                  <a:lnTo>
                    <a:pt x="1314297" y="3175"/>
                  </a:lnTo>
                  <a:lnTo>
                    <a:pt x="1314297" y="0"/>
                  </a:lnTo>
                  <a:lnTo>
                    <a:pt x="1129715" y="0"/>
                  </a:lnTo>
                  <a:lnTo>
                    <a:pt x="1126540" y="0"/>
                  </a:lnTo>
                  <a:lnTo>
                    <a:pt x="1126540" y="3175"/>
                  </a:lnTo>
                  <a:lnTo>
                    <a:pt x="1126540" y="2244242"/>
                  </a:lnTo>
                  <a:lnTo>
                    <a:pt x="941959" y="2244242"/>
                  </a:lnTo>
                  <a:lnTo>
                    <a:pt x="941959" y="2060397"/>
                  </a:lnTo>
                  <a:lnTo>
                    <a:pt x="1126540" y="2060397"/>
                  </a:lnTo>
                  <a:lnTo>
                    <a:pt x="1126540" y="2057222"/>
                  </a:lnTo>
                  <a:lnTo>
                    <a:pt x="941959" y="2057222"/>
                  </a:lnTo>
                  <a:lnTo>
                    <a:pt x="941959" y="1873377"/>
                  </a:lnTo>
                  <a:lnTo>
                    <a:pt x="1126540" y="1873377"/>
                  </a:lnTo>
                  <a:lnTo>
                    <a:pt x="1126540" y="1870202"/>
                  </a:lnTo>
                  <a:lnTo>
                    <a:pt x="941959" y="1870202"/>
                  </a:lnTo>
                  <a:lnTo>
                    <a:pt x="941959" y="1686356"/>
                  </a:lnTo>
                  <a:lnTo>
                    <a:pt x="1126540" y="1686356"/>
                  </a:lnTo>
                  <a:lnTo>
                    <a:pt x="1126540" y="1683181"/>
                  </a:lnTo>
                  <a:lnTo>
                    <a:pt x="941959" y="1683181"/>
                  </a:lnTo>
                  <a:lnTo>
                    <a:pt x="941959" y="1499336"/>
                  </a:lnTo>
                  <a:lnTo>
                    <a:pt x="1126540" y="1499336"/>
                  </a:lnTo>
                  <a:lnTo>
                    <a:pt x="1126540" y="1496161"/>
                  </a:lnTo>
                  <a:lnTo>
                    <a:pt x="941959" y="1496161"/>
                  </a:lnTo>
                  <a:lnTo>
                    <a:pt x="941959" y="1312316"/>
                  </a:lnTo>
                  <a:lnTo>
                    <a:pt x="1126540" y="1312316"/>
                  </a:lnTo>
                  <a:lnTo>
                    <a:pt x="1126540" y="1309141"/>
                  </a:lnTo>
                  <a:lnTo>
                    <a:pt x="941959" y="1309141"/>
                  </a:lnTo>
                  <a:lnTo>
                    <a:pt x="941959" y="1125296"/>
                  </a:lnTo>
                  <a:lnTo>
                    <a:pt x="1126540" y="1125296"/>
                  </a:lnTo>
                  <a:lnTo>
                    <a:pt x="1126540" y="1122121"/>
                  </a:lnTo>
                  <a:lnTo>
                    <a:pt x="941959" y="1122121"/>
                  </a:lnTo>
                  <a:lnTo>
                    <a:pt x="941959" y="938276"/>
                  </a:lnTo>
                  <a:lnTo>
                    <a:pt x="1126540" y="938276"/>
                  </a:lnTo>
                  <a:lnTo>
                    <a:pt x="1126540" y="935101"/>
                  </a:lnTo>
                  <a:lnTo>
                    <a:pt x="941959" y="935101"/>
                  </a:lnTo>
                  <a:lnTo>
                    <a:pt x="941959" y="751255"/>
                  </a:lnTo>
                  <a:lnTo>
                    <a:pt x="1126540" y="751255"/>
                  </a:lnTo>
                  <a:lnTo>
                    <a:pt x="1126540" y="748080"/>
                  </a:lnTo>
                  <a:lnTo>
                    <a:pt x="941959" y="748080"/>
                  </a:lnTo>
                  <a:lnTo>
                    <a:pt x="941959" y="564235"/>
                  </a:lnTo>
                  <a:lnTo>
                    <a:pt x="1126540" y="564235"/>
                  </a:lnTo>
                  <a:lnTo>
                    <a:pt x="1126540" y="561060"/>
                  </a:lnTo>
                  <a:lnTo>
                    <a:pt x="941959" y="561060"/>
                  </a:lnTo>
                  <a:lnTo>
                    <a:pt x="941959" y="377215"/>
                  </a:lnTo>
                  <a:lnTo>
                    <a:pt x="1126540" y="377215"/>
                  </a:lnTo>
                  <a:lnTo>
                    <a:pt x="1126540" y="374040"/>
                  </a:lnTo>
                  <a:lnTo>
                    <a:pt x="941959" y="374040"/>
                  </a:lnTo>
                  <a:lnTo>
                    <a:pt x="941959" y="190195"/>
                  </a:lnTo>
                  <a:lnTo>
                    <a:pt x="1126540" y="190195"/>
                  </a:lnTo>
                  <a:lnTo>
                    <a:pt x="1126540" y="187020"/>
                  </a:lnTo>
                  <a:lnTo>
                    <a:pt x="941959" y="187020"/>
                  </a:lnTo>
                  <a:lnTo>
                    <a:pt x="941959" y="3175"/>
                  </a:lnTo>
                  <a:lnTo>
                    <a:pt x="1126540" y="3175"/>
                  </a:lnTo>
                  <a:lnTo>
                    <a:pt x="1126540" y="0"/>
                  </a:lnTo>
                  <a:lnTo>
                    <a:pt x="941959" y="0"/>
                  </a:lnTo>
                  <a:lnTo>
                    <a:pt x="938784" y="0"/>
                  </a:lnTo>
                  <a:lnTo>
                    <a:pt x="938784" y="3175"/>
                  </a:lnTo>
                  <a:lnTo>
                    <a:pt x="938784" y="2244242"/>
                  </a:lnTo>
                  <a:lnTo>
                    <a:pt x="754202" y="2244242"/>
                  </a:lnTo>
                  <a:lnTo>
                    <a:pt x="754202" y="2060397"/>
                  </a:lnTo>
                  <a:lnTo>
                    <a:pt x="938784" y="2060397"/>
                  </a:lnTo>
                  <a:lnTo>
                    <a:pt x="938784" y="2057222"/>
                  </a:lnTo>
                  <a:lnTo>
                    <a:pt x="754202" y="2057222"/>
                  </a:lnTo>
                  <a:lnTo>
                    <a:pt x="754202" y="1873377"/>
                  </a:lnTo>
                  <a:lnTo>
                    <a:pt x="938784" y="1873377"/>
                  </a:lnTo>
                  <a:lnTo>
                    <a:pt x="938784" y="1870202"/>
                  </a:lnTo>
                  <a:lnTo>
                    <a:pt x="754202" y="1870202"/>
                  </a:lnTo>
                  <a:lnTo>
                    <a:pt x="754202" y="1686356"/>
                  </a:lnTo>
                  <a:lnTo>
                    <a:pt x="938784" y="1686356"/>
                  </a:lnTo>
                  <a:lnTo>
                    <a:pt x="938784" y="1683181"/>
                  </a:lnTo>
                  <a:lnTo>
                    <a:pt x="754202" y="1683181"/>
                  </a:lnTo>
                  <a:lnTo>
                    <a:pt x="754202" y="1499336"/>
                  </a:lnTo>
                  <a:lnTo>
                    <a:pt x="938784" y="1499336"/>
                  </a:lnTo>
                  <a:lnTo>
                    <a:pt x="938784" y="1496161"/>
                  </a:lnTo>
                  <a:lnTo>
                    <a:pt x="754202" y="1496161"/>
                  </a:lnTo>
                  <a:lnTo>
                    <a:pt x="754202" y="1312316"/>
                  </a:lnTo>
                  <a:lnTo>
                    <a:pt x="938784" y="1312316"/>
                  </a:lnTo>
                  <a:lnTo>
                    <a:pt x="938784" y="1309141"/>
                  </a:lnTo>
                  <a:lnTo>
                    <a:pt x="754202" y="1309141"/>
                  </a:lnTo>
                  <a:lnTo>
                    <a:pt x="754202" y="1125296"/>
                  </a:lnTo>
                  <a:lnTo>
                    <a:pt x="938784" y="1125296"/>
                  </a:lnTo>
                  <a:lnTo>
                    <a:pt x="938784" y="1122121"/>
                  </a:lnTo>
                  <a:lnTo>
                    <a:pt x="754202" y="1122121"/>
                  </a:lnTo>
                  <a:lnTo>
                    <a:pt x="754202" y="938276"/>
                  </a:lnTo>
                  <a:lnTo>
                    <a:pt x="938784" y="938276"/>
                  </a:lnTo>
                  <a:lnTo>
                    <a:pt x="938784" y="935101"/>
                  </a:lnTo>
                  <a:lnTo>
                    <a:pt x="754202" y="935101"/>
                  </a:lnTo>
                  <a:lnTo>
                    <a:pt x="754202" y="751255"/>
                  </a:lnTo>
                  <a:lnTo>
                    <a:pt x="938784" y="751255"/>
                  </a:lnTo>
                  <a:lnTo>
                    <a:pt x="938784" y="748080"/>
                  </a:lnTo>
                  <a:lnTo>
                    <a:pt x="754202" y="748080"/>
                  </a:lnTo>
                  <a:lnTo>
                    <a:pt x="754202" y="564235"/>
                  </a:lnTo>
                  <a:lnTo>
                    <a:pt x="938784" y="564235"/>
                  </a:lnTo>
                  <a:lnTo>
                    <a:pt x="938784" y="561060"/>
                  </a:lnTo>
                  <a:lnTo>
                    <a:pt x="754202" y="561060"/>
                  </a:lnTo>
                  <a:lnTo>
                    <a:pt x="754202" y="377215"/>
                  </a:lnTo>
                  <a:lnTo>
                    <a:pt x="938784" y="377215"/>
                  </a:lnTo>
                  <a:lnTo>
                    <a:pt x="938784" y="374040"/>
                  </a:lnTo>
                  <a:lnTo>
                    <a:pt x="754202" y="374040"/>
                  </a:lnTo>
                  <a:lnTo>
                    <a:pt x="754202" y="190195"/>
                  </a:lnTo>
                  <a:lnTo>
                    <a:pt x="938784" y="190195"/>
                  </a:lnTo>
                  <a:lnTo>
                    <a:pt x="938784" y="187020"/>
                  </a:lnTo>
                  <a:lnTo>
                    <a:pt x="754202" y="187020"/>
                  </a:lnTo>
                  <a:lnTo>
                    <a:pt x="754202" y="3175"/>
                  </a:lnTo>
                  <a:lnTo>
                    <a:pt x="938784" y="3175"/>
                  </a:lnTo>
                  <a:lnTo>
                    <a:pt x="938784" y="0"/>
                  </a:lnTo>
                  <a:lnTo>
                    <a:pt x="754202" y="0"/>
                  </a:lnTo>
                  <a:lnTo>
                    <a:pt x="751027" y="0"/>
                  </a:lnTo>
                  <a:lnTo>
                    <a:pt x="751027" y="3175"/>
                  </a:lnTo>
                  <a:lnTo>
                    <a:pt x="751027" y="2244242"/>
                  </a:lnTo>
                  <a:lnTo>
                    <a:pt x="566445" y="2244242"/>
                  </a:lnTo>
                  <a:lnTo>
                    <a:pt x="566445" y="2060397"/>
                  </a:lnTo>
                  <a:lnTo>
                    <a:pt x="751027" y="2060397"/>
                  </a:lnTo>
                  <a:lnTo>
                    <a:pt x="751027" y="2057222"/>
                  </a:lnTo>
                  <a:lnTo>
                    <a:pt x="566445" y="2057222"/>
                  </a:lnTo>
                  <a:lnTo>
                    <a:pt x="566445" y="1873377"/>
                  </a:lnTo>
                  <a:lnTo>
                    <a:pt x="751027" y="1873377"/>
                  </a:lnTo>
                  <a:lnTo>
                    <a:pt x="751027" y="1870202"/>
                  </a:lnTo>
                  <a:lnTo>
                    <a:pt x="566445" y="1870202"/>
                  </a:lnTo>
                  <a:lnTo>
                    <a:pt x="566445" y="1686356"/>
                  </a:lnTo>
                  <a:lnTo>
                    <a:pt x="751027" y="1686356"/>
                  </a:lnTo>
                  <a:lnTo>
                    <a:pt x="751027" y="1683181"/>
                  </a:lnTo>
                  <a:lnTo>
                    <a:pt x="566445" y="1683181"/>
                  </a:lnTo>
                  <a:lnTo>
                    <a:pt x="566445" y="1499336"/>
                  </a:lnTo>
                  <a:lnTo>
                    <a:pt x="751027" y="1499336"/>
                  </a:lnTo>
                  <a:lnTo>
                    <a:pt x="751027" y="1496161"/>
                  </a:lnTo>
                  <a:lnTo>
                    <a:pt x="566445" y="1496161"/>
                  </a:lnTo>
                  <a:lnTo>
                    <a:pt x="566445" y="1312316"/>
                  </a:lnTo>
                  <a:lnTo>
                    <a:pt x="751027" y="1312316"/>
                  </a:lnTo>
                  <a:lnTo>
                    <a:pt x="751027" y="1309141"/>
                  </a:lnTo>
                  <a:lnTo>
                    <a:pt x="566445" y="1309141"/>
                  </a:lnTo>
                  <a:lnTo>
                    <a:pt x="566445" y="1125296"/>
                  </a:lnTo>
                  <a:lnTo>
                    <a:pt x="751027" y="1125296"/>
                  </a:lnTo>
                  <a:lnTo>
                    <a:pt x="751027" y="1122121"/>
                  </a:lnTo>
                  <a:lnTo>
                    <a:pt x="566445" y="1122121"/>
                  </a:lnTo>
                  <a:lnTo>
                    <a:pt x="566445" y="938276"/>
                  </a:lnTo>
                  <a:lnTo>
                    <a:pt x="751027" y="938276"/>
                  </a:lnTo>
                  <a:lnTo>
                    <a:pt x="751027" y="935101"/>
                  </a:lnTo>
                  <a:lnTo>
                    <a:pt x="566445" y="935101"/>
                  </a:lnTo>
                  <a:lnTo>
                    <a:pt x="566445" y="751255"/>
                  </a:lnTo>
                  <a:lnTo>
                    <a:pt x="751027" y="751255"/>
                  </a:lnTo>
                  <a:lnTo>
                    <a:pt x="751027" y="748080"/>
                  </a:lnTo>
                  <a:lnTo>
                    <a:pt x="566445" y="748080"/>
                  </a:lnTo>
                  <a:lnTo>
                    <a:pt x="566445" y="564235"/>
                  </a:lnTo>
                  <a:lnTo>
                    <a:pt x="751027" y="564235"/>
                  </a:lnTo>
                  <a:lnTo>
                    <a:pt x="751027" y="561060"/>
                  </a:lnTo>
                  <a:lnTo>
                    <a:pt x="566445" y="561060"/>
                  </a:lnTo>
                  <a:lnTo>
                    <a:pt x="566445" y="377215"/>
                  </a:lnTo>
                  <a:lnTo>
                    <a:pt x="751027" y="377215"/>
                  </a:lnTo>
                  <a:lnTo>
                    <a:pt x="751027" y="374040"/>
                  </a:lnTo>
                  <a:lnTo>
                    <a:pt x="566445" y="374040"/>
                  </a:lnTo>
                  <a:lnTo>
                    <a:pt x="566445" y="190195"/>
                  </a:lnTo>
                  <a:lnTo>
                    <a:pt x="751027" y="190195"/>
                  </a:lnTo>
                  <a:lnTo>
                    <a:pt x="751027" y="187020"/>
                  </a:lnTo>
                  <a:lnTo>
                    <a:pt x="566445" y="187020"/>
                  </a:lnTo>
                  <a:lnTo>
                    <a:pt x="566445" y="3175"/>
                  </a:lnTo>
                  <a:lnTo>
                    <a:pt x="751027" y="3175"/>
                  </a:lnTo>
                  <a:lnTo>
                    <a:pt x="751027" y="0"/>
                  </a:lnTo>
                  <a:lnTo>
                    <a:pt x="566445" y="0"/>
                  </a:lnTo>
                  <a:lnTo>
                    <a:pt x="563270" y="0"/>
                  </a:lnTo>
                  <a:lnTo>
                    <a:pt x="563270" y="3175"/>
                  </a:lnTo>
                  <a:lnTo>
                    <a:pt x="563270" y="2244242"/>
                  </a:lnTo>
                  <a:lnTo>
                    <a:pt x="378688" y="2244242"/>
                  </a:lnTo>
                  <a:lnTo>
                    <a:pt x="378688" y="2060397"/>
                  </a:lnTo>
                  <a:lnTo>
                    <a:pt x="563270" y="2060397"/>
                  </a:lnTo>
                  <a:lnTo>
                    <a:pt x="563270" y="2057222"/>
                  </a:lnTo>
                  <a:lnTo>
                    <a:pt x="378688" y="2057222"/>
                  </a:lnTo>
                  <a:lnTo>
                    <a:pt x="378688" y="1873377"/>
                  </a:lnTo>
                  <a:lnTo>
                    <a:pt x="563270" y="1873377"/>
                  </a:lnTo>
                  <a:lnTo>
                    <a:pt x="563270" y="1870202"/>
                  </a:lnTo>
                  <a:lnTo>
                    <a:pt x="378688" y="1870202"/>
                  </a:lnTo>
                  <a:lnTo>
                    <a:pt x="378688" y="1686356"/>
                  </a:lnTo>
                  <a:lnTo>
                    <a:pt x="563270" y="1686356"/>
                  </a:lnTo>
                  <a:lnTo>
                    <a:pt x="563270" y="1683181"/>
                  </a:lnTo>
                  <a:lnTo>
                    <a:pt x="378688" y="1683181"/>
                  </a:lnTo>
                  <a:lnTo>
                    <a:pt x="378688" y="1499336"/>
                  </a:lnTo>
                  <a:lnTo>
                    <a:pt x="563270" y="1499336"/>
                  </a:lnTo>
                  <a:lnTo>
                    <a:pt x="563270" y="1496161"/>
                  </a:lnTo>
                  <a:lnTo>
                    <a:pt x="378688" y="1496161"/>
                  </a:lnTo>
                  <a:lnTo>
                    <a:pt x="378688" y="1312316"/>
                  </a:lnTo>
                  <a:lnTo>
                    <a:pt x="563270" y="1312316"/>
                  </a:lnTo>
                  <a:lnTo>
                    <a:pt x="563270" y="1309141"/>
                  </a:lnTo>
                  <a:lnTo>
                    <a:pt x="378688" y="1309141"/>
                  </a:lnTo>
                  <a:lnTo>
                    <a:pt x="378688" y="1125296"/>
                  </a:lnTo>
                  <a:lnTo>
                    <a:pt x="563270" y="1125296"/>
                  </a:lnTo>
                  <a:lnTo>
                    <a:pt x="563270" y="1122121"/>
                  </a:lnTo>
                  <a:lnTo>
                    <a:pt x="378688" y="1122121"/>
                  </a:lnTo>
                  <a:lnTo>
                    <a:pt x="378688" y="938276"/>
                  </a:lnTo>
                  <a:lnTo>
                    <a:pt x="563270" y="938276"/>
                  </a:lnTo>
                  <a:lnTo>
                    <a:pt x="563270" y="935101"/>
                  </a:lnTo>
                  <a:lnTo>
                    <a:pt x="378688" y="935101"/>
                  </a:lnTo>
                  <a:lnTo>
                    <a:pt x="378688" y="751255"/>
                  </a:lnTo>
                  <a:lnTo>
                    <a:pt x="563270" y="751255"/>
                  </a:lnTo>
                  <a:lnTo>
                    <a:pt x="563270" y="748080"/>
                  </a:lnTo>
                  <a:lnTo>
                    <a:pt x="378688" y="748080"/>
                  </a:lnTo>
                  <a:lnTo>
                    <a:pt x="378688" y="564235"/>
                  </a:lnTo>
                  <a:lnTo>
                    <a:pt x="563270" y="564235"/>
                  </a:lnTo>
                  <a:lnTo>
                    <a:pt x="563270" y="561060"/>
                  </a:lnTo>
                  <a:lnTo>
                    <a:pt x="378688" y="561060"/>
                  </a:lnTo>
                  <a:lnTo>
                    <a:pt x="378688" y="377215"/>
                  </a:lnTo>
                  <a:lnTo>
                    <a:pt x="563270" y="377215"/>
                  </a:lnTo>
                  <a:lnTo>
                    <a:pt x="563270" y="374040"/>
                  </a:lnTo>
                  <a:lnTo>
                    <a:pt x="378688" y="374040"/>
                  </a:lnTo>
                  <a:lnTo>
                    <a:pt x="378688" y="190195"/>
                  </a:lnTo>
                  <a:lnTo>
                    <a:pt x="563270" y="190195"/>
                  </a:lnTo>
                  <a:lnTo>
                    <a:pt x="563270" y="187020"/>
                  </a:lnTo>
                  <a:lnTo>
                    <a:pt x="378688" y="187020"/>
                  </a:lnTo>
                  <a:lnTo>
                    <a:pt x="378688" y="3175"/>
                  </a:lnTo>
                  <a:lnTo>
                    <a:pt x="563270" y="3175"/>
                  </a:lnTo>
                  <a:lnTo>
                    <a:pt x="563270" y="0"/>
                  </a:lnTo>
                  <a:lnTo>
                    <a:pt x="378688" y="0"/>
                  </a:lnTo>
                  <a:lnTo>
                    <a:pt x="375513" y="0"/>
                  </a:lnTo>
                  <a:lnTo>
                    <a:pt x="375513" y="3175"/>
                  </a:lnTo>
                  <a:lnTo>
                    <a:pt x="375513" y="2244242"/>
                  </a:lnTo>
                  <a:lnTo>
                    <a:pt x="190931" y="2244242"/>
                  </a:lnTo>
                  <a:lnTo>
                    <a:pt x="190931" y="2060397"/>
                  </a:lnTo>
                  <a:lnTo>
                    <a:pt x="375513" y="2060397"/>
                  </a:lnTo>
                  <a:lnTo>
                    <a:pt x="375513" y="2057222"/>
                  </a:lnTo>
                  <a:lnTo>
                    <a:pt x="190931" y="2057222"/>
                  </a:lnTo>
                  <a:lnTo>
                    <a:pt x="190931" y="1873377"/>
                  </a:lnTo>
                  <a:lnTo>
                    <a:pt x="375513" y="1873377"/>
                  </a:lnTo>
                  <a:lnTo>
                    <a:pt x="375513" y="1870202"/>
                  </a:lnTo>
                  <a:lnTo>
                    <a:pt x="190931" y="1870202"/>
                  </a:lnTo>
                  <a:lnTo>
                    <a:pt x="190931" y="1686356"/>
                  </a:lnTo>
                  <a:lnTo>
                    <a:pt x="375513" y="1686356"/>
                  </a:lnTo>
                  <a:lnTo>
                    <a:pt x="375513" y="1683181"/>
                  </a:lnTo>
                  <a:lnTo>
                    <a:pt x="190931" y="1683181"/>
                  </a:lnTo>
                  <a:lnTo>
                    <a:pt x="190931" y="1499336"/>
                  </a:lnTo>
                  <a:lnTo>
                    <a:pt x="375513" y="1499336"/>
                  </a:lnTo>
                  <a:lnTo>
                    <a:pt x="375513" y="1496161"/>
                  </a:lnTo>
                  <a:lnTo>
                    <a:pt x="190931" y="1496161"/>
                  </a:lnTo>
                  <a:lnTo>
                    <a:pt x="190931" y="1312316"/>
                  </a:lnTo>
                  <a:lnTo>
                    <a:pt x="375513" y="1312316"/>
                  </a:lnTo>
                  <a:lnTo>
                    <a:pt x="375513" y="1309141"/>
                  </a:lnTo>
                  <a:lnTo>
                    <a:pt x="190931" y="1309141"/>
                  </a:lnTo>
                  <a:lnTo>
                    <a:pt x="190931" y="1125296"/>
                  </a:lnTo>
                  <a:lnTo>
                    <a:pt x="375513" y="1125296"/>
                  </a:lnTo>
                  <a:lnTo>
                    <a:pt x="375513" y="1122121"/>
                  </a:lnTo>
                  <a:lnTo>
                    <a:pt x="190931" y="1122121"/>
                  </a:lnTo>
                  <a:lnTo>
                    <a:pt x="190931" y="938276"/>
                  </a:lnTo>
                  <a:lnTo>
                    <a:pt x="375513" y="938276"/>
                  </a:lnTo>
                  <a:lnTo>
                    <a:pt x="375513" y="935101"/>
                  </a:lnTo>
                  <a:lnTo>
                    <a:pt x="190931" y="935101"/>
                  </a:lnTo>
                  <a:lnTo>
                    <a:pt x="190931" y="751255"/>
                  </a:lnTo>
                  <a:lnTo>
                    <a:pt x="375513" y="751255"/>
                  </a:lnTo>
                  <a:lnTo>
                    <a:pt x="375513" y="748080"/>
                  </a:lnTo>
                  <a:lnTo>
                    <a:pt x="190931" y="748080"/>
                  </a:lnTo>
                  <a:lnTo>
                    <a:pt x="190931" y="564235"/>
                  </a:lnTo>
                  <a:lnTo>
                    <a:pt x="375513" y="564235"/>
                  </a:lnTo>
                  <a:lnTo>
                    <a:pt x="375513" y="561060"/>
                  </a:lnTo>
                  <a:lnTo>
                    <a:pt x="190931" y="561060"/>
                  </a:lnTo>
                  <a:lnTo>
                    <a:pt x="190931" y="377215"/>
                  </a:lnTo>
                  <a:lnTo>
                    <a:pt x="375513" y="377215"/>
                  </a:lnTo>
                  <a:lnTo>
                    <a:pt x="375513" y="374040"/>
                  </a:lnTo>
                  <a:lnTo>
                    <a:pt x="190931" y="374040"/>
                  </a:lnTo>
                  <a:lnTo>
                    <a:pt x="190931" y="190195"/>
                  </a:lnTo>
                  <a:lnTo>
                    <a:pt x="375513" y="190195"/>
                  </a:lnTo>
                  <a:lnTo>
                    <a:pt x="375513" y="187020"/>
                  </a:lnTo>
                  <a:lnTo>
                    <a:pt x="190931" y="187020"/>
                  </a:lnTo>
                  <a:lnTo>
                    <a:pt x="190931" y="3175"/>
                  </a:lnTo>
                  <a:lnTo>
                    <a:pt x="375513" y="3175"/>
                  </a:lnTo>
                  <a:lnTo>
                    <a:pt x="375513" y="0"/>
                  </a:lnTo>
                  <a:lnTo>
                    <a:pt x="190931" y="0"/>
                  </a:lnTo>
                  <a:lnTo>
                    <a:pt x="187756" y="0"/>
                  </a:lnTo>
                  <a:lnTo>
                    <a:pt x="187756" y="3175"/>
                  </a:lnTo>
                  <a:lnTo>
                    <a:pt x="187756" y="2244242"/>
                  </a:lnTo>
                  <a:lnTo>
                    <a:pt x="3175" y="2244242"/>
                  </a:lnTo>
                  <a:lnTo>
                    <a:pt x="3175" y="2060397"/>
                  </a:lnTo>
                  <a:lnTo>
                    <a:pt x="187756" y="2060397"/>
                  </a:lnTo>
                  <a:lnTo>
                    <a:pt x="187756" y="2057222"/>
                  </a:lnTo>
                  <a:lnTo>
                    <a:pt x="3175" y="2057222"/>
                  </a:lnTo>
                  <a:lnTo>
                    <a:pt x="3175" y="1873377"/>
                  </a:lnTo>
                  <a:lnTo>
                    <a:pt x="187756" y="1873377"/>
                  </a:lnTo>
                  <a:lnTo>
                    <a:pt x="187756" y="1870202"/>
                  </a:lnTo>
                  <a:lnTo>
                    <a:pt x="3175" y="1870202"/>
                  </a:lnTo>
                  <a:lnTo>
                    <a:pt x="3175" y="1686356"/>
                  </a:lnTo>
                  <a:lnTo>
                    <a:pt x="187756" y="1686356"/>
                  </a:lnTo>
                  <a:lnTo>
                    <a:pt x="187756" y="1683181"/>
                  </a:lnTo>
                  <a:lnTo>
                    <a:pt x="3175" y="1683181"/>
                  </a:lnTo>
                  <a:lnTo>
                    <a:pt x="3175" y="1499336"/>
                  </a:lnTo>
                  <a:lnTo>
                    <a:pt x="187756" y="1499336"/>
                  </a:lnTo>
                  <a:lnTo>
                    <a:pt x="187756" y="1496161"/>
                  </a:lnTo>
                  <a:lnTo>
                    <a:pt x="3175" y="1496161"/>
                  </a:lnTo>
                  <a:lnTo>
                    <a:pt x="3175" y="1312316"/>
                  </a:lnTo>
                  <a:lnTo>
                    <a:pt x="187756" y="1312316"/>
                  </a:lnTo>
                  <a:lnTo>
                    <a:pt x="187756" y="1309141"/>
                  </a:lnTo>
                  <a:lnTo>
                    <a:pt x="3175" y="1309141"/>
                  </a:lnTo>
                  <a:lnTo>
                    <a:pt x="3175" y="1125296"/>
                  </a:lnTo>
                  <a:lnTo>
                    <a:pt x="187756" y="1125296"/>
                  </a:lnTo>
                  <a:lnTo>
                    <a:pt x="187756" y="1122121"/>
                  </a:lnTo>
                  <a:lnTo>
                    <a:pt x="3175" y="1122121"/>
                  </a:lnTo>
                  <a:lnTo>
                    <a:pt x="3175" y="938276"/>
                  </a:lnTo>
                  <a:lnTo>
                    <a:pt x="187756" y="938276"/>
                  </a:lnTo>
                  <a:lnTo>
                    <a:pt x="187756" y="935101"/>
                  </a:lnTo>
                  <a:lnTo>
                    <a:pt x="3175" y="935101"/>
                  </a:lnTo>
                  <a:lnTo>
                    <a:pt x="3175" y="751255"/>
                  </a:lnTo>
                  <a:lnTo>
                    <a:pt x="187756" y="751255"/>
                  </a:lnTo>
                  <a:lnTo>
                    <a:pt x="187756" y="748080"/>
                  </a:lnTo>
                  <a:lnTo>
                    <a:pt x="3175" y="748080"/>
                  </a:lnTo>
                  <a:lnTo>
                    <a:pt x="3175" y="564235"/>
                  </a:lnTo>
                  <a:lnTo>
                    <a:pt x="187756" y="564235"/>
                  </a:lnTo>
                  <a:lnTo>
                    <a:pt x="187756" y="561060"/>
                  </a:lnTo>
                  <a:lnTo>
                    <a:pt x="3175" y="561060"/>
                  </a:lnTo>
                  <a:lnTo>
                    <a:pt x="3175" y="377215"/>
                  </a:lnTo>
                  <a:lnTo>
                    <a:pt x="187756" y="377215"/>
                  </a:lnTo>
                  <a:lnTo>
                    <a:pt x="187756" y="374040"/>
                  </a:lnTo>
                  <a:lnTo>
                    <a:pt x="3175" y="374040"/>
                  </a:lnTo>
                  <a:lnTo>
                    <a:pt x="3175" y="190195"/>
                  </a:lnTo>
                  <a:lnTo>
                    <a:pt x="187756" y="190195"/>
                  </a:lnTo>
                  <a:lnTo>
                    <a:pt x="187756" y="187020"/>
                  </a:lnTo>
                  <a:lnTo>
                    <a:pt x="3175" y="187020"/>
                  </a:lnTo>
                  <a:lnTo>
                    <a:pt x="3175" y="3175"/>
                  </a:lnTo>
                  <a:lnTo>
                    <a:pt x="187756" y="3175"/>
                  </a:lnTo>
                  <a:lnTo>
                    <a:pt x="187756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75"/>
                  </a:lnTo>
                  <a:lnTo>
                    <a:pt x="0" y="2247417"/>
                  </a:lnTo>
                  <a:lnTo>
                    <a:pt x="3175" y="2247417"/>
                  </a:lnTo>
                  <a:lnTo>
                    <a:pt x="2256256" y="2247417"/>
                  </a:lnTo>
                  <a:lnTo>
                    <a:pt x="2256256" y="2244242"/>
                  </a:lnTo>
                  <a:lnTo>
                    <a:pt x="2256256" y="3175"/>
                  </a:lnTo>
                  <a:lnTo>
                    <a:pt x="2256256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34186" y="2491676"/>
              <a:ext cx="2475627" cy="1981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481506" y="2570736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699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372281" y="2509786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2939" y="1353201"/>
              <a:ext cx="198120" cy="24750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72000" y="1480521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511040" y="1371307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20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20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33447" y="2310490"/>
              <a:ext cx="187325" cy="18732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76309" y="2330352"/>
              <a:ext cx="101600" cy="1016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71547" y="2325589"/>
              <a:ext cx="111124" cy="1111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78820" y="2131736"/>
              <a:ext cx="187325" cy="18732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21682" y="2151600"/>
              <a:ext cx="101600" cy="10159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16920" y="2146837"/>
              <a:ext cx="111124" cy="11112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17512" y="1446212"/>
              <a:ext cx="2256790" cy="2247900"/>
            </a:xfrm>
            <a:custGeom>
              <a:avLst/>
              <a:gdLst/>
              <a:ahLst/>
              <a:cxnLst/>
              <a:rect l="l" t="t" r="r" b="b"/>
              <a:pathLst>
                <a:path w="2256790" h="2247900">
                  <a:moveTo>
                    <a:pt x="2256256" y="0"/>
                  </a:moveTo>
                  <a:lnTo>
                    <a:pt x="2253081" y="0"/>
                  </a:lnTo>
                  <a:lnTo>
                    <a:pt x="2253081" y="3175"/>
                  </a:lnTo>
                  <a:lnTo>
                    <a:pt x="2253081" y="187020"/>
                  </a:lnTo>
                  <a:lnTo>
                    <a:pt x="2253081" y="2244242"/>
                  </a:lnTo>
                  <a:lnTo>
                    <a:pt x="2068499" y="2244242"/>
                  </a:lnTo>
                  <a:lnTo>
                    <a:pt x="2068499" y="2060397"/>
                  </a:lnTo>
                  <a:lnTo>
                    <a:pt x="2253081" y="2060397"/>
                  </a:lnTo>
                  <a:lnTo>
                    <a:pt x="2253081" y="2057222"/>
                  </a:lnTo>
                  <a:lnTo>
                    <a:pt x="2068499" y="2057222"/>
                  </a:lnTo>
                  <a:lnTo>
                    <a:pt x="2068499" y="1873377"/>
                  </a:lnTo>
                  <a:lnTo>
                    <a:pt x="2253081" y="1873377"/>
                  </a:lnTo>
                  <a:lnTo>
                    <a:pt x="2253081" y="1870202"/>
                  </a:lnTo>
                  <a:lnTo>
                    <a:pt x="2068499" y="1870202"/>
                  </a:lnTo>
                  <a:lnTo>
                    <a:pt x="2068499" y="1686356"/>
                  </a:lnTo>
                  <a:lnTo>
                    <a:pt x="2253081" y="1686356"/>
                  </a:lnTo>
                  <a:lnTo>
                    <a:pt x="2253081" y="1683181"/>
                  </a:lnTo>
                  <a:lnTo>
                    <a:pt x="2068499" y="1683181"/>
                  </a:lnTo>
                  <a:lnTo>
                    <a:pt x="2068499" y="1499336"/>
                  </a:lnTo>
                  <a:lnTo>
                    <a:pt x="2253081" y="1499336"/>
                  </a:lnTo>
                  <a:lnTo>
                    <a:pt x="2253081" y="1496161"/>
                  </a:lnTo>
                  <a:lnTo>
                    <a:pt x="2068499" y="1496161"/>
                  </a:lnTo>
                  <a:lnTo>
                    <a:pt x="2068499" y="1312316"/>
                  </a:lnTo>
                  <a:lnTo>
                    <a:pt x="2253081" y="1312316"/>
                  </a:lnTo>
                  <a:lnTo>
                    <a:pt x="2253081" y="1309141"/>
                  </a:lnTo>
                  <a:lnTo>
                    <a:pt x="2068499" y="1309141"/>
                  </a:lnTo>
                  <a:lnTo>
                    <a:pt x="2068499" y="1125296"/>
                  </a:lnTo>
                  <a:lnTo>
                    <a:pt x="2253081" y="1125296"/>
                  </a:lnTo>
                  <a:lnTo>
                    <a:pt x="2253081" y="1122121"/>
                  </a:lnTo>
                  <a:lnTo>
                    <a:pt x="2068499" y="1122121"/>
                  </a:lnTo>
                  <a:lnTo>
                    <a:pt x="2068499" y="938276"/>
                  </a:lnTo>
                  <a:lnTo>
                    <a:pt x="2253081" y="938276"/>
                  </a:lnTo>
                  <a:lnTo>
                    <a:pt x="2253081" y="935101"/>
                  </a:lnTo>
                  <a:lnTo>
                    <a:pt x="2068499" y="935101"/>
                  </a:lnTo>
                  <a:lnTo>
                    <a:pt x="2068499" y="751255"/>
                  </a:lnTo>
                  <a:lnTo>
                    <a:pt x="2253081" y="751255"/>
                  </a:lnTo>
                  <a:lnTo>
                    <a:pt x="2253081" y="748080"/>
                  </a:lnTo>
                  <a:lnTo>
                    <a:pt x="2068499" y="748080"/>
                  </a:lnTo>
                  <a:lnTo>
                    <a:pt x="2068499" y="564235"/>
                  </a:lnTo>
                  <a:lnTo>
                    <a:pt x="2253081" y="564235"/>
                  </a:lnTo>
                  <a:lnTo>
                    <a:pt x="2253081" y="561060"/>
                  </a:lnTo>
                  <a:lnTo>
                    <a:pt x="2068499" y="561060"/>
                  </a:lnTo>
                  <a:lnTo>
                    <a:pt x="2068499" y="377215"/>
                  </a:lnTo>
                  <a:lnTo>
                    <a:pt x="2253081" y="377215"/>
                  </a:lnTo>
                  <a:lnTo>
                    <a:pt x="2253081" y="374040"/>
                  </a:lnTo>
                  <a:lnTo>
                    <a:pt x="2068499" y="374040"/>
                  </a:lnTo>
                  <a:lnTo>
                    <a:pt x="2068499" y="190195"/>
                  </a:lnTo>
                  <a:lnTo>
                    <a:pt x="2253081" y="190195"/>
                  </a:lnTo>
                  <a:lnTo>
                    <a:pt x="2253081" y="187020"/>
                  </a:lnTo>
                  <a:lnTo>
                    <a:pt x="2068499" y="187020"/>
                  </a:lnTo>
                  <a:lnTo>
                    <a:pt x="2068499" y="3175"/>
                  </a:lnTo>
                  <a:lnTo>
                    <a:pt x="2253081" y="3175"/>
                  </a:lnTo>
                  <a:lnTo>
                    <a:pt x="2253081" y="0"/>
                  </a:lnTo>
                  <a:lnTo>
                    <a:pt x="2068499" y="0"/>
                  </a:lnTo>
                  <a:lnTo>
                    <a:pt x="2065324" y="0"/>
                  </a:lnTo>
                  <a:lnTo>
                    <a:pt x="2065324" y="3175"/>
                  </a:lnTo>
                  <a:lnTo>
                    <a:pt x="2065324" y="2244242"/>
                  </a:lnTo>
                  <a:lnTo>
                    <a:pt x="1880743" y="2244242"/>
                  </a:lnTo>
                  <a:lnTo>
                    <a:pt x="1880743" y="2060397"/>
                  </a:lnTo>
                  <a:lnTo>
                    <a:pt x="2065324" y="2060397"/>
                  </a:lnTo>
                  <a:lnTo>
                    <a:pt x="2065324" y="2057222"/>
                  </a:lnTo>
                  <a:lnTo>
                    <a:pt x="1880743" y="2057222"/>
                  </a:lnTo>
                  <a:lnTo>
                    <a:pt x="1880743" y="1873377"/>
                  </a:lnTo>
                  <a:lnTo>
                    <a:pt x="2065324" y="1873377"/>
                  </a:lnTo>
                  <a:lnTo>
                    <a:pt x="2065324" y="1870202"/>
                  </a:lnTo>
                  <a:lnTo>
                    <a:pt x="1880743" y="1870202"/>
                  </a:lnTo>
                  <a:lnTo>
                    <a:pt x="1880743" y="1686356"/>
                  </a:lnTo>
                  <a:lnTo>
                    <a:pt x="2065324" y="1686356"/>
                  </a:lnTo>
                  <a:lnTo>
                    <a:pt x="2065324" y="1683181"/>
                  </a:lnTo>
                  <a:lnTo>
                    <a:pt x="1880743" y="1683181"/>
                  </a:lnTo>
                  <a:lnTo>
                    <a:pt x="1880743" y="1499336"/>
                  </a:lnTo>
                  <a:lnTo>
                    <a:pt x="2065324" y="1499336"/>
                  </a:lnTo>
                  <a:lnTo>
                    <a:pt x="2065324" y="1496161"/>
                  </a:lnTo>
                  <a:lnTo>
                    <a:pt x="1880743" y="1496161"/>
                  </a:lnTo>
                  <a:lnTo>
                    <a:pt x="1880743" y="1312316"/>
                  </a:lnTo>
                  <a:lnTo>
                    <a:pt x="2065324" y="1312316"/>
                  </a:lnTo>
                  <a:lnTo>
                    <a:pt x="2065324" y="1309141"/>
                  </a:lnTo>
                  <a:lnTo>
                    <a:pt x="1880743" y="1309141"/>
                  </a:lnTo>
                  <a:lnTo>
                    <a:pt x="1880743" y="1125296"/>
                  </a:lnTo>
                  <a:lnTo>
                    <a:pt x="2065324" y="1125296"/>
                  </a:lnTo>
                  <a:lnTo>
                    <a:pt x="2065324" y="1122121"/>
                  </a:lnTo>
                  <a:lnTo>
                    <a:pt x="1880743" y="1122121"/>
                  </a:lnTo>
                  <a:lnTo>
                    <a:pt x="1880743" y="938276"/>
                  </a:lnTo>
                  <a:lnTo>
                    <a:pt x="2065324" y="938276"/>
                  </a:lnTo>
                  <a:lnTo>
                    <a:pt x="2065324" y="935101"/>
                  </a:lnTo>
                  <a:lnTo>
                    <a:pt x="1880743" y="935101"/>
                  </a:lnTo>
                  <a:lnTo>
                    <a:pt x="1880743" y="751255"/>
                  </a:lnTo>
                  <a:lnTo>
                    <a:pt x="2065324" y="751255"/>
                  </a:lnTo>
                  <a:lnTo>
                    <a:pt x="2065324" y="748080"/>
                  </a:lnTo>
                  <a:lnTo>
                    <a:pt x="1880743" y="748080"/>
                  </a:lnTo>
                  <a:lnTo>
                    <a:pt x="1880743" y="564235"/>
                  </a:lnTo>
                  <a:lnTo>
                    <a:pt x="2065324" y="564235"/>
                  </a:lnTo>
                  <a:lnTo>
                    <a:pt x="2065324" y="561060"/>
                  </a:lnTo>
                  <a:lnTo>
                    <a:pt x="1880743" y="561060"/>
                  </a:lnTo>
                  <a:lnTo>
                    <a:pt x="1880743" y="377215"/>
                  </a:lnTo>
                  <a:lnTo>
                    <a:pt x="2065324" y="377215"/>
                  </a:lnTo>
                  <a:lnTo>
                    <a:pt x="2065324" y="374040"/>
                  </a:lnTo>
                  <a:lnTo>
                    <a:pt x="1880743" y="374040"/>
                  </a:lnTo>
                  <a:lnTo>
                    <a:pt x="1880743" y="190195"/>
                  </a:lnTo>
                  <a:lnTo>
                    <a:pt x="2065324" y="190195"/>
                  </a:lnTo>
                  <a:lnTo>
                    <a:pt x="2065324" y="187020"/>
                  </a:lnTo>
                  <a:lnTo>
                    <a:pt x="1880743" y="187020"/>
                  </a:lnTo>
                  <a:lnTo>
                    <a:pt x="1880743" y="3175"/>
                  </a:lnTo>
                  <a:lnTo>
                    <a:pt x="2065324" y="3175"/>
                  </a:lnTo>
                  <a:lnTo>
                    <a:pt x="2065324" y="0"/>
                  </a:lnTo>
                  <a:lnTo>
                    <a:pt x="1880743" y="0"/>
                  </a:lnTo>
                  <a:lnTo>
                    <a:pt x="1877568" y="0"/>
                  </a:lnTo>
                  <a:lnTo>
                    <a:pt x="1877568" y="3175"/>
                  </a:lnTo>
                  <a:lnTo>
                    <a:pt x="1877568" y="1122121"/>
                  </a:lnTo>
                  <a:lnTo>
                    <a:pt x="1733994" y="1122121"/>
                  </a:lnTo>
                  <a:lnTo>
                    <a:pt x="1733994" y="1125296"/>
                  </a:lnTo>
                  <a:lnTo>
                    <a:pt x="1877568" y="1125296"/>
                  </a:lnTo>
                  <a:lnTo>
                    <a:pt x="1877568" y="1309141"/>
                  </a:lnTo>
                  <a:lnTo>
                    <a:pt x="1877568" y="2244242"/>
                  </a:lnTo>
                  <a:lnTo>
                    <a:pt x="1692986" y="2244242"/>
                  </a:lnTo>
                  <a:lnTo>
                    <a:pt x="1692986" y="2060397"/>
                  </a:lnTo>
                  <a:lnTo>
                    <a:pt x="1877568" y="2060397"/>
                  </a:lnTo>
                  <a:lnTo>
                    <a:pt x="1877568" y="2057222"/>
                  </a:lnTo>
                  <a:lnTo>
                    <a:pt x="1692986" y="2057222"/>
                  </a:lnTo>
                  <a:lnTo>
                    <a:pt x="1692986" y="1873377"/>
                  </a:lnTo>
                  <a:lnTo>
                    <a:pt x="1877568" y="1873377"/>
                  </a:lnTo>
                  <a:lnTo>
                    <a:pt x="1877568" y="1870202"/>
                  </a:lnTo>
                  <a:lnTo>
                    <a:pt x="1692986" y="1870202"/>
                  </a:lnTo>
                  <a:lnTo>
                    <a:pt x="1692986" y="1686356"/>
                  </a:lnTo>
                  <a:lnTo>
                    <a:pt x="1877568" y="1686356"/>
                  </a:lnTo>
                  <a:lnTo>
                    <a:pt x="1877568" y="1683181"/>
                  </a:lnTo>
                  <a:lnTo>
                    <a:pt x="1692986" y="1683181"/>
                  </a:lnTo>
                  <a:lnTo>
                    <a:pt x="1692986" y="1499336"/>
                  </a:lnTo>
                  <a:lnTo>
                    <a:pt x="1877568" y="1499336"/>
                  </a:lnTo>
                  <a:lnTo>
                    <a:pt x="1877568" y="1496161"/>
                  </a:lnTo>
                  <a:lnTo>
                    <a:pt x="1692986" y="1496161"/>
                  </a:lnTo>
                  <a:lnTo>
                    <a:pt x="1692986" y="1312316"/>
                  </a:lnTo>
                  <a:lnTo>
                    <a:pt x="1877568" y="1312316"/>
                  </a:lnTo>
                  <a:lnTo>
                    <a:pt x="1877568" y="1309141"/>
                  </a:lnTo>
                  <a:lnTo>
                    <a:pt x="1692986" y="1309141"/>
                  </a:lnTo>
                  <a:lnTo>
                    <a:pt x="1692986" y="1297978"/>
                  </a:lnTo>
                  <a:lnTo>
                    <a:pt x="1689811" y="1297978"/>
                  </a:lnTo>
                  <a:lnTo>
                    <a:pt x="1689811" y="2244242"/>
                  </a:lnTo>
                  <a:lnTo>
                    <a:pt x="1505229" y="2244242"/>
                  </a:lnTo>
                  <a:lnTo>
                    <a:pt x="1505229" y="2060397"/>
                  </a:lnTo>
                  <a:lnTo>
                    <a:pt x="1689811" y="2060397"/>
                  </a:lnTo>
                  <a:lnTo>
                    <a:pt x="1689811" y="2057222"/>
                  </a:lnTo>
                  <a:lnTo>
                    <a:pt x="1505229" y="2057222"/>
                  </a:lnTo>
                  <a:lnTo>
                    <a:pt x="1505229" y="1873377"/>
                  </a:lnTo>
                  <a:lnTo>
                    <a:pt x="1689811" y="1873377"/>
                  </a:lnTo>
                  <a:lnTo>
                    <a:pt x="1689811" y="1870202"/>
                  </a:lnTo>
                  <a:lnTo>
                    <a:pt x="1505229" y="1870202"/>
                  </a:lnTo>
                  <a:lnTo>
                    <a:pt x="1505229" y="1686356"/>
                  </a:lnTo>
                  <a:lnTo>
                    <a:pt x="1689811" y="1686356"/>
                  </a:lnTo>
                  <a:lnTo>
                    <a:pt x="1689811" y="1683181"/>
                  </a:lnTo>
                  <a:lnTo>
                    <a:pt x="1505229" y="1683181"/>
                  </a:lnTo>
                  <a:lnTo>
                    <a:pt x="1505229" y="1499336"/>
                  </a:lnTo>
                  <a:lnTo>
                    <a:pt x="1689811" y="1499336"/>
                  </a:lnTo>
                  <a:lnTo>
                    <a:pt x="1689811" y="1496161"/>
                  </a:lnTo>
                  <a:lnTo>
                    <a:pt x="1505229" y="1496161"/>
                  </a:lnTo>
                  <a:lnTo>
                    <a:pt x="1505229" y="1312316"/>
                  </a:lnTo>
                  <a:lnTo>
                    <a:pt x="1689811" y="1312316"/>
                  </a:lnTo>
                  <a:lnTo>
                    <a:pt x="1689811" y="1309141"/>
                  </a:lnTo>
                  <a:lnTo>
                    <a:pt x="1505229" y="1309141"/>
                  </a:lnTo>
                  <a:lnTo>
                    <a:pt x="1505229" y="1297978"/>
                  </a:lnTo>
                  <a:lnTo>
                    <a:pt x="1502054" y="1297978"/>
                  </a:lnTo>
                  <a:lnTo>
                    <a:pt x="1502054" y="2244242"/>
                  </a:lnTo>
                  <a:lnTo>
                    <a:pt x="1317472" y="2244242"/>
                  </a:lnTo>
                  <a:lnTo>
                    <a:pt x="1317472" y="2060397"/>
                  </a:lnTo>
                  <a:lnTo>
                    <a:pt x="1502054" y="2060397"/>
                  </a:lnTo>
                  <a:lnTo>
                    <a:pt x="1502054" y="2057222"/>
                  </a:lnTo>
                  <a:lnTo>
                    <a:pt x="1317472" y="2057222"/>
                  </a:lnTo>
                  <a:lnTo>
                    <a:pt x="1317472" y="1873377"/>
                  </a:lnTo>
                  <a:lnTo>
                    <a:pt x="1502054" y="1873377"/>
                  </a:lnTo>
                  <a:lnTo>
                    <a:pt x="1502054" y="1870202"/>
                  </a:lnTo>
                  <a:lnTo>
                    <a:pt x="1317472" y="1870202"/>
                  </a:lnTo>
                  <a:lnTo>
                    <a:pt x="1317472" y="1686356"/>
                  </a:lnTo>
                  <a:lnTo>
                    <a:pt x="1502054" y="1686356"/>
                  </a:lnTo>
                  <a:lnTo>
                    <a:pt x="1502054" y="1683181"/>
                  </a:lnTo>
                  <a:lnTo>
                    <a:pt x="1317472" y="1683181"/>
                  </a:lnTo>
                  <a:lnTo>
                    <a:pt x="1317472" y="1499336"/>
                  </a:lnTo>
                  <a:lnTo>
                    <a:pt x="1502054" y="1499336"/>
                  </a:lnTo>
                  <a:lnTo>
                    <a:pt x="1502054" y="1496161"/>
                  </a:lnTo>
                  <a:lnTo>
                    <a:pt x="1317472" y="1496161"/>
                  </a:lnTo>
                  <a:lnTo>
                    <a:pt x="1317472" y="1312316"/>
                  </a:lnTo>
                  <a:lnTo>
                    <a:pt x="1502054" y="1312316"/>
                  </a:lnTo>
                  <a:lnTo>
                    <a:pt x="1502054" y="1309141"/>
                  </a:lnTo>
                  <a:lnTo>
                    <a:pt x="1317472" y="1309141"/>
                  </a:lnTo>
                  <a:lnTo>
                    <a:pt x="1317472" y="1125296"/>
                  </a:lnTo>
                  <a:lnTo>
                    <a:pt x="1487487" y="1125296"/>
                  </a:lnTo>
                  <a:lnTo>
                    <a:pt x="1487487" y="1122121"/>
                  </a:lnTo>
                  <a:lnTo>
                    <a:pt x="1317472" y="1122121"/>
                  </a:lnTo>
                  <a:lnTo>
                    <a:pt x="1317472" y="938276"/>
                  </a:lnTo>
                  <a:lnTo>
                    <a:pt x="1502054" y="938276"/>
                  </a:lnTo>
                  <a:lnTo>
                    <a:pt x="1502054" y="966787"/>
                  </a:lnTo>
                  <a:lnTo>
                    <a:pt x="1505229" y="966787"/>
                  </a:lnTo>
                  <a:lnTo>
                    <a:pt x="1505229" y="938276"/>
                  </a:lnTo>
                  <a:lnTo>
                    <a:pt x="1689811" y="938276"/>
                  </a:lnTo>
                  <a:lnTo>
                    <a:pt x="1689811" y="966787"/>
                  </a:lnTo>
                  <a:lnTo>
                    <a:pt x="1692986" y="966787"/>
                  </a:lnTo>
                  <a:lnTo>
                    <a:pt x="1692986" y="938276"/>
                  </a:lnTo>
                  <a:lnTo>
                    <a:pt x="1877568" y="938276"/>
                  </a:lnTo>
                  <a:lnTo>
                    <a:pt x="1877568" y="935101"/>
                  </a:lnTo>
                  <a:lnTo>
                    <a:pt x="1692986" y="935101"/>
                  </a:lnTo>
                  <a:lnTo>
                    <a:pt x="1692986" y="751255"/>
                  </a:lnTo>
                  <a:lnTo>
                    <a:pt x="1877568" y="751255"/>
                  </a:lnTo>
                  <a:lnTo>
                    <a:pt x="1877568" y="748080"/>
                  </a:lnTo>
                  <a:lnTo>
                    <a:pt x="1692986" y="748080"/>
                  </a:lnTo>
                  <a:lnTo>
                    <a:pt x="1692986" y="564235"/>
                  </a:lnTo>
                  <a:lnTo>
                    <a:pt x="1877568" y="564235"/>
                  </a:lnTo>
                  <a:lnTo>
                    <a:pt x="1877568" y="561060"/>
                  </a:lnTo>
                  <a:lnTo>
                    <a:pt x="1692986" y="561060"/>
                  </a:lnTo>
                  <a:lnTo>
                    <a:pt x="1692986" y="377215"/>
                  </a:lnTo>
                  <a:lnTo>
                    <a:pt x="1877568" y="377215"/>
                  </a:lnTo>
                  <a:lnTo>
                    <a:pt x="1877568" y="374040"/>
                  </a:lnTo>
                  <a:lnTo>
                    <a:pt x="1692986" y="374040"/>
                  </a:lnTo>
                  <a:lnTo>
                    <a:pt x="1692986" y="190195"/>
                  </a:lnTo>
                  <a:lnTo>
                    <a:pt x="1877568" y="190195"/>
                  </a:lnTo>
                  <a:lnTo>
                    <a:pt x="1877568" y="187020"/>
                  </a:lnTo>
                  <a:lnTo>
                    <a:pt x="1692986" y="187020"/>
                  </a:lnTo>
                  <a:lnTo>
                    <a:pt x="1692986" y="3175"/>
                  </a:lnTo>
                  <a:lnTo>
                    <a:pt x="1877568" y="3175"/>
                  </a:lnTo>
                  <a:lnTo>
                    <a:pt x="1877568" y="0"/>
                  </a:lnTo>
                  <a:lnTo>
                    <a:pt x="1692986" y="0"/>
                  </a:lnTo>
                  <a:lnTo>
                    <a:pt x="1689811" y="0"/>
                  </a:lnTo>
                  <a:lnTo>
                    <a:pt x="1689811" y="3175"/>
                  </a:lnTo>
                  <a:lnTo>
                    <a:pt x="1689811" y="935101"/>
                  </a:lnTo>
                  <a:lnTo>
                    <a:pt x="1505229" y="935101"/>
                  </a:lnTo>
                  <a:lnTo>
                    <a:pt x="1505229" y="751255"/>
                  </a:lnTo>
                  <a:lnTo>
                    <a:pt x="1689811" y="751255"/>
                  </a:lnTo>
                  <a:lnTo>
                    <a:pt x="1689811" y="748080"/>
                  </a:lnTo>
                  <a:lnTo>
                    <a:pt x="1505229" y="748080"/>
                  </a:lnTo>
                  <a:lnTo>
                    <a:pt x="1505229" y="564235"/>
                  </a:lnTo>
                  <a:lnTo>
                    <a:pt x="1689811" y="564235"/>
                  </a:lnTo>
                  <a:lnTo>
                    <a:pt x="1689811" y="561060"/>
                  </a:lnTo>
                  <a:lnTo>
                    <a:pt x="1505229" y="561060"/>
                  </a:lnTo>
                  <a:lnTo>
                    <a:pt x="1505229" y="377215"/>
                  </a:lnTo>
                  <a:lnTo>
                    <a:pt x="1689811" y="377215"/>
                  </a:lnTo>
                  <a:lnTo>
                    <a:pt x="1689811" y="374040"/>
                  </a:lnTo>
                  <a:lnTo>
                    <a:pt x="1505229" y="374040"/>
                  </a:lnTo>
                  <a:lnTo>
                    <a:pt x="1505229" y="190195"/>
                  </a:lnTo>
                  <a:lnTo>
                    <a:pt x="1689811" y="190195"/>
                  </a:lnTo>
                  <a:lnTo>
                    <a:pt x="1689811" y="187020"/>
                  </a:lnTo>
                  <a:lnTo>
                    <a:pt x="1505229" y="187020"/>
                  </a:lnTo>
                  <a:lnTo>
                    <a:pt x="1505229" y="3175"/>
                  </a:lnTo>
                  <a:lnTo>
                    <a:pt x="1689811" y="3175"/>
                  </a:lnTo>
                  <a:lnTo>
                    <a:pt x="1689811" y="0"/>
                  </a:lnTo>
                  <a:lnTo>
                    <a:pt x="1505229" y="0"/>
                  </a:lnTo>
                  <a:lnTo>
                    <a:pt x="1502054" y="0"/>
                  </a:lnTo>
                  <a:lnTo>
                    <a:pt x="1502054" y="3175"/>
                  </a:lnTo>
                  <a:lnTo>
                    <a:pt x="1502054" y="935101"/>
                  </a:lnTo>
                  <a:lnTo>
                    <a:pt x="1317472" y="935101"/>
                  </a:lnTo>
                  <a:lnTo>
                    <a:pt x="1317472" y="751255"/>
                  </a:lnTo>
                  <a:lnTo>
                    <a:pt x="1502054" y="751255"/>
                  </a:lnTo>
                  <a:lnTo>
                    <a:pt x="1502054" y="748080"/>
                  </a:lnTo>
                  <a:lnTo>
                    <a:pt x="1317472" y="748080"/>
                  </a:lnTo>
                  <a:lnTo>
                    <a:pt x="1317472" y="564235"/>
                  </a:lnTo>
                  <a:lnTo>
                    <a:pt x="1502054" y="564235"/>
                  </a:lnTo>
                  <a:lnTo>
                    <a:pt x="1502054" y="561060"/>
                  </a:lnTo>
                  <a:lnTo>
                    <a:pt x="1317472" y="561060"/>
                  </a:lnTo>
                  <a:lnTo>
                    <a:pt x="1317472" y="377215"/>
                  </a:lnTo>
                  <a:lnTo>
                    <a:pt x="1502054" y="377215"/>
                  </a:lnTo>
                  <a:lnTo>
                    <a:pt x="1502054" y="374040"/>
                  </a:lnTo>
                  <a:lnTo>
                    <a:pt x="1317472" y="374040"/>
                  </a:lnTo>
                  <a:lnTo>
                    <a:pt x="1317472" y="190195"/>
                  </a:lnTo>
                  <a:lnTo>
                    <a:pt x="1502054" y="190195"/>
                  </a:lnTo>
                  <a:lnTo>
                    <a:pt x="1502054" y="187020"/>
                  </a:lnTo>
                  <a:lnTo>
                    <a:pt x="1317472" y="187020"/>
                  </a:lnTo>
                  <a:lnTo>
                    <a:pt x="1317472" y="3175"/>
                  </a:lnTo>
                  <a:lnTo>
                    <a:pt x="1502054" y="3175"/>
                  </a:lnTo>
                  <a:lnTo>
                    <a:pt x="1502054" y="0"/>
                  </a:lnTo>
                  <a:lnTo>
                    <a:pt x="1317472" y="0"/>
                  </a:lnTo>
                  <a:lnTo>
                    <a:pt x="1314297" y="0"/>
                  </a:lnTo>
                  <a:lnTo>
                    <a:pt x="1314297" y="3175"/>
                  </a:lnTo>
                  <a:lnTo>
                    <a:pt x="1314297" y="2244242"/>
                  </a:lnTo>
                  <a:lnTo>
                    <a:pt x="1129715" y="2244242"/>
                  </a:lnTo>
                  <a:lnTo>
                    <a:pt x="1129715" y="2060397"/>
                  </a:lnTo>
                  <a:lnTo>
                    <a:pt x="1314297" y="2060397"/>
                  </a:lnTo>
                  <a:lnTo>
                    <a:pt x="1314297" y="2057222"/>
                  </a:lnTo>
                  <a:lnTo>
                    <a:pt x="1129715" y="2057222"/>
                  </a:lnTo>
                  <a:lnTo>
                    <a:pt x="1129715" y="1873377"/>
                  </a:lnTo>
                  <a:lnTo>
                    <a:pt x="1314297" y="1873377"/>
                  </a:lnTo>
                  <a:lnTo>
                    <a:pt x="1314297" y="1870202"/>
                  </a:lnTo>
                  <a:lnTo>
                    <a:pt x="1129715" y="1870202"/>
                  </a:lnTo>
                  <a:lnTo>
                    <a:pt x="1129715" y="1686356"/>
                  </a:lnTo>
                  <a:lnTo>
                    <a:pt x="1314297" y="1686356"/>
                  </a:lnTo>
                  <a:lnTo>
                    <a:pt x="1314297" y="1683181"/>
                  </a:lnTo>
                  <a:lnTo>
                    <a:pt x="1129715" y="1683181"/>
                  </a:lnTo>
                  <a:lnTo>
                    <a:pt x="1129715" y="1499336"/>
                  </a:lnTo>
                  <a:lnTo>
                    <a:pt x="1314297" y="1499336"/>
                  </a:lnTo>
                  <a:lnTo>
                    <a:pt x="1314297" y="1496161"/>
                  </a:lnTo>
                  <a:lnTo>
                    <a:pt x="1129715" y="1496161"/>
                  </a:lnTo>
                  <a:lnTo>
                    <a:pt x="1129715" y="1312316"/>
                  </a:lnTo>
                  <a:lnTo>
                    <a:pt x="1314297" y="1312316"/>
                  </a:lnTo>
                  <a:lnTo>
                    <a:pt x="1314297" y="1309141"/>
                  </a:lnTo>
                  <a:lnTo>
                    <a:pt x="1129715" y="1309141"/>
                  </a:lnTo>
                  <a:lnTo>
                    <a:pt x="1129715" y="1125296"/>
                  </a:lnTo>
                  <a:lnTo>
                    <a:pt x="1314297" y="1125296"/>
                  </a:lnTo>
                  <a:lnTo>
                    <a:pt x="1314297" y="1122121"/>
                  </a:lnTo>
                  <a:lnTo>
                    <a:pt x="1129715" y="1122121"/>
                  </a:lnTo>
                  <a:lnTo>
                    <a:pt x="1129715" y="938276"/>
                  </a:lnTo>
                  <a:lnTo>
                    <a:pt x="1314297" y="938276"/>
                  </a:lnTo>
                  <a:lnTo>
                    <a:pt x="1314297" y="935101"/>
                  </a:lnTo>
                  <a:lnTo>
                    <a:pt x="1129715" y="935101"/>
                  </a:lnTo>
                  <a:lnTo>
                    <a:pt x="1129715" y="751255"/>
                  </a:lnTo>
                  <a:lnTo>
                    <a:pt x="1314297" y="751255"/>
                  </a:lnTo>
                  <a:lnTo>
                    <a:pt x="1314297" y="748080"/>
                  </a:lnTo>
                  <a:lnTo>
                    <a:pt x="1129715" y="748080"/>
                  </a:lnTo>
                  <a:lnTo>
                    <a:pt x="1129715" y="564235"/>
                  </a:lnTo>
                  <a:lnTo>
                    <a:pt x="1314297" y="564235"/>
                  </a:lnTo>
                  <a:lnTo>
                    <a:pt x="1314297" y="561060"/>
                  </a:lnTo>
                  <a:lnTo>
                    <a:pt x="1129715" y="561060"/>
                  </a:lnTo>
                  <a:lnTo>
                    <a:pt x="1129715" y="377215"/>
                  </a:lnTo>
                  <a:lnTo>
                    <a:pt x="1314297" y="377215"/>
                  </a:lnTo>
                  <a:lnTo>
                    <a:pt x="1314297" y="374040"/>
                  </a:lnTo>
                  <a:lnTo>
                    <a:pt x="1129715" y="374040"/>
                  </a:lnTo>
                  <a:lnTo>
                    <a:pt x="1129715" y="190195"/>
                  </a:lnTo>
                  <a:lnTo>
                    <a:pt x="1314297" y="190195"/>
                  </a:lnTo>
                  <a:lnTo>
                    <a:pt x="1314297" y="187020"/>
                  </a:lnTo>
                  <a:lnTo>
                    <a:pt x="1129715" y="187020"/>
                  </a:lnTo>
                  <a:lnTo>
                    <a:pt x="1129715" y="3175"/>
                  </a:lnTo>
                  <a:lnTo>
                    <a:pt x="1314297" y="3175"/>
                  </a:lnTo>
                  <a:lnTo>
                    <a:pt x="1314297" y="0"/>
                  </a:lnTo>
                  <a:lnTo>
                    <a:pt x="1129715" y="0"/>
                  </a:lnTo>
                  <a:lnTo>
                    <a:pt x="1126540" y="0"/>
                  </a:lnTo>
                  <a:lnTo>
                    <a:pt x="1126540" y="3175"/>
                  </a:lnTo>
                  <a:lnTo>
                    <a:pt x="1126540" y="748080"/>
                  </a:lnTo>
                  <a:lnTo>
                    <a:pt x="997394" y="748080"/>
                  </a:lnTo>
                  <a:lnTo>
                    <a:pt x="997394" y="751255"/>
                  </a:lnTo>
                  <a:lnTo>
                    <a:pt x="1126540" y="751255"/>
                  </a:lnTo>
                  <a:lnTo>
                    <a:pt x="1126540" y="935101"/>
                  </a:lnTo>
                  <a:lnTo>
                    <a:pt x="997394" y="935101"/>
                  </a:lnTo>
                  <a:lnTo>
                    <a:pt x="997394" y="938276"/>
                  </a:lnTo>
                  <a:lnTo>
                    <a:pt x="1126540" y="938276"/>
                  </a:lnTo>
                  <a:lnTo>
                    <a:pt x="1126540" y="1122121"/>
                  </a:lnTo>
                  <a:lnTo>
                    <a:pt x="1126540" y="2244242"/>
                  </a:lnTo>
                  <a:lnTo>
                    <a:pt x="941959" y="2244242"/>
                  </a:lnTo>
                  <a:lnTo>
                    <a:pt x="941959" y="2060397"/>
                  </a:lnTo>
                  <a:lnTo>
                    <a:pt x="1126540" y="2060397"/>
                  </a:lnTo>
                  <a:lnTo>
                    <a:pt x="1126540" y="2057222"/>
                  </a:lnTo>
                  <a:lnTo>
                    <a:pt x="941959" y="2057222"/>
                  </a:lnTo>
                  <a:lnTo>
                    <a:pt x="941959" y="1873377"/>
                  </a:lnTo>
                  <a:lnTo>
                    <a:pt x="1126540" y="1873377"/>
                  </a:lnTo>
                  <a:lnTo>
                    <a:pt x="1126540" y="1870202"/>
                  </a:lnTo>
                  <a:lnTo>
                    <a:pt x="941959" y="1870202"/>
                  </a:lnTo>
                  <a:lnTo>
                    <a:pt x="941959" y="1686356"/>
                  </a:lnTo>
                  <a:lnTo>
                    <a:pt x="1126540" y="1686356"/>
                  </a:lnTo>
                  <a:lnTo>
                    <a:pt x="1126540" y="1683181"/>
                  </a:lnTo>
                  <a:lnTo>
                    <a:pt x="941959" y="1683181"/>
                  </a:lnTo>
                  <a:lnTo>
                    <a:pt x="941959" y="1499336"/>
                  </a:lnTo>
                  <a:lnTo>
                    <a:pt x="1126540" y="1499336"/>
                  </a:lnTo>
                  <a:lnTo>
                    <a:pt x="1126540" y="1496161"/>
                  </a:lnTo>
                  <a:lnTo>
                    <a:pt x="941959" y="1496161"/>
                  </a:lnTo>
                  <a:lnTo>
                    <a:pt x="941959" y="1312316"/>
                  </a:lnTo>
                  <a:lnTo>
                    <a:pt x="1126540" y="1312316"/>
                  </a:lnTo>
                  <a:lnTo>
                    <a:pt x="1126540" y="1309141"/>
                  </a:lnTo>
                  <a:lnTo>
                    <a:pt x="941959" y="1309141"/>
                  </a:lnTo>
                  <a:lnTo>
                    <a:pt x="941959" y="1125296"/>
                  </a:lnTo>
                  <a:lnTo>
                    <a:pt x="1126540" y="1125296"/>
                  </a:lnTo>
                  <a:lnTo>
                    <a:pt x="1126540" y="1122121"/>
                  </a:lnTo>
                  <a:lnTo>
                    <a:pt x="941959" y="1122121"/>
                  </a:lnTo>
                  <a:lnTo>
                    <a:pt x="941959" y="1031278"/>
                  </a:lnTo>
                  <a:lnTo>
                    <a:pt x="938784" y="1031278"/>
                  </a:lnTo>
                  <a:lnTo>
                    <a:pt x="938784" y="2244242"/>
                  </a:lnTo>
                  <a:lnTo>
                    <a:pt x="754202" y="2244242"/>
                  </a:lnTo>
                  <a:lnTo>
                    <a:pt x="754202" y="2060397"/>
                  </a:lnTo>
                  <a:lnTo>
                    <a:pt x="938784" y="2060397"/>
                  </a:lnTo>
                  <a:lnTo>
                    <a:pt x="938784" y="2057222"/>
                  </a:lnTo>
                  <a:lnTo>
                    <a:pt x="754202" y="2057222"/>
                  </a:lnTo>
                  <a:lnTo>
                    <a:pt x="754202" y="1873377"/>
                  </a:lnTo>
                  <a:lnTo>
                    <a:pt x="938784" y="1873377"/>
                  </a:lnTo>
                  <a:lnTo>
                    <a:pt x="938784" y="1870202"/>
                  </a:lnTo>
                  <a:lnTo>
                    <a:pt x="754202" y="1870202"/>
                  </a:lnTo>
                  <a:lnTo>
                    <a:pt x="754202" y="1686356"/>
                  </a:lnTo>
                  <a:lnTo>
                    <a:pt x="938784" y="1686356"/>
                  </a:lnTo>
                  <a:lnTo>
                    <a:pt x="938784" y="1683181"/>
                  </a:lnTo>
                  <a:lnTo>
                    <a:pt x="754202" y="1683181"/>
                  </a:lnTo>
                  <a:lnTo>
                    <a:pt x="754202" y="1499336"/>
                  </a:lnTo>
                  <a:lnTo>
                    <a:pt x="938784" y="1499336"/>
                  </a:lnTo>
                  <a:lnTo>
                    <a:pt x="938784" y="1496161"/>
                  </a:lnTo>
                  <a:lnTo>
                    <a:pt x="754202" y="1496161"/>
                  </a:lnTo>
                  <a:lnTo>
                    <a:pt x="754202" y="1312316"/>
                  </a:lnTo>
                  <a:lnTo>
                    <a:pt x="938784" y="1312316"/>
                  </a:lnTo>
                  <a:lnTo>
                    <a:pt x="938784" y="1309141"/>
                  </a:lnTo>
                  <a:lnTo>
                    <a:pt x="754202" y="1309141"/>
                  </a:lnTo>
                  <a:lnTo>
                    <a:pt x="754202" y="1125296"/>
                  </a:lnTo>
                  <a:lnTo>
                    <a:pt x="938784" y="1125296"/>
                  </a:lnTo>
                  <a:lnTo>
                    <a:pt x="938784" y="1122121"/>
                  </a:lnTo>
                  <a:lnTo>
                    <a:pt x="754202" y="1122121"/>
                  </a:lnTo>
                  <a:lnTo>
                    <a:pt x="754202" y="1031278"/>
                  </a:lnTo>
                  <a:lnTo>
                    <a:pt x="751027" y="1031278"/>
                  </a:lnTo>
                  <a:lnTo>
                    <a:pt x="751027" y="2244242"/>
                  </a:lnTo>
                  <a:lnTo>
                    <a:pt x="566445" y="2244242"/>
                  </a:lnTo>
                  <a:lnTo>
                    <a:pt x="566445" y="2060397"/>
                  </a:lnTo>
                  <a:lnTo>
                    <a:pt x="751027" y="2060397"/>
                  </a:lnTo>
                  <a:lnTo>
                    <a:pt x="751027" y="2057222"/>
                  </a:lnTo>
                  <a:lnTo>
                    <a:pt x="566445" y="2057222"/>
                  </a:lnTo>
                  <a:lnTo>
                    <a:pt x="566445" y="1873377"/>
                  </a:lnTo>
                  <a:lnTo>
                    <a:pt x="751027" y="1873377"/>
                  </a:lnTo>
                  <a:lnTo>
                    <a:pt x="751027" y="1870202"/>
                  </a:lnTo>
                  <a:lnTo>
                    <a:pt x="566445" y="1870202"/>
                  </a:lnTo>
                  <a:lnTo>
                    <a:pt x="566445" y="1686356"/>
                  </a:lnTo>
                  <a:lnTo>
                    <a:pt x="751027" y="1686356"/>
                  </a:lnTo>
                  <a:lnTo>
                    <a:pt x="751027" y="1683181"/>
                  </a:lnTo>
                  <a:lnTo>
                    <a:pt x="566445" y="1683181"/>
                  </a:lnTo>
                  <a:lnTo>
                    <a:pt x="566445" y="1499336"/>
                  </a:lnTo>
                  <a:lnTo>
                    <a:pt x="751027" y="1499336"/>
                  </a:lnTo>
                  <a:lnTo>
                    <a:pt x="751027" y="1496161"/>
                  </a:lnTo>
                  <a:lnTo>
                    <a:pt x="566445" y="1496161"/>
                  </a:lnTo>
                  <a:lnTo>
                    <a:pt x="566445" y="1312316"/>
                  </a:lnTo>
                  <a:lnTo>
                    <a:pt x="751027" y="1312316"/>
                  </a:lnTo>
                  <a:lnTo>
                    <a:pt x="751027" y="1309141"/>
                  </a:lnTo>
                  <a:lnTo>
                    <a:pt x="566445" y="1309141"/>
                  </a:lnTo>
                  <a:lnTo>
                    <a:pt x="566445" y="1125296"/>
                  </a:lnTo>
                  <a:lnTo>
                    <a:pt x="751027" y="1125296"/>
                  </a:lnTo>
                  <a:lnTo>
                    <a:pt x="751027" y="1122121"/>
                  </a:lnTo>
                  <a:lnTo>
                    <a:pt x="566445" y="1122121"/>
                  </a:lnTo>
                  <a:lnTo>
                    <a:pt x="566445" y="938276"/>
                  </a:lnTo>
                  <a:lnTo>
                    <a:pt x="750887" y="938276"/>
                  </a:lnTo>
                  <a:lnTo>
                    <a:pt x="750887" y="935101"/>
                  </a:lnTo>
                  <a:lnTo>
                    <a:pt x="566445" y="935101"/>
                  </a:lnTo>
                  <a:lnTo>
                    <a:pt x="566445" y="751255"/>
                  </a:lnTo>
                  <a:lnTo>
                    <a:pt x="750887" y="751255"/>
                  </a:lnTo>
                  <a:lnTo>
                    <a:pt x="750887" y="748080"/>
                  </a:lnTo>
                  <a:lnTo>
                    <a:pt x="566445" y="748080"/>
                  </a:lnTo>
                  <a:lnTo>
                    <a:pt x="566445" y="564235"/>
                  </a:lnTo>
                  <a:lnTo>
                    <a:pt x="751027" y="564235"/>
                  </a:lnTo>
                  <a:lnTo>
                    <a:pt x="751027" y="700087"/>
                  </a:lnTo>
                  <a:lnTo>
                    <a:pt x="754202" y="700087"/>
                  </a:lnTo>
                  <a:lnTo>
                    <a:pt x="754202" y="564235"/>
                  </a:lnTo>
                  <a:lnTo>
                    <a:pt x="938784" y="564235"/>
                  </a:lnTo>
                  <a:lnTo>
                    <a:pt x="938784" y="700087"/>
                  </a:lnTo>
                  <a:lnTo>
                    <a:pt x="941959" y="700087"/>
                  </a:lnTo>
                  <a:lnTo>
                    <a:pt x="941959" y="564235"/>
                  </a:lnTo>
                  <a:lnTo>
                    <a:pt x="1126540" y="564235"/>
                  </a:lnTo>
                  <a:lnTo>
                    <a:pt x="1126540" y="561060"/>
                  </a:lnTo>
                  <a:lnTo>
                    <a:pt x="941959" y="561060"/>
                  </a:lnTo>
                  <a:lnTo>
                    <a:pt x="941959" y="377215"/>
                  </a:lnTo>
                  <a:lnTo>
                    <a:pt x="1126540" y="377215"/>
                  </a:lnTo>
                  <a:lnTo>
                    <a:pt x="1126540" y="374040"/>
                  </a:lnTo>
                  <a:lnTo>
                    <a:pt x="941959" y="374040"/>
                  </a:lnTo>
                  <a:lnTo>
                    <a:pt x="941959" y="190195"/>
                  </a:lnTo>
                  <a:lnTo>
                    <a:pt x="1126540" y="190195"/>
                  </a:lnTo>
                  <a:lnTo>
                    <a:pt x="1126540" y="187020"/>
                  </a:lnTo>
                  <a:lnTo>
                    <a:pt x="941959" y="187020"/>
                  </a:lnTo>
                  <a:lnTo>
                    <a:pt x="941959" y="3175"/>
                  </a:lnTo>
                  <a:lnTo>
                    <a:pt x="1126540" y="3175"/>
                  </a:lnTo>
                  <a:lnTo>
                    <a:pt x="1126540" y="0"/>
                  </a:lnTo>
                  <a:lnTo>
                    <a:pt x="941959" y="0"/>
                  </a:lnTo>
                  <a:lnTo>
                    <a:pt x="938784" y="0"/>
                  </a:lnTo>
                  <a:lnTo>
                    <a:pt x="938784" y="3175"/>
                  </a:lnTo>
                  <a:lnTo>
                    <a:pt x="938784" y="561060"/>
                  </a:lnTo>
                  <a:lnTo>
                    <a:pt x="754202" y="561060"/>
                  </a:lnTo>
                  <a:lnTo>
                    <a:pt x="754202" y="377215"/>
                  </a:lnTo>
                  <a:lnTo>
                    <a:pt x="938784" y="377215"/>
                  </a:lnTo>
                  <a:lnTo>
                    <a:pt x="938784" y="374040"/>
                  </a:lnTo>
                  <a:lnTo>
                    <a:pt x="754202" y="374040"/>
                  </a:lnTo>
                  <a:lnTo>
                    <a:pt x="754202" y="190195"/>
                  </a:lnTo>
                  <a:lnTo>
                    <a:pt x="938784" y="190195"/>
                  </a:lnTo>
                  <a:lnTo>
                    <a:pt x="938784" y="187020"/>
                  </a:lnTo>
                  <a:lnTo>
                    <a:pt x="754202" y="187020"/>
                  </a:lnTo>
                  <a:lnTo>
                    <a:pt x="754202" y="3175"/>
                  </a:lnTo>
                  <a:lnTo>
                    <a:pt x="938784" y="3175"/>
                  </a:lnTo>
                  <a:lnTo>
                    <a:pt x="938784" y="0"/>
                  </a:lnTo>
                  <a:lnTo>
                    <a:pt x="754202" y="0"/>
                  </a:lnTo>
                  <a:lnTo>
                    <a:pt x="751027" y="0"/>
                  </a:lnTo>
                  <a:lnTo>
                    <a:pt x="751027" y="3175"/>
                  </a:lnTo>
                  <a:lnTo>
                    <a:pt x="751027" y="561060"/>
                  </a:lnTo>
                  <a:lnTo>
                    <a:pt x="566445" y="561060"/>
                  </a:lnTo>
                  <a:lnTo>
                    <a:pt x="566445" y="377215"/>
                  </a:lnTo>
                  <a:lnTo>
                    <a:pt x="751027" y="377215"/>
                  </a:lnTo>
                  <a:lnTo>
                    <a:pt x="751027" y="374040"/>
                  </a:lnTo>
                  <a:lnTo>
                    <a:pt x="566445" y="374040"/>
                  </a:lnTo>
                  <a:lnTo>
                    <a:pt x="566445" y="190195"/>
                  </a:lnTo>
                  <a:lnTo>
                    <a:pt x="751027" y="190195"/>
                  </a:lnTo>
                  <a:lnTo>
                    <a:pt x="751027" y="187020"/>
                  </a:lnTo>
                  <a:lnTo>
                    <a:pt x="566445" y="187020"/>
                  </a:lnTo>
                  <a:lnTo>
                    <a:pt x="566445" y="3175"/>
                  </a:lnTo>
                  <a:lnTo>
                    <a:pt x="751027" y="3175"/>
                  </a:lnTo>
                  <a:lnTo>
                    <a:pt x="751027" y="0"/>
                  </a:lnTo>
                  <a:lnTo>
                    <a:pt x="566445" y="0"/>
                  </a:lnTo>
                  <a:lnTo>
                    <a:pt x="563270" y="0"/>
                  </a:lnTo>
                  <a:lnTo>
                    <a:pt x="563270" y="3175"/>
                  </a:lnTo>
                  <a:lnTo>
                    <a:pt x="563270" y="2244242"/>
                  </a:lnTo>
                  <a:lnTo>
                    <a:pt x="378688" y="2244242"/>
                  </a:lnTo>
                  <a:lnTo>
                    <a:pt x="378688" y="2060397"/>
                  </a:lnTo>
                  <a:lnTo>
                    <a:pt x="563270" y="2060397"/>
                  </a:lnTo>
                  <a:lnTo>
                    <a:pt x="563270" y="2057222"/>
                  </a:lnTo>
                  <a:lnTo>
                    <a:pt x="378688" y="2057222"/>
                  </a:lnTo>
                  <a:lnTo>
                    <a:pt x="378688" y="1873377"/>
                  </a:lnTo>
                  <a:lnTo>
                    <a:pt x="563270" y="1873377"/>
                  </a:lnTo>
                  <a:lnTo>
                    <a:pt x="563270" y="1870202"/>
                  </a:lnTo>
                  <a:lnTo>
                    <a:pt x="378688" y="1870202"/>
                  </a:lnTo>
                  <a:lnTo>
                    <a:pt x="378688" y="1686356"/>
                  </a:lnTo>
                  <a:lnTo>
                    <a:pt x="563270" y="1686356"/>
                  </a:lnTo>
                  <a:lnTo>
                    <a:pt x="563270" y="1683181"/>
                  </a:lnTo>
                  <a:lnTo>
                    <a:pt x="378688" y="1683181"/>
                  </a:lnTo>
                  <a:lnTo>
                    <a:pt x="378688" y="1499336"/>
                  </a:lnTo>
                  <a:lnTo>
                    <a:pt x="563270" y="1499336"/>
                  </a:lnTo>
                  <a:lnTo>
                    <a:pt x="563270" y="1496161"/>
                  </a:lnTo>
                  <a:lnTo>
                    <a:pt x="378688" y="1496161"/>
                  </a:lnTo>
                  <a:lnTo>
                    <a:pt x="378688" y="1312316"/>
                  </a:lnTo>
                  <a:lnTo>
                    <a:pt x="563270" y="1312316"/>
                  </a:lnTo>
                  <a:lnTo>
                    <a:pt x="563270" y="1309141"/>
                  </a:lnTo>
                  <a:lnTo>
                    <a:pt x="378688" y="1309141"/>
                  </a:lnTo>
                  <a:lnTo>
                    <a:pt x="378688" y="1125296"/>
                  </a:lnTo>
                  <a:lnTo>
                    <a:pt x="563270" y="1125296"/>
                  </a:lnTo>
                  <a:lnTo>
                    <a:pt x="563270" y="1122121"/>
                  </a:lnTo>
                  <a:lnTo>
                    <a:pt x="378688" y="1122121"/>
                  </a:lnTo>
                  <a:lnTo>
                    <a:pt x="378688" y="938276"/>
                  </a:lnTo>
                  <a:lnTo>
                    <a:pt x="563270" y="938276"/>
                  </a:lnTo>
                  <a:lnTo>
                    <a:pt x="563270" y="935101"/>
                  </a:lnTo>
                  <a:lnTo>
                    <a:pt x="378688" y="935101"/>
                  </a:lnTo>
                  <a:lnTo>
                    <a:pt x="378688" y="751255"/>
                  </a:lnTo>
                  <a:lnTo>
                    <a:pt x="563270" y="751255"/>
                  </a:lnTo>
                  <a:lnTo>
                    <a:pt x="563270" y="748080"/>
                  </a:lnTo>
                  <a:lnTo>
                    <a:pt x="378688" y="748080"/>
                  </a:lnTo>
                  <a:lnTo>
                    <a:pt x="378688" y="564235"/>
                  </a:lnTo>
                  <a:lnTo>
                    <a:pt x="563270" y="564235"/>
                  </a:lnTo>
                  <a:lnTo>
                    <a:pt x="563270" y="561060"/>
                  </a:lnTo>
                  <a:lnTo>
                    <a:pt x="378688" y="561060"/>
                  </a:lnTo>
                  <a:lnTo>
                    <a:pt x="378688" y="377215"/>
                  </a:lnTo>
                  <a:lnTo>
                    <a:pt x="563270" y="377215"/>
                  </a:lnTo>
                  <a:lnTo>
                    <a:pt x="563270" y="374040"/>
                  </a:lnTo>
                  <a:lnTo>
                    <a:pt x="378688" y="374040"/>
                  </a:lnTo>
                  <a:lnTo>
                    <a:pt x="378688" y="190195"/>
                  </a:lnTo>
                  <a:lnTo>
                    <a:pt x="563270" y="190195"/>
                  </a:lnTo>
                  <a:lnTo>
                    <a:pt x="563270" y="187020"/>
                  </a:lnTo>
                  <a:lnTo>
                    <a:pt x="378688" y="187020"/>
                  </a:lnTo>
                  <a:lnTo>
                    <a:pt x="378688" y="3175"/>
                  </a:lnTo>
                  <a:lnTo>
                    <a:pt x="563270" y="3175"/>
                  </a:lnTo>
                  <a:lnTo>
                    <a:pt x="563270" y="0"/>
                  </a:lnTo>
                  <a:lnTo>
                    <a:pt x="378688" y="0"/>
                  </a:lnTo>
                  <a:lnTo>
                    <a:pt x="375513" y="0"/>
                  </a:lnTo>
                  <a:lnTo>
                    <a:pt x="375513" y="3175"/>
                  </a:lnTo>
                  <a:lnTo>
                    <a:pt x="375513" y="2244242"/>
                  </a:lnTo>
                  <a:lnTo>
                    <a:pt x="190931" y="2244242"/>
                  </a:lnTo>
                  <a:lnTo>
                    <a:pt x="190931" y="2060397"/>
                  </a:lnTo>
                  <a:lnTo>
                    <a:pt x="375513" y="2060397"/>
                  </a:lnTo>
                  <a:lnTo>
                    <a:pt x="375513" y="2057222"/>
                  </a:lnTo>
                  <a:lnTo>
                    <a:pt x="190931" y="2057222"/>
                  </a:lnTo>
                  <a:lnTo>
                    <a:pt x="190931" y="1873377"/>
                  </a:lnTo>
                  <a:lnTo>
                    <a:pt x="375513" y="1873377"/>
                  </a:lnTo>
                  <a:lnTo>
                    <a:pt x="375513" y="1870202"/>
                  </a:lnTo>
                  <a:lnTo>
                    <a:pt x="190931" y="1870202"/>
                  </a:lnTo>
                  <a:lnTo>
                    <a:pt x="190931" y="1686356"/>
                  </a:lnTo>
                  <a:lnTo>
                    <a:pt x="375513" y="1686356"/>
                  </a:lnTo>
                  <a:lnTo>
                    <a:pt x="375513" y="1683181"/>
                  </a:lnTo>
                  <a:lnTo>
                    <a:pt x="190931" y="1683181"/>
                  </a:lnTo>
                  <a:lnTo>
                    <a:pt x="190931" y="1499336"/>
                  </a:lnTo>
                  <a:lnTo>
                    <a:pt x="375513" y="1499336"/>
                  </a:lnTo>
                  <a:lnTo>
                    <a:pt x="375513" y="1496161"/>
                  </a:lnTo>
                  <a:lnTo>
                    <a:pt x="190931" y="1496161"/>
                  </a:lnTo>
                  <a:lnTo>
                    <a:pt x="190931" y="1312316"/>
                  </a:lnTo>
                  <a:lnTo>
                    <a:pt x="375513" y="1312316"/>
                  </a:lnTo>
                  <a:lnTo>
                    <a:pt x="375513" y="1309141"/>
                  </a:lnTo>
                  <a:lnTo>
                    <a:pt x="190931" y="1309141"/>
                  </a:lnTo>
                  <a:lnTo>
                    <a:pt x="190931" y="1125296"/>
                  </a:lnTo>
                  <a:lnTo>
                    <a:pt x="375513" y="1125296"/>
                  </a:lnTo>
                  <a:lnTo>
                    <a:pt x="375513" y="1122121"/>
                  </a:lnTo>
                  <a:lnTo>
                    <a:pt x="190931" y="1122121"/>
                  </a:lnTo>
                  <a:lnTo>
                    <a:pt x="190931" y="938276"/>
                  </a:lnTo>
                  <a:lnTo>
                    <a:pt x="375513" y="938276"/>
                  </a:lnTo>
                  <a:lnTo>
                    <a:pt x="375513" y="935101"/>
                  </a:lnTo>
                  <a:lnTo>
                    <a:pt x="190931" y="935101"/>
                  </a:lnTo>
                  <a:lnTo>
                    <a:pt x="190931" y="751255"/>
                  </a:lnTo>
                  <a:lnTo>
                    <a:pt x="375513" y="751255"/>
                  </a:lnTo>
                  <a:lnTo>
                    <a:pt x="375513" y="748080"/>
                  </a:lnTo>
                  <a:lnTo>
                    <a:pt x="190931" y="748080"/>
                  </a:lnTo>
                  <a:lnTo>
                    <a:pt x="190931" y="564235"/>
                  </a:lnTo>
                  <a:lnTo>
                    <a:pt x="375513" y="564235"/>
                  </a:lnTo>
                  <a:lnTo>
                    <a:pt x="375513" y="561060"/>
                  </a:lnTo>
                  <a:lnTo>
                    <a:pt x="190931" y="561060"/>
                  </a:lnTo>
                  <a:lnTo>
                    <a:pt x="190931" y="377215"/>
                  </a:lnTo>
                  <a:lnTo>
                    <a:pt x="375513" y="377215"/>
                  </a:lnTo>
                  <a:lnTo>
                    <a:pt x="375513" y="374040"/>
                  </a:lnTo>
                  <a:lnTo>
                    <a:pt x="190931" y="374040"/>
                  </a:lnTo>
                  <a:lnTo>
                    <a:pt x="190931" y="190195"/>
                  </a:lnTo>
                  <a:lnTo>
                    <a:pt x="375513" y="190195"/>
                  </a:lnTo>
                  <a:lnTo>
                    <a:pt x="375513" y="187020"/>
                  </a:lnTo>
                  <a:lnTo>
                    <a:pt x="190931" y="187020"/>
                  </a:lnTo>
                  <a:lnTo>
                    <a:pt x="190931" y="3175"/>
                  </a:lnTo>
                  <a:lnTo>
                    <a:pt x="375513" y="3175"/>
                  </a:lnTo>
                  <a:lnTo>
                    <a:pt x="375513" y="0"/>
                  </a:lnTo>
                  <a:lnTo>
                    <a:pt x="190931" y="0"/>
                  </a:lnTo>
                  <a:lnTo>
                    <a:pt x="187756" y="0"/>
                  </a:lnTo>
                  <a:lnTo>
                    <a:pt x="187756" y="3175"/>
                  </a:lnTo>
                  <a:lnTo>
                    <a:pt x="187756" y="2244242"/>
                  </a:lnTo>
                  <a:lnTo>
                    <a:pt x="3175" y="2244242"/>
                  </a:lnTo>
                  <a:lnTo>
                    <a:pt x="3175" y="2060397"/>
                  </a:lnTo>
                  <a:lnTo>
                    <a:pt x="187756" y="2060397"/>
                  </a:lnTo>
                  <a:lnTo>
                    <a:pt x="187756" y="2057222"/>
                  </a:lnTo>
                  <a:lnTo>
                    <a:pt x="3175" y="2057222"/>
                  </a:lnTo>
                  <a:lnTo>
                    <a:pt x="3175" y="1873377"/>
                  </a:lnTo>
                  <a:lnTo>
                    <a:pt x="187756" y="1873377"/>
                  </a:lnTo>
                  <a:lnTo>
                    <a:pt x="187756" y="1870202"/>
                  </a:lnTo>
                  <a:lnTo>
                    <a:pt x="3175" y="1870202"/>
                  </a:lnTo>
                  <a:lnTo>
                    <a:pt x="3175" y="1686356"/>
                  </a:lnTo>
                  <a:lnTo>
                    <a:pt x="187756" y="1686356"/>
                  </a:lnTo>
                  <a:lnTo>
                    <a:pt x="187756" y="1683181"/>
                  </a:lnTo>
                  <a:lnTo>
                    <a:pt x="3175" y="1683181"/>
                  </a:lnTo>
                  <a:lnTo>
                    <a:pt x="3175" y="1499336"/>
                  </a:lnTo>
                  <a:lnTo>
                    <a:pt x="187756" y="1499336"/>
                  </a:lnTo>
                  <a:lnTo>
                    <a:pt x="187756" y="1496161"/>
                  </a:lnTo>
                  <a:lnTo>
                    <a:pt x="3175" y="1496161"/>
                  </a:lnTo>
                  <a:lnTo>
                    <a:pt x="3175" y="1312316"/>
                  </a:lnTo>
                  <a:lnTo>
                    <a:pt x="187756" y="1312316"/>
                  </a:lnTo>
                  <a:lnTo>
                    <a:pt x="187756" y="1309141"/>
                  </a:lnTo>
                  <a:lnTo>
                    <a:pt x="3175" y="1309141"/>
                  </a:lnTo>
                  <a:lnTo>
                    <a:pt x="3175" y="1125296"/>
                  </a:lnTo>
                  <a:lnTo>
                    <a:pt x="187756" y="1125296"/>
                  </a:lnTo>
                  <a:lnTo>
                    <a:pt x="187756" y="1122121"/>
                  </a:lnTo>
                  <a:lnTo>
                    <a:pt x="3175" y="1122121"/>
                  </a:lnTo>
                  <a:lnTo>
                    <a:pt x="3175" y="938276"/>
                  </a:lnTo>
                  <a:lnTo>
                    <a:pt x="187756" y="938276"/>
                  </a:lnTo>
                  <a:lnTo>
                    <a:pt x="187756" y="935101"/>
                  </a:lnTo>
                  <a:lnTo>
                    <a:pt x="3175" y="935101"/>
                  </a:lnTo>
                  <a:lnTo>
                    <a:pt x="3175" y="751255"/>
                  </a:lnTo>
                  <a:lnTo>
                    <a:pt x="187756" y="751255"/>
                  </a:lnTo>
                  <a:lnTo>
                    <a:pt x="187756" y="748080"/>
                  </a:lnTo>
                  <a:lnTo>
                    <a:pt x="3175" y="748080"/>
                  </a:lnTo>
                  <a:lnTo>
                    <a:pt x="3175" y="564235"/>
                  </a:lnTo>
                  <a:lnTo>
                    <a:pt x="187756" y="564235"/>
                  </a:lnTo>
                  <a:lnTo>
                    <a:pt x="187756" y="561060"/>
                  </a:lnTo>
                  <a:lnTo>
                    <a:pt x="3175" y="561060"/>
                  </a:lnTo>
                  <a:lnTo>
                    <a:pt x="3175" y="377215"/>
                  </a:lnTo>
                  <a:lnTo>
                    <a:pt x="187756" y="377215"/>
                  </a:lnTo>
                  <a:lnTo>
                    <a:pt x="187756" y="374040"/>
                  </a:lnTo>
                  <a:lnTo>
                    <a:pt x="3175" y="374040"/>
                  </a:lnTo>
                  <a:lnTo>
                    <a:pt x="3175" y="190195"/>
                  </a:lnTo>
                  <a:lnTo>
                    <a:pt x="187756" y="190195"/>
                  </a:lnTo>
                  <a:lnTo>
                    <a:pt x="187756" y="187020"/>
                  </a:lnTo>
                  <a:lnTo>
                    <a:pt x="3175" y="187020"/>
                  </a:lnTo>
                  <a:lnTo>
                    <a:pt x="3175" y="3175"/>
                  </a:lnTo>
                  <a:lnTo>
                    <a:pt x="187756" y="3175"/>
                  </a:lnTo>
                  <a:lnTo>
                    <a:pt x="187756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75"/>
                  </a:lnTo>
                  <a:lnTo>
                    <a:pt x="0" y="2247417"/>
                  </a:lnTo>
                  <a:lnTo>
                    <a:pt x="3175" y="2247417"/>
                  </a:lnTo>
                  <a:lnTo>
                    <a:pt x="2256256" y="2247417"/>
                  </a:lnTo>
                  <a:lnTo>
                    <a:pt x="2256256" y="2244242"/>
                  </a:lnTo>
                  <a:lnTo>
                    <a:pt x="2256256" y="3175"/>
                  </a:lnTo>
                  <a:lnTo>
                    <a:pt x="2256256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6828" y="2491676"/>
              <a:ext cx="2475627" cy="19811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44144" y="2558046"/>
              <a:ext cx="2181225" cy="33655"/>
            </a:xfrm>
            <a:custGeom>
              <a:avLst/>
              <a:gdLst/>
              <a:ahLst/>
              <a:cxnLst/>
              <a:rect l="l" t="t" r="r" b="b"/>
              <a:pathLst>
                <a:path w="2181225" h="33655">
                  <a:moveTo>
                    <a:pt x="2180983" y="0"/>
                  </a:moveTo>
                  <a:lnTo>
                    <a:pt x="0" y="0"/>
                  </a:lnTo>
                  <a:lnTo>
                    <a:pt x="0" y="10274"/>
                  </a:lnTo>
                  <a:lnTo>
                    <a:pt x="0" y="20548"/>
                  </a:lnTo>
                  <a:lnTo>
                    <a:pt x="0" y="22974"/>
                  </a:lnTo>
                  <a:lnTo>
                    <a:pt x="0" y="33248"/>
                  </a:lnTo>
                  <a:lnTo>
                    <a:pt x="2180983" y="33248"/>
                  </a:lnTo>
                  <a:lnTo>
                    <a:pt x="2180983" y="22974"/>
                  </a:lnTo>
                  <a:lnTo>
                    <a:pt x="2180983" y="20548"/>
                  </a:lnTo>
                  <a:lnTo>
                    <a:pt x="2180983" y="10274"/>
                  </a:lnTo>
                  <a:lnTo>
                    <a:pt x="2180983" y="0"/>
                  </a:lnTo>
                  <a:close/>
                </a:path>
              </a:pathLst>
            </a:custGeom>
            <a:solidFill>
              <a:srgbClr val="4285F4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34924" y="2509786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5582" y="1353201"/>
              <a:ext cx="198120" cy="247506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534642" y="1480521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473682" y="1371307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19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19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4408" y="2501115"/>
              <a:ext cx="187325" cy="18732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7271" y="2520978"/>
              <a:ext cx="101599" cy="10159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62508" y="2516215"/>
              <a:ext cx="111124" cy="11112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6971" y="2314807"/>
              <a:ext cx="187325" cy="18732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89834" y="2334669"/>
              <a:ext cx="101599" cy="1016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85071" y="2329906"/>
              <a:ext cx="111124" cy="11112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75703" y="1137242"/>
              <a:ext cx="2363100" cy="33729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918562" y="1168082"/>
              <a:ext cx="2175510" cy="236854"/>
            </a:xfrm>
            <a:custGeom>
              <a:avLst/>
              <a:gdLst/>
              <a:ahLst/>
              <a:cxnLst/>
              <a:rect l="l" t="t" r="r" b="b"/>
              <a:pathLst>
                <a:path w="2175510" h="236855">
                  <a:moveTo>
                    <a:pt x="0" y="236619"/>
                  </a:moveTo>
                  <a:lnTo>
                    <a:pt x="48134" y="217559"/>
                  </a:lnTo>
                  <a:lnTo>
                    <a:pt x="96265" y="199299"/>
                  </a:lnTo>
                  <a:lnTo>
                    <a:pt x="144393" y="181839"/>
                  </a:lnTo>
                  <a:lnTo>
                    <a:pt x="192518" y="165180"/>
                  </a:lnTo>
                  <a:lnTo>
                    <a:pt x="240640" y="149321"/>
                  </a:lnTo>
                  <a:lnTo>
                    <a:pt x="288759" y="134262"/>
                  </a:lnTo>
                  <a:lnTo>
                    <a:pt x="336875" y="120003"/>
                  </a:lnTo>
                  <a:lnTo>
                    <a:pt x="384988" y="106545"/>
                  </a:lnTo>
                  <a:lnTo>
                    <a:pt x="433098" y="93886"/>
                  </a:lnTo>
                  <a:lnTo>
                    <a:pt x="481205" y="82028"/>
                  </a:lnTo>
                  <a:lnTo>
                    <a:pt x="529309" y="70970"/>
                  </a:lnTo>
                  <a:lnTo>
                    <a:pt x="577410" y="60713"/>
                  </a:lnTo>
                  <a:lnTo>
                    <a:pt x="625508" y="51256"/>
                  </a:lnTo>
                  <a:lnTo>
                    <a:pt x="673602" y="42598"/>
                  </a:lnTo>
                  <a:lnTo>
                    <a:pt x="721694" y="34742"/>
                  </a:lnTo>
                  <a:lnTo>
                    <a:pt x="769782" y="27685"/>
                  </a:lnTo>
                  <a:lnTo>
                    <a:pt x="817868" y="21429"/>
                  </a:lnTo>
                  <a:lnTo>
                    <a:pt x="865951" y="15972"/>
                  </a:lnTo>
                  <a:lnTo>
                    <a:pt x="914030" y="11316"/>
                  </a:lnTo>
                  <a:lnTo>
                    <a:pt x="962106" y="7461"/>
                  </a:lnTo>
                  <a:lnTo>
                    <a:pt x="1010180" y="4405"/>
                  </a:lnTo>
                  <a:lnTo>
                    <a:pt x="1058250" y="2150"/>
                  </a:lnTo>
                  <a:lnTo>
                    <a:pt x="1106317" y="695"/>
                  </a:lnTo>
                  <a:lnTo>
                    <a:pt x="1154382" y="40"/>
                  </a:lnTo>
                  <a:lnTo>
                    <a:pt x="1202443" y="185"/>
                  </a:lnTo>
                  <a:lnTo>
                    <a:pt x="1250501" y="1131"/>
                  </a:lnTo>
                  <a:lnTo>
                    <a:pt x="1298556" y="2877"/>
                  </a:lnTo>
                  <a:lnTo>
                    <a:pt x="1346608" y="5423"/>
                  </a:lnTo>
                  <a:lnTo>
                    <a:pt x="1394657" y="8769"/>
                  </a:lnTo>
                  <a:lnTo>
                    <a:pt x="1442703" y="12916"/>
                  </a:lnTo>
                  <a:lnTo>
                    <a:pt x="1490746" y="17863"/>
                  </a:lnTo>
                  <a:lnTo>
                    <a:pt x="1538786" y="23610"/>
                  </a:lnTo>
                  <a:lnTo>
                    <a:pt x="1586823" y="30157"/>
                  </a:lnTo>
                  <a:lnTo>
                    <a:pt x="1634856" y="37505"/>
                  </a:lnTo>
                  <a:lnTo>
                    <a:pt x="1682887" y="45652"/>
                  </a:lnTo>
                  <a:lnTo>
                    <a:pt x="1730915" y="54600"/>
                  </a:lnTo>
                  <a:lnTo>
                    <a:pt x="1778939" y="64348"/>
                  </a:lnTo>
                  <a:lnTo>
                    <a:pt x="1826961" y="74897"/>
                  </a:lnTo>
                  <a:lnTo>
                    <a:pt x="1874979" y="86245"/>
                  </a:lnTo>
                  <a:lnTo>
                    <a:pt x="1922995" y="98394"/>
                  </a:lnTo>
                  <a:lnTo>
                    <a:pt x="1971007" y="111343"/>
                  </a:lnTo>
                  <a:lnTo>
                    <a:pt x="2019017" y="125093"/>
                  </a:lnTo>
                  <a:lnTo>
                    <a:pt x="2067023" y="139642"/>
                  </a:lnTo>
                  <a:lnTo>
                    <a:pt x="2115026" y="154992"/>
                  </a:lnTo>
                  <a:lnTo>
                    <a:pt x="2163027" y="171142"/>
                  </a:lnTo>
                  <a:lnTo>
                    <a:pt x="2174975" y="175500"/>
                  </a:lnTo>
                </a:path>
              </a:pathLst>
            </a:custGeom>
            <a:ln w="25400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060718" y="1281921"/>
              <a:ext cx="135890" cy="114935"/>
            </a:xfrm>
            <a:custGeom>
              <a:avLst/>
              <a:gdLst/>
              <a:ahLst/>
              <a:cxnLst/>
              <a:rect l="l" t="t" r="r" b="b"/>
              <a:pathLst>
                <a:path w="135889" h="114934">
                  <a:moveTo>
                    <a:pt x="41775" y="0"/>
                  </a:moveTo>
                  <a:lnTo>
                    <a:pt x="0" y="114538"/>
                  </a:lnTo>
                  <a:lnTo>
                    <a:pt x="135427" y="99044"/>
                  </a:lnTo>
                  <a:lnTo>
                    <a:pt x="41775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667000" y="901699"/>
              <a:ext cx="803275" cy="537210"/>
            </a:xfrm>
            <a:custGeom>
              <a:avLst/>
              <a:gdLst/>
              <a:ahLst/>
              <a:cxnLst/>
              <a:rect l="l" t="t" r="r" b="b"/>
              <a:pathLst>
                <a:path w="803275" h="537210">
                  <a:moveTo>
                    <a:pt x="803097" y="0"/>
                  </a:moveTo>
                  <a:lnTo>
                    <a:pt x="401548" y="0"/>
                  </a:lnTo>
                  <a:lnTo>
                    <a:pt x="0" y="0"/>
                  </a:lnTo>
                  <a:lnTo>
                    <a:pt x="0" y="268427"/>
                  </a:lnTo>
                  <a:lnTo>
                    <a:pt x="0" y="536854"/>
                  </a:lnTo>
                  <a:lnTo>
                    <a:pt x="401548" y="536854"/>
                  </a:lnTo>
                  <a:lnTo>
                    <a:pt x="803097" y="536854"/>
                  </a:lnTo>
                  <a:lnTo>
                    <a:pt x="803097" y="268427"/>
                  </a:lnTo>
                  <a:lnTo>
                    <a:pt x="803097" y="0"/>
                  </a:lnTo>
                  <a:close/>
                </a:path>
              </a:pathLst>
            </a:custGeom>
            <a:solidFill>
              <a:srgbClr val="A1C2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660650" y="895350"/>
              <a:ext cx="815975" cy="549910"/>
            </a:xfrm>
            <a:custGeom>
              <a:avLst/>
              <a:gdLst/>
              <a:ahLst/>
              <a:cxnLst/>
              <a:rect l="l" t="t" r="r" b="b"/>
              <a:pathLst>
                <a:path w="815975" h="549910">
                  <a:moveTo>
                    <a:pt x="407899" y="0"/>
                  </a:moveTo>
                  <a:lnTo>
                    <a:pt x="407899" y="549552"/>
                  </a:lnTo>
                </a:path>
                <a:path w="815975" h="549910">
                  <a:moveTo>
                    <a:pt x="0" y="274776"/>
                  </a:moveTo>
                  <a:lnTo>
                    <a:pt x="815799" y="274776"/>
                  </a:lnTo>
                </a:path>
                <a:path w="815975" h="549910">
                  <a:moveTo>
                    <a:pt x="6350" y="0"/>
                  </a:moveTo>
                  <a:lnTo>
                    <a:pt x="6350" y="549552"/>
                  </a:lnTo>
                </a:path>
                <a:path w="815975" h="549910">
                  <a:moveTo>
                    <a:pt x="809449" y="0"/>
                  </a:moveTo>
                  <a:lnTo>
                    <a:pt x="809449" y="549552"/>
                  </a:lnTo>
                </a:path>
                <a:path w="815975" h="549910">
                  <a:moveTo>
                    <a:pt x="0" y="6350"/>
                  </a:moveTo>
                  <a:lnTo>
                    <a:pt x="815799" y="6350"/>
                  </a:lnTo>
                </a:path>
                <a:path w="815975" h="549910">
                  <a:moveTo>
                    <a:pt x="0" y="543202"/>
                  </a:moveTo>
                  <a:lnTo>
                    <a:pt x="815799" y="54320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676532" y="1447742"/>
              <a:ext cx="563880" cy="2257425"/>
            </a:xfrm>
            <a:custGeom>
              <a:avLst/>
              <a:gdLst/>
              <a:ahLst/>
              <a:cxnLst/>
              <a:rect l="l" t="t" r="r" b="b"/>
              <a:pathLst>
                <a:path w="563879" h="2257425">
                  <a:moveTo>
                    <a:pt x="0" y="0"/>
                  </a:moveTo>
                  <a:lnTo>
                    <a:pt x="0" y="2256937"/>
                  </a:lnTo>
                </a:path>
                <a:path w="563879" h="2257425">
                  <a:moveTo>
                    <a:pt x="187757" y="0"/>
                  </a:moveTo>
                  <a:lnTo>
                    <a:pt x="187757" y="2256937"/>
                  </a:lnTo>
                </a:path>
                <a:path w="563879" h="2257425">
                  <a:moveTo>
                    <a:pt x="375514" y="0"/>
                  </a:moveTo>
                  <a:lnTo>
                    <a:pt x="375514" y="2256937"/>
                  </a:lnTo>
                </a:path>
                <a:path w="563879" h="2257425">
                  <a:moveTo>
                    <a:pt x="563271" y="0"/>
                  </a:moveTo>
                  <a:lnTo>
                    <a:pt x="563271" y="225693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7427561" y="1447742"/>
              <a:ext cx="0" cy="267335"/>
            </a:xfrm>
            <a:custGeom>
              <a:avLst/>
              <a:gdLst/>
              <a:ahLst/>
              <a:cxnLst/>
              <a:rect l="l" t="t" r="r" b="b"/>
              <a:pathLst>
                <a:path w="0" h="267335">
                  <a:moveTo>
                    <a:pt x="0" y="0"/>
                  </a:moveTo>
                  <a:lnTo>
                    <a:pt x="0" y="26675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482425" y="1447742"/>
              <a:ext cx="2266315" cy="2257425"/>
            </a:xfrm>
            <a:custGeom>
              <a:avLst/>
              <a:gdLst/>
              <a:ahLst/>
              <a:cxnLst/>
              <a:rect l="l" t="t" r="r" b="b"/>
              <a:pathLst>
                <a:path w="2266315" h="2257425">
                  <a:moveTo>
                    <a:pt x="1132892" y="0"/>
                  </a:moveTo>
                  <a:lnTo>
                    <a:pt x="1132892" y="2256937"/>
                  </a:lnTo>
                </a:path>
                <a:path w="2266315" h="2257425">
                  <a:moveTo>
                    <a:pt x="1320650" y="0"/>
                  </a:moveTo>
                  <a:lnTo>
                    <a:pt x="1320650" y="2256937"/>
                  </a:lnTo>
                </a:path>
                <a:path w="2266315" h="2257425">
                  <a:moveTo>
                    <a:pt x="1508406" y="0"/>
                  </a:moveTo>
                  <a:lnTo>
                    <a:pt x="1508406" y="2256937"/>
                  </a:lnTo>
                </a:path>
                <a:path w="2266315" h="2257425">
                  <a:moveTo>
                    <a:pt x="1696163" y="0"/>
                  </a:moveTo>
                  <a:lnTo>
                    <a:pt x="1696163" y="2256937"/>
                  </a:lnTo>
                </a:path>
                <a:path w="2266315" h="2257425">
                  <a:moveTo>
                    <a:pt x="1883920" y="0"/>
                  </a:moveTo>
                  <a:lnTo>
                    <a:pt x="1883920" y="2256937"/>
                  </a:lnTo>
                </a:path>
                <a:path w="2266315" h="2257425">
                  <a:moveTo>
                    <a:pt x="2071678" y="0"/>
                  </a:moveTo>
                  <a:lnTo>
                    <a:pt x="2071678" y="2256937"/>
                  </a:lnTo>
                </a:path>
                <a:path w="2266315" h="2257425">
                  <a:moveTo>
                    <a:pt x="0" y="193369"/>
                  </a:moveTo>
                  <a:lnTo>
                    <a:pt x="2265785" y="193369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482425" y="1828132"/>
              <a:ext cx="2266315" cy="1877060"/>
            </a:xfrm>
            <a:custGeom>
              <a:avLst/>
              <a:gdLst/>
              <a:ahLst/>
              <a:cxnLst/>
              <a:rect l="l" t="t" r="r" b="b"/>
              <a:pathLst>
                <a:path w="2266315" h="1877060">
                  <a:moveTo>
                    <a:pt x="0" y="0"/>
                  </a:moveTo>
                  <a:lnTo>
                    <a:pt x="756574" y="0"/>
                  </a:lnTo>
                </a:path>
                <a:path w="2266315" h="1877060">
                  <a:moveTo>
                    <a:pt x="1003090" y="0"/>
                  </a:moveTo>
                  <a:lnTo>
                    <a:pt x="2265785" y="0"/>
                  </a:lnTo>
                </a:path>
                <a:path w="2266315" h="1877060">
                  <a:moveTo>
                    <a:pt x="0" y="187019"/>
                  </a:moveTo>
                  <a:lnTo>
                    <a:pt x="756574" y="187019"/>
                  </a:lnTo>
                </a:path>
                <a:path w="2266315" h="1877060">
                  <a:moveTo>
                    <a:pt x="1003090" y="187019"/>
                  </a:moveTo>
                  <a:lnTo>
                    <a:pt x="2265785" y="187019"/>
                  </a:lnTo>
                </a:path>
                <a:path w="2266315" h="1877060">
                  <a:moveTo>
                    <a:pt x="945135" y="217549"/>
                  </a:moveTo>
                  <a:lnTo>
                    <a:pt x="945135" y="1876547"/>
                  </a:lnTo>
                </a:path>
                <a:path w="2266315" h="1877060">
                  <a:moveTo>
                    <a:pt x="0" y="374039"/>
                  </a:moveTo>
                  <a:lnTo>
                    <a:pt x="2166274" y="374039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482425" y="1447742"/>
              <a:ext cx="2266315" cy="2257425"/>
            </a:xfrm>
            <a:custGeom>
              <a:avLst/>
              <a:gdLst/>
              <a:ahLst/>
              <a:cxnLst/>
              <a:rect l="l" t="t" r="r" b="b"/>
              <a:pathLst>
                <a:path w="2266315" h="2257425">
                  <a:moveTo>
                    <a:pt x="0" y="941448"/>
                  </a:moveTo>
                  <a:lnTo>
                    <a:pt x="2265785" y="941448"/>
                  </a:lnTo>
                </a:path>
                <a:path w="2266315" h="2257425">
                  <a:moveTo>
                    <a:pt x="0" y="1128468"/>
                  </a:moveTo>
                  <a:lnTo>
                    <a:pt x="2265785" y="1128468"/>
                  </a:lnTo>
                </a:path>
                <a:path w="2266315" h="2257425">
                  <a:moveTo>
                    <a:pt x="0" y="1315488"/>
                  </a:moveTo>
                  <a:lnTo>
                    <a:pt x="2265785" y="1315488"/>
                  </a:lnTo>
                </a:path>
                <a:path w="2266315" h="2257425">
                  <a:moveTo>
                    <a:pt x="0" y="1502507"/>
                  </a:moveTo>
                  <a:lnTo>
                    <a:pt x="2265785" y="1502507"/>
                  </a:lnTo>
                </a:path>
                <a:path w="2266315" h="2257425">
                  <a:moveTo>
                    <a:pt x="0" y="1689527"/>
                  </a:moveTo>
                  <a:lnTo>
                    <a:pt x="2265785" y="1689527"/>
                  </a:lnTo>
                </a:path>
                <a:path w="2266315" h="2257425">
                  <a:moveTo>
                    <a:pt x="0" y="1876548"/>
                  </a:moveTo>
                  <a:lnTo>
                    <a:pt x="2265785" y="1876548"/>
                  </a:lnTo>
                </a:path>
                <a:path w="2266315" h="2257425">
                  <a:moveTo>
                    <a:pt x="0" y="2063567"/>
                  </a:moveTo>
                  <a:lnTo>
                    <a:pt x="2265785" y="2063567"/>
                  </a:lnTo>
                </a:path>
                <a:path w="2266315" h="2257425">
                  <a:moveTo>
                    <a:pt x="6350" y="0"/>
                  </a:moveTo>
                  <a:lnTo>
                    <a:pt x="6350" y="225693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8741860" y="1447742"/>
              <a:ext cx="0" cy="2257425"/>
            </a:xfrm>
            <a:custGeom>
              <a:avLst/>
              <a:gdLst/>
              <a:ahLst/>
              <a:cxnLst/>
              <a:rect l="l" t="t" r="r" b="b"/>
              <a:pathLst>
                <a:path w="0" h="2257425">
                  <a:moveTo>
                    <a:pt x="0" y="902738"/>
                  </a:moveTo>
                  <a:lnTo>
                    <a:pt x="0" y="2256937"/>
                  </a:lnTo>
                </a:path>
                <a:path w="0" h="2257425">
                  <a:moveTo>
                    <a:pt x="0" y="0"/>
                  </a:moveTo>
                  <a:lnTo>
                    <a:pt x="0" y="57155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6482425" y="1454092"/>
              <a:ext cx="2266315" cy="2244725"/>
            </a:xfrm>
            <a:custGeom>
              <a:avLst/>
              <a:gdLst/>
              <a:ahLst/>
              <a:cxnLst/>
              <a:rect l="l" t="t" r="r" b="b"/>
              <a:pathLst>
                <a:path w="2266315" h="2244725">
                  <a:moveTo>
                    <a:pt x="0" y="0"/>
                  </a:moveTo>
                  <a:lnTo>
                    <a:pt x="2265785" y="0"/>
                  </a:lnTo>
                </a:path>
                <a:path w="2266315" h="2244725">
                  <a:moveTo>
                    <a:pt x="0" y="2244237"/>
                  </a:moveTo>
                  <a:lnTo>
                    <a:pt x="2265785" y="224423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1544" y="2491676"/>
              <a:ext cx="2475627" cy="198119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6518864" y="2570736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700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6409639" y="2509786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10297" y="1353201"/>
              <a:ext cx="198120" cy="2475067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7609357" y="1480521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7548397" y="1371307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20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20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59490" y="2119792"/>
              <a:ext cx="184150" cy="18415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00764" y="2138067"/>
              <a:ext cx="101599" cy="10159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97590" y="2134892"/>
              <a:ext cx="107949" cy="10795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07290" y="1758453"/>
              <a:ext cx="184150" cy="18414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48565" y="1776727"/>
              <a:ext cx="101600" cy="10160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45390" y="1773553"/>
              <a:ext cx="107949" cy="10795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22900" y="1137242"/>
              <a:ext cx="2363100" cy="337293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4965761" y="1168082"/>
              <a:ext cx="2175510" cy="236854"/>
            </a:xfrm>
            <a:custGeom>
              <a:avLst/>
              <a:gdLst/>
              <a:ahLst/>
              <a:cxnLst/>
              <a:rect l="l" t="t" r="r" b="b"/>
              <a:pathLst>
                <a:path w="2175509" h="236855">
                  <a:moveTo>
                    <a:pt x="0" y="236619"/>
                  </a:moveTo>
                  <a:lnTo>
                    <a:pt x="48134" y="217559"/>
                  </a:lnTo>
                  <a:lnTo>
                    <a:pt x="96265" y="199299"/>
                  </a:lnTo>
                  <a:lnTo>
                    <a:pt x="144393" y="181839"/>
                  </a:lnTo>
                  <a:lnTo>
                    <a:pt x="192518" y="165180"/>
                  </a:lnTo>
                  <a:lnTo>
                    <a:pt x="240640" y="149321"/>
                  </a:lnTo>
                  <a:lnTo>
                    <a:pt x="288759" y="134262"/>
                  </a:lnTo>
                  <a:lnTo>
                    <a:pt x="336875" y="120003"/>
                  </a:lnTo>
                  <a:lnTo>
                    <a:pt x="384988" y="106545"/>
                  </a:lnTo>
                  <a:lnTo>
                    <a:pt x="433098" y="93886"/>
                  </a:lnTo>
                  <a:lnTo>
                    <a:pt x="481205" y="82028"/>
                  </a:lnTo>
                  <a:lnTo>
                    <a:pt x="529309" y="70970"/>
                  </a:lnTo>
                  <a:lnTo>
                    <a:pt x="577410" y="60713"/>
                  </a:lnTo>
                  <a:lnTo>
                    <a:pt x="625508" y="51256"/>
                  </a:lnTo>
                  <a:lnTo>
                    <a:pt x="673602" y="42598"/>
                  </a:lnTo>
                  <a:lnTo>
                    <a:pt x="721694" y="34742"/>
                  </a:lnTo>
                  <a:lnTo>
                    <a:pt x="769782" y="27685"/>
                  </a:lnTo>
                  <a:lnTo>
                    <a:pt x="817868" y="21429"/>
                  </a:lnTo>
                  <a:lnTo>
                    <a:pt x="865951" y="15972"/>
                  </a:lnTo>
                  <a:lnTo>
                    <a:pt x="914030" y="11316"/>
                  </a:lnTo>
                  <a:lnTo>
                    <a:pt x="962106" y="7461"/>
                  </a:lnTo>
                  <a:lnTo>
                    <a:pt x="1010180" y="4405"/>
                  </a:lnTo>
                  <a:lnTo>
                    <a:pt x="1058250" y="2150"/>
                  </a:lnTo>
                  <a:lnTo>
                    <a:pt x="1106317" y="695"/>
                  </a:lnTo>
                  <a:lnTo>
                    <a:pt x="1154382" y="40"/>
                  </a:lnTo>
                  <a:lnTo>
                    <a:pt x="1202443" y="185"/>
                  </a:lnTo>
                  <a:lnTo>
                    <a:pt x="1250501" y="1131"/>
                  </a:lnTo>
                  <a:lnTo>
                    <a:pt x="1298556" y="2877"/>
                  </a:lnTo>
                  <a:lnTo>
                    <a:pt x="1346608" y="5423"/>
                  </a:lnTo>
                  <a:lnTo>
                    <a:pt x="1394657" y="8769"/>
                  </a:lnTo>
                  <a:lnTo>
                    <a:pt x="1442703" y="12916"/>
                  </a:lnTo>
                  <a:lnTo>
                    <a:pt x="1490746" y="17863"/>
                  </a:lnTo>
                  <a:lnTo>
                    <a:pt x="1538786" y="23610"/>
                  </a:lnTo>
                  <a:lnTo>
                    <a:pt x="1586823" y="30157"/>
                  </a:lnTo>
                  <a:lnTo>
                    <a:pt x="1634856" y="37505"/>
                  </a:lnTo>
                  <a:lnTo>
                    <a:pt x="1682887" y="45652"/>
                  </a:lnTo>
                  <a:lnTo>
                    <a:pt x="1730915" y="54600"/>
                  </a:lnTo>
                  <a:lnTo>
                    <a:pt x="1778939" y="64348"/>
                  </a:lnTo>
                  <a:lnTo>
                    <a:pt x="1826961" y="74897"/>
                  </a:lnTo>
                  <a:lnTo>
                    <a:pt x="1874979" y="86245"/>
                  </a:lnTo>
                  <a:lnTo>
                    <a:pt x="1922995" y="98394"/>
                  </a:lnTo>
                  <a:lnTo>
                    <a:pt x="1971007" y="111343"/>
                  </a:lnTo>
                  <a:lnTo>
                    <a:pt x="2019017" y="125093"/>
                  </a:lnTo>
                  <a:lnTo>
                    <a:pt x="2067023" y="139642"/>
                  </a:lnTo>
                  <a:lnTo>
                    <a:pt x="2115026" y="154992"/>
                  </a:lnTo>
                  <a:lnTo>
                    <a:pt x="2163027" y="171142"/>
                  </a:lnTo>
                  <a:lnTo>
                    <a:pt x="2174975" y="175500"/>
                  </a:lnTo>
                </a:path>
              </a:pathLst>
            </a:custGeom>
            <a:ln w="25400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7107917" y="1281921"/>
              <a:ext cx="135890" cy="114935"/>
            </a:xfrm>
            <a:custGeom>
              <a:avLst/>
              <a:gdLst/>
              <a:ahLst/>
              <a:cxnLst/>
              <a:rect l="l" t="t" r="r" b="b"/>
              <a:pathLst>
                <a:path w="135890" h="114934">
                  <a:moveTo>
                    <a:pt x="41775" y="0"/>
                  </a:moveTo>
                  <a:lnTo>
                    <a:pt x="0" y="114538"/>
                  </a:lnTo>
                  <a:lnTo>
                    <a:pt x="135426" y="99044"/>
                  </a:lnTo>
                  <a:lnTo>
                    <a:pt x="41775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5702300" y="901699"/>
              <a:ext cx="803275" cy="537210"/>
            </a:xfrm>
            <a:custGeom>
              <a:avLst/>
              <a:gdLst/>
              <a:ahLst/>
              <a:cxnLst/>
              <a:rect l="l" t="t" r="r" b="b"/>
              <a:pathLst>
                <a:path w="803275" h="537210">
                  <a:moveTo>
                    <a:pt x="803097" y="0"/>
                  </a:moveTo>
                  <a:lnTo>
                    <a:pt x="401548" y="0"/>
                  </a:lnTo>
                  <a:lnTo>
                    <a:pt x="0" y="0"/>
                  </a:lnTo>
                  <a:lnTo>
                    <a:pt x="0" y="268427"/>
                  </a:lnTo>
                  <a:lnTo>
                    <a:pt x="0" y="536854"/>
                  </a:lnTo>
                  <a:lnTo>
                    <a:pt x="401548" y="536854"/>
                  </a:lnTo>
                  <a:lnTo>
                    <a:pt x="803097" y="536854"/>
                  </a:lnTo>
                  <a:lnTo>
                    <a:pt x="803097" y="268427"/>
                  </a:lnTo>
                  <a:lnTo>
                    <a:pt x="803097" y="0"/>
                  </a:lnTo>
                  <a:close/>
                </a:path>
              </a:pathLst>
            </a:custGeom>
            <a:solidFill>
              <a:srgbClr val="A1C2F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2805633" y="847589"/>
            <a:ext cx="3590925" cy="562610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  <a:tabLst>
                <a:tab pos="414020" algn="l"/>
                <a:tab pos="3047365" algn="l"/>
                <a:tab pos="3419475" algn="l"/>
              </a:tabLst>
            </a:pPr>
            <a:r>
              <a:rPr dirty="0" sz="1400">
                <a:latin typeface="Arial MT"/>
                <a:cs typeface="Arial MT"/>
              </a:rPr>
              <a:t>3	1	2	-1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  <a:tabLst>
                <a:tab pos="414020" algn="l"/>
                <a:tab pos="3047365" algn="l"/>
                <a:tab pos="3449320" algn="l"/>
              </a:tabLst>
            </a:pPr>
            <a:r>
              <a:rPr dirty="0" sz="1400">
                <a:latin typeface="Arial MT"/>
                <a:cs typeface="Arial MT"/>
              </a:rPr>
              <a:t>1	2	0	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2015114" y="889000"/>
            <a:ext cx="5099685" cy="3547110"/>
            <a:chOff x="2015114" y="889000"/>
            <a:chExt cx="5099685" cy="3547110"/>
          </a:xfrm>
        </p:grpSpPr>
        <p:sp>
          <p:nvSpPr>
            <p:cNvPr id="60" name="object 60"/>
            <p:cNvSpPr/>
            <p:nvPr/>
          </p:nvSpPr>
          <p:spPr>
            <a:xfrm>
              <a:off x="5695949" y="895350"/>
              <a:ext cx="815975" cy="549910"/>
            </a:xfrm>
            <a:custGeom>
              <a:avLst/>
              <a:gdLst/>
              <a:ahLst/>
              <a:cxnLst/>
              <a:rect l="l" t="t" r="r" b="b"/>
              <a:pathLst>
                <a:path w="815975" h="549910">
                  <a:moveTo>
                    <a:pt x="407899" y="0"/>
                  </a:moveTo>
                  <a:lnTo>
                    <a:pt x="407899" y="549552"/>
                  </a:lnTo>
                </a:path>
                <a:path w="815975" h="549910">
                  <a:moveTo>
                    <a:pt x="0" y="274776"/>
                  </a:moveTo>
                  <a:lnTo>
                    <a:pt x="815799" y="274776"/>
                  </a:lnTo>
                </a:path>
                <a:path w="815975" h="549910">
                  <a:moveTo>
                    <a:pt x="6350" y="0"/>
                  </a:moveTo>
                  <a:lnTo>
                    <a:pt x="6350" y="549552"/>
                  </a:lnTo>
                </a:path>
                <a:path w="815975" h="549910">
                  <a:moveTo>
                    <a:pt x="809449" y="0"/>
                  </a:moveTo>
                  <a:lnTo>
                    <a:pt x="809449" y="549552"/>
                  </a:lnTo>
                </a:path>
                <a:path w="815975" h="549910">
                  <a:moveTo>
                    <a:pt x="0" y="6350"/>
                  </a:moveTo>
                  <a:lnTo>
                    <a:pt x="815799" y="6350"/>
                  </a:lnTo>
                </a:path>
                <a:path w="815975" h="549910">
                  <a:moveTo>
                    <a:pt x="0" y="543202"/>
                  </a:moveTo>
                  <a:lnTo>
                    <a:pt x="815799" y="54320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15114" y="3688282"/>
              <a:ext cx="5099437" cy="571724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2057633" y="3718289"/>
              <a:ext cx="4911725" cy="471170"/>
            </a:xfrm>
            <a:custGeom>
              <a:avLst/>
              <a:gdLst/>
              <a:ahLst/>
              <a:cxnLst/>
              <a:rect l="l" t="t" r="r" b="b"/>
              <a:pathLst>
                <a:path w="4911725" h="471170">
                  <a:moveTo>
                    <a:pt x="0" y="0"/>
                  </a:moveTo>
                  <a:lnTo>
                    <a:pt x="48570" y="17855"/>
                  </a:lnTo>
                  <a:lnTo>
                    <a:pt x="97149" y="35365"/>
                  </a:lnTo>
                  <a:lnTo>
                    <a:pt x="145737" y="52530"/>
                  </a:lnTo>
                  <a:lnTo>
                    <a:pt x="194333" y="69350"/>
                  </a:lnTo>
                  <a:lnTo>
                    <a:pt x="242937" y="85825"/>
                  </a:lnTo>
                  <a:lnTo>
                    <a:pt x="291550" y="101955"/>
                  </a:lnTo>
                  <a:lnTo>
                    <a:pt x="340172" y="117740"/>
                  </a:lnTo>
                  <a:lnTo>
                    <a:pt x="388802" y="133180"/>
                  </a:lnTo>
                  <a:lnTo>
                    <a:pt x="437441" y="148274"/>
                  </a:lnTo>
                  <a:lnTo>
                    <a:pt x="486088" y="163024"/>
                  </a:lnTo>
                  <a:lnTo>
                    <a:pt x="534744" y="177429"/>
                  </a:lnTo>
                  <a:lnTo>
                    <a:pt x="583408" y="191488"/>
                  </a:lnTo>
                  <a:lnTo>
                    <a:pt x="632081" y="205203"/>
                  </a:lnTo>
                  <a:lnTo>
                    <a:pt x="680762" y="218572"/>
                  </a:lnTo>
                  <a:lnTo>
                    <a:pt x="729452" y="231596"/>
                  </a:lnTo>
                  <a:lnTo>
                    <a:pt x="778150" y="244275"/>
                  </a:lnTo>
                  <a:lnTo>
                    <a:pt x="826857" y="256609"/>
                  </a:lnTo>
                  <a:lnTo>
                    <a:pt x="875572" y="268598"/>
                  </a:lnTo>
                  <a:lnTo>
                    <a:pt x="924296" y="280242"/>
                  </a:lnTo>
                  <a:lnTo>
                    <a:pt x="973029" y="291541"/>
                  </a:lnTo>
                  <a:lnTo>
                    <a:pt x="1021770" y="302495"/>
                  </a:lnTo>
                  <a:lnTo>
                    <a:pt x="1070519" y="313104"/>
                  </a:lnTo>
                  <a:lnTo>
                    <a:pt x="1119277" y="323368"/>
                  </a:lnTo>
                  <a:lnTo>
                    <a:pt x="1168044" y="333286"/>
                  </a:lnTo>
                  <a:lnTo>
                    <a:pt x="1216819" y="342860"/>
                  </a:lnTo>
                  <a:lnTo>
                    <a:pt x="1265603" y="352088"/>
                  </a:lnTo>
                  <a:lnTo>
                    <a:pt x="1314395" y="360972"/>
                  </a:lnTo>
                  <a:lnTo>
                    <a:pt x="1363195" y="369510"/>
                  </a:lnTo>
                  <a:lnTo>
                    <a:pt x="1412004" y="377703"/>
                  </a:lnTo>
                  <a:lnTo>
                    <a:pt x="1460822" y="385551"/>
                  </a:lnTo>
                  <a:lnTo>
                    <a:pt x="1509648" y="393054"/>
                  </a:lnTo>
                  <a:lnTo>
                    <a:pt x="1558483" y="400212"/>
                  </a:lnTo>
                  <a:lnTo>
                    <a:pt x="1607326" y="407025"/>
                  </a:lnTo>
                  <a:lnTo>
                    <a:pt x="1656178" y="413493"/>
                  </a:lnTo>
                  <a:lnTo>
                    <a:pt x="1705039" y="419616"/>
                  </a:lnTo>
                  <a:lnTo>
                    <a:pt x="1753907" y="425394"/>
                  </a:lnTo>
                  <a:lnTo>
                    <a:pt x="1802785" y="430827"/>
                  </a:lnTo>
                  <a:lnTo>
                    <a:pt x="1851671" y="435914"/>
                  </a:lnTo>
                  <a:lnTo>
                    <a:pt x="1900565" y="440657"/>
                  </a:lnTo>
                  <a:lnTo>
                    <a:pt x="1949468" y="445054"/>
                  </a:lnTo>
                  <a:lnTo>
                    <a:pt x="1998379" y="449106"/>
                  </a:lnTo>
                  <a:lnTo>
                    <a:pt x="2047299" y="452814"/>
                  </a:lnTo>
                  <a:lnTo>
                    <a:pt x="2096228" y="456176"/>
                  </a:lnTo>
                  <a:lnTo>
                    <a:pt x="2145165" y="459193"/>
                  </a:lnTo>
                  <a:lnTo>
                    <a:pt x="2194111" y="461865"/>
                  </a:lnTo>
                  <a:lnTo>
                    <a:pt x="2243065" y="464192"/>
                  </a:lnTo>
                  <a:lnTo>
                    <a:pt x="2292027" y="466174"/>
                  </a:lnTo>
                  <a:lnTo>
                    <a:pt x="2340998" y="467811"/>
                  </a:lnTo>
                  <a:lnTo>
                    <a:pt x="2389978" y="469103"/>
                  </a:lnTo>
                  <a:lnTo>
                    <a:pt x="2438966" y="470049"/>
                  </a:lnTo>
                  <a:lnTo>
                    <a:pt x="2487963" y="470651"/>
                  </a:lnTo>
                  <a:lnTo>
                    <a:pt x="2536968" y="470908"/>
                  </a:lnTo>
                  <a:lnTo>
                    <a:pt x="2585982" y="470819"/>
                  </a:lnTo>
                  <a:lnTo>
                    <a:pt x="2635004" y="470386"/>
                  </a:lnTo>
                  <a:lnTo>
                    <a:pt x="2684035" y="469607"/>
                  </a:lnTo>
                  <a:lnTo>
                    <a:pt x="2733074" y="468483"/>
                  </a:lnTo>
                  <a:lnTo>
                    <a:pt x="2782122" y="467014"/>
                  </a:lnTo>
                  <a:lnTo>
                    <a:pt x="2831179" y="465201"/>
                  </a:lnTo>
                  <a:lnTo>
                    <a:pt x="2880244" y="463042"/>
                  </a:lnTo>
                  <a:lnTo>
                    <a:pt x="2929317" y="460538"/>
                  </a:lnTo>
                  <a:lnTo>
                    <a:pt x="2978399" y="457689"/>
                  </a:lnTo>
                  <a:lnTo>
                    <a:pt x="3027489" y="454494"/>
                  </a:lnTo>
                  <a:lnTo>
                    <a:pt x="3076588" y="450955"/>
                  </a:lnTo>
                  <a:lnTo>
                    <a:pt x="3125696" y="447071"/>
                  </a:lnTo>
                  <a:lnTo>
                    <a:pt x="3174812" y="442841"/>
                  </a:lnTo>
                  <a:lnTo>
                    <a:pt x="3223937" y="438267"/>
                  </a:lnTo>
                  <a:lnTo>
                    <a:pt x="3273070" y="433347"/>
                  </a:lnTo>
                  <a:lnTo>
                    <a:pt x="3322211" y="428083"/>
                  </a:lnTo>
                  <a:lnTo>
                    <a:pt x="3371361" y="422473"/>
                  </a:lnTo>
                  <a:lnTo>
                    <a:pt x="3420520" y="416518"/>
                  </a:lnTo>
                  <a:lnTo>
                    <a:pt x="3469687" y="410219"/>
                  </a:lnTo>
                  <a:lnTo>
                    <a:pt x="3518863" y="403574"/>
                  </a:lnTo>
                  <a:lnTo>
                    <a:pt x="3568047" y="396584"/>
                  </a:lnTo>
                  <a:lnTo>
                    <a:pt x="3617240" y="389249"/>
                  </a:lnTo>
                  <a:lnTo>
                    <a:pt x="3666441" y="381569"/>
                  </a:lnTo>
                  <a:lnTo>
                    <a:pt x="3715651" y="373543"/>
                  </a:lnTo>
                  <a:lnTo>
                    <a:pt x="3764869" y="365173"/>
                  </a:lnTo>
                  <a:lnTo>
                    <a:pt x="3814096" y="356458"/>
                  </a:lnTo>
                  <a:lnTo>
                    <a:pt x="3863332" y="347397"/>
                  </a:lnTo>
                  <a:lnTo>
                    <a:pt x="3912576" y="337992"/>
                  </a:lnTo>
                  <a:lnTo>
                    <a:pt x="3961828" y="328241"/>
                  </a:lnTo>
                  <a:lnTo>
                    <a:pt x="4011089" y="318146"/>
                  </a:lnTo>
                  <a:lnTo>
                    <a:pt x="4060359" y="307705"/>
                  </a:lnTo>
                  <a:lnTo>
                    <a:pt x="4109637" y="296919"/>
                  </a:lnTo>
                  <a:lnTo>
                    <a:pt x="4158923" y="285789"/>
                  </a:lnTo>
                  <a:lnTo>
                    <a:pt x="4208218" y="274313"/>
                  </a:lnTo>
                  <a:lnTo>
                    <a:pt x="4257522" y="262492"/>
                  </a:lnTo>
                  <a:lnTo>
                    <a:pt x="4306834" y="250326"/>
                  </a:lnTo>
                  <a:lnTo>
                    <a:pt x="4356155" y="237814"/>
                  </a:lnTo>
                  <a:lnTo>
                    <a:pt x="4405484" y="224958"/>
                  </a:lnTo>
                  <a:lnTo>
                    <a:pt x="4454821" y="211757"/>
                  </a:lnTo>
                  <a:lnTo>
                    <a:pt x="4504168" y="198211"/>
                  </a:lnTo>
                  <a:lnTo>
                    <a:pt x="4553522" y="184319"/>
                  </a:lnTo>
                  <a:lnTo>
                    <a:pt x="4602886" y="170083"/>
                  </a:lnTo>
                  <a:lnTo>
                    <a:pt x="4652257" y="155501"/>
                  </a:lnTo>
                  <a:lnTo>
                    <a:pt x="4701638" y="140575"/>
                  </a:lnTo>
                  <a:lnTo>
                    <a:pt x="4751027" y="125303"/>
                  </a:lnTo>
                  <a:lnTo>
                    <a:pt x="4800424" y="109686"/>
                  </a:lnTo>
                  <a:lnTo>
                    <a:pt x="4849830" y="93724"/>
                  </a:lnTo>
                  <a:lnTo>
                    <a:pt x="4899244" y="77417"/>
                  </a:lnTo>
                  <a:lnTo>
                    <a:pt x="4911269" y="73310"/>
                  </a:lnTo>
                </a:path>
              </a:pathLst>
            </a:custGeom>
            <a:ln w="25400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6937181" y="3738016"/>
              <a:ext cx="135255" cy="115570"/>
            </a:xfrm>
            <a:custGeom>
              <a:avLst/>
              <a:gdLst/>
              <a:ahLst/>
              <a:cxnLst/>
              <a:rect l="l" t="t" r="r" b="b"/>
              <a:pathLst>
                <a:path w="135254" h="115570">
                  <a:moveTo>
                    <a:pt x="0" y="0"/>
                  </a:moveTo>
                  <a:lnTo>
                    <a:pt x="39405" y="115376"/>
                  </a:lnTo>
                  <a:lnTo>
                    <a:pt x="135078" y="18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4554449" y="4167325"/>
              <a:ext cx="401955" cy="268605"/>
            </a:xfrm>
            <a:custGeom>
              <a:avLst/>
              <a:gdLst/>
              <a:ahLst/>
              <a:cxnLst/>
              <a:rect l="l" t="t" r="r" b="b"/>
              <a:pathLst>
                <a:path w="401954" h="268604">
                  <a:moveTo>
                    <a:pt x="401549" y="0"/>
                  </a:moveTo>
                  <a:lnTo>
                    <a:pt x="0" y="0"/>
                  </a:lnTo>
                  <a:lnTo>
                    <a:pt x="0" y="268426"/>
                  </a:lnTo>
                  <a:lnTo>
                    <a:pt x="401549" y="268426"/>
                  </a:lnTo>
                  <a:lnTo>
                    <a:pt x="401549" y="0"/>
                  </a:lnTo>
                  <a:close/>
                </a:path>
              </a:pathLst>
            </a:custGeom>
            <a:solidFill>
              <a:srgbClr val="A1C2F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/>
          <p:cNvSpPr txBox="1"/>
          <p:nvPr/>
        </p:nvSpPr>
        <p:spPr>
          <a:xfrm>
            <a:off x="4304233" y="3929397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>
                <a:latin typeface="Arial MT"/>
                <a:cs typeface="Arial MT"/>
              </a:rPr>
              <a:t>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705782" y="3929397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>
                <a:latin typeface="Arial MT"/>
                <a:cs typeface="Arial MT"/>
              </a:rPr>
              <a:t>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304233" y="4197823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>
                <a:latin typeface="Arial MT"/>
                <a:cs typeface="Arial MT"/>
              </a:rPr>
              <a:t>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4705782" y="4197823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>
                <a:latin typeface="Arial MT"/>
                <a:cs typeface="Arial MT"/>
              </a:rPr>
              <a:t>?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1905000" y="2413000"/>
            <a:ext cx="3063875" cy="2035810"/>
            <a:chOff x="1905000" y="2413000"/>
            <a:chExt cx="3063875" cy="2035810"/>
          </a:xfrm>
        </p:grpSpPr>
        <p:sp>
          <p:nvSpPr>
            <p:cNvPr id="70" name="object 70"/>
            <p:cNvSpPr/>
            <p:nvPr/>
          </p:nvSpPr>
          <p:spPr>
            <a:xfrm>
              <a:off x="4548098" y="3889374"/>
              <a:ext cx="12700" cy="553085"/>
            </a:xfrm>
            <a:custGeom>
              <a:avLst/>
              <a:gdLst/>
              <a:ahLst/>
              <a:cxnLst/>
              <a:rect l="l" t="t" r="r" b="b"/>
              <a:pathLst>
                <a:path w="12700" h="553085">
                  <a:moveTo>
                    <a:pt x="12700" y="546379"/>
                  </a:moveTo>
                  <a:lnTo>
                    <a:pt x="0" y="546379"/>
                  </a:lnTo>
                  <a:lnTo>
                    <a:pt x="0" y="552729"/>
                  </a:lnTo>
                  <a:lnTo>
                    <a:pt x="12700" y="552729"/>
                  </a:lnTo>
                  <a:lnTo>
                    <a:pt x="12700" y="546379"/>
                  </a:lnTo>
                  <a:close/>
                </a:path>
                <a:path w="12700" h="553085">
                  <a:moveTo>
                    <a:pt x="127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2700" y="127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4146550" y="4164151"/>
              <a:ext cx="19050" cy="6350"/>
            </a:xfrm>
            <a:custGeom>
              <a:avLst/>
              <a:gdLst/>
              <a:ahLst/>
              <a:cxnLst/>
              <a:rect l="l" t="t" r="r" b="b"/>
              <a:pathLst>
                <a:path w="19050" h="6350">
                  <a:moveTo>
                    <a:pt x="0" y="0"/>
                  </a:moveTo>
                  <a:lnTo>
                    <a:pt x="19050" y="0"/>
                  </a:lnTo>
                </a:path>
                <a:path w="19050" h="6350">
                  <a:moveTo>
                    <a:pt x="0" y="6350"/>
                  </a:moveTo>
                  <a:lnTo>
                    <a:pt x="6350" y="635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4152900" y="3892550"/>
              <a:ext cx="0" cy="549910"/>
            </a:xfrm>
            <a:custGeom>
              <a:avLst/>
              <a:gdLst/>
              <a:ahLst/>
              <a:cxnLst/>
              <a:rect l="l" t="t" r="r" b="b"/>
              <a:pathLst>
                <a:path w="0" h="549910">
                  <a:moveTo>
                    <a:pt x="0" y="0"/>
                  </a:moveTo>
                  <a:lnTo>
                    <a:pt x="0" y="54955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4949649" y="4438927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 h="0">
                  <a:moveTo>
                    <a:pt x="0" y="0"/>
                  </a:moveTo>
                  <a:lnTo>
                    <a:pt x="1270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4949649" y="3895725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 h="0">
                  <a:moveTo>
                    <a:pt x="0" y="0"/>
                  </a:moveTo>
                  <a:lnTo>
                    <a:pt x="1270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4146550" y="3895725"/>
              <a:ext cx="815975" cy="543560"/>
            </a:xfrm>
            <a:custGeom>
              <a:avLst/>
              <a:gdLst/>
              <a:ahLst/>
              <a:cxnLst/>
              <a:rect l="l" t="t" r="r" b="b"/>
              <a:pathLst>
                <a:path w="815975" h="543560">
                  <a:moveTo>
                    <a:pt x="0" y="6350"/>
                  </a:moveTo>
                  <a:lnTo>
                    <a:pt x="19050" y="6350"/>
                  </a:lnTo>
                </a:path>
                <a:path w="815975" h="543560">
                  <a:moveTo>
                    <a:pt x="0" y="0"/>
                  </a:moveTo>
                  <a:lnTo>
                    <a:pt x="815799" y="0"/>
                  </a:lnTo>
                </a:path>
                <a:path w="815975" h="543560">
                  <a:moveTo>
                    <a:pt x="0" y="536852"/>
                  </a:moveTo>
                  <a:lnTo>
                    <a:pt x="19050" y="536852"/>
                  </a:lnTo>
                </a:path>
                <a:path w="815975" h="543560">
                  <a:moveTo>
                    <a:pt x="0" y="543202"/>
                  </a:moveTo>
                  <a:lnTo>
                    <a:pt x="815799" y="543202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1905000" y="2412999"/>
              <a:ext cx="247015" cy="331470"/>
            </a:xfrm>
            <a:custGeom>
              <a:avLst/>
              <a:gdLst/>
              <a:ahLst/>
              <a:cxnLst/>
              <a:rect l="l" t="t" r="r" b="b"/>
              <a:pathLst>
                <a:path w="247014" h="331469">
                  <a:moveTo>
                    <a:pt x="246507" y="0"/>
                  </a:moveTo>
                  <a:lnTo>
                    <a:pt x="0" y="0"/>
                  </a:lnTo>
                  <a:lnTo>
                    <a:pt x="0" y="165595"/>
                  </a:lnTo>
                  <a:lnTo>
                    <a:pt x="0" y="331190"/>
                  </a:lnTo>
                  <a:lnTo>
                    <a:pt x="246507" y="331190"/>
                  </a:lnTo>
                  <a:lnTo>
                    <a:pt x="246507" y="165595"/>
                  </a:lnTo>
                  <a:lnTo>
                    <a:pt x="246507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7" name="object 77"/>
          <p:cNvSpPr txBox="1"/>
          <p:nvPr/>
        </p:nvSpPr>
        <p:spPr>
          <a:xfrm>
            <a:off x="1980242" y="2400981"/>
            <a:ext cx="965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Arial MT"/>
                <a:cs typeface="Arial MT"/>
              </a:rPr>
              <a:t>1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980242" y="2566573"/>
            <a:ext cx="965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Arial MT"/>
                <a:cs typeface="Arial MT"/>
              </a:rPr>
              <a:t>0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1168400" y="2146300"/>
            <a:ext cx="996315" cy="610870"/>
            <a:chOff x="1168400" y="2146300"/>
            <a:chExt cx="996315" cy="610870"/>
          </a:xfrm>
        </p:grpSpPr>
        <p:sp>
          <p:nvSpPr>
            <p:cNvPr id="80" name="object 80"/>
            <p:cNvSpPr/>
            <p:nvPr/>
          </p:nvSpPr>
          <p:spPr>
            <a:xfrm>
              <a:off x="1898650" y="2572240"/>
              <a:ext cx="259715" cy="12700"/>
            </a:xfrm>
            <a:custGeom>
              <a:avLst/>
              <a:gdLst/>
              <a:ahLst/>
              <a:cxnLst/>
              <a:rect l="l" t="t" r="r" b="b"/>
              <a:pathLst>
                <a:path w="259714" h="12700">
                  <a:moveTo>
                    <a:pt x="0" y="0"/>
                  </a:moveTo>
                  <a:lnTo>
                    <a:pt x="259216" y="0"/>
                  </a:lnTo>
                  <a:lnTo>
                    <a:pt x="259216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1898650" y="2406650"/>
              <a:ext cx="259715" cy="344170"/>
            </a:xfrm>
            <a:custGeom>
              <a:avLst/>
              <a:gdLst/>
              <a:ahLst/>
              <a:cxnLst/>
              <a:rect l="l" t="t" r="r" b="b"/>
              <a:pathLst>
                <a:path w="259714" h="344169">
                  <a:moveTo>
                    <a:pt x="6350" y="0"/>
                  </a:moveTo>
                  <a:lnTo>
                    <a:pt x="6350" y="343881"/>
                  </a:lnTo>
                </a:path>
                <a:path w="259714" h="344169">
                  <a:moveTo>
                    <a:pt x="252866" y="0"/>
                  </a:moveTo>
                  <a:lnTo>
                    <a:pt x="252866" y="343881"/>
                  </a:lnTo>
                </a:path>
                <a:path w="259714" h="344169">
                  <a:moveTo>
                    <a:pt x="0" y="6350"/>
                  </a:moveTo>
                  <a:lnTo>
                    <a:pt x="259216" y="6350"/>
                  </a:lnTo>
                </a:path>
                <a:path w="259714" h="344169">
                  <a:moveTo>
                    <a:pt x="0" y="337531"/>
                  </a:moveTo>
                  <a:lnTo>
                    <a:pt x="259216" y="337531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1168400" y="2146299"/>
              <a:ext cx="247015" cy="331470"/>
            </a:xfrm>
            <a:custGeom>
              <a:avLst/>
              <a:gdLst/>
              <a:ahLst/>
              <a:cxnLst/>
              <a:rect l="l" t="t" r="r" b="b"/>
              <a:pathLst>
                <a:path w="247015" h="331469">
                  <a:moveTo>
                    <a:pt x="246507" y="0"/>
                  </a:moveTo>
                  <a:lnTo>
                    <a:pt x="0" y="0"/>
                  </a:lnTo>
                  <a:lnTo>
                    <a:pt x="0" y="165595"/>
                  </a:lnTo>
                  <a:lnTo>
                    <a:pt x="0" y="331190"/>
                  </a:lnTo>
                  <a:lnTo>
                    <a:pt x="246507" y="331190"/>
                  </a:lnTo>
                  <a:lnTo>
                    <a:pt x="246507" y="165595"/>
                  </a:lnTo>
                  <a:lnTo>
                    <a:pt x="246507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/>
          <p:cNvSpPr txBox="1"/>
          <p:nvPr/>
        </p:nvSpPr>
        <p:spPr>
          <a:xfrm>
            <a:off x="1243642" y="2134281"/>
            <a:ext cx="965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Arial MT"/>
                <a:cs typeface="Arial MT"/>
              </a:rPr>
              <a:t>0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243642" y="2299873"/>
            <a:ext cx="965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Arial MT"/>
                <a:cs typeface="Arial MT"/>
              </a:rPr>
              <a:t>1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1155700" y="2019300"/>
            <a:ext cx="7740015" cy="471170"/>
            <a:chOff x="1155700" y="2019300"/>
            <a:chExt cx="7740015" cy="471170"/>
          </a:xfrm>
        </p:grpSpPr>
        <p:sp>
          <p:nvSpPr>
            <p:cNvPr id="86" name="object 86"/>
            <p:cNvSpPr/>
            <p:nvPr/>
          </p:nvSpPr>
          <p:spPr>
            <a:xfrm>
              <a:off x="1162050" y="2305540"/>
              <a:ext cx="259715" cy="12700"/>
            </a:xfrm>
            <a:custGeom>
              <a:avLst/>
              <a:gdLst/>
              <a:ahLst/>
              <a:cxnLst/>
              <a:rect l="l" t="t" r="r" b="b"/>
              <a:pathLst>
                <a:path w="259715" h="12700">
                  <a:moveTo>
                    <a:pt x="0" y="0"/>
                  </a:moveTo>
                  <a:lnTo>
                    <a:pt x="259216" y="0"/>
                  </a:lnTo>
                  <a:lnTo>
                    <a:pt x="259216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1162050" y="2139950"/>
              <a:ext cx="259715" cy="344170"/>
            </a:xfrm>
            <a:custGeom>
              <a:avLst/>
              <a:gdLst/>
              <a:ahLst/>
              <a:cxnLst/>
              <a:rect l="l" t="t" r="r" b="b"/>
              <a:pathLst>
                <a:path w="259715" h="344169">
                  <a:moveTo>
                    <a:pt x="6350" y="0"/>
                  </a:moveTo>
                  <a:lnTo>
                    <a:pt x="6350" y="343881"/>
                  </a:lnTo>
                </a:path>
                <a:path w="259715" h="344169">
                  <a:moveTo>
                    <a:pt x="252866" y="0"/>
                  </a:moveTo>
                  <a:lnTo>
                    <a:pt x="252866" y="343881"/>
                  </a:lnTo>
                </a:path>
                <a:path w="259715" h="344169">
                  <a:moveTo>
                    <a:pt x="0" y="6350"/>
                  </a:moveTo>
                  <a:lnTo>
                    <a:pt x="259216" y="6350"/>
                  </a:lnTo>
                </a:path>
                <a:path w="259715" h="344169">
                  <a:moveTo>
                    <a:pt x="0" y="337531"/>
                  </a:moveTo>
                  <a:lnTo>
                    <a:pt x="259216" y="337531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8648700" y="2019299"/>
              <a:ext cx="247015" cy="331470"/>
            </a:xfrm>
            <a:custGeom>
              <a:avLst/>
              <a:gdLst/>
              <a:ahLst/>
              <a:cxnLst/>
              <a:rect l="l" t="t" r="r" b="b"/>
              <a:pathLst>
                <a:path w="247015" h="331469">
                  <a:moveTo>
                    <a:pt x="246507" y="0"/>
                  </a:moveTo>
                  <a:lnTo>
                    <a:pt x="0" y="0"/>
                  </a:lnTo>
                  <a:lnTo>
                    <a:pt x="0" y="165595"/>
                  </a:lnTo>
                  <a:lnTo>
                    <a:pt x="0" y="331190"/>
                  </a:lnTo>
                  <a:lnTo>
                    <a:pt x="246507" y="331190"/>
                  </a:lnTo>
                  <a:lnTo>
                    <a:pt x="246507" y="165595"/>
                  </a:lnTo>
                  <a:lnTo>
                    <a:pt x="246507" y="0"/>
                  </a:lnTo>
                  <a:close/>
                </a:path>
              </a:pathLst>
            </a:custGeom>
            <a:solidFill>
              <a:srgbClr val="EEFF4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9" name="object 89"/>
          <p:cNvSpPr txBox="1"/>
          <p:nvPr/>
        </p:nvSpPr>
        <p:spPr>
          <a:xfrm>
            <a:off x="8723942" y="2007281"/>
            <a:ext cx="965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Arial MT"/>
                <a:cs typeface="Arial MT"/>
              </a:rPr>
              <a:t>5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8723942" y="2172873"/>
            <a:ext cx="965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Arial MT"/>
                <a:cs typeface="Arial MT"/>
              </a:rPr>
              <a:t>2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91" name="object 91"/>
          <p:cNvGrpSpPr/>
          <p:nvPr/>
        </p:nvGrpSpPr>
        <p:grpSpPr>
          <a:xfrm>
            <a:off x="7239000" y="1714500"/>
            <a:ext cx="1669414" cy="648970"/>
            <a:chOff x="7239000" y="1714500"/>
            <a:chExt cx="1669414" cy="648970"/>
          </a:xfrm>
        </p:grpSpPr>
        <p:sp>
          <p:nvSpPr>
            <p:cNvPr id="92" name="object 92"/>
            <p:cNvSpPr/>
            <p:nvPr/>
          </p:nvSpPr>
          <p:spPr>
            <a:xfrm>
              <a:off x="8642350" y="2178540"/>
              <a:ext cx="259715" cy="12700"/>
            </a:xfrm>
            <a:custGeom>
              <a:avLst/>
              <a:gdLst/>
              <a:ahLst/>
              <a:cxnLst/>
              <a:rect l="l" t="t" r="r" b="b"/>
              <a:pathLst>
                <a:path w="259715" h="12700">
                  <a:moveTo>
                    <a:pt x="0" y="0"/>
                  </a:moveTo>
                  <a:lnTo>
                    <a:pt x="259216" y="0"/>
                  </a:lnTo>
                  <a:lnTo>
                    <a:pt x="259216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8642350" y="2012950"/>
              <a:ext cx="259715" cy="344170"/>
            </a:xfrm>
            <a:custGeom>
              <a:avLst/>
              <a:gdLst/>
              <a:ahLst/>
              <a:cxnLst/>
              <a:rect l="l" t="t" r="r" b="b"/>
              <a:pathLst>
                <a:path w="259715" h="344169">
                  <a:moveTo>
                    <a:pt x="6350" y="0"/>
                  </a:moveTo>
                  <a:lnTo>
                    <a:pt x="6350" y="343881"/>
                  </a:lnTo>
                </a:path>
                <a:path w="259715" h="344169">
                  <a:moveTo>
                    <a:pt x="252866" y="0"/>
                  </a:moveTo>
                  <a:lnTo>
                    <a:pt x="252866" y="343881"/>
                  </a:lnTo>
                </a:path>
                <a:path w="259715" h="344169">
                  <a:moveTo>
                    <a:pt x="0" y="6350"/>
                  </a:moveTo>
                  <a:lnTo>
                    <a:pt x="259216" y="6350"/>
                  </a:lnTo>
                </a:path>
                <a:path w="259715" h="344169">
                  <a:moveTo>
                    <a:pt x="0" y="337531"/>
                  </a:moveTo>
                  <a:lnTo>
                    <a:pt x="259216" y="337531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7239000" y="1714499"/>
              <a:ext cx="247015" cy="331470"/>
            </a:xfrm>
            <a:custGeom>
              <a:avLst/>
              <a:gdLst/>
              <a:ahLst/>
              <a:cxnLst/>
              <a:rect l="l" t="t" r="r" b="b"/>
              <a:pathLst>
                <a:path w="247015" h="331469">
                  <a:moveTo>
                    <a:pt x="246507" y="0"/>
                  </a:moveTo>
                  <a:lnTo>
                    <a:pt x="0" y="0"/>
                  </a:lnTo>
                  <a:lnTo>
                    <a:pt x="0" y="165595"/>
                  </a:lnTo>
                  <a:lnTo>
                    <a:pt x="0" y="331190"/>
                  </a:lnTo>
                  <a:lnTo>
                    <a:pt x="246507" y="331190"/>
                  </a:lnTo>
                  <a:lnTo>
                    <a:pt x="246507" y="165595"/>
                  </a:lnTo>
                  <a:lnTo>
                    <a:pt x="246507" y="0"/>
                  </a:lnTo>
                  <a:close/>
                </a:path>
              </a:pathLst>
            </a:custGeom>
            <a:solidFill>
              <a:srgbClr val="EEFF4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5" name="object 95"/>
          <p:cNvSpPr txBox="1"/>
          <p:nvPr/>
        </p:nvSpPr>
        <p:spPr>
          <a:xfrm>
            <a:off x="7314242" y="1689290"/>
            <a:ext cx="96520" cy="35687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1000">
                <a:latin typeface="Arial MT"/>
                <a:cs typeface="Arial MT"/>
              </a:rPr>
              <a:t>0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>
                <a:latin typeface="Arial MT"/>
                <a:cs typeface="Arial MT"/>
              </a:rPr>
              <a:t>4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96" name="object 96"/>
          <p:cNvGrpSpPr/>
          <p:nvPr/>
        </p:nvGrpSpPr>
        <p:grpSpPr>
          <a:xfrm>
            <a:off x="4152900" y="1701800"/>
            <a:ext cx="3345815" cy="2734310"/>
            <a:chOff x="4152900" y="1701800"/>
            <a:chExt cx="3345815" cy="2734310"/>
          </a:xfrm>
        </p:grpSpPr>
        <p:sp>
          <p:nvSpPr>
            <p:cNvPr id="97" name="object 97"/>
            <p:cNvSpPr/>
            <p:nvPr/>
          </p:nvSpPr>
          <p:spPr>
            <a:xfrm>
              <a:off x="7232650" y="1873740"/>
              <a:ext cx="259715" cy="12700"/>
            </a:xfrm>
            <a:custGeom>
              <a:avLst/>
              <a:gdLst/>
              <a:ahLst/>
              <a:cxnLst/>
              <a:rect l="l" t="t" r="r" b="b"/>
              <a:pathLst>
                <a:path w="259715" h="12700">
                  <a:moveTo>
                    <a:pt x="0" y="0"/>
                  </a:moveTo>
                  <a:lnTo>
                    <a:pt x="259216" y="0"/>
                  </a:lnTo>
                  <a:lnTo>
                    <a:pt x="259216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7232650" y="1708150"/>
              <a:ext cx="259715" cy="344170"/>
            </a:xfrm>
            <a:custGeom>
              <a:avLst/>
              <a:gdLst/>
              <a:ahLst/>
              <a:cxnLst/>
              <a:rect l="l" t="t" r="r" b="b"/>
              <a:pathLst>
                <a:path w="259715" h="344169">
                  <a:moveTo>
                    <a:pt x="6350" y="0"/>
                  </a:moveTo>
                  <a:lnTo>
                    <a:pt x="6350" y="343881"/>
                  </a:lnTo>
                </a:path>
                <a:path w="259715" h="344169">
                  <a:moveTo>
                    <a:pt x="252866" y="0"/>
                  </a:moveTo>
                  <a:lnTo>
                    <a:pt x="252866" y="343881"/>
                  </a:lnTo>
                </a:path>
                <a:path w="259715" h="344169">
                  <a:moveTo>
                    <a:pt x="0" y="6350"/>
                  </a:moveTo>
                  <a:lnTo>
                    <a:pt x="259216" y="6350"/>
                  </a:lnTo>
                </a:path>
                <a:path w="259715" h="344169">
                  <a:moveTo>
                    <a:pt x="0" y="337531"/>
                  </a:moveTo>
                  <a:lnTo>
                    <a:pt x="259216" y="337531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4152900" y="4167326"/>
              <a:ext cx="405130" cy="268605"/>
            </a:xfrm>
            <a:custGeom>
              <a:avLst/>
              <a:gdLst/>
              <a:ahLst/>
              <a:cxnLst/>
              <a:rect l="l" t="t" r="r" b="b"/>
              <a:pathLst>
                <a:path w="405129" h="268604">
                  <a:moveTo>
                    <a:pt x="404835" y="0"/>
                  </a:moveTo>
                  <a:lnTo>
                    <a:pt x="0" y="0"/>
                  </a:lnTo>
                  <a:lnTo>
                    <a:pt x="0" y="268426"/>
                  </a:lnTo>
                  <a:lnTo>
                    <a:pt x="404835" y="268426"/>
                  </a:lnTo>
                  <a:lnTo>
                    <a:pt x="404835" y="0"/>
                  </a:lnTo>
                  <a:close/>
                </a:path>
              </a:pathLst>
            </a:custGeom>
            <a:solidFill>
              <a:srgbClr val="A1C2F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0" name="object 100"/>
          <p:cNvSpPr txBox="1"/>
          <p:nvPr/>
        </p:nvSpPr>
        <p:spPr>
          <a:xfrm>
            <a:off x="4305875" y="3929397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>
                <a:latin typeface="Arial MT"/>
                <a:cs typeface="Arial MT"/>
              </a:rPr>
              <a:t>5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4305875" y="4197823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02" name="object 102"/>
          <p:cNvGrpSpPr/>
          <p:nvPr/>
        </p:nvGrpSpPr>
        <p:grpSpPr>
          <a:xfrm>
            <a:off x="4143375" y="3886200"/>
            <a:ext cx="825500" cy="562610"/>
            <a:chOff x="4143375" y="3886200"/>
            <a:chExt cx="825500" cy="562610"/>
          </a:xfrm>
        </p:grpSpPr>
        <p:sp>
          <p:nvSpPr>
            <p:cNvPr id="103" name="object 103"/>
            <p:cNvSpPr/>
            <p:nvPr/>
          </p:nvSpPr>
          <p:spPr>
            <a:xfrm>
              <a:off x="4146550" y="4164151"/>
              <a:ext cx="417830" cy="6350"/>
            </a:xfrm>
            <a:custGeom>
              <a:avLst/>
              <a:gdLst/>
              <a:ahLst/>
              <a:cxnLst/>
              <a:rect l="l" t="t" r="r" b="b"/>
              <a:pathLst>
                <a:path w="417829" h="6350">
                  <a:moveTo>
                    <a:pt x="0" y="0"/>
                  </a:moveTo>
                  <a:lnTo>
                    <a:pt x="417535" y="0"/>
                  </a:lnTo>
                </a:path>
                <a:path w="417829" h="6350">
                  <a:moveTo>
                    <a:pt x="0" y="6350"/>
                  </a:moveTo>
                  <a:lnTo>
                    <a:pt x="19050" y="635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4152900" y="3892550"/>
              <a:ext cx="0" cy="549910"/>
            </a:xfrm>
            <a:custGeom>
              <a:avLst/>
              <a:gdLst/>
              <a:ahLst/>
              <a:cxnLst/>
              <a:rect l="l" t="t" r="r" b="b"/>
              <a:pathLst>
                <a:path w="0" h="549910">
                  <a:moveTo>
                    <a:pt x="0" y="0"/>
                  </a:moveTo>
                  <a:lnTo>
                    <a:pt x="0" y="54955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4551375" y="3889374"/>
              <a:ext cx="12700" cy="553085"/>
            </a:xfrm>
            <a:custGeom>
              <a:avLst/>
              <a:gdLst/>
              <a:ahLst/>
              <a:cxnLst/>
              <a:rect l="l" t="t" r="r" b="b"/>
              <a:pathLst>
                <a:path w="12700" h="553085">
                  <a:moveTo>
                    <a:pt x="12700" y="546379"/>
                  </a:moveTo>
                  <a:lnTo>
                    <a:pt x="0" y="546379"/>
                  </a:lnTo>
                  <a:lnTo>
                    <a:pt x="0" y="552729"/>
                  </a:lnTo>
                  <a:lnTo>
                    <a:pt x="12700" y="552729"/>
                  </a:lnTo>
                  <a:lnTo>
                    <a:pt x="12700" y="546379"/>
                  </a:lnTo>
                  <a:close/>
                </a:path>
                <a:path w="12700" h="553085">
                  <a:moveTo>
                    <a:pt x="127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2700" y="127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4146550" y="3895725"/>
              <a:ext cx="417830" cy="543560"/>
            </a:xfrm>
            <a:custGeom>
              <a:avLst/>
              <a:gdLst/>
              <a:ahLst/>
              <a:cxnLst/>
              <a:rect l="l" t="t" r="r" b="b"/>
              <a:pathLst>
                <a:path w="417829" h="543560">
                  <a:moveTo>
                    <a:pt x="0" y="6350"/>
                  </a:moveTo>
                  <a:lnTo>
                    <a:pt x="417535" y="6350"/>
                  </a:lnTo>
                </a:path>
                <a:path w="417829" h="543560">
                  <a:moveTo>
                    <a:pt x="0" y="0"/>
                  </a:moveTo>
                  <a:lnTo>
                    <a:pt x="417535" y="0"/>
                  </a:lnTo>
                </a:path>
                <a:path w="417829" h="543560">
                  <a:moveTo>
                    <a:pt x="0" y="536852"/>
                  </a:moveTo>
                  <a:lnTo>
                    <a:pt x="417535" y="536852"/>
                  </a:lnTo>
                </a:path>
                <a:path w="417829" h="543560">
                  <a:moveTo>
                    <a:pt x="0" y="543202"/>
                  </a:moveTo>
                  <a:lnTo>
                    <a:pt x="417535" y="543202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4165600" y="4167327"/>
              <a:ext cx="803275" cy="268605"/>
            </a:xfrm>
            <a:custGeom>
              <a:avLst/>
              <a:gdLst/>
              <a:ahLst/>
              <a:cxnLst/>
              <a:rect l="l" t="t" r="r" b="b"/>
              <a:pathLst>
                <a:path w="803275" h="268604">
                  <a:moveTo>
                    <a:pt x="803097" y="0"/>
                  </a:moveTo>
                  <a:lnTo>
                    <a:pt x="401548" y="0"/>
                  </a:lnTo>
                  <a:lnTo>
                    <a:pt x="0" y="0"/>
                  </a:lnTo>
                  <a:lnTo>
                    <a:pt x="0" y="268427"/>
                  </a:lnTo>
                  <a:lnTo>
                    <a:pt x="401548" y="268427"/>
                  </a:lnTo>
                  <a:lnTo>
                    <a:pt x="803097" y="268427"/>
                  </a:lnTo>
                  <a:lnTo>
                    <a:pt x="803097" y="0"/>
                  </a:lnTo>
                  <a:close/>
                </a:path>
              </a:pathLst>
            </a:custGeom>
            <a:solidFill>
              <a:srgbClr val="A1C2F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8" name="object 108"/>
          <p:cNvSpPr txBox="1"/>
          <p:nvPr/>
        </p:nvSpPr>
        <p:spPr>
          <a:xfrm>
            <a:off x="4171950" y="3905250"/>
            <a:ext cx="389255" cy="245745"/>
          </a:xfrm>
          <a:prstGeom prst="rect">
            <a:avLst/>
          </a:prstGeom>
          <a:solidFill>
            <a:srgbClr val="A1C2FA"/>
          </a:solidFill>
        </p:spPr>
        <p:txBody>
          <a:bodyPr wrap="square" lIns="0" tIns="698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dirty="0" sz="1400">
                <a:latin typeface="Arial MT"/>
                <a:cs typeface="Arial MT"/>
              </a:rPr>
              <a:t>5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4573499" y="3905250"/>
            <a:ext cx="389255" cy="245745"/>
          </a:xfrm>
          <a:prstGeom prst="rect">
            <a:avLst/>
          </a:prstGeom>
          <a:solidFill>
            <a:srgbClr val="A1C2FA"/>
          </a:solidFill>
        </p:spPr>
        <p:txBody>
          <a:bodyPr wrap="square" lIns="0" tIns="698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4171950" y="4168281"/>
            <a:ext cx="7905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4780">
              <a:lnSpc>
                <a:spcPct val="100000"/>
              </a:lnSpc>
              <a:spcBef>
                <a:spcPts val="100"/>
              </a:spcBef>
              <a:tabLst>
                <a:tab pos="546100" algn="l"/>
              </a:tabLst>
            </a:pPr>
            <a:r>
              <a:rPr dirty="0" sz="1400">
                <a:latin typeface="Arial MT"/>
                <a:cs typeface="Arial MT"/>
              </a:rPr>
              <a:t>2	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4159250" y="3892550"/>
            <a:ext cx="815975" cy="549910"/>
          </a:xfrm>
          <a:custGeom>
            <a:avLst/>
            <a:gdLst/>
            <a:ahLst/>
            <a:cxnLst/>
            <a:rect l="l" t="t" r="r" b="b"/>
            <a:pathLst>
              <a:path w="815975" h="549910">
                <a:moveTo>
                  <a:pt x="407899" y="0"/>
                </a:moveTo>
                <a:lnTo>
                  <a:pt x="407899" y="549552"/>
                </a:lnTo>
              </a:path>
              <a:path w="815975" h="549910">
                <a:moveTo>
                  <a:pt x="0" y="274776"/>
                </a:moveTo>
                <a:lnTo>
                  <a:pt x="815799" y="274776"/>
                </a:lnTo>
              </a:path>
              <a:path w="815975" h="549910">
                <a:moveTo>
                  <a:pt x="6350" y="0"/>
                </a:moveTo>
                <a:lnTo>
                  <a:pt x="6350" y="549552"/>
                </a:lnTo>
              </a:path>
              <a:path w="815975" h="549910">
                <a:moveTo>
                  <a:pt x="809449" y="0"/>
                </a:moveTo>
                <a:lnTo>
                  <a:pt x="809449" y="549552"/>
                </a:lnTo>
              </a:path>
              <a:path w="815975" h="549910">
                <a:moveTo>
                  <a:pt x="0" y="6350"/>
                </a:moveTo>
                <a:lnTo>
                  <a:pt x="815799" y="6350"/>
                </a:lnTo>
              </a:path>
              <a:path w="815975" h="549910">
                <a:moveTo>
                  <a:pt x="0" y="543202"/>
                </a:moveTo>
                <a:lnTo>
                  <a:pt x="815799" y="543202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561657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Combining</a:t>
            </a:r>
            <a:r>
              <a:rPr dirty="0" spc="20"/>
              <a:t> </a:t>
            </a:r>
            <a:r>
              <a:rPr dirty="0" spc="-10"/>
              <a:t>linear</a:t>
            </a:r>
            <a:r>
              <a:rPr dirty="0" spc="25"/>
              <a:t> </a:t>
            </a:r>
            <a:r>
              <a:rPr dirty="0" spc="-5"/>
              <a:t>transformations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727450" y="217805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787650" y="217805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-1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099050" y="217805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4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3625980" y="2297851"/>
            <a:ext cx="749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57420" y="2301139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561657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Combining</a:t>
            </a:r>
            <a:r>
              <a:rPr dirty="0" spc="20"/>
              <a:t> </a:t>
            </a:r>
            <a:r>
              <a:rPr dirty="0" spc="-10"/>
              <a:t>linear</a:t>
            </a:r>
            <a:r>
              <a:rPr dirty="0" spc="25"/>
              <a:t> </a:t>
            </a:r>
            <a:r>
              <a:rPr dirty="0" spc="-5"/>
              <a:t>transformations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727450" y="217805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787650" y="217805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-1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099050" y="217805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4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3625980" y="2297851"/>
            <a:ext cx="749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57420" y="2301139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58413" y="1545643"/>
            <a:ext cx="3714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 MT"/>
                <a:cs typeface="Arial MT"/>
              </a:rPr>
              <a:t>F</a:t>
            </a:r>
            <a:r>
              <a:rPr dirty="0" sz="1400">
                <a:latin typeface="Arial MT"/>
                <a:cs typeface="Arial MT"/>
              </a:rPr>
              <a:t>irst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074374" y="1819541"/>
            <a:ext cx="121920" cy="330835"/>
            <a:chOff x="4074374" y="1819541"/>
            <a:chExt cx="121920" cy="330835"/>
          </a:xfrm>
        </p:grpSpPr>
        <p:sp>
          <p:nvSpPr>
            <p:cNvPr id="10" name="object 10"/>
            <p:cNvSpPr/>
            <p:nvPr/>
          </p:nvSpPr>
          <p:spPr>
            <a:xfrm>
              <a:off x="4135334" y="1819541"/>
              <a:ext cx="0" cy="221615"/>
            </a:xfrm>
            <a:custGeom>
              <a:avLst/>
              <a:gdLst/>
              <a:ahLst/>
              <a:cxnLst/>
              <a:rect l="l" t="t" r="r" b="b"/>
              <a:pathLst>
                <a:path w="0" h="221614">
                  <a:moveTo>
                    <a:pt x="0" y="0"/>
                  </a:moveTo>
                  <a:lnTo>
                    <a:pt x="0" y="221229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074374" y="2028070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121920" y="0"/>
                  </a:moveTo>
                  <a:lnTo>
                    <a:pt x="0" y="0"/>
                  </a:lnTo>
                  <a:lnTo>
                    <a:pt x="60960" y="121920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45769" y="3532464"/>
            <a:ext cx="568960" cy="518795"/>
            <a:chOff x="1945769" y="3532464"/>
            <a:chExt cx="568960" cy="5187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45769" y="3532464"/>
              <a:ext cx="568648" cy="51860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90219" y="3553914"/>
              <a:ext cx="480059" cy="429895"/>
            </a:xfrm>
            <a:custGeom>
              <a:avLst/>
              <a:gdLst/>
              <a:ahLst/>
              <a:cxnLst/>
              <a:rect l="l" t="t" r="r" b="b"/>
              <a:pathLst>
                <a:path w="480060" h="429895">
                  <a:moveTo>
                    <a:pt x="403340" y="237491"/>
                  </a:moveTo>
                  <a:lnTo>
                    <a:pt x="75328" y="237491"/>
                  </a:lnTo>
                  <a:lnTo>
                    <a:pt x="75328" y="429702"/>
                  </a:lnTo>
                  <a:lnTo>
                    <a:pt x="196270" y="429702"/>
                  </a:lnTo>
                  <a:lnTo>
                    <a:pt x="196270" y="274913"/>
                  </a:lnTo>
                  <a:lnTo>
                    <a:pt x="403340" y="274913"/>
                  </a:lnTo>
                  <a:lnTo>
                    <a:pt x="403340" y="237491"/>
                  </a:lnTo>
                  <a:close/>
                </a:path>
                <a:path w="480060" h="429895">
                  <a:moveTo>
                    <a:pt x="403340" y="274913"/>
                  </a:moveTo>
                  <a:lnTo>
                    <a:pt x="281951" y="274913"/>
                  </a:lnTo>
                  <a:lnTo>
                    <a:pt x="281951" y="429702"/>
                  </a:lnTo>
                  <a:lnTo>
                    <a:pt x="403340" y="429702"/>
                  </a:lnTo>
                  <a:lnTo>
                    <a:pt x="403340" y="274913"/>
                  </a:lnTo>
                  <a:close/>
                </a:path>
                <a:path w="480060" h="429895">
                  <a:moveTo>
                    <a:pt x="239873" y="0"/>
                  </a:moveTo>
                  <a:lnTo>
                    <a:pt x="0" y="237491"/>
                  </a:lnTo>
                  <a:lnTo>
                    <a:pt x="479748" y="237491"/>
                  </a:lnTo>
                  <a:lnTo>
                    <a:pt x="403340" y="161827"/>
                  </a:lnTo>
                  <a:lnTo>
                    <a:pt x="403340" y="119043"/>
                  </a:lnTo>
                  <a:lnTo>
                    <a:pt x="360221" y="119043"/>
                  </a:lnTo>
                  <a:lnTo>
                    <a:pt x="239873" y="0"/>
                  </a:lnTo>
                  <a:close/>
                </a:path>
                <a:path w="480060" h="429895">
                  <a:moveTo>
                    <a:pt x="403340" y="70672"/>
                  </a:moveTo>
                  <a:lnTo>
                    <a:pt x="360221" y="70672"/>
                  </a:lnTo>
                  <a:lnTo>
                    <a:pt x="360221" y="119043"/>
                  </a:lnTo>
                  <a:lnTo>
                    <a:pt x="403340" y="119043"/>
                  </a:lnTo>
                  <a:lnTo>
                    <a:pt x="403340" y="70672"/>
                  </a:lnTo>
                  <a:close/>
                </a:path>
              </a:pathLst>
            </a:custGeom>
            <a:solidFill>
              <a:srgbClr val="A1C2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990219" y="3553914"/>
              <a:ext cx="480059" cy="429895"/>
            </a:xfrm>
            <a:custGeom>
              <a:avLst/>
              <a:gdLst/>
              <a:ahLst/>
              <a:cxnLst/>
              <a:rect l="l" t="t" r="r" b="b"/>
              <a:pathLst>
                <a:path w="480060" h="429895">
                  <a:moveTo>
                    <a:pt x="239874" y="0"/>
                  </a:moveTo>
                  <a:lnTo>
                    <a:pt x="0" y="237491"/>
                  </a:lnTo>
                  <a:lnTo>
                    <a:pt x="75328" y="237491"/>
                  </a:lnTo>
                  <a:lnTo>
                    <a:pt x="75328" y="429703"/>
                  </a:lnTo>
                  <a:lnTo>
                    <a:pt x="196271" y="429703"/>
                  </a:lnTo>
                  <a:lnTo>
                    <a:pt x="196271" y="274913"/>
                  </a:lnTo>
                  <a:lnTo>
                    <a:pt x="281951" y="274913"/>
                  </a:lnTo>
                  <a:lnTo>
                    <a:pt x="281951" y="429703"/>
                  </a:lnTo>
                  <a:lnTo>
                    <a:pt x="403340" y="429703"/>
                  </a:lnTo>
                  <a:lnTo>
                    <a:pt x="403340" y="237491"/>
                  </a:lnTo>
                  <a:lnTo>
                    <a:pt x="479748" y="237491"/>
                  </a:lnTo>
                  <a:lnTo>
                    <a:pt x="403340" y="161827"/>
                  </a:lnTo>
                  <a:lnTo>
                    <a:pt x="403340" y="70673"/>
                  </a:lnTo>
                  <a:lnTo>
                    <a:pt x="360221" y="70673"/>
                  </a:lnTo>
                  <a:lnTo>
                    <a:pt x="360221" y="119043"/>
                  </a:lnTo>
                  <a:lnTo>
                    <a:pt x="239874" y="0"/>
                  </a:lnTo>
                  <a:close/>
                </a:path>
              </a:pathLst>
            </a:custGeom>
            <a:ln w="12700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396606" y="1481252"/>
            <a:ext cx="4001135" cy="2820035"/>
            <a:chOff x="2396606" y="1481252"/>
            <a:chExt cx="4001135" cy="282003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5955" y="1481252"/>
              <a:ext cx="731587" cy="61330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710405" y="1502703"/>
              <a:ext cx="643255" cy="524510"/>
            </a:xfrm>
            <a:custGeom>
              <a:avLst/>
              <a:gdLst/>
              <a:ahLst/>
              <a:cxnLst/>
              <a:rect l="l" t="t" r="r" b="b"/>
              <a:pathLst>
                <a:path w="643254" h="524510">
                  <a:moveTo>
                    <a:pt x="578051" y="116221"/>
                  </a:moveTo>
                  <a:lnTo>
                    <a:pt x="64684" y="116221"/>
                  </a:lnTo>
                  <a:lnTo>
                    <a:pt x="0" y="236509"/>
                  </a:lnTo>
                  <a:lnTo>
                    <a:pt x="1852" y="245653"/>
                  </a:lnTo>
                  <a:lnTo>
                    <a:pt x="6901" y="253118"/>
                  </a:lnTo>
                  <a:lnTo>
                    <a:pt x="14383" y="258149"/>
                  </a:lnTo>
                  <a:lnTo>
                    <a:pt x="23534" y="259994"/>
                  </a:lnTo>
                  <a:lnTo>
                    <a:pt x="31505" y="258608"/>
                  </a:lnTo>
                  <a:lnTo>
                    <a:pt x="38295" y="254771"/>
                  </a:lnTo>
                  <a:lnTo>
                    <a:pt x="43425" y="248966"/>
                  </a:lnTo>
                  <a:lnTo>
                    <a:pt x="46418" y="241678"/>
                  </a:lnTo>
                  <a:lnTo>
                    <a:pt x="641643" y="241678"/>
                  </a:lnTo>
                  <a:lnTo>
                    <a:pt x="642686" y="236509"/>
                  </a:lnTo>
                  <a:lnTo>
                    <a:pt x="578051" y="116221"/>
                  </a:lnTo>
                  <a:close/>
                </a:path>
                <a:path w="643254" h="524510">
                  <a:moveTo>
                    <a:pt x="92235" y="241678"/>
                  </a:moveTo>
                  <a:lnTo>
                    <a:pt x="46418" y="241678"/>
                  </a:lnTo>
                  <a:lnTo>
                    <a:pt x="49418" y="248966"/>
                  </a:lnTo>
                  <a:lnTo>
                    <a:pt x="54566" y="254771"/>
                  </a:lnTo>
                  <a:lnTo>
                    <a:pt x="61373" y="258608"/>
                  </a:lnTo>
                  <a:lnTo>
                    <a:pt x="69352" y="259994"/>
                  </a:lnTo>
                  <a:lnTo>
                    <a:pt x="77322" y="258608"/>
                  </a:lnTo>
                  <a:lnTo>
                    <a:pt x="84111" y="254771"/>
                  </a:lnTo>
                  <a:lnTo>
                    <a:pt x="89241" y="248966"/>
                  </a:lnTo>
                  <a:lnTo>
                    <a:pt x="92235" y="241678"/>
                  </a:lnTo>
                  <a:close/>
                </a:path>
                <a:path w="643254" h="524510">
                  <a:moveTo>
                    <a:pt x="138051" y="241678"/>
                  </a:moveTo>
                  <a:lnTo>
                    <a:pt x="92235" y="241678"/>
                  </a:lnTo>
                  <a:lnTo>
                    <a:pt x="95235" y="248966"/>
                  </a:lnTo>
                  <a:lnTo>
                    <a:pt x="100382" y="254771"/>
                  </a:lnTo>
                  <a:lnTo>
                    <a:pt x="107189" y="258608"/>
                  </a:lnTo>
                  <a:lnTo>
                    <a:pt x="115168" y="259994"/>
                  </a:lnTo>
                  <a:lnTo>
                    <a:pt x="123138" y="258608"/>
                  </a:lnTo>
                  <a:lnTo>
                    <a:pt x="129928" y="254771"/>
                  </a:lnTo>
                  <a:lnTo>
                    <a:pt x="135058" y="248966"/>
                  </a:lnTo>
                  <a:lnTo>
                    <a:pt x="138051" y="241678"/>
                  </a:lnTo>
                  <a:close/>
                </a:path>
                <a:path w="643254" h="524510">
                  <a:moveTo>
                    <a:pt x="183868" y="241678"/>
                  </a:moveTo>
                  <a:lnTo>
                    <a:pt x="138051" y="241678"/>
                  </a:lnTo>
                  <a:lnTo>
                    <a:pt x="141051" y="248966"/>
                  </a:lnTo>
                  <a:lnTo>
                    <a:pt x="146199" y="254771"/>
                  </a:lnTo>
                  <a:lnTo>
                    <a:pt x="153006" y="258608"/>
                  </a:lnTo>
                  <a:lnTo>
                    <a:pt x="160985" y="259994"/>
                  </a:lnTo>
                  <a:lnTo>
                    <a:pt x="168955" y="258608"/>
                  </a:lnTo>
                  <a:lnTo>
                    <a:pt x="175745" y="254771"/>
                  </a:lnTo>
                  <a:lnTo>
                    <a:pt x="180875" y="248966"/>
                  </a:lnTo>
                  <a:lnTo>
                    <a:pt x="183868" y="241678"/>
                  </a:lnTo>
                  <a:close/>
                </a:path>
                <a:path w="643254" h="524510">
                  <a:moveTo>
                    <a:pt x="229735" y="241678"/>
                  </a:moveTo>
                  <a:lnTo>
                    <a:pt x="183868" y="241678"/>
                  </a:lnTo>
                  <a:lnTo>
                    <a:pt x="186868" y="248966"/>
                  </a:lnTo>
                  <a:lnTo>
                    <a:pt x="192015" y="254771"/>
                  </a:lnTo>
                  <a:lnTo>
                    <a:pt x="198822" y="258608"/>
                  </a:lnTo>
                  <a:lnTo>
                    <a:pt x="206801" y="259994"/>
                  </a:lnTo>
                  <a:lnTo>
                    <a:pt x="214780" y="258608"/>
                  </a:lnTo>
                  <a:lnTo>
                    <a:pt x="221587" y="254771"/>
                  </a:lnTo>
                  <a:lnTo>
                    <a:pt x="226734" y="248966"/>
                  </a:lnTo>
                  <a:lnTo>
                    <a:pt x="229735" y="241678"/>
                  </a:lnTo>
                  <a:close/>
                </a:path>
                <a:path w="643254" h="524510">
                  <a:moveTo>
                    <a:pt x="275551" y="241678"/>
                  </a:moveTo>
                  <a:lnTo>
                    <a:pt x="229735" y="241678"/>
                  </a:lnTo>
                  <a:lnTo>
                    <a:pt x="232727" y="248966"/>
                  </a:lnTo>
                  <a:lnTo>
                    <a:pt x="237857" y="254771"/>
                  </a:lnTo>
                  <a:lnTo>
                    <a:pt x="244647" y="258608"/>
                  </a:lnTo>
                  <a:lnTo>
                    <a:pt x="252618" y="259994"/>
                  </a:lnTo>
                  <a:lnTo>
                    <a:pt x="260596" y="258608"/>
                  </a:lnTo>
                  <a:lnTo>
                    <a:pt x="267403" y="254771"/>
                  </a:lnTo>
                  <a:lnTo>
                    <a:pt x="272551" y="248966"/>
                  </a:lnTo>
                  <a:lnTo>
                    <a:pt x="275551" y="241678"/>
                  </a:lnTo>
                  <a:close/>
                </a:path>
                <a:path w="643254" h="524510">
                  <a:moveTo>
                    <a:pt x="321368" y="241678"/>
                  </a:moveTo>
                  <a:lnTo>
                    <a:pt x="275551" y="241678"/>
                  </a:lnTo>
                  <a:lnTo>
                    <a:pt x="278544" y="248966"/>
                  </a:lnTo>
                  <a:lnTo>
                    <a:pt x="283674" y="254771"/>
                  </a:lnTo>
                  <a:lnTo>
                    <a:pt x="290463" y="258608"/>
                  </a:lnTo>
                  <a:lnTo>
                    <a:pt x="298434" y="259994"/>
                  </a:lnTo>
                  <a:lnTo>
                    <a:pt x="306413" y="258608"/>
                  </a:lnTo>
                  <a:lnTo>
                    <a:pt x="313220" y="254771"/>
                  </a:lnTo>
                  <a:lnTo>
                    <a:pt x="318367" y="248966"/>
                  </a:lnTo>
                  <a:lnTo>
                    <a:pt x="321368" y="241678"/>
                  </a:lnTo>
                  <a:close/>
                </a:path>
                <a:path w="643254" h="524510">
                  <a:moveTo>
                    <a:pt x="367184" y="241678"/>
                  </a:moveTo>
                  <a:lnTo>
                    <a:pt x="321368" y="241678"/>
                  </a:lnTo>
                  <a:lnTo>
                    <a:pt x="324360" y="248966"/>
                  </a:lnTo>
                  <a:lnTo>
                    <a:pt x="329490" y="254771"/>
                  </a:lnTo>
                  <a:lnTo>
                    <a:pt x="336280" y="258608"/>
                  </a:lnTo>
                  <a:lnTo>
                    <a:pt x="344251" y="259994"/>
                  </a:lnTo>
                  <a:lnTo>
                    <a:pt x="352229" y="258608"/>
                  </a:lnTo>
                  <a:lnTo>
                    <a:pt x="359036" y="254771"/>
                  </a:lnTo>
                  <a:lnTo>
                    <a:pt x="364184" y="248966"/>
                  </a:lnTo>
                  <a:lnTo>
                    <a:pt x="367184" y="241678"/>
                  </a:lnTo>
                  <a:close/>
                </a:path>
                <a:path w="643254" h="524510">
                  <a:moveTo>
                    <a:pt x="413001" y="241678"/>
                  </a:moveTo>
                  <a:lnTo>
                    <a:pt x="367184" y="241678"/>
                  </a:lnTo>
                  <a:lnTo>
                    <a:pt x="370177" y="248966"/>
                  </a:lnTo>
                  <a:lnTo>
                    <a:pt x="375307" y="254771"/>
                  </a:lnTo>
                  <a:lnTo>
                    <a:pt x="382096" y="258608"/>
                  </a:lnTo>
                  <a:lnTo>
                    <a:pt x="390067" y="259994"/>
                  </a:lnTo>
                  <a:lnTo>
                    <a:pt x="398047" y="258608"/>
                  </a:lnTo>
                  <a:lnTo>
                    <a:pt x="404854" y="254771"/>
                  </a:lnTo>
                  <a:lnTo>
                    <a:pt x="410001" y="248966"/>
                  </a:lnTo>
                  <a:lnTo>
                    <a:pt x="413001" y="241678"/>
                  </a:lnTo>
                  <a:close/>
                </a:path>
                <a:path w="643254" h="524510">
                  <a:moveTo>
                    <a:pt x="458817" y="241678"/>
                  </a:moveTo>
                  <a:lnTo>
                    <a:pt x="413001" y="241678"/>
                  </a:lnTo>
                  <a:lnTo>
                    <a:pt x="415993" y="248966"/>
                  </a:lnTo>
                  <a:lnTo>
                    <a:pt x="421123" y="254771"/>
                  </a:lnTo>
                  <a:lnTo>
                    <a:pt x="427913" y="258608"/>
                  </a:lnTo>
                  <a:lnTo>
                    <a:pt x="435884" y="259994"/>
                  </a:lnTo>
                  <a:lnTo>
                    <a:pt x="443862" y="258608"/>
                  </a:lnTo>
                  <a:lnTo>
                    <a:pt x="450669" y="254771"/>
                  </a:lnTo>
                  <a:lnTo>
                    <a:pt x="455817" y="248966"/>
                  </a:lnTo>
                  <a:lnTo>
                    <a:pt x="458817" y="241678"/>
                  </a:lnTo>
                  <a:close/>
                </a:path>
                <a:path w="643254" h="524510">
                  <a:moveTo>
                    <a:pt x="504634" y="241678"/>
                  </a:moveTo>
                  <a:lnTo>
                    <a:pt x="458817" y="241678"/>
                  </a:lnTo>
                  <a:lnTo>
                    <a:pt x="461818" y="248966"/>
                  </a:lnTo>
                  <a:lnTo>
                    <a:pt x="466965" y="254771"/>
                  </a:lnTo>
                  <a:lnTo>
                    <a:pt x="473772" y="258608"/>
                  </a:lnTo>
                  <a:lnTo>
                    <a:pt x="481751" y="259994"/>
                  </a:lnTo>
                  <a:lnTo>
                    <a:pt x="489721" y="258608"/>
                  </a:lnTo>
                  <a:lnTo>
                    <a:pt x="496511" y="254771"/>
                  </a:lnTo>
                  <a:lnTo>
                    <a:pt x="501641" y="248966"/>
                  </a:lnTo>
                  <a:lnTo>
                    <a:pt x="504634" y="241678"/>
                  </a:lnTo>
                  <a:close/>
                </a:path>
                <a:path w="643254" h="524510">
                  <a:moveTo>
                    <a:pt x="550451" y="241678"/>
                  </a:moveTo>
                  <a:lnTo>
                    <a:pt x="504634" y="241678"/>
                  </a:lnTo>
                  <a:lnTo>
                    <a:pt x="507634" y="248966"/>
                  </a:lnTo>
                  <a:lnTo>
                    <a:pt x="512782" y="254771"/>
                  </a:lnTo>
                  <a:lnTo>
                    <a:pt x="519589" y="258608"/>
                  </a:lnTo>
                  <a:lnTo>
                    <a:pt x="527568" y="259994"/>
                  </a:lnTo>
                  <a:lnTo>
                    <a:pt x="535538" y="258608"/>
                  </a:lnTo>
                  <a:lnTo>
                    <a:pt x="542327" y="254771"/>
                  </a:lnTo>
                  <a:lnTo>
                    <a:pt x="547457" y="248966"/>
                  </a:lnTo>
                  <a:lnTo>
                    <a:pt x="550451" y="241678"/>
                  </a:lnTo>
                  <a:close/>
                </a:path>
                <a:path w="643254" h="524510">
                  <a:moveTo>
                    <a:pt x="596267" y="241678"/>
                  </a:moveTo>
                  <a:lnTo>
                    <a:pt x="550451" y="241678"/>
                  </a:lnTo>
                  <a:lnTo>
                    <a:pt x="553451" y="248966"/>
                  </a:lnTo>
                  <a:lnTo>
                    <a:pt x="558598" y="254771"/>
                  </a:lnTo>
                  <a:lnTo>
                    <a:pt x="565405" y="258608"/>
                  </a:lnTo>
                  <a:lnTo>
                    <a:pt x="573384" y="259994"/>
                  </a:lnTo>
                  <a:lnTo>
                    <a:pt x="581356" y="258608"/>
                  </a:lnTo>
                  <a:lnTo>
                    <a:pt x="588145" y="254771"/>
                  </a:lnTo>
                  <a:lnTo>
                    <a:pt x="593275" y="248966"/>
                  </a:lnTo>
                  <a:lnTo>
                    <a:pt x="596267" y="241678"/>
                  </a:lnTo>
                  <a:close/>
                </a:path>
                <a:path w="643254" h="524510">
                  <a:moveTo>
                    <a:pt x="641643" y="241678"/>
                  </a:moveTo>
                  <a:lnTo>
                    <a:pt x="596267" y="241678"/>
                  </a:lnTo>
                  <a:lnTo>
                    <a:pt x="599267" y="248966"/>
                  </a:lnTo>
                  <a:lnTo>
                    <a:pt x="604415" y="254771"/>
                  </a:lnTo>
                  <a:lnTo>
                    <a:pt x="611222" y="258608"/>
                  </a:lnTo>
                  <a:lnTo>
                    <a:pt x="619201" y="259994"/>
                  </a:lnTo>
                  <a:lnTo>
                    <a:pt x="628345" y="258149"/>
                  </a:lnTo>
                  <a:lnTo>
                    <a:pt x="635809" y="253118"/>
                  </a:lnTo>
                  <a:lnTo>
                    <a:pt x="640841" y="245653"/>
                  </a:lnTo>
                  <a:lnTo>
                    <a:pt x="641643" y="241678"/>
                  </a:lnTo>
                  <a:close/>
                </a:path>
                <a:path w="643254" h="524510">
                  <a:moveTo>
                    <a:pt x="234351" y="88069"/>
                  </a:moveTo>
                  <a:lnTo>
                    <a:pt x="209913" y="88069"/>
                  </a:lnTo>
                  <a:lnTo>
                    <a:pt x="209913" y="116221"/>
                  </a:lnTo>
                  <a:lnTo>
                    <a:pt x="234351" y="116221"/>
                  </a:lnTo>
                  <a:lnTo>
                    <a:pt x="234351" y="88069"/>
                  </a:lnTo>
                  <a:close/>
                </a:path>
                <a:path w="643254" h="524510">
                  <a:moveTo>
                    <a:pt x="432772" y="88069"/>
                  </a:moveTo>
                  <a:lnTo>
                    <a:pt x="408334" y="88069"/>
                  </a:lnTo>
                  <a:lnTo>
                    <a:pt x="408334" y="116221"/>
                  </a:lnTo>
                  <a:lnTo>
                    <a:pt x="432772" y="116221"/>
                  </a:lnTo>
                  <a:lnTo>
                    <a:pt x="432772" y="88069"/>
                  </a:lnTo>
                  <a:close/>
                </a:path>
                <a:path w="643254" h="524510">
                  <a:moveTo>
                    <a:pt x="467098" y="0"/>
                  </a:moveTo>
                  <a:lnTo>
                    <a:pt x="175587" y="0"/>
                  </a:lnTo>
                  <a:lnTo>
                    <a:pt x="175587" y="88069"/>
                  </a:lnTo>
                  <a:lnTo>
                    <a:pt x="467098" y="88069"/>
                  </a:lnTo>
                  <a:lnTo>
                    <a:pt x="467098" y="0"/>
                  </a:lnTo>
                  <a:close/>
                </a:path>
                <a:path w="643254" h="524510">
                  <a:moveTo>
                    <a:pt x="606304" y="285587"/>
                  </a:moveTo>
                  <a:lnTo>
                    <a:pt x="36432" y="285587"/>
                  </a:lnTo>
                  <a:lnTo>
                    <a:pt x="36432" y="463585"/>
                  </a:lnTo>
                  <a:lnTo>
                    <a:pt x="282174" y="463585"/>
                  </a:lnTo>
                  <a:lnTo>
                    <a:pt x="282174" y="395787"/>
                  </a:lnTo>
                  <a:lnTo>
                    <a:pt x="70556" y="395787"/>
                  </a:lnTo>
                  <a:lnTo>
                    <a:pt x="70556" y="318457"/>
                  </a:lnTo>
                  <a:lnTo>
                    <a:pt x="606304" y="318457"/>
                  </a:lnTo>
                  <a:lnTo>
                    <a:pt x="606304" y="285587"/>
                  </a:lnTo>
                  <a:close/>
                </a:path>
                <a:path w="643254" h="524510">
                  <a:moveTo>
                    <a:pt x="388010" y="318457"/>
                  </a:moveTo>
                  <a:lnTo>
                    <a:pt x="360509" y="318457"/>
                  </a:lnTo>
                  <a:lnTo>
                    <a:pt x="360509" y="463585"/>
                  </a:lnTo>
                  <a:lnTo>
                    <a:pt x="606304" y="463585"/>
                  </a:lnTo>
                  <a:lnTo>
                    <a:pt x="606304" y="395787"/>
                  </a:lnTo>
                  <a:lnTo>
                    <a:pt x="388010" y="395787"/>
                  </a:lnTo>
                  <a:lnTo>
                    <a:pt x="388010" y="318457"/>
                  </a:lnTo>
                  <a:close/>
                </a:path>
                <a:path w="643254" h="524510">
                  <a:moveTo>
                    <a:pt x="350022" y="374561"/>
                  </a:moveTo>
                  <a:lnTo>
                    <a:pt x="335318" y="374561"/>
                  </a:lnTo>
                  <a:lnTo>
                    <a:pt x="335318" y="417015"/>
                  </a:lnTo>
                  <a:lnTo>
                    <a:pt x="350022" y="417015"/>
                  </a:lnTo>
                  <a:lnTo>
                    <a:pt x="350022" y="374561"/>
                  </a:lnTo>
                  <a:close/>
                </a:path>
                <a:path w="643254" h="524510">
                  <a:moveTo>
                    <a:pt x="176390" y="318457"/>
                  </a:moveTo>
                  <a:lnTo>
                    <a:pt x="148890" y="318457"/>
                  </a:lnTo>
                  <a:lnTo>
                    <a:pt x="148890" y="395787"/>
                  </a:lnTo>
                  <a:lnTo>
                    <a:pt x="176390" y="395787"/>
                  </a:lnTo>
                  <a:lnTo>
                    <a:pt x="176390" y="318457"/>
                  </a:lnTo>
                  <a:close/>
                </a:path>
                <a:path w="643254" h="524510">
                  <a:moveTo>
                    <a:pt x="282174" y="318457"/>
                  </a:moveTo>
                  <a:lnTo>
                    <a:pt x="254725" y="318457"/>
                  </a:lnTo>
                  <a:lnTo>
                    <a:pt x="254725" y="395787"/>
                  </a:lnTo>
                  <a:lnTo>
                    <a:pt x="282174" y="395787"/>
                  </a:lnTo>
                  <a:lnTo>
                    <a:pt x="282174" y="318457"/>
                  </a:lnTo>
                  <a:close/>
                </a:path>
                <a:path w="643254" h="524510">
                  <a:moveTo>
                    <a:pt x="493844" y="318457"/>
                  </a:moveTo>
                  <a:lnTo>
                    <a:pt x="466345" y="318457"/>
                  </a:lnTo>
                  <a:lnTo>
                    <a:pt x="466345" y="395787"/>
                  </a:lnTo>
                  <a:lnTo>
                    <a:pt x="493844" y="395787"/>
                  </a:lnTo>
                  <a:lnTo>
                    <a:pt x="493844" y="318457"/>
                  </a:lnTo>
                  <a:close/>
                </a:path>
                <a:path w="643254" h="524510">
                  <a:moveTo>
                    <a:pt x="606304" y="318457"/>
                  </a:moveTo>
                  <a:lnTo>
                    <a:pt x="572179" y="318457"/>
                  </a:lnTo>
                  <a:lnTo>
                    <a:pt x="572179" y="395787"/>
                  </a:lnTo>
                  <a:lnTo>
                    <a:pt x="606304" y="395787"/>
                  </a:lnTo>
                  <a:lnTo>
                    <a:pt x="606304" y="318457"/>
                  </a:lnTo>
                  <a:close/>
                </a:path>
                <a:path w="643254" h="524510">
                  <a:moveTo>
                    <a:pt x="642134" y="492591"/>
                  </a:moveTo>
                  <a:lnTo>
                    <a:pt x="551" y="492591"/>
                  </a:lnTo>
                  <a:lnTo>
                    <a:pt x="551" y="524405"/>
                  </a:lnTo>
                  <a:lnTo>
                    <a:pt x="642134" y="524405"/>
                  </a:lnTo>
                  <a:lnTo>
                    <a:pt x="642134" y="492591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710405" y="1502703"/>
              <a:ext cx="643255" cy="524510"/>
            </a:xfrm>
            <a:custGeom>
              <a:avLst/>
              <a:gdLst/>
              <a:ahLst/>
              <a:cxnLst/>
              <a:rect l="l" t="t" r="r" b="b"/>
              <a:pathLst>
                <a:path w="643254" h="524510">
                  <a:moveTo>
                    <a:pt x="175588" y="0"/>
                  </a:moveTo>
                  <a:lnTo>
                    <a:pt x="175588" y="88070"/>
                  </a:lnTo>
                  <a:lnTo>
                    <a:pt x="209913" y="88070"/>
                  </a:lnTo>
                  <a:lnTo>
                    <a:pt x="209913" y="116222"/>
                  </a:lnTo>
                  <a:lnTo>
                    <a:pt x="64685" y="116222"/>
                  </a:lnTo>
                  <a:lnTo>
                    <a:pt x="0" y="236509"/>
                  </a:lnTo>
                  <a:lnTo>
                    <a:pt x="1852" y="245654"/>
                  </a:lnTo>
                  <a:lnTo>
                    <a:pt x="6901" y="253119"/>
                  </a:lnTo>
                  <a:lnTo>
                    <a:pt x="14383" y="258150"/>
                  </a:lnTo>
                  <a:lnTo>
                    <a:pt x="23535" y="259995"/>
                  </a:lnTo>
                  <a:lnTo>
                    <a:pt x="31506" y="258608"/>
                  </a:lnTo>
                  <a:lnTo>
                    <a:pt x="38296" y="254771"/>
                  </a:lnTo>
                  <a:lnTo>
                    <a:pt x="43426" y="248967"/>
                  </a:lnTo>
                  <a:lnTo>
                    <a:pt x="46418" y="241678"/>
                  </a:lnTo>
                  <a:lnTo>
                    <a:pt x="49419" y="248967"/>
                  </a:lnTo>
                  <a:lnTo>
                    <a:pt x="54566" y="254771"/>
                  </a:lnTo>
                  <a:lnTo>
                    <a:pt x="61373" y="258608"/>
                  </a:lnTo>
                  <a:lnTo>
                    <a:pt x="69352" y="259995"/>
                  </a:lnTo>
                  <a:lnTo>
                    <a:pt x="77322" y="258608"/>
                  </a:lnTo>
                  <a:lnTo>
                    <a:pt x="84112" y="254771"/>
                  </a:lnTo>
                  <a:lnTo>
                    <a:pt x="89242" y="248967"/>
                  </a:lnTo>
                  <a:lnTo>
                    <a:pt x="92235" y="241678"/>
                  </a:lnTo>
                  <a:lnTo>
                    <a:pt x="95235" y="248967"/>
                  </a:lnTo>
                  <a:lnTo>
                    <a:pt x="100383" y="254771"/>
                  </a:lnTo>
                  <a:lnTo>
                    <a:pt x="107190" y="258608"/>
                  </a:lnTo>
                  <a:lnTo>
                    <a:pt x="115168" y="259995"/>
                  </a:lnTo>
                  <a:lnTo>
                    <a:pt x="123139" y="258608"/>
                  </a:lnTo>
                  <a:lnTo>
                    <a:pt x="129929" y="254771"/>
                  </a:lnTo>
                  <a:lnTo>
                    <a:pt x="135059" y="248967"/>
                  </a:lnTo>
                  <a:lnTo>
                    <a:pt x="138052" y="241678"/>
                  </a:lnTo>
                  <a:lnTo>
                    <a:pt x="141052" y="248967"/>
                  </a:lnTo>
                  <a:lnTo>
                    <a:pt x="146200" y="254771"/>
                  </a:lnTo>
                  <a:lnTo>
                    <a:pt x="153006" y="258608"/>
                  </a:lnTo>
                  <a:lnTo>
                    <a:pt x="160985" y="259995"/>
                  </a:lnTo>
                  <a:lnTo>
                    <a:pt x="168956" y="258608"/>
                  </a:lnTo>
                  <a:lnTo>
                    <a:pt x="175745" y="254771"/>
                  </a:lnTo>
                  <a:lnTo>
                    <a:pt x="180875" y="248967"/>
                  </a:lnTo>
                  <a:lnTo>
                    <a:pt x="183868" y="241678"/>
                  </a:lnTo>
                  <a:lnTo>
                    <a:pt x="186869" y="248967"/>
                  </a:lnTo>
                  <a:lnTo>
                    <a:pt x="192016" y="254771"/>
                  </a:lnTo>
                  <a:lnTo>
                    <a:pt x="198823" y="258608"/>
                  </a:lnTo>
                  <a:lnTo>
                    <a:pt x="206801" y="259995"/>
                  </a:lnTo>
                  <a:lnTo>
                    <a:pt x="214781" y="258608"/>
                  </a:lnTo>
                  <a:lnTo>
                    <a:pt x="221587" y="254771"/>
                  </a:lnTo>
                  <a:lnTo>
                    <a:pt x="226735" y="248967"/>
                  </a:lnTo>
                  <a:lnTo>
                    <a:pt x="229735" y="241678"/>
                  </a:lnTo>
                  <a:lnTo>
                    <a:pt x="232728" y="248967"/>
                  </a:lnTo>
                  <a:lnTo>
                    <a:pt x="237858" y="254771"/>
                  </a:lnTo>
                  <a:lnTo>
                    <a:pt x="244647" y="258608"/>
                  </a:lnTo>
                  <a:lnTo>
                    <a:pt x="252618" y="259995"/>
                  </a:lnTo>
                  <a:lnTo>
                    <a:pt x="260597" y="258608"/>
                  </a:lnTo>
                  <a:lnTo>
                    <a:pt x="267403" y="254771"/>
                  </a:lnTo>
                  <a:lnTo>
                    <a:pt x="272551" y="248967"/>
                  </a:lnTo>
                  <a:lnTo>
                    <a:pt x="275552" y="241678"/>
                  </a:lnTo>
                  <a:lnTo>
                    <a:pt x="278544" y="248967"/>
                  </a:lnTo>
                  <a:lnTo>
                    <a:pt x="283674" y="254771"/>
                  </a:lnTo>
                  <a:lnTo>
                    <a:pt x="290464" y="258608"/>
                  </a:lnTo>
                  <a:lnTo>
                    <a:pt x="298435" y="259995"/>
                  </a:lnTo>
                  <a:lnTo>
                    <a:pt x="306413" y="258608"/>
                  </a:lnTo>
                  <a:lnTo>
                    <a:pt x="313220" y="254771"/>
                  </a:lnTo>
                  <a:lnTo>
                    <a:pt x="318368" y="248967"/>
                  </a:lnTo>
                  <a:lnTo>
                    <a:pt x="321368" y="241678"/>
                  </a:lnTo>
                  <a:lnTo>
                    <a:pt x="324361" y="248967"/>
                  </a:lnTo>
                  <a:lnTo>
                    <a:pt x="329491" y="254771"/>
                  </a:lnTo>
                  <a:lnTo>
                    <a:pt x="336281" y="258608"/>
                  </a:lnTo>
                  <a:lnTo>
                    <a:pt x="344251" y="259995"/>
                  </a:lnTo>
                  <a:lnTo>
                    <a:pt x="352230" y="258608"/>
                  </a:lnTo>
                  <a:lnTo>
                    <a:pt x="359037" y="254771"/>
                  </a:lnTo>
                  <a:lnTo>
                    <a:pt x="364184" y="248967"/>
                  </a:lnTo>
                  <a:lnTo>
                    <a:pt x="367185" y="241678"/>
                  </a:lnTo>
                  <a:lnTo>
                    <a:pt x="370177" y="248967"/>
                  </a:lnTo>
                  <a:lnTo>
                    <a:pt x="375308" y="254771"/>
                  </a:lnTo>
                  <a:lnTo>
                    <a:pt x="382097" y="258608"/>
                  </a:lnTo>
                  <a:lnTo>
                    <a:pt x="390068" y="259995"/>
                  </a:lnTo>
                  <a:lnTo>
                    <a:pt x="398047" y="258608"/>
                  </a:lnTo>
                  <a:lnTo>
                    <a:pt x="404854" y="254771"/>
                  </a:lnTo>
                  <a:lnTo>
                    <a:pt x="410001" y="248967"/>
                  </a:lnTo>
                  <a:lnTo>
                    <a:pt x="413001" y="241678"/>
                  </a:lnTo>
                  <a:lnTo>
                    <a:pt x="415994" y="248967"/>
                  </a:lnTo>
                  <a:lnTo>
                    <a:pt x="421124" y="254771"/>
                  </a:lnTo>
                  <a:lnTo>
                    <a:pt x="427914" y="258608"/>
                  </a:lnTo>
                  <a:lnTo>
                    <a:pt x="435884" y="259995"/>
                  </a:lnTo>
                  <a:lnTo>
                    <a:pt x="443863" y="258608"/>
                  </a:lnTo>
                  <a:lnTo>
                    <a:pt x="450670" y="254771"/>
                  </a:lnTo>
                  <a:lnTo>
                    <a:pt x="455817" y="248967"/>
                  </a:lnTo>
                  <a:lnTo>
                    <a:pt x="458818" y="241678"/>
                  </a:lnTo>
                  <a:lnTo>
                    <a:pt x="461818" y="248967"/>
                  </a:lnTo>
                  <a:lnTo>
                    <a:pt x="466966" y="254771"/>
                  </a:lnTo>
                  <a:lnTo>
                    <a:pt x="473773" y="258608"/>
                  </a:lnTo>
                  <a:lnTo>
                    <a:pt x="481751" y="259995"/>
                  </a:lnTo>
                  <a:lnTo>
                    <a:pt x="489722" y="258608"/>
                  </a:lnTo>
                  <a:lnTo>
                    <a:pt x="496512" y="254771"/>
                  </a:lnTo>
                  <a:lnTo>
                    <a:pt x="501642" y="248967"/>
                  </a:lnTo>
                  <a:lnTo>
                    <a:pt x="504635" y="241678"/>
                  </a:lnTo>
                  <a:lnTo>
                    <a:pt x="507635" y="248967"/>
                  </a:lnTo>
                  <a:lnTo>
                    <a:pt x="512783" y="254771"/>
                  </a:lnTo>
                  <a:lnTo>
                    <a:pt x="519589" y="258608"/>
                  </a:lnTo>
                  <a:lnTo>
                    <a:pt x="527568" y="259995"/>
                  </a:lnTo>
                  <a:lnTo>
                    <a:pt x="535539" y="258608"/>
                  </a:lnTo>
                  <a:lnTo>
                    <a:pt x="542328" y="254771"/>
                  </a:lnTo>
                  <a:lnTo>
                    <a:pt x="547458" y="248967"/>
                  </a:lnTo>
                  <a:lnTo>
                    <a:pt x="550451" y="241678"/>
                  </a:lnTo>
                  <a:lnTo>
                    <a:pt x="553452" y="248967"/>
                  </a:lnTo>
                  <a:lnTo>
                    <a:pt x="558599" y="254771"/>
                  </a:lnTo>
                  <a:lnTo>
                    <a:pt x="565406" y="258608"/>
                  </a:lnTo>
                  <a:lnTo>
                    <a:pt x="573385" y="259995"/>
                  </a:lnTo>
                  <a:lnTo>
                    <a:pt x="581356" y="258608"/>
                  </a:lnTo>
                  <a:lnTo>
                    <a:pt x="588145" y="254771"/>
                  </a:lnTo>
                  <a:lnTo>
                    <a:pt x="593275" y="248967"/>
                  </a:lnTo>
                  <a:lnTo>
                    <a:pt x="596268" y="241678"/>
                  </a:lnTo>
                  <a:lnTo>
                    <a:pt x="599268" y="248967"/>
                  </a:lnTo>
                  <a:lnTo>
                    <a:pt x="604416" y="254771"/>
                  </a:lnTo>
                  <a:lnTo>
                    <a:pt x="611223" y="258608"/>
                  </a:lnTo>
                  <a:lnTo>
                    <a:pt x="619201" y="259995"/>
                  </a:lnTo>
                  <a:lnTo>
                    <a:pt x="628345" y="258150"/>
                  </a:lnTo>
                  <a:lnTo>
                    <a:pt x="635810" y="253119"/>
                  </a:lnTo>
                  <a:lnTo>
                    <a:pt x="640842" y="245654"/>
                  </a:lnTo>
                  <a:lnTo>
                    <a:pt x="642687" y="236509"/>
                  </a:lnTo>
                  <a:lnTo>
                    <a:pt x="578051" y="116222"/>
                  </a:lnTo>
                  <a:lnTo>
                    <a:pt x="432773" y="116222"/>
                  </a:lnTo>
                  <a:lnTo>
                    <a:pt x="432773" y="88070"/>
                  </a:lnTo>
                  <a:lnTo>
                    <a:pt x="467098" y="88070"/>
                  </a:lnTo>
                  <a:lnTo>
                    <a:pt x="467098" y="0"/>
                  </a:lnTo>
                  <a:lnTo>
                    <a:pt x="175588" y="0"/>
                  </a:lnTo>
                  <a:close/>
                </a:path>
                <a:path w="643254" h="524510">
                  <a:moveTo>
                    <a:pt x="234352" y="88070"/>
                  </a:moveTo>
                  <a:lnTo>
                    <a:pt x="408334" y="88070"/>
                  </a:lnTo>
                  <a:lnTo>
                    <a:pt x="408334" y="116222"/>
                  </a:lnTo>
                  <a:lnTo>
                    <a:pt x="234352" y="116222"/>
                  </a:lnTo>
                  <a:lnTo>
                    <a:pt x="234352" y="88070"/>
                  </a:lnTo>
                  <a:close/>
                </a:path>
                <a:path w="643254" h="524510">
                  <a:moveTo>
                    <a:pt x="36432" y="285588"/>
                  </a:moveTo>
                  <a:lnTo>
                    <a:pt x="36432" y="463585"/>
                  </a:lnTo>
                  <a:lnTo>
                    <a:pt x="282176" y="463585"/>
                  </a:lnTo>
                  <a:lnTo>
                    <a:pt x="282176" y="318457"/>
                  </a:lnTo>
                  <a:lnTo>
                    <a:pt x="360510" y="318457"/>
                  </a:lnTo>
                  <a:lnTo>
                    <a:pt x="360510" y="463585"/>
                  </a:lnTo>
                  <a:lnTo>
                    <a:pt x="606304" y="463585"/>
                  </a:lnTo>
                  <a:lnTo>
                    <a:pt x="606304" y="285588"/>
                  </a:lnTo>
                  <a:lnTo>
                    <a:pt x="36432" y="285588"/>
                  </a:lnTo>
                  <a:close/>
                </a:path>
                <a:path w="643254" h="524510">
                  <a:moveTo>
                    <a:pt x="70556" y="318457"/>
                  </a:moveTo>
                  <a:lnTo>
                    <a:pt x="148891" y="318457"/>
                  </a:lnTo>
                  <a:lnTo>
                    <a:pt x="148891" y="395789"/>
                  </a:lnTo>
                  <a:lnTo>
                    <a:pt x="70556" y="395789"/>
                  </a:lnTo>
                  <a:lnTo>
                    <a:pt x="70556" y="318457"/>
                  </a:lnTo>
                  <a:close/>
                </a:path>
                <a:path w="643254" h="524510">
                  <a:moveTo>
                    <a:pt x="176391" y="318457"/>
                  </a:moveTo>
                  <a:lnTo>
                    <a:pt x="254726" y="318457"/>
                  </a:lnTo>
                  <a:lnTo>
                    <a:pt x="254726" y="395789"/>
                  </a:lnTo>
                  <a:lnTo>
                    <a:pt x="176391" y="395789"/>
                  </a:lnTo>
                  <a:lnTo>
                    <a:pt x="176391" y="318457"/>
                  </a:lnTo>
                  <a:close/>
                </a:path>
                <a:path w="643254" h="524510">
                  <a:moveTo>
                    <a:pt x="388010" y="318457"/>
                  </a:moveTo>
                  <a:lnTo>
                    <a:pt x="466345" y="318457"/>
                  </a:lnTo>
                  <a:lnTo>
                    <a:pt x="466345" y="395789"/>
                  </a:lnTo>
                  <a:lnTo>
                    <a:pt x="388010" y="395789"/>
                  </a:lnTo>
                  <a:lnTo>
                    <a:pt x="388010" y="318457"/>
                  </a:lnTo>
                  <a:close/>
                </a:path>
                <a:path w="643254" h="524510">
                  <a:moveTo>
                    <a:pt x="493845" y="318457"/>
                  </a:moveTo>
                  <a:lnTo>
                    <a:pt x="572180" y="318457"/>
                  </a:lnTo>
                  <a:lnTo>
                    <a:pt x="572180" y="395789"/>
                  </a:lnTo>
                  <a:lnTo>
                    <a:pt x="493845" y="395789"/>
                  </a:lnTo>
                  <a:lnTo>
                    <a:pt x="493845" y="318457"/>
                  </a:lnTo>
                  <a:close/>
                </a:path>
                <a:path w="643254" h="524510">
                  <a:moveTo>
                    <a:pt x="335319" y="374561"/>
                  </a:moveTo>
                  <a:lnTo>
                    <a:pt x="335319" y="417016"/>
                  </a:lnTo>
                  <a:lnTo>
                    <a:pt x="350022" y="417016"/>
                  </a:lnTo>
                  <a:lnTo>
                    <a:pt x="350022" y="374561"/>
                  </a:lnTo>
                  <a:lnTo>
                    <a:pt x="335319" y="374561"/>
                  </a:lnTo>
                  <a:close/>
                </a:path>
                <a:path w="643254" h="524510">
                  <a:moveTo>
                    <a:pt x="552" y="492591"/>
                  </a:moveTo>
                  <a:lnTo>
                    <a:pt x="552" y="524406"/>
                  </a:lnTo>
                  <a:lnTo>
                    <a:pt x="642134" y="524406"/>
                  </a:lnTo>
                  <a:lnTo>
                    <a:pt x="642134" y="492591"/>
                  </a:lnTo>
                  <a:lnTo>
                    <a:pt x="552" y="492591"/>
                  </a:lnTo>
                  <a:close/>
                </a:path>
              </a:pathLst>
            </a:custGeom>
            <a:ln w="12700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96606" y="1889115"/>
              <a:ext cx="3687551" cy="218434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454909" y="2051058"/>
              <a:ext cx="3571240" cy="1820545"/>
            </a:xfrm>
            <a:custGeom>
              <a:avLst/>
              <a:gdLst/>
              <a:ahLst/>
              <a:cxnLst/>
              <a:rect l="l" t="t" r="r" b="b"/>
              <a:pathLst>
                <a:path w="3571240" h="1820545">
                  <a:moveTo>
                    <a:pt x="0" y="1820452"/>
                  </a:moveTo>
                  <a:lnTo>
                    <a:pt x="3570944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22548" y="2043602"/>
              <a:ext cx="152400" cy="187064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198748" y="2075037"/>
              <a:ext cx="0" cy="1767839"/>
            </a:xfrm>
            <a:custGeom>
              <a:avLst/>
              <a:gdLst/>
              <a:ahLst/>
              <a:cxnLst/>
              <a:rect l="l" t="t" r="r" b="b"/>
              <a:pathLst>
                <a:path w="0" h="1767839">
                  <a:moveTo>
                    <a:pt x="0" y="997271"/>
                  </a:moveTo>
                  <a:lnTo>
                    <a:pt x="0" y="1767770"/>
                  </a:lnTo>
                </a:path>
                <a:path w="0" h="1767839">
                  <a:moveTo>
                    <a:pt x="0" y="0"/>
                  </a:moveTo>
                  <a:lnTo>
                    <a:pt x="0" y="665168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160648" y="3846617"/>
              <a:ext cx="76200" cy="0"/>
            </a:xfrm>
            <a:custGeom>
              <a:avLst/>
              <a:gdLst/>
              <a:ahLst/>
              <a:cxnLst/>
              <a:rect l="l" t="t" r="r" b="b"/>
              <a:pathLst>
                <a:path w="76200" h="0">
                  <a:moveTo>
                    <a:pt x="0" y="0"/>
                  </a:moveTo>
                  <a:lnTo>
                    <a:pt x="76200" y="0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160648" y="2071227"/>
              <a:ext cx="76200" cy="0"/>
            </a:xfrm>
            <a:custGeom>
              <a:avLst/>
              <a:gdLst/>
              <a:ahLst/>
              <a:cxnLst/>
              <a:rect l="l" t="t" r="r" b="b"/>
              <a:pathLst>
                <a:path w="76200" h="0">
                  <a:moveTo>
                    <a:pt x="76200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092823" y="2740206"/>
              <a:ext cx="212090" cy="332105"/>
            </a:xfrm>
            <a:custGeom>
              <a:avLst/>
              <a:gdLst/>
              <a:ahLst/>
              <a:cxnLst/>
              <a:rect l="l" t="t" r="r" b="b"/>
              <a:pathLst>
                <a:path w="212089" h="332105">
                  <a:moveTo>
                    <a:pt x="211849" y="0"/>
                  </a:moveTo>
                  <a:lnTo>
                    <a:pt x="0" y="0"/>
                  </a:lnTo>
                  <a:lnTo>
                    <a:pt x="0" y="332102"/>
                  </a:lnTo>
                  <a:lnTo>
                    <a:pt x="211849" y="332102"/>
                  </a:lnTo>
                  <a:lnTo>
                    <a:pt x="211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13479" y="4078802"/>
              <a:ext cx="3666350" cy="1524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464914" y="4135003"/>
              <a:ext cx="3563620" cy="0"/>
            </a:xfrm>
            <a:custGeom>
              <a:avLst/>
              <a:gdLst/>
              <a:ahLst/>
              <a:cxnLst/>
              <a:rect l="l" t="t" r="r" b="b"/>
              <a:pathLst>
                <a:path w="3563620" h="0">
                  <a:moveTo>
                    <a:pt x="0" y="0"/>
                  </a:moveTo>
                  <a:lnTo>
                    <a:pt x="1675814" y="0"/>
                  </a:lnTo>
                </a:path>
                <a:path w="3563620" h="0">
                  <a:moveTo>
                    <a:pt x="1887663" y="0"/>
                  </a:moveTo>
                  <a:lnTo>
                    <a:pt x="3563480" y="0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032204" y="4096903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w="0" h="76200">
                  <a:moveTo>
                    <a:pt x="0" y="7620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461104" y="4096903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w="0" h="76200">
                  <a:moveTo>
                    <a:pt x="0" y="0"/>
                  </a:moveTo>
                  <a:lnTo>
                    <a:pt x="0" y="76200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140729" y="3968951"/>
              <a:ext cx="212090" cy="332105"/>
            </a:xfrm>
            <a:custGeom>
              <a:avLst/>
              <a:gdLst/>
              <a:ahLst/>
              <a:cxnLst/>
              <a:rect l="l" t="t" r="r" b="b"/>
              <a:pathLst>
                <a:path w="212089" h="332104">
                  <a:moveTo>
                    <a:pt x="211849" y="0"/>
                  </a:moveTo>
                  <a:lnTo>
                    <a:pt x="0" y="0"/>
                  </a:lnTo>
                  <a:lnTo>
                    <a:pt x="0" y="332102"/>
                  </a:lnTo>
                  <a:lnTo>
                    <a:pt x="211849" y="332102"/>
                  </a:lnTo>
                  <a:lnTo>
                    <a:pt x="211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455403" y="2372675"/>
              <a:ext cx="795020" cy="265430"/>
            </a:xfrm>
            <a:custGeom>
              <a:avLst/>
              <a:gdLst/>
              <a:ahLst/>
              <a:cxnLst/>
              <a:rect l="l" t="t" r="r" b="b"/>
              <a:pathLst>
                <a:path w="795020" h="265430">
                  <a:moveTo>
                    <a:pt x="46963" y="138513"/>
                  </a:moveTo>
                  <a:lnTo>
                    <a:pt x="21972" y="138513"/>
                  </a:lnTo>
                  <a:lnTo>
                    <a:pt x="26281" y="141530"/>
                  </a:lnTo>
                  <a:lnTo>
                    <a:pt x="29942" y="151222"/>
                  </a:lnTo>
                  <a:lnTo>
                    <a:pt x="73458" y="265394"/>
                  </a:lnTo>
                  <a:lnTo>
                    <a:pt x="80351" y="265394"/>
                  </a:lnTo>
                  <a:lnTo>
                    <a:pt x="94225" y="229635"/>
                  </a:lnTo>
                  <a:lnTo>
                    <a:pt x="81643" y="229635"/>
                  </a:lnTo>
                  <a:lnTo>
                    <a:pt x="46963" y="138513"/>
                  </a:lnTo>
                  <a:close/>
                </a:path>
                <a:path w="795020" h="265430">
                  <a:moveTo>
                    <a:pt x="171688" y="0"/>
                  </a:moveTo>
                  <a:lnTo>
                    <a:pt x="82505" y="229635"/>
                  </a:lnTo>
                  <a:lnTo>
                    <a:pt x="94225" y="229635"/>
                  </a:lnTo>
                  <a:lnTo>
                    <a:pt x="177804" y="14217"/>
                  </a:lnTo>
                  <a:lnTo>
                    <a:pt x="171688" y="14217"/>
                  </a:lnTo>
                  <a:lnTo>
                    <a:pt x="171688" y="0"/>
                  </a:lnTo>
                  <a:close/>
                </a:path>
                <a:path w="795020" h="265430">
                  <a:moveTo>
                    <a:pt x="37698" y="114171"/>
                  </a:moveTo>
                  <a:lnTo>
                    <a:pt x="33605" y="114171"/>
                  </a:lnTo>
                  <a:lnTo>
                    <a:pt x="0" y="140883"/>
                  </a:lnTo>
                  <a:lnTo>
                    <a:pt x="2585" y="145191"/>
                  </a:lnTo>
                  <a:lnTo>
                    <a:pt x="7324" y="140883"/>
                  </a:lnTo>
                  <a:lnTo>
                    <a:pt x="12924" y="138513"/>
                  </a:lnTo>
                  <a:lnTo>
                    <a:pt x="46963" y="138513"/>
                  </a:lnTo>
                  <a:lnTo>
                    <a:pt x="37698" y="114171"/>
                  </a:lnTo>
                  <a:close/>
                </a:path>
                <a:path w="795020" h="265430">
                  <a:moveTo>
                    <a:pt x="183320" y="0"/>
                  </a:moveTo>
                  <a:lnTo>
                    <a:pt x="171688" y="0"/>
                  </a:lnTo>
                  <a:lnTo>
                    <a:pt x="171688" y="14217"/>
                  </a:lnTo>
                  <a:lnTo>
                    <a:pt x="177804" y="14217"/>
                  </a:lnTo>
                  <a:lnTo>
                    <a:pt x="183320" y="0"/>
                  </a:lnTo>
                  <a:close/>
                </a:path>
                <a:path w="795020" h="265430">
                  <a:moveTo>
                    <a:pt x="794989" y="0"/>
                  </a:moveTo>
                  <a:lnTo>
                    <a:pt x="183320" y="0"/>
                  </a:lnTo>
                  <a:lnTo>
                    <a:pt x="177804" y="14217"/>
                  </a:lnTo>
                  <a:lnTo>
                    <a:pt x="794989" y="14217"/>
                  </a:lnTo>
                  <a:lnTo>
                    <a:pt x="7949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8928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dirty="0" spc="25"/>
              <a:t> </a:t>
            </a:r>
            <a:r>
              <a:rPr dirty="0" spc="-5"/>
              <a:t>to</a:t>
            </a:r>
            <a:r>
              <a:rPr dirty="0" spc="25"/>
              <a:t> </a:t>
            </a:r>
            <a:r>
              <a:rPr dirty="0"/>
              <a:t>get</a:t>
            </a:r>
            <a:r>
              <a:rPr dirty="0" spc="30"/>
              <a:t> </a:t>
            </a:r>
            <a:r>
              <a:rPr dirty="0" spc="-5"/>
              <a:t>from</a:t>
            </a:r>
            <a:r>
              <a:rPr dirty="0" spc="25"/>
              <a:t> </a:t>
            </a:r>
            <a:r>
              <a:rPr dirty="0" spc="-5"/>
              <a:t>point</a:t>
            </a:r>
            <a:r>
              <a:rPr dirty="0" spc="-135"/>
              <a:t> </a:t>
            </a:r>
            <a:r>
              <a:rPr dirty="0"/>
              <a:t>A</a:t>
            </a:r>
            <a:r>
              <a:rPr dirty="0" spc="-135"/>
              <a:t> </a:t>
            </a:r>
            <a:r>
              <a:rPr dirty="0" spc="-5"/>
              <a:t>to</a:t>
            </a:r>
            <a:r>
              <a:rPr dirty="0" spc="25"/>
              <a:t> </a:t>
            </a:r>
            <a:r>
              <a:rPr dirty="0" spc="-5"/>
              <a:t>point</a:t>
            </a:r>
            <a:r>
              <a:rPr dirty="0" spc="30"/>
              <a:t> </a:t>
            </a:r>
            <a:r>
              <a:rPr dirty="0"/>
              <a:t>B?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586224" y="2366164"/>
            <a:ext cx="3088005" cy="2844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2052320" algn="l"/>
              </a:tabLst>
            </a:pPr>
            <a:r>
              <a:rPr dirty="0" sz="1400">
                <a:latin typeface="Arial MT"/>
                <a:cs typeface="Arial MT"/>
              </a:rPr>
              <a:t>Helicopter </a:t>
            </a:r>
            <a:r>
              <a:rPr dirty="0" sz="1400" spc="-5">
                <a:latin typeface="Arial MT"/>
                <a:cs typeface="Arial MT"/>
              </a:rPr>
              <a:t>distance</a:t>
            </a:r>
            <a:r>
              <a:rPr dirty="0" sz="1400" spc="480">
                <a:latin typeface="Arial MT"/>
                <a:cs typeface="Arial MT"/>
              </a:rPr>
              <a:t> </a:t>
            </a:r>
            <a:r>
              <a:rPr dirty="0" sz="1700" spc="220">
                <a:latin typeface="Cambria"/>
                <a:cs typeface="Cambria"/>
              </a:rPr>
              <a:t>=	</a:t>
            </a:r>
            <a:r>
              <a:rPr dirty="0" sz="1700" spc="-80">
                <a:latin typeface="Cambria"/>
                <a:cs typeface="Cambria"/>
              </a:rPr>
              <a:t>3</a:t>
            </a:r>
            <a:r>
              <a:rPr dirty="0" baseline="30092" sz="1800" spc="-120">
                <a:latin typeface="Cambria"/>
                <a:cs typeface="Cambria"/>
              </a:rPr>
              <a:t>2</a:t>
            </a:r>
            <a:r>
              <a:rPr dirty="0" baseline="30092" sz="1800" spc="142">
                <a:latin typeface="Cambria"/>
                <a:cs typeface="Cambria"/>
              </a:rPr>
              <a:t> </a:t>
            </a:r>
            <a:r>
              <a:rPr dirty="0" sz="1700" spc="220">
                <a:latin typeface="Cambria"/>
                <a:cs typeface="Cambria"/>
              </a:rPr>
              <a:t>+</a:t>
            </a:r>
            <a:r>
              <a:rPr dirty="0" sz="1700" spc="-15">
                <a:latin typeface="Cambria"/>
                <a:cs typeface="Cambria"/>
              </a:rPr>
              <a:t> </a:t>
            </a:r>
            <a:r>
              <a:rPr dirty="0" sz="1700" spc="-80">
                <a:latin typeface="Cambria"/>
                <a:cs typeface="Cambria"/>
              </a:rPr>
              <a:t>4</a:t>
            </a:r>
            <a:r>
              <a:rPr dirty="0" baseline="30092" sz="1800" spc="-120">
                <a:latin typeface="Cambria"/>
                <a:cs typeface="Cambria"/>
              </a:rPr>
              <a:t>2</a:t>
            </a:r>
            <a:r>
              <a:rPr dirty="0" baseline="30092" sz="1800" spc="127">
                <a:latin typeface="Cambria"/>
                <a:cs typeface="Cambria"/>
              </a:rPr>
              <a:t> </a:t>
            </a:r>
            <a:r>
              <a:rPr dirty="0" sz="1700" spc="220">
                <a:latin typeface="Cambria"/>
                <a:cs typeface="Cambria"/>
              </a:rPr>
              <a:t>=</a:t>
            </a:r>
            <a:r>
              <a:rPr dirty="0" sz="1700" spc="75">
                <a:latin typeface="Cambria"/>
                <a:cs typeface="Cambria"/>
              </a:rPr>
              <a:t> </a:t>
            </a:r>
            <a:r>
              <a:rPr dirty="0" sz="1700" spc="-95">
                <a:latin typeface="Cambria"/>
                <a:cs typeface="Cambria"/>
              </a:rPr>
              <a:t>5</a:t>
            </a:r>
            <a:endParaRPr sz="1700">
              <a:latin typeface="Cambria"/>
              <a:cs typeface="Cambri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520742" y="1937717"/>
            <a:ext cx="695325" cy="441959"/>
            <a:chOff x="5520742" y="1937717"/>
            <a:chExt cx="695325" cy="441959"/>
          </a:xfrm>
        </p:grpSpPr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20742" y="1937717"/>
              <a:ext cx="695325" cy="44148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563604" y="1957580"/>
              <a:ext cx="609600" cy="356235"/>
            </a:xfrm>
            <a:custGeom>
              <a:avLst/>
              <a:gdLst/>
              <a:ahLst/>
              <a:cxnLst/>
              <a:rect l="l" t="t" r="r" b="b"/>
              <a:pathLst>
                <a:path w="609600" h="356235">
                  <a:moveTo>
                    <a:pt x="382143" y="148590"/>
                  </a:moveTo>
                  <a:lnTo>
                    <a:pt x="135921" y="148590"/>
                  </a:lnTo>
                  <a:lnTo>
                    <a:pt x="257699" y="196977"/>
                  </a:lnTo>
                  <a:lnTo>
                    <a:pt x="259441" y="198693"/>
                  </a:lnTo>
                  <a:lnTo>
                    <a:pt x="263456" y="204046"/>
                  </a:lnTo>
                  <a:lnTo>
                    <a:pt x="267927" y="213342"/>
                  </a:lnTo>
                  <a:lnTo>
                    <a:pt x="271034" y="226885"/>
                  </a:lnTo>
                  <a:lnTo>
                    <a:pt x="273107" y="233203"/>
                  </a:lnTo>
                  <a:lnTo>
                    <a:pt x="280336" y="247102"/>
                  </a:lnTo>
                  <a:lnTo>
                    <a:pt x="294237" y="261001"/>
                  </a:lnTo>
                  <a:lnTo>
                    <a:pt x="316325" y="267319"/>
                  </a:lnTo>
                  <a:lnTo>
                    <a:pt x="559974" y="267319"/>
                  </a:lnTo>
                  <a:lnTo>
                    <a:pt x="568882" y="266401"/>
                  </a:lnTo>
                  <a:lnTo>
                    <a:pt x="586741" y="259952"/>
                  </a:lnTo>
                  <a:lnTo>
                    <a:pt x="600254" y="242435"/>
                  </a:lnTo>
                  <a:lnTo>
                    <a:pt x="596122" y="208311"/>
                  </a:lnTo>
                  <a:lnTo>
                    <a:pt x="584851" y="180832"/>
                  </a:lnTo>
                  <a:lnTo>
                    <a:pt x="382143" y="180832"/>
                  </a:lnTo>
                  <a:lnTo>
                    <a:pt x="382143" y="148590"/>
                  </a:lnTo>
                  <a:close/>
                </a:path>
                <a:path w="609600" h="356235">
                  <a:moveTo>
                    <a:pt x="74533" y="31908"/>
                  </a:moveTo>
                  <a:lnTo>
                    <a:pt x="45547" y="37774"/>
                  </a:lnTo>
                  <a:lnTo>
                    <a:pt x="21853" y="53762"/>
                  </a:lnTo>
                  <a:lnTo>
                    <a:pt x="5865" y="77457"/>
                  </a:lnTo>
                  <a:lnTo>
                    <a:pt x="0" y="106442"/>
                  </a:lnTo>
                  <a:lnTo>
                    <a:pt x="5865" y="135427"/>
                  </a:lnTo>
                  <a:lnTo>
                    <a:pt x="21853" y="159121"/>
                  </a:lnTo>
                  <a:lnTo>
                    <a:pt x="45547" y="175108"/>
                  </a:lnTo>
                  <a:lnTo>
                    <a:pt x="74533" y="180975"/>
                  </a:lnTo>
                  <a:lnTo>
                    <a:pt x="92972" y="178661"/>
                  </a:lnTo>
                  <a:lnTo>
                    <a:pt x="109728" y="172106"/>
                  </a:lnTo>
                  <a:lnTo>
                    <a:pt x="124233" y="161889"/>
                  </a:lnTo>
                  <a:lnTo>
                    <a:pt x="135921" y="148590"/>
                  </a:lnTo>
                  <a:lnTo>
                    <a:pt x="382143" y="148590"/>
                  </a:lnTo>
                  <a:lnTo>
                    <a:pt x="382143" y="147685"/>
                  </a:lnTo>
                  <a:lnTo>
                    <a:pt x="74533" y="147685"/>
                  </a:lnTo>
                  <a:lnTo>
                    <a:pt x="58479" y="144442"/>
                  </a:lnTo>
                  <a:lnTo>
                    <a:pt x="45352" y="135599"/>
                  </a:lnTo>
                  <a:lnTo>
                    <a:pt x="36493" y="122489"/>
                  </a:lnTo>
                  <a:lnTo>
                    <a:pt x="33242" y="106442"/>
                  </a:lnTo>
                  <a:lnTo>
                    <a:pt x="36493" y="90388"/>
                  </a:lnTo>
                  <a:lnTo>
                    <a:pt x="45352" y="77261"/>
                  </a:lnTo>
                  <a:lnTo>
                    <a:pt x="58479" y="68402"/>
                  </a:lnTo>
                  <a:lnTo>
                    <a:pt x="74533" y="65150"/>
                  </a:lnTo>
                  <a:lnTo>
                    <a:pt x="135919" y="65150"/>
                  </a:lnTo>
                  <a:lnTo>
                    <a:pt x="134244" y="61986"/>
                  </a:lnTo>
                  <a:lnTo>
                    <a:pt x="118159" y="46083"/>
                  </a:lnTo>
                  <a:lnTo>
                    <a:pt x="97859" y="35654"/>
                  </a:lnTo>
                  <a:lnTo>
                    <a:pt x="74533" y="31908"/>
                  </a:lnTo>
                  <a:close/>
                </a:path>
                <a:path w="609600" h="356235">
                  <a:moveTo>
                    <a:pt x="440150" y="110871"/>
                  </a:moveTo>
                  <a:lnTo>
                    <a:pt x="425576" y="110871"/>
                  </a:lnTo>
                  <a:lnTo>
                    <a:pt x="425576" y="180832"/>
                  </a:lnTo>
                  <a:lnTo>
                    <a:pt x="440150" y="180832"/>
                  </a:lnTo>
                  <a:lnTo>
                    <a:pt x="440150" y="110871"/>
                  </a:lnTo>
                  <a:close/>
                </a:path>
                <a:path w="609600" h="356235">
                  <a:moveTo>
                    <a:pt x="498919" y="110871"/>
                  </a:moveTo>
                  <a:lnTo>
                    <a:pt x="483584" y="110871"/>
                  </a:lnTo>
                  <a:lnTo>
                    <a:pt x="483584" y="180832"/>
                  </a:lnTo>
                  <a:lnTo>
                    <a:pt x="498919" y="180832"/>
                  </a:lnTo>
                  <a:lnTo>
                    <a:pt x="498919" y="110871"/>
                  </a:lnTo>
                  <a:close/>
                </a:path>
                <a:path w="609600" h="356235">
                  <a:moveTo>
                    <a:pt x="549864" y="110871"/>
                  </a:moveTo>
                  <a:lnTo>
                    <a:pt x="498919" y="110871"/>
                  </a:lnTo>
                  <a:lnTo>
                    <a:pt x="523548" y="121802"/>
                  </a:lnTo>
                  <a:lnTo>
                    <a:pt x="539369" y="145851"/>
                  </a:lnTo>
                  <a:lnTo>
                    <a:pt x="547811" y="169901"/>
                  </a:lnTo>
                  <a:lnTo>
                    <a:pt x="550307" y="180832"/>
                  </a:lnTo>
                  <a:lnTo>
                    <a:pt x="584851" y="180832"/>
                  </a:lnTo>
                  <a:lnTo>
                    <a:pt x="564595" y="131444"/>
                  </a:lnTo>
                  <a:lnTo>
                    <a:pt x="560512" y="123743"/>
                  </a:lnTo>
                  <a:lnTo>
                    <a:pt x="549864" y="110871"/>
                  </a:lnTo>
                  <a:close/>
                </a:path>
                <a:path w="609600" h="356235">
                  <a:moveTo>
                    <a:pt x="478059" y="82153"/>
                  </a:moveTo>
                  <a:lnTo>
                    <a:pt x="73723" y="82153"/>
                  </a:lnTo>
                  <a:lnTo>
                    <a:pt x="59960" y="86169"/>
                  </a:lnTo>
                  <a:lnTo>
                    <a:pt x="74533" y="124206"/>
                  </a:lnTo>
                  <a:lnTo>
                    <a:pt x="103585" y="135731"/>
                  </a:lnTo>
                  <a:lnTo>
                    <a:pt x="97487" y="140719"/>
                  </a:lnTo>
                  <a:lnTo>
                    <a:pt x="90502" y="144482"/>
                  </a:lnTo>
                  <a:lnTo>
                    <a:pt x="82795" y="146857"/>
                  </a:lnTo>
                  <a:lnTo>
                    <a:pt x="74533" y="147685"/>
                  </a:lnTo>
                  <a:lnTo>
                    <a:pt x="382143" y="147685"/>
                  </a:lnTo>
                  <a:lnTo>
                    <a:pt x="382143" y="110871"/>
                  </a:lnTo>
                  <a:lnTo>
                    <a:pt x="549864" y="110871"/>
                  </a:lnTo>
                  <a:lnTo>
                    <a:pt x="546496" y="106799"/>
                  </a:lnTo>
                  <a:lnTo>
                    <a:pt x="519896" y="89855"/>
                  </a:lnTo>
                  <a:lnTo>
                    <a:pt x="478059" y="82153"/>
                  </a:lnTo>
                  <a:close/>
                </a:path>
                <a:path w="609600" h="356235">
                  <a:moveTo>
                    <a:pt x="135919" y="65150"/>
                  </a:moveTo>
                  <a:lnTo>
                    <a:pt x="74533" y="65150"/>
                  </a:lnTo>
                  <a:lnTo>
                    <a:pt x="84447" y="66362"/>
                  </a:lnTo>
                  <a:lnTo>
                    <a:pt x="93488" y="69799"/>
                  </a:lnTo>
                  <a:lnTo>
                    <a:pt x="101373" y="75162"/>
                  </a:lnTo>
                  <a:lnTo>
                    <a:pt x="107823" y="82153"/>
                  </a:lnTo>
                  <a:lnTo>
                    <a:pt x="144923" y="82153"/>
                  </a:lnTo>
                  <a:lnTo>
                    <a:pt x="135919" y="65150"/>
                  </a:lnTo>
                  <a:close/>
                </a:path>
                <a:path w="609600" h="356235">
                  <a:moveTo>
                    <a:pt x="384048" y="36575"/>
                  </a:moveTo>
                  <a:lnTo>
                    <a:pt x="350758" y="36575"/>
                  </a:lnTo>
                  <a:lnTo>
                    <a:pt x="350758" y="82153"/>
                  </a:lnTo>
                  <a:lnTo>
                    <a:pt x="384048" y="82153"/>
                  </a:lnTo>
                  <a:lnTo>
                    <a:pt x="384048" y="36575"/>
                  </a:lnTo>
                  <a:close/>
                </a:path>
                <a:path w="609600" h="356235">
                  <a:moveTo>
                    <a:pt x="305296" y="0"/>
                  </a:moveTo>
                  <a:lnTo>
                    <a:pt x="146018" y="0"/>
                  </a:lnTo>
                  <a:lnTo>
                    <a:pt x="137391" y="1745"/>
                  </a:lnTo>
                  <a:lnTo>
                    <a:pt x="130353" y="6504"/>
                  </a:lnTo>
                  <a:lnTo>
                    <a:pt x="125610" y="13559"/>
                  </a:lnTo>
                  <a:lnTo>
                    <a:pt x="123873" y="22193"/>
                  </a:lnTo>
                  <a:lnTo>
                    <a:pt x="125611" y="30826"/>
                  </a:lnTo>
                  <a:lnTo>
                    <a:pt x="130353" y="37881"/>
                  </a:lnTo>
                  <a:lnTo>
                    <a:pt x="137392" y="42640"/>
                  </a:lnTo>
                  <a:lnTo>
                    <a:pt x="146018" y="44386"/>
                  </a:lnTo>
                  <a:lnTo>
                    <a:pt x="304816" y="44386"/>
                  </a:lnTo>
                  <a:lnTo>
                    <a:pt x="310781" y="41313"/>
                  </a:lnTo>
                  <a:lnTo>
                    <a:pt x="314849" y="36575"/>
                  </a:lnTo>
                  <a:lnTo>
                    <a:pt x="603976" y="36575"/>
                  </a:lnTo>
                  <a:lnTo>
                    <a:pt x="607854" y="30826"/>
                  </a:lnTo>
                  <a:lnTo>
                    <a:pt x="609600" y="22193"/>
                  </a:lnTo>
                  <a:lnTo>
                    <a:pt x="607854" y="13559"/>
                  </a:lnTo>
                  <a:lnTo>
                    <a:pt x="604683" y="8858"/>
                  </a:lnTo>
                  <a:lnTo>
                    <a:pt x="315706" y="8858"/>
                  </a:lnTo>
                  <a:lnTo>
                    <a:pt x="311656" y="3525"/>
                  </a:lnTo>
                  <a:lnTo>
                    <a:pt x="305296" y="0"/>
                  </a:lnTo>
                  <a:close/>
                </a:path>
                <a:path w="609600" h="356235">
                  <a:moveTo>
                    <a:pt x="603976" y="36575"/>
                  </a:moveTo>
                  <a:lnTo>
                    <a:pt x="418672" y="36575"/>
                  </a:lnTo>
                  <a:lnTo>
                    <a:pt x="422738" y="41313"/>
                  </a:lnTo>
                  <a:lnTo>
                    <a:pt x="428703" y="44386"/>
                  </a:lnTo>
                  <a:lnTo>
                    <a:pt x="587406" y="44386"/>
                  </a:lnTo>
                  <a:lnTo>
                    <a:pt x="596040" y="42640"/>
                  </a:lnTo>
                  <a:lnTo>
                    <a:pt x="603095" y="37881"/>
                  </a:lnTo>
                  <a:lnTo>
                    <a:pt x="603976" y="36575"/>
                  </a:lnTo>
                  <a:close/>
                </a:path>
                <a:path w="609600" h="356235">
                  <a:moveTo>
                    <a:pt x="587406" y="0"/>
                  </a:moveTo>
                  <a:lnTo>
                    <a:pt x="428223" y="0"/>
                  </a:lnTo>
                  <a:lnTo>
                    <a:pt x="421863" y="3525"/>
                  </a:lnTo>
                  <a:lnTo>
                    <a:pt x="417814" y="8858"/>
                  </a:lnTo>
                  <a:lnTo>
                    <a:pt x="604683" y="8858"/>
                  </a:lnTo>
                  <a:lnTo>
                    <a:pt x="603095" y="6504"/>
                  </a:lnTo>
                  <a:lnTo>
                    <a:pt x="596040" y="1745"/>
                  </a:lnTo>
                  <a:lnTo>
                    <a:pt x="587406" y="0"/>
                  </a:lnTo>
                  <a:close/>
                </a:path>
                <a:path w="609600" h="356235">
                  <a:moveTo>
                    <a:pt x="598417" y="298037"/>
                  </a:moveTo>
                  <a:lnTo>
                    <a:pt x="281931" y="298037"/>
                  </a:lnTo>
                  <a:lnTo>
                    <a:pt x="278845" y="301123"/>
                  </a:lnTo>
                  <a:lnTo>
                    <a:pt x="278845" y="352672"/>
                  </a:lnTo>
                  <a:lnTo>
                    <a:pt x="281931" y="355758"/>
                  </a:lnTo>
                  <a:lnTo>
                    <a:pt x="598417" y="355758"/>
                  </a:lnTo>
                  <a:lnTo>
                    <a:pt x="601503" y="352672"/>
                  </a:lnTo>
                  <a:lnTo>
                    <a:pt x="601503" y="301123"/>
                  </a:lnTo>
                  <a:lnTo>
                    <a:pt x="598417" y="298037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563604" y="1957580"/>
              <a:ext cx="609600" cy="267335"/>
            </a:xfrm>
            <a:custGeom>
              <a:avLst/>
              <a:gdLst/>
              <a:ahLst/>
              <a:cxnLst/>
              <a:rect l="l" t="t" r="r" b="b"/>
              <a:pathLst>
                <a:path w="609600" h="267335">
                  <a:moveTo>
                    <a:pt x="146018" y="0"/>
                  </a:moveTo>
                  <a:lnTo>
                    <a:pt x="137391" y="1745"/>
                  </a:lnTo>
                  <a:lnTo>
                    <a:pt x="130353" y="6504"/>
                  </a:lnTo>
                  <a:lnTo>
                    <a:pt x="125610" y="13559"/>
                  </a:lnTo>
                  <a:lnTo>
                    <a:pt x="123872" y="22193"/>
                  </a:lnTo>
                  <a:lnTo>
                    <a:pt x="125610" y="30826"/>
                  </a:lnTo>
                  <a:lnTo>
                    <a:pt x="130353" y="37881"/>
                  </a:lnTo>
                  <a:lnTo>
                    <a:pt x="137392" y="42640"/>
                  </a:lnTo>
                  <a:lnTo>
                    <a:pt x="146018" y="44386"/>
                  </a:lnTo>
                  <a:lnTo>
                    <a:pt x="298084" y="44386"/>
                  </a:lnTo>
                  <a:lnTo>
                    <a:pt x="304816" y="44386"/>
                  </a:lnTo>
                  <a:lnTo>
                    <a:pt x="310781" y="41312"/>
                  </a:lnTo>
                  <a:lnTo>
                    <a:pt x="314848" y="36576"/>
                  </a:lnTo>
                  <a:lnTo>
                    <a:pt x="350758" y="36576"/>
                  </a:lnTo>
                  <a:lnTo>
                    <a:pt x="350758" y="82153"/>
                  </a:lnTo>
                  <a:lnTo>
                    <a:pt x="144922" y="82153"/>
                  </a:lnTo>
                  <a:lnTo>
                    <a:pt x="134244" y="61986"/>
                  </a:lnTo>
                  <a:lnTo>
                    <a:pt x="118159" y="46083"/>
                  </a:lnTo>
                  <a:lnTo>
                    <a:pt x="97858" y="35654"/>
                  </a:lnTo>
                  <a:lnTo>
                    <a:pt x="74533" y="31908"/>
                  </a:lnTo>
                  <a:lnTo>
                    <a:pt x="45547" y="37774"/>
                  </a:lnTo>
                  <a:lnTo>
                    <a:pt x="21853" y="53762"/>
                  </a:lnTo>
                  <a:lnTo>
                    <a:pt x="5865" y="77456"/>
                  </a:lnTo>
                  <a:lnTo>
                    <a:pt x="0" y="106441"/>
                  </a:lnTo>
                  <a:lnTo>
                    <a:pt x="5865" y="135427"/>
                  </a:lnTo>
                  <a:lnTo>
                    <a:pt x="21853" y="159121"/>
                  </a:lnTo>
                  <a:lnTo>
                    <a:pt x="45547" y="175108"/>
                  </a:lnTo>
                  <a:lnTo>
                    <a:pt x="74533" y="180975"/>
                  </a:lnTo>
                  <a:lnTo>
                    <a:pt x="92972" y="178661"/>
                  </a:lnTo>
                  <a:lnTo>
                    <a:pt x="109728" y="172106"/>
                  </a:lnTo>
                  <a:lnTo>
                    <a:pt x="124233" y="161889"/>
                  </a:lnTo>
                  <a:lnTo>
                    <a:pt x="135921" y="148590"/>
                  </a:lnTo>
                  <a:lnTo>
                    <a:pt x="257698" y="196977"/>
                  </a:lnTo>
                  <a:lnTo>
                    <a:pt x="259441" y="198693"/>
                  </a:lnTo>
                  <a:lnTo>
                    <a:pt x="263456" y="204046"/>
                  </a:lnTo>
                  <a:lnTo>
                    <a:pt x="267926" y="213342"/>
                  </a:lnTo>
                  <a:lnTo>
                    <a:pt x="271033" y="226885"/>
                  </a:lnTo>
                  <a:lnTo>
                    <a:pt x="273106" y="233203"/>
                  </a:lnTo>
                  <a:lnTo>
                    <a:pt x="280336" y="247102"/>
                  </a:lnTo>
                  <a:lnTo>
                    <a:pt x="294237" y="261001"/>
                  </a:lnTo>
                  <a:lnTo>
                    <a:pt x="316325" y="267319"/>
                  </a:lnTo>
                  <a:lnTo>
                    <a:pt x="559974" y="267319"/>
                  </a:lnTo>
                  <a:lnTo>
                    <a:pt x="568882" y="266400"/>
                  </a:lnTo>
                  <a:lnTo>
                    <a:pt x="586741" y="259952"/>
                  </a:lnTo>
                  <a:lnTo>
                    <a:pt x="600253" y="242435"/>
                  </a:lnTo>
                  <a:lnTo>
                    <a:pt x="596122" y="208311"/>
                  </a:lnTo>
                  <a:lnTo>
                    <a:pt x="564594" y="131445"/>
                  </a:lnTo>
                  <a:lnTo>
                    <a:pt x="519896" y="89855"/>
                  </a:lnTo>
                  <a:lnTo>
                    <a:pt x="478059" y="82153"/>
                  </a:lnTo>
                  <a:lnTo>
                    <a:pt x="384048" y="82153"/>
                  </a:lnTo>
                  <a:lnTo>
                    <a:pt x="384048" y="36576"/>
                  </a:lnTo>
                  <a:lnTo>
                    <a:pt x="418671" y="36576"/>
                  </a:lnTo>
                  <a:lnTo>
                    <a:pt x="422738" y="41312"/>
                  </a:lnTo>
                  <a:lnTo>
                    <a:pt x="428703" y="44386"/>
                  </a:lnTo>
                  <a:lnTo>
                    <a:pt x="435435" y="44386"/>
                  </a:lnTo>
                  <a:lnTo>
                    <a:pt x="587406" y="44386"/>
                  </a:lnTo>
                  <a:lnTo>
                    <a:pt x="596040" y="42640"/>
                  </a:lnTo>
                  <a:lnTo>
                    <a:pt x="603095" y="37881"/>
                  </a:lnTo>
                  <a:lnTo>
                    <a:pt x="607854" y="30826"/>
                  </a:lnTo>
                  <a:lnTo>
                    <a:pt x="609600" y="22193"/>
                  </a:lnTo>
                  <a:lnTo>
                    <a:pt x="607854" y="13559"/>
                  </a:lnTo>
                  <a:lnTo>
                    <a:pt x="603095" y="6504"/>
                  </a:lnTo>
                  <a:lnTo>
                    <a:pt x="596040" y="1745"/>
                  </a:lnTo>
                  <a:lnTo>
                    <a:pt x="587406" y="0"/>
                  </a:lnTo>
                  <a:lnTo>
                    <a:pt x="435435" y="0"/>
                  </a:lnTo>
                  <a:lnTo>
                    <a:pt x="428223" y="0"/>
                  </a:lnTo>
                  <a:lnTo>
                    <a:pt x="421863" y="3525"/>
                  </a:lnTo>
                  <a:lnTo>
                    <a:pt x="417814" y="8858"/>
                  </a:lnTo>
                  <a:lnTo>
                    <a:pt x="315706" y="8858"/>
                  </a:lnTo>
                  <a:lnTo>
                    <a:pt x="311656" y="3525"/>
                  </a:lnTo>
                  <a:lnTo>
                    <a:pt x="305296" y="0"/>
                  </a:lnTo>
                  <a:lnTo>
                    <a:pt x="298084" y="0"/>
                  </a:lnTo>
                  <a:lnTo>
                    <a:pt x="146018" y="0"/>
                  </a:lnTo>
                  <a:close/>
                </a:path>
              </a:pathLst>
            </a:custGeom>
            <a:ln w="9525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92084" y="2017969"/>
              <a:ext cx="84105" cy="9205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40985" y="2063689"/>
              <a:ext cx="177688" cy="7948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842448" y="2255617"/>
              <a:ext cx="323215" cy="57785"/>
            </a:xfrm>
            <a:custGeom>
              <a:avLst/>
              <a:gdLst/>
              <a:ahLst/>
              <a:cxnLst/>
              <a:rect l="l" t="t" r="r" b="b"/>
              <a:pathLst>
                <a:path w="323214" h="57785">
                  <a:moveTo>
                    <a:pt x="6857" y="0"/>
                  </a:moveTo>
                  <a:lnTo>
                    <a:pt x="3086" y="0"/>
                  </a:lnTo>
                  <a:lnTo>
                    <a:pt x="0" y="3086"/>
                  </a:lnTo>
                  <a:lnTo>
                    <a:pt x="0" y="6857"/>
                  </a:lnTo>
                  <a:lnTo>
                    <a:pt x="0" y="50863"/>
                  </a:lnTo>
                  <a:lnTo>
                    <a:pt x="0" y="54635"/>
                  </a:lnTo>
                  <a:lnTo>
                    <a:pt x="3086" y="57721"/>
                  </a:lnTo>
                  <a:lnTo>
                    <a:pt x="6857" y="57721"/>
                  </a:lnTo>
                  <a:lnTo>
                    <a:pt x="315801" y="57721"/>
                  </a:lnTo>
                  <a:lnTo>
                    <a:pt x="319573" y="57721"/>
                  </a:lnTo>
                  <a:lnTo>
                    <a:pt x="322659" y="54635"/>
                  </a:lnTo>
                  <a:lnTo>
                    <a:pt x="322659" y="50863"/>
                  </a:lnTo>
                  <a:lnTo>
                    <a:pt x="322659" y="6857"/>
                  </a:lnTo>
                  <a:lnTo>
                    <a:pt x="322659" y="3086"/>
                  </a:lnTo>
                  <a:lnTo>
                    <a:pt x="319573" y="0"/>
                  </a:lnTo>
                  <a:lnTo>
                    <a:pt x="315801" y="0"/>
                  </a:lnTo>
                  <a:lnTo>
                    <a:pt x="6857" y="0"/>
                  </a:lnTo>
                  <a:close/>
                </a:path>
              </a:pathLst>
            </a:custGeom>
            <a:ln w="9525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561657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Combining</a:t>
            </a:r>
            <a:r>
              <a:rPr dirty="0" spc="20"/>
              <a:t> </a:t>
            </a:r>
            <a:r>
              <a:rPr dirty="0" spc="-10"/>
              <a:t>linear</a:t>
            </a:r>
            <a:r>
              <a:rPr dirty="0" spc="25"/>
              <a:t> </a:t>
            </a:r>
            <a:r>
              <a:rPr dirty="0" spc="-5"/>
              <a:t>transformations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727450" y="217805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787650" y="217805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-1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099050" y="217805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4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3625980" y="2297851"/>
            <a:ext cx="749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57420" y="2301139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58413" y="1545643"/>
            <a:ext cx="3714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 MT"/>
                <a:cs typeface="Arial MT"/>
              </a:rPr>
              <a:t>F</a:t>
            </a:r>
            <a:r>
              <a:rPr dirty="0" sz="1400">
                <a:latin typeface="Arial MT"/>
                <a:cs typeface="Arial MT"/>
              </a:rPr>
              <a:t>irst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074374" y="1819541"/>
            <a:ext cx="121920" cy="330835"/>
            <a:chOff x="4074374" y="1819541"/>
            <a:chExt cx="121920" cy="330835"/>
          </a:xfrm>
        </p:grpSpPr>
        <p:sp>
          <p:nvSpPr>
            <p:cNvPr id="10" name="object 10"/>
            <p:cNvSpPr/>
            <p:nvPr/>
          </p:nvSpPr>
          <p:spPr>
            <a:xfrm>
              <a:off x="4135334" y="1819541"/>
              <a:ext cx="0" cy="221615"/>
            </a:xfrm>
            <a:custGeom>
              <a:avLst/>
              <a:gdLst/>
              <a:ahLst/>
              <a:cxnLst/>
              <a:rect l="l" t="t" r="r" b="b"/>
              <a:pathLst>
                <a:path w="0" h="221614">
                  <a:moveTo>
                    <a:pt x="0" y="0"/>
                  </a:moveTo>
                  <a:lnTo>
                    <a:pt x="0" y="221229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074374" y="2028070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121920" y="0"/>
                  </a:moveTo>
                  <a:lnTo>
                    <a:pt x="0" y="0"/>
                  </a:lnTo>
                  <a:lnTo>
                    <a:pt x="60960" y="121920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2897675" y="1545643"/>
            <a:ext cx="6286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Second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142341" y="1819541"/>
            <a:ext cx="121920" cy="330835"/>
            <a:chOff x="3142341" y="1819541"/>
            <a:chExt cx="121920" cy="330835"/>
          </a:xfrm>
        </p:grpSpPr>
        <p:sp>
          <p:nvSpPr>
            <p:cNvPr id="14" name="object 14"/>
            <p:cNvSpPr/>
            <p:nvPr/>
          </p:nvSpPr>
          <p:spPr>
            <a:xfrm>
              <a:off x="3203301" y="1819541"/>
              <a:ext cx="0" cy="221615"/>
            </a:xfrm>
            <a:custGeom>
              <a:avLst/>
              <a:gdLst/>
              <a:ahLst/>
              <a:cxnLst/>
              <a:rect l="l" t="t" r="r" b="b"/>
              <a:pathLst>
                <a:path w="0" h="221614">
                  <a:moveTo>
                    <a:pt x="0" y="0"/>
                  </a:moveTo>
                  <a:lnTo>
                    <a:pt x="0" y="221229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142341" y="2028070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121919" y="0"/>
                  </a:moveTo>
                  <a:lnTo>
                    <a:pt x="0" y="0"/>
                  </a:lnTo>
                  <a:lnTo>
                    <a:pt x="60959" y="121920"/>
                  </a:lnTo>
                  <a:lnTo>
                    <a:pt x="121919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337121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Multiplying </a:t>
            </a:r>
            <a:r>
              <a:rPr dirty="0" spc="-5"/>
              <a:t>matrices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073650" y="1530350"/>
          <a:ext cx="2768600" cy="1860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4775"/>
                <a:gridCol w="1374775"/>
              </a:tblGrid>
              <a:tr h="9239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9239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744720" y="2326539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99382" y="2221247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99382" y="2483323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>
                <a:latin typeface="Arial MT"/>
                <a:cs typeface="Arial MT"/>
              </a:rPr>
              <a:t>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5980" y="2297851"/>
            <a:ext cx="749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35808" y="2221247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780">
                <a:latin typeface="Arial MT"/>
                <a:cs typeface="Arial MT"/>
              </a:rPr>
              <a:t>2</a:t>
            </a: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01403" y="2221247"/>
            <a:ext cx="15811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>
                <a:latin typeface="Arial MT"/>
                <a:cs typeface="Arial MT"/>
              </a:rPr>
              <a:t>-</a:t>
            </a:r>
            <a:r>
              <a:rPr dirty="0" sz="1400" spc="-1245">
                <a:latin typeface="Arial MT"/>
                <a:cs typeface="Arial MT"/>
              </a:rPr>
              <a:t>1</a:t>
            </a:r>
            <a:r>
              <a:rPr dirty="0" sz="1400">
                <a:latin typeface="Arial MT"/>
                <a:cs typeface="Arial MT"/>
              </a:rPr>
              <a:t>-1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97833" y="2221247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780">
                <a:latin typeface="Arial MT"/>
                <a:cs typeface="Arial MT"/>
              </a:rPr>
              <a:t>5</a:t>
            </a:r>
            <a:r>
              <a:rPr dirty="0" sz="1400">
                <a:latin typeface="Arial MT"/>
                <a:cs typeface="Arial MT"/>
              </a:rPr>
              <a:t>5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97833" y="2483323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780">
                <a:latin typeface="Arial MT"/>
                <a:cs typeface="Arial MT"/>
              </a:rPr>
              <a:t>0</a:t>
            </a: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16933" y="2221247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16933" y="2483323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>
                <a:latin typeface="Arial MT"/>
                <a:cs typeface="Arial MT"/>
              </a:rPr>
              <a:t>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35808" y="2489673"/>
            <a:ext cx="9906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35"/>
              </a:lnSpc>
            </a:pPr>
            <a:r>
              <a:rPr dirty="0" baseline="3968" sz="2100" spc="-1170">
                <a:latin typeface="Arial MT"/>
                <a:cs typeface="Arial MT"/>
              </a:rPr>
              <a:t>0</a:t>
            </a: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331007" y="2489673"/>
            <a:ext cx="9906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35"/>
              </a:lnSpc>
            </a:pPr>
            <a:r>
              <a:rPr dirty="0" baseline="3968" sz="2100" spc="-1170">
                <a:latin typeface="Arial MT"/>
                <a:cs typeface="Arial MT"/>
              </a:rPr>
              <a:t>2</a:t>
            </a: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2768600" y="2171700"/>
          <a:ext cx="841375" cy="5734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79400"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38100">
                      <a:solidFill>
                        <a:srgbClr val="1A1A1A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-1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1A1A1A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4668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3733800" y="2171700"/>
          <a:ext cx="865505" cy="562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3860"/>
                <a:gridCol w="410209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1A1A1A"/>
                      </a:solidFill>
                      <a:prstDash val="solid"/>
                    </a:lnL>
                    <a:lnR w="38100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38100">
                      <a:solidFill>
                        <a:srgbClr val="1A1A1A"/>
                      </a:solidFill>
                      <a:prstDash val="solid"/>
                    </a:lnL>
                    <a:lnR w="38100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28575">
                      <a:solidFill>
                        <a:srgbClr val="1A1A1A"/>
                      </a:solidFill>
                      <a:prstDash val="solid"/>
                    </a:lnL>
                    <a:lnR w="381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4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38100">
                      <a:solidFill>
                        <a:srgbClr val="1A1A1A"/>
                      </a:solidFill>
                      <a:prstDash val="solid"/>
                    </a:lnL>
                    <a:lnR w="38100">
                      <a:solidFill>
                        <a:srgbClr val="1A1A1A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337121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Multiplying </a:t>
            </a:r>
            <a:r>
              <a:rPr dirty="0" spc="-5"/>
              <a:t>matrices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768600" y="2159000"/>
          <a:ext cx="841375" cy="562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-1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4668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5073650" y="1530350"/>
            <a:ext cx="2762250" cy="1860550"/>
            <a:chOff x="5073650" y="1530350"/>
            <a:chExt cx="2762250" cy="1860550"/>
          </a:xfrm>
        </p:grpSpPr>
        <p:sp>
          <p:nvSpPr>
            <p:cNvPr id="5" name="object 5"/>
            <p:cNvSpPr/>
            <p:nvPr/>
          </p:nvSpPr>
          <p:spPr>
            <a:xfrm>
              <a:off x="5080000" y="1536699"/>
              <a:ext cx="2749550" cy="1847850"/>
            </a:xfrm>
            <a:custGeom>
              <a:avLst/>
              <a:gdLst/>
              <a:ahLst/>
              <a:cxnLst/>
              <a:rect l="l" t="t" r="r" b="b"/>
              <a:pathLst>
                <a:path w="2749550" h="1847850">
                  <a:moveTo>
                    <a:pt x="2749219" y="0"/>
                  </a:moveTo>
                  <a:lnTo>
                    <a:pt x="1374609" y="0"/>
                  </a:lnTo>
                  <a:lnTo>
                    <a:pt x="0" y="0"/>
                  </a:lnTo>
                  <a:lnTo>
                    <a:pt x="0" y="923925"/>
                  </a:lnTo>
                  <a:lnTo>
                    <a:pt x="0" y="1847837"/>
                  </a:lnTo>
                  <a:lnTo>
                    <a:pt x="1374609" y="1847837"/>
                  </a:lnTo>
                  <a:lnTo>
                    <a:pt x="2749219" y="1847837"/>
                  </a:lnTo>
                  <a:lnTo>
                    <a:pt x="2749219" y="923925"/>
                  </a:lnTo>
                  <a:lnTo>
                    <a:pt x="2749219" y="0"/>
                  </a:lnTo>
                  <a:close/>
                </a:path>
              </a:pathLst>
            </a:custGeom>
            <a:solidFill>
              <a:srgbClr val="A1C2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073650" y="1530350"/>
              <a:ext cx="2762250" cy="1860550"/>
            </a:xfrm>
            <a:custGeom>
              <a:avLst/>
              <a:gdLst/>
              <a:ahLst/>
              <a:cxnLst/>
              <a:rect l="l" t="t" r="r" b="b"/>
              <a:pathLst>
                <a:path w="2762250" h="1860550">
                  <a:moveTo>
                    <a:pt x="1380961" y="0"/>
                  </a:moveTo>
                  <a:lnTo>
                    <a:pt x="1380961" y="1860530"/>
                  </a:lnTo>
                </a:path>
                <a:path w="2762250" h="1860550">
                  <a:moveTo>
                    <a:pt x="0" y="930265"/>
                  </a:moveTo>
                  <a:lnTo>
                    <a:pt x="2761921" y="930265"/>
                  </a:lnTo>
                </a:path>
                <a:path w="2762250" h="1860550">
                  <a:moveTo>
                    <a:pt x="6350" y="0"/>
                  </a:moveTo>
                  <a:lnTo>
                    <a:pt x="6350" y="1860530"/>
                  </a:lnTo>
                </a:path>
                <a:path w="2762250" h="1860550">
                  <a:moveTo>
                    <a:pt x="2755571" y="0"/>
                  </a:moveTo>
                  <a:lnTo>
                    <a:pt x="2755571" y="1860530"/>
                  </a:lnTo>
                </a:path>
                <a:path w="2762250" h="1860550">
                  <a:moveTo>
                    <a:pt x="0" y="6350"/>
                  </a:moveTo>
                  <a:lnTo>
                    <a:pt x="2761921" y="6350"/>
                  </a:lnTo>
                </a:path>
                <a:path w="2762250" h="1860550">
                  <a:moveTo>
                    <a:pt x="0" y="1854180"/>
                  </a:moveTo>
                  <a:lnTo>
                    <a:pt x="2761921" y="185418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733800" y="2159000"/>
          <a:ext cx="841375" cy="562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1A1A1A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1A1A1A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28575">
                      <a:solidFill>
                        <a:srgbClr val="1A1A1A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28575">
                      <a:solidFill>
                        <a:srgbClr val="1A1A1A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3625980" y="2285151"/>
            <a:ext cx="749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44720" y="2326539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5130800" y="1752600"/>
          <a:ext cx="1278255" cy="562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36245"/>
                <a:gridCol w="401320"/>
              </a:tblGrid>
              <a:tr h="13970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28575">
                      <a:solidFill>
                        <a:srgbClr val="1A1A1A"/>
                      </a:solidFill>
                      <a:prstDash val="solid"/>
                    </a:lnR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1A1A1A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28726">
                <a:tc rowSpan="2"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-1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9685">
                    <a:lnL w="28575">
                      <a:solidFill>
                        <a:srgbClr val="1A1A1A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39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9685">
                    <a:lnL w="28575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968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28575">
                      <a:solidFill>
                        <a:srgbClr val="1A1A1A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28726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solidFill>
                      <a:srgbClr val="A1C2F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28575">
                      <a:solidFill>
                        <a:srgbClr val="1A1A1A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6515100" y="1765300"/>
          <a:ext cx="1278255" cy="562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36245"/>
                <a:gridCol w="401320"/>
              </a:tblGrid>
              <a:tr h="12700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28575">
                      <a:solidFill>
                        <a:srgbClr val="1A1A1A"/>
                      </a:solidFill>
                      <a:prstDash val="solid"/>
                    </a:lnR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1A1A1A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41426">
                <a:tc rowSpan="2"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-1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9685">
                    <a:lnL w="28575">
                      <a:solidFill>
                        <a:srgbClr val="1A1A1A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270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9685">
                    <a:lnL w="28575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968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28575">
                      <a:solidFill>
                        <a:srgbClr val="1A1A1A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41426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solidFill>
                      <a:srgbClr val="A1C2F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28575">
                      <a:solidFill>
                        <a:srgbClr val="1A1A1A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5130800" y="2641600"/>
          <a:ext cx="1278255" cy="562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36245"/>
                <a:gridCol w="401320"/>
              </a:tblGrid>
              <a:tr h="13970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28575">
                      <a:solidFill>
                        <a:srgbClr val="1A1A1A"/>
                      </a:solidFill>
                      <a:prstDash val="solid"/>
                    </a:lnR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1A1A1A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28726">
                <a:tc rowSpan="2"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marR="3365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9685">
                    <a:lnL w="28575">
                      <a:solidFill>
                        <a:srgbClr val="1A1A1A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39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9685">
                    <a:lnL w="28575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968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28575">
                      <a:solidFill>
                        <a:srgbClr val="1A1A1A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28726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solidFill>
                      <a:srgbClr val="A1C2F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28575">
                      <a:solidFill>
                        <a:srgbClr val="1A1A1A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6515100" y="2654300"/>
          <a:ext cx="1278255" cy="562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36245"/>
                <a:gridCol w="401320"/>
              </a:tblGrid>
              <a:tr h="12700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28575">
                      <a:solidFill>
                        <a:srgbClr val="1A1A1A"/>
                      </a:solidFill>
                      <a:prstDash val="solid"/>
                    </a:lnR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1A1A1A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41426">
                <a:tc rowSpan="2"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marR="3365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9685">
                    <a:lnL w="28575">
                      <a:solidFill>
                        <a:srgbClr val="1A1A1A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270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9685">
                    <a:lnL w="28575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968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28575">
                      <a:solidFill>
                        <a:srgbClr val="1A1A1A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41426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solidFill>
                      <a:srgbClr val="A1C2F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28575">
                      <a:solidFill>
                        <a:srgbClr val="1A1A1A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337121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Multiplying </a:t>
            </a:r>
            <a:r>
              <a:rPr dirty="0" spc="-5"/>
              <a:t>matrices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768600" y="2159000"/>
          <a:ext cx="841375" cy="562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-1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4668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5067300" y="1524000"/>
            <a:ext cx="2774950" cy="1873250"/>
            <a:chOff x="5067300" y="1524000"/>
            <a:chExt cx="2774950" cy="1873250"/>
          </a:xfrm>
        </p:grpSpPr>
        <p:sp>
          <p:nvSpPr>
            <p:cNvPr id="5" name="object 5"/>
            <p:cNvSpPr/>
            <p:nvPr/>
          </p:nvSpPr>
          <p:spPr>
            <a:xfrm>
              <a:off x="5080000" y="1536699"/>
              <a:ext cx="2749550" cy="1847850"/>
            </a:xfrm>
            <a:custGeom>
              <a:avLst/>
              <a:gdLst/>
              <a:ahLst/>
              <a:cxnLst/>
              <a:rect l="l" t="t" r="r" b="b"/>
              <a:pathLst>
                <a:path w="2749550" h="1847850">
                  <a:moveTo>
                    <a:pt x="2749219" y="0"/>
                  </a:moveTo>
                  <a:lnTo>
                    <a:pt x="1374609" y="0"/>
                  </a:lnTo>
                  <a:lnTo>
                    <a:pt x="1374609" y="923925"/>
                  </a:lnTo>
                  <a:lnTo>
                    <a:pt x="0" y="923925"/>
                  </a:lnTo>
                  <a:lnTo>
                    <a:pt x="0" y="1847837"/>
                  </a:lnTo>
                  <a:lnTo>
                    <a:pt x="1374609" y="1847837"/>
                  </a:lnTo>
                  <a:lnTo>
                    <a:pt x="2749219" y="1847837"/>
                  </a:lnTo>
                  <a:lnTo>
                    <a:pt x="2749219" y="923925"/>
                  </a:lnTo>
                  <a:lnTo>
                    <a:pt x="2749219" y="0"/>
                  </a:lnTo>
                  <a:close/>
                </a:path>
              </a:pathLst>
            </a:custGeom>
            <a:solidFill>
              <a:srgbClr val="A1C2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073650" y="1530350"/>
              <a:ext cx="2762250" cy="1860550"/>
            </a:xfrm>
            <a:custGeom>
              <a:avLst/>
              <a:gdLst/>
              <a:ahLst/>
              <a:cxnLst/>
              <a:rect l="l" t="t" r="r" b="b"/>
              <a:pathLst>
                <a:path w="2762250" h="1860550">
                  <a:moveTo>
                    <a:pt x="1380961" y="0"/>
                  </a:moveTo>
                  <a:lnTo>
                    <a:pt x="1380961" y="1860530"/>
                  </a:lnTo>
                </a:path>
                <a:path w="2762250" h="1860550">
                  <a:moveTo>
                    <a:pt x="0" y="930265"/>
                  </a:moveTo>
                  <a:lnTo>
                    <a:pt x="2761921" y="930265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080000" y="2447914"/>
              <a:ext cx="0" cy="942975"/>
            </a:xfrm>
            <a:custGeom>
              <a:avLst/>
              <a:gdLst/>
              <a:ahLst/>
              <a:cxnLst/>
              <a:rect l="l" t="t" r="r" b="b"/>
              <a:pathLst>
                <a:path w="0" h="942975">
                  <a:moveTo>
                    <a:pt x="0" y="0"/>
                  </a:moveTo>
                  <a:lnTo>
                    <a:pt x="0" y="942966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829221" y="1530350"/>
              <a:ext cx="0" cy="1860550"/>
            </a:xfrm>
            <a:custGeom>
              <a:avLst/>
              <a:gdLst/>
              <a:ahLst/>
              <a:cxnLst/>
              <a:rect l="l" t="t" r="r" b="b"/>
              <a:pathLst>
                <a:path w="0" h="1860550">
                  <a:moveTo>
                    <a:pt x="0" y="0"/>
                  </a:moveTo>
                  <a:lnTo>
                    <a:pt x="0" y="186053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441911" y="1536700"/>
              <a:ext cx="1393825" cy="0"/>
            </a:xfrm>
            <a:custGeom>
              <a:avLst/>
              <a:gdLst/>
              <a:ahLst/>
              <a:cxnLst/>
              <a:rect l="l" t="t" r="r" b="b"/>
              <a:pathLst>
                <a:path w="1393825" h="0">
                  <a:moveTo>
                    <a:pt x="0" y="0"/>
                  </a:moveTo>
                  <a:lnTo>
                    <a:pt x="1393659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073650" y="3384531"/>
              <a:ext cx="2762250" cy="0"/>
            </a:xfrm>
            <a:custGeom>
              <a:avLst/>
              <a:gdLst/>
              <a:ahLst/>
              <a:cxnLst/>
              <a:rect l="l" t="t" r="r" b="b"/>
              <a:pathLst>
                <a:path w="2762250" h="0">
                  <a:moveTo>
                    <a:pt x="0" y="0"/>
                  </a:moveTo>
                  <a:lnTo>
                    <a:pt x="2761921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3733800" y="2159000"/>
          <a:ext cx="841375" cy="562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1A1A1A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1A1A1A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28575">
                      <a:solidFill>
                        <a:srgbClr val="1A1A1A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28575">
                      <a:solidFill>
                        <a:srgbClr val="1A1A1A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3625980" y="2285151"/>
            <a:ext cx="749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44720" y="2326539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98008" y="1802147"/>
            <a:ext cx="934085" cy="4610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>
              <a:lnSpc>
                <a:spcPts val="1255"/>
              </a:lnSpc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  <a:p>
            <a:pPr>
              <a:lnSpc>
                <a:spcPts val="1390"/>
              </a:lnSpc>
              <a:tabLst>
                <a:tab pos="365125" algn="l"/>
                <a:tab pos="834390" algn="l"/>
              </a:tabLst>
            </a:pPr>
            <a:r>
              <a:rPr dirty="0" sz="1400">
                <a:latin typeface="Arial MT"/>
                <a:cs typeface="Arial MT"/>
              </a:rPr>
              <a:t>2	-1	</a:t>
            </a:r>
            <a:r>
              <a:rPr dirty="0" baseline="-37698" sz="2100">
                <a:latin typeface="Arial MT"/>
                <a:cs typeface="Arial MT"/>
              </a:rPr>
              <a:t>1</a:t>
            </a:r>
            <a:endParaRPr baseline="-37698" sz="2100">
              <a:latin typeface="Arial MT"/>
              <a:cs typeface="Arial MT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6515100" y="1765300"/>
          <a:ext cx="1278255" cy="562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36245"/>
                <a:gridCol w="401320"/>
              </a:tblGrid>
              <a:tr h="12700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28575">
                      <a:solidFill>
                        <a:srgbClr val="1A1A1A"/>
                      </a:solidFill>
                      <a:prstDash val="solid"/>
                    </a:lnR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1A1A1A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41426">
                <a:tc rowSpan="2"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-1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9685">
                    <a:lnL w="28575">
                      <a:solidFill>
                        <a:srgbClr val="1A1A1A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270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9685">
                    <a:lnL w="28575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968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28575">
                      <a:solidFill>
                        <a:srgbClr val="1A1A1A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41426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solidFill>
                      <a:srgbClr val="A1C2F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28575">
                      <a:solidFill>
                        <a:srgbClr val="1A1A1A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5130800" y="2641600"/>
          <a:ext cx="1278255" cy="562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36245"/>
                <a:gridCol w="401320"/>
              </a:tblGrid>
              <a:tr h="13970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28575">
                      <a:solidFill>
                        <a:srgbClr val="1A1A1A"/>
                      </a:solidFill>
                      <a:prstDash val="solid"/>
                    </a:lnR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1A1A1A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28726">
                <a:tc rowSpan="2"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marR="3365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9685">
                    <a:lnL w="28575">
                      <a:solidFill>
                        <a:srgbClr val="1A1A1A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39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9685">
                    <a:lnL w="28575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968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28575">
                      <a:solidFill>
                        <a:srgbClr val="1A1A1A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28726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solidFill>
                      <a:srgbClr val="A1C2F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28575">
                      <a:solidFill>
                        <a:srgbClr val="1A1A1A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6515100" y="2654300"/>
          <a:ext cx="1278255" cy="562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36245"/>
                <a:gridCol w="401320"/>
              </a:tblGrid>
              <a:tr h="12700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28575">
                      <a:solidFill>
                        <a:srgbClr val="1A1A1A"/>
                      </a:solidFill>
                      <a:prstDash val="solid"/>
                    </a:lnR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1A1A1A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41426">
                <a:tc rowSpan="2"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marR="3365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9685">
                    <a:lnL w="28575">
                      <a:solidFill>
                        <a:srgbClr val="1A1A1A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270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9685">
                    <a:lnL w="28575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968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28575">
                      <a:solidFill>
                        <a:srgbClr val="1A1A1A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41426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solidFill>
                      <a:srgbClr val="A1C2F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28575">
                      <a:solidFill>
                        <a:srgbClr val="1A1A1A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</a:tbl>
          </a:graphicData>
        </a:graphic>
      </p:graphicFrame>
      <p:sp>
        <p:nvSpPr>
          <p:cNvPr id="18" name="object 18"/>
          <p:cNvSpPr txBox="1"/>
          <p:nvPr/>
        </p:nvSpPr>
        <p:spPr>
          <a:xfrm>
            <a:off x="5080000" y="1536700"/>
            <a:ext cx="1362075" cy="911225"/>
          </a:xfrm>
          <a:prstGeom prst="rect">
            <a:avLst/>
          </a:prstGeom>
          <a:solidFill>
            <a:srgbClr val="A1C2FA"/>
          </a:solidFill>
        </p:spPr>
        <p:txBody>
          <a:bodyPr wrap="square" lIns="0" tIns="148590" rIns="0" bIns="0" rtlCol="0" vert="horz">
            <a:spAutoFit/>
          </a:bodyPr>
          <a:lstStyle/>
          <a:p>
            <a:pPr algn="ctr" marR="5080">
              <a:lnSpc>
                <a:spcPct val="100000"/>
              </a:lnSpc>
              <a:spcBef>
                <a:spcPts val="1170"/>
              </a:spcBef>
            </a:pPr>
            <a:r>
              <a:rPr dirty="0" sz="3600">
                <a:latin typeface="Arial MT"/>
                <a:cs typeface="Arial MT"/>
              </a:rPr>
              <a:t>5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060950" y="1517650"/>
            <a:ext cx="1387475" cy="936625"/>
            <a:chOff x="5060950" y="1517650"/>
            <a:chExt cx="1387475" cy="936625"/>
          </a:xfrm>
        </p:grpSpPr>
        <p:sp>
          <p:nvSpPr>
            <p:cNvPr id="20" name="object 20"/>
            <p:cNvSpPr/>
            <p:nvPr/>
          </p:nvSpPr>
          <p:spPr>
            <a:xfrm>
              <a:off x="5067300" y="1517650"/>
              <a:ext cx="1374775" cy="936625"/>
            </a:xfrm>
            <a:custGeom>
              <a:avLst/>
              <a:gdLst/>
              <a:ahLst/>
              <a:cxnLst/>
              <a:rect l="l" t="t" r="r" b="b"/>
              <a:pathLst>
                <a:path w="1374775" h="936625">
                  <a:moveTo>
                    <a:pt x="0" y="0"/>
                  </a:moveTo>
                  <a:lnTo>
                    <a:pt x="0" y="936615"/>
                  </a:lnTo>
                </a:path>
                <a:path w="1374775" h="936625">
                  <a:moveTo>
                    <a:pt x="1374611" y="0"/>
                  </a:moveTo>
                  <a:lnTo>
                    <a:pt x="1374611" y="936615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060950" y="1517650"/>
              <a:ext cx="1387475" cy="12700"/>
            </a:xfrm>
            <a:custGeom>
              <a:avLst/>
              <a:gdLst/>
              <a:ahLst/>
              <a:cxnLst/>
              <a:rect l="l" t="t" r="r" b="b"/>
              <a:pathLst>
                <a:path w="1387475" h="12700">
                  <a:moveTo>
                    <a:pt x="0" y="0"/>
                  </a:moveTo>
                  <a:lnTo>
                    <a:pt x="1387311" y="0"/>
                  </a:lnTo>
                  <a:lnTo>
                    <a:pt x="1387311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060950" y="2447915"/>
              <a:ext cx="1387475" cy="0"/>
            </a:xfrm>
            <a:custGeom>
              <a:avLst/>
              <a:gdLst/>
              <a:ahLst/>
              <a:cxnLst/>
              <a:rect l="l" t="t" r="r" b="b"/>
              <a:pathLst>
                <a:path w="1387475" h="0">
                  <a:moveTo>
                    <a:pt x="0" y="0"/>
                  </a:moveTo>
                  <a:lnTo>
                    <a:pt x="1387311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337121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Multiplying </a:t>
            </a:r>
            <a:r>
              <a:rPr dirty="0" spc="-5"/>
              <a:t>matrices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768600" y="2159000"/>
          <a:ext cx="841375" cy="562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-1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4668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733800" y="2159000"/>
          <a:ext cx="841375" cy="562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1A1A1A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1A1A1A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28575">
                      <a:solidFill>
                        <a:srgbClr val="1A1A1A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28575">
                      <a:solidFill>
                        <a:srgbClr val="1A1A1A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3625980" y="2285151"/>
            <a:ext cx="749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44720" y="2326539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98008" y="1802147"/>
            <a:ext cx="934085" cy="4610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>
              <a:lnSpc>
                <a:spcPts val="1255"/>
              </a:lnSpc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  <a:p>
            <a:pPr>
              <a:lnSpc>
                <a:spcPts val="1390"/>
              </a:lnSpc>
              <a:tabLst>
                <a:tab pos="365125" algn="l"/>
                <a:tab pos="834390" algn="l"/>
              </a:tabLst>
            </a:pPr>
            <a:r>
              <a:rPr dirty="0" sz="1400">
                <a:latin typeface="Arial MT"/>
                <a:cs typeface="Arial MT"/>
              </a:rPr>
              <a:t>2	-1	</a:t>
            </a:r>
            <a:r>
              <a:rPr dirty="0" baseline="-37698" sz="2100">
                <a:latin typeface="Arial MT"/>
                <a:cs typeface="Arial MT"/>
              </a:rPr>
              <a:t>1</a:t>
            </a:r>
            <a:endParaRPr baseline="-37698" sz="21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82308" y="1814847"/>
            <a:ext cx="934085" cy="461009"/>
          </a:xfrm>
          <a:prstGeom prst="rect">
            <a:avLst/>
          </a:prstGeom>
        </p:spPr>
        <p:txBody>
          <a:bodyPr wrap="square" lIns="0" tIns="109855" rIns="0" bIns="0" rtlCol="0" vert="horz">
            <a:spAutoFit/>
          </a:bodyPr>
          <a:lstStyle/>
          <a:p>
            <a:pPr>
              <a:lnSpc>
                <a:spcPts val="1370"/>
              </a:lnSpc>
              <a:spcBef>
                <a:spcPts val="865"/>
              </a:spcBef>
              <a:tabLst>
                <a:tab pos="365125" algn="l"/>
                <a:tab pos="834390" algn="l"/>
              </a:tabLst>
            </a:pPr>
            <a:r>
              <a:rPr dirty="0" sz="1400">
                <a:latin typeface="Arial MT"/>
                <a:cs typeface="Arial MT"/>
              </a:rPr>
              <a:t>2	-1	</a:t>
            </a:r>
            <a:r>
              <a:rPr dirty="0" baseline="39682" sz="2100">
                <a:latin typeface="Arial MT"/>
                <a:cs typeface="Arial MT"/>
              </a:rPr>
              <a:t>1</a:t>
            </a:r>
            <a:endParaRPr baseline="39682" sz="2100">
              <a:latin typeface="Arial MT"/>
              <a:cs typeface="Arial MT"/>
            </a:endParaRPr>
          </a:p>
          <a:p>
            <a:pPr algn="r">
              <a:lnSpc>
                <a:spcPts val="1370"/>
              </a:lnSpc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5130800" y="2641600"/>
          <a:ext cx="1278255" cy="562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36245"/>
                <a:gridCol w="401320"/>
              </a:tblGrid>
              <a:tr h="13970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28575">
                      <a:solidFill>
                        <a:srgbClr val="1A1A1A"/>
                      </a:solidFill>
                      <a:prstDash val="solid"/>
                    </a:lnR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1A1A1A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28726">
                <a:tc rowSpan="2"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marR="3365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9685">
                    <a:lnL w="28575">
                      <a:solidFill>
                        <a:srgbClr val="1A1A1A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39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9685">
                    <a:lnL w="28575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968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28575">
                      <a:solidFill>
                        <a:srgbClr val="1A1A1A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28726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solidFill>
                      <a:srgbClr val="A1C2F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28575">
                      <a:solidFill>
                        <a:srgbClr val="1A1A1A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6515100" y="2654300"/>
          <a:ext cx="1278255" cy="562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36245"/>
                <a:gridCol w="401320"/>
              </a:tblGrid>
              <a:tr h="12700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28575">
                      <a:solidFill>
                        <a:srgbClr val="1A1A1A"/>
                      </a:solidFill>
                      <a:prstDash val="solid"/>
                    </a:lnR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1A1A1A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41426">
                <a:tc rowSpan="2"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marR="3365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9685">
                    <a:lnL w="28575">
                      <a:solidFill>
                        <a:srgbClr val="1A1A1A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270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9685">
                    <a:lnL w="28575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968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28575">
                      <a:solidFill>
                        <a:srgbClr val="1A1A1A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41426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solidFill>
                      <a:srgbClr val="A1C2F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28575">
                      <a:solidFill>
                        <a:srgbClr val="1A1A1A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067300" y="1517650"/>
          <a:ext cx="2778125" cy="1873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1125"/>
                <a:gridCol w="1374775"/>
              </a:tblGrid>
              <a:tr h="930265">
                <a:tc>
                  <a:txBody>
                    <a:bodyPr/>
                    <a:lstStyle/>
                    <a:p>
                      <a:pPr algn="ctr" marR="1143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dirty="0" sz="3600">
                          <a:latin typeface="Arial MT"/>
                          <a:cs typeface="Arial MT"/>
                        </a:rPr>
                        <a:t>5</a:t>
                      </a:r>
                      <a:endParaRPr sz="3600">
                        <a:latin typeface="Arial MT"/>
                        <a:cs typeface="Arial MT"/>
                      </a:endParaRPr>
                    </a:p>
                  </a:txBody>
                  <a:tcPr marL="0" marR="0" marB="0" marT="16129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dirty="0" sz="3600">
                          <a:latin typeface="Arial MT"/>
                          <a:cs typeface="Arial MT"/>
                        </a:rPr>
                        <a:t>0</a:t>
                      </a:r>
                      <a:endParaRPr sz="3600">
                        <a:latin typeface="Arial MT"/>
                        <a:cs typeface="Arial MT"/>
                      </a:endParaRPr>
                    </a:p>
                  </a:txBody>
                  <a:tcPr marL="0" marR="0" marB="0" marT="161290">
                    <a:lnL w="28575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9302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337121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Multiplying </a:t>
            </a:r>
            <a:r>
              <a:rPr dirty="0" spc="-5"/>
              <a:t>matrices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768600" y="2159000"/>
          <a:ext cx="841375" cy="562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-1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4668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733800" y="2159000"/>
          <a:ext cx="841375" cy="562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1A1A1A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1A1A1A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28575">
                      <a:solidFill>
                        <a:srgbClr val="1A1A1A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28575">
                      <a:solidFill>
                        <a:srgbClr val="1A1A1A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3625980" y="2285151"/>
            <a:ext cx="749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44720" y="2326539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98008" y="1802147"/>
            <a:ext cx="934085" cy="4610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>
              <a:lnSpc>
                <a:spcPts val="1255"/>
              </a:lnSpc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  <a:p>
            <a:pPr>
              <a:lnSpc>
                <a:spcPts val="1390"/>
              </a:lnSpc>
              <a:tabLst>
                <a:tab pos="365125" algn="l"/>
                <a:tab pos="834390" algn="l"/>
              </a:tabLst>
            </a:pPr>
            <a:r>
              <a:rPr dirty="0" sz="1400">
                <a:latin typeface="Arial MT"/>
                <a:cs typeface="Arial MT"/>
              </a:rPr>
              <a:t>2	-1	</a:t>
            </a:r>
            <a:r>
              <a:rPr dirty="0" baseline="-37698" sz="2100">
                <a:latin typeface="Arial MT"/>
                <a:cs typeface="Arial MT"/>
              </a:rPr>
              <a:t>1</a:t>
            </a:r>
            <a:endParaRPr baseline="-37698" sz="21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82308" y="1814847"/>
            <a:ext cx="934085" cy="461009"/>
          </a:xfrm>
          <a:prstGeom prst="rect">
            <a:avLst/>
          </a:prstGeom>
        </p:spPr>
        <p:txBody>
          <a:bodyPr wrap="square" lIns="0" tIns="109855" rIns="0" bIns="0" rtlCol="0" vert="horz">
            <a:spAutoFit/>
          </a:bodyPr>
          <a:lstStyle/>
          <a:p>
            <a:pPr>
              <a:lnSpc>
                <a:spcPts val="1370"/>
              </a:lnSpc>
              <a:spcBef>
                <a:spcPts val="865"/>
              </a:spcBef>
              <a:tabLst>
                <a:tab pos="365125" algn="l"/>
                <a:tab pos="834390" algn="l"/>
              </a:tabLst>
            </a:pPr>
            <a:r>
              <a:rPr dirty="0" sz="1400">
                <a:latin typeface="Arial MT"/>
                <a:cs typeface="Arial MT"/>
              </a:rPr>
              <a:t>2	-1	</a:t>
            </a:r>
            <a:r>
              <a:rPr dirty="0" baseline="39682" sz="2100">
                <a:latin typeface="Arial MT"/>
                <a:cs typeface="Arial MT"/>
              </a:rPr>
              <a:t>1</a:t>
            </a:r>
            <a:endParaRPr baseline="39682" sz="2100">
              <a:latin typeface="Arial MT"/>
              <a:cs typeface="Arial MT"/>
            </a:endParaRPr>
          </a:p>
          <a:p>
            <a:pPr algn="r">
              <a:lnSpc>
                <a:spcPts val="1370"/>
              </a:lnSpc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98008" y="2691147"/>
            <a:ext cx="934085" cy="4610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>
              <a:lnSpc>
                <a:spcPts val="1255"/>
              </a:lnSpc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  <a:p>
            <a:pPr>
              <a:lnSpc>
                <a:spcPts val="1390"/>
              </a:lnSpc>
              <a:tabLst>
                <a:tab pos="394970" algn="l"/>
                <a:tab pos="834390" algn="l"/>
              </a:tabLst>
            </a:pPr>
            <a:r>
              <a:rPr dirty="0" sz="1400">
                <a:latin typeface="Arial MT"/>
                <a:cs typeface="Arial MT"/>
              </a:rPr>
              <a:t>0	2	</a:t>
            </a:r>
            <a:r>
              <a:rPr dirty="0" baseline="-37698" sz="2100">
                <a:latin typeface="Arial MT"/>
                <a:cs typeface="Arial MT"/>
              </a:rPr>
              <a:t>1</a:t>
            </a:r>
            <a:endParaRPr baseline="-37698" sz="2100">
              <a:latin typeface="Arial MT"/>
              <a:cs typeface="Arial MT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6515100" y="2654300"/>
          <a:ext cx="1278255" cy="562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36245"/>
                <a:gridCol w="401320"/>
              </a:tblGrid>
              <a:tr h="12700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28575">
                      <a:solidFill>
                        <a:srgbClr val="1A1A1A"/>
                      </a:solidFill>
                      <a:prstDash val="solid"/>
                    </a:lnR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1A1A1A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41426">
                <a:tc rowSpan="2"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marR="3365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9685">
                    <a:lnL w="28575">
                      <a:solidFill>
                        <a:srgbClr val="1A1A1A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270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9685">
                    <a:lnL w="28575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968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28575">
                      <a:solidFill>
                        <a:srgbClr val="1A1A1A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41426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solidFill>
                      <a:srgbClr val="A1C2F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28575">
                      <a:solidFill>
                        <a:srgbClr val="1A1A1A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060950" y="1517650"/>
          <a:ext cx="2784475" cy="1876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1125"/>
                <a:gridCol w="1381125"/>
              </a:tblGrid>
              <a:tr h="9302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dirty="0" sz="3600">
                          <a:latin typeface="Arial MT"/>
                          <a:cs typeface="Arial MT"/>
                        </a:rPr>
                        <a:t>5</a:t>
                      </a:r>
                      <a:endParaRPr sz="3600">
                        <a:latin typeface="Arial MT"/>
                        <a:cs typeface="Arial MT"/>
                      </a:endParaRPr>
                    </a:p>
                  </a:txBody>
                  <a:tcPr marL="0" marR="0" marB="0" marT="16129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dirty="0" sz="3600">
                          <a:latin typeface="Arial MT"/>
                          <a:cs typeface="Arial MT"/>
                        </a:rPr>
                        <a:t>0</a:t>
                      </a:r>
                      <a:endParaRPr sz="3600">
                        <a:latin typeface="Arial MT"/>
                        <a:cs typeface="Arial MT"/>
                      </a:endParaRPr>
                    </a:p>
                  </a:txBody>
                  <a:tcPr marL="0" marR="0" marB="0" marT="161290">
                    <a:lnL w="28575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93185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dirty="0" sz="3600">
                          <a:latin typeface="Arial MT"/>
                          <a:cs typeface="Arial MT"/>
                        </a:rPr>
                        <a:t>2</a:t>
                      </a:r>
                      <a:endParaRPr sz="3600">
                        <a:latin typeface="Arial MT"/>
                        <a:cs typeface="Arial MT"/>
                      </a:endParaRPr>
                    </a:p>
                  </a:txBody>
                  <a:tcPr marL="0" marR="0" marB="0" marT="17081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337121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Multiplying </a:t>
            </a:r>
            <a:r>
              <a:rPr dirty="0" spc="-5"/>
              <a:t>matrices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768600" y="2159000"/>
          <a:ext cx="841375" cy="562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6839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-1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4668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733800" y="2159000"/>
          <a:ext cx="841375" cy="562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1A1A1A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28575">
                      <a:solidFill>
                        <a:srgbClr val="1A1A1A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28575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28575">
                      <a:solidFill>
                        <a:srgbClr val="1A1A1A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28575">
                      <a:solidFill>
                        <a:srgbClr val="1A1A1A"/>
                      </a:solidFill>
                      <a:prstDash val="solid"/>
                    </a:lnL>
                    <a:lnR w="28575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1A1A1A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3625980" y="2285151"/>
            <a:ext cx="749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44720" y="2326539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98008" y="1802147"/>
            <a:ext cx="934085" cy="4610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>
              <a:lnSpc>
                <a:spcPts val="1255"/>
              </a:lnSpc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  <a:p>
            <a:pPr>
              <a:lnSpc>
                <a:spcPts val="1390"/>
              </a:lnSpc>
              <a:tabLst>
                <a:tab pos="365125" algn="l"/>
                <a:tab pos="834390" algn="l"/>
              </a:tabLst>
            </a:pPr>
            <a:r>
              <a:rPr dirty="0" sz="1400">
                <a:latin typeface="Arial MT"/>
                <a:cs typeface="Arial MT"/>
              </a:rPr>
              <a:t>2	-1	</a:t>
            </a:r>
            <a:r>
              <a:rPr dirty="0" baseline="-37698" sz="2100">
                <a:latin typeface="Arial MT"/>
                <a:cs typeface="Arial MT"/>
              </a:rPr>
              <a:t>1</a:t>
            </a:r>
            <a:endParaRPr baseline="-37698" sz="21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82308" y="1814847"/>
            <a:ext cx="934085" cy="461009"/>
          </a:xfrm>
          <a:prstGeom prst="rect">
            <a:avLst/>
          </a:prstGeom>
        </p:spPr>
        <p:txBody>
          <a:bodyPr wrap="square" lIns="0" tIns="109855" rIns="0" bIns="0" rtlCol="0" vert="horz">
            <a:spAutoFit/>
          </a:bodyPr>
          <a:lstStyle/>
          <a:p>
            <a:pPr>
              <a:lnSpc>
                <a:spcPts val="1370"/>
              </a:lnSpc>
              <a:spcBef>
                <a:spcPts val="865"/>
              </a:spcBef>
              <a:tabLst>
                <a:tab pos="365125" algn="l"/>
                <a:tab pos="834390" algn="l"/>
              </a:tabLst>
            </a:pPr>
            <a:r>
              <a:rPr dirty="0" sz="1400">
                <a:latin typeface="Arial MT"/>
                <a:cs typeface="Arial MT"/>
              </a:rPr>
              <a:t>2	-1	</a:t>
            </a:r>
            <a:r>
              <a:rPr dirty="0" baseline="39682" sz="2100">
                <a:latin typeface="Arial MT"/>
                <a:cs typeface="Arial MT"/>
              </a:rPr>
              <a:t>1</a:t>
            </a:r>
            <a:endParaRPr baseline="39682" sz="2100">
              <a:latin typeface="Arial MT"/>
              <a:cs typeface="Arial MT"/>
            </a:endParaRPr>
          </a:p>
          <a:p>
            <a:pPr algn="r">
              <a:lnSpc>
                <a:spcPts val="1370"/>
              </a:lnSpc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98008" y="2691147"/>
            <a:ext cx="934085" cy="4610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>
              <a:lnSpc>
                <a:spcPts val="1255"/>
              </a:lnSpc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  <a:p>
            <a:pPr>
              <a:lnSpc>
                <a:spcPts val="1390"/>
              </a:lnSpc>
              <a:tabLst>
                <a:tab pos="394970" algn="l"/>
                <a:tab pos="834390" algn="l"/>
              </a:tabLst>
            </a:pPr>
            <a:r>
              <a:rPr dirty="0" sz="1400">
                <a:latin typeface="Arial MT"/>
                <a:cs typeface="Arial MT"/>
              </a:rPr>
              <a:t>0	2	</a:t>
            </a:r>
            <a:r>
              <a:rPr dirty="0" baseline="-37698" sz="2100">
                <a:latin typeface="Arial MT"/>
                <a:cs typeface="Arial MT"/>
              </a:rPr>
              <a:t>1</a:t>
            </a:r>
            <a:endParaRPr baseline="-37698" sz="21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82308" y="2703847"/>
            <a:ext cx="934085" cy="461009"/>
          </a:xfrm>
          <a:prstGeom prst="rect">
            <a:avLst/>
          </a:prstGeom>
        </p:spPr>
        <p:txBody>
          <a:bodyPr wrap="square" lIns="0" tIns="109855" rIns="0" bIns="0" rtlCol="0" vert="horz">
            <a:spAutoFit/>
          </a:bodyPr>
          <a:lstStyle/>
          <a:p>
            <a:pPr>
              <a:lnSpc>
                <a:spcPts val="1370"/>
              </a:lnSpc>
              <a:spcBef>
                <a:spcPts val="865"/>
              </a:spcBef>
              <a:tabLst>
                <a:tab pos="394970" algn="l"/>
                <a:tab pos="834390" algn="l"/>
              </a:tabLst>
            </a:pPr>
            <a:r>
              <a:rPr dirty="0" sz="1400">
                <a:latin typeface="Arial MT"/>
                <a:cs typeface="Arial MT"/>
              </a:rPr>
              <a:t>0	2	</a:t>
            </a:r>
            <a:r>
              <a:rPr dirty="0" baseline="39682" sz="2100">
                <a:latin typeface="Arial MT"/>
                <a:cs typeface="Arial MT"/>
              </a:rPr>
              <a:t>1</a:t>
            </a:r>
            <a:endParaRPr baseline="39682" sz="2100">
              <a:latin typeface="Arial MT"/>
              <a:cs typeface="Arial MT"/>
            </a:endParaRPr>
          </a:p>
          <a:p>
            <a:pPr algn="r">
              <a:lnSpc>
                <a:spcPts val="1370"/>
              </a:lnSpc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060950" y="1517650"/>
          <a:ext cx="2782570" cy="18789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1125"/>
                <a:gridCol w="1379855"/>
              </a:tblGrid>
              <a:tr h="9302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dirty="0" sz="3600">
                          <a:latin typeface="Arial MT"/>
                          <a:cs typeface="Arial MT"/>
                        </a:rPr>
                        <a:t>5</a:t>
                      </a:r>
                      <a:endParaRPr sz="3600">
                        <a:latin typeface="Arial MT"/>
                        <a:cs typeface="Arial MT"/>
                      </a:endParaRPr>
                    </a:p>
                  </a:txBody>
                  <a:tcPr marL="0" marR="0" marB="0" marT="16129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dirty="0" sz="3600">
                          <a:latin typeface="Arial MT"/>
                          <a:cs typeface="Arial MT"/>
                        </a:rPr>
                        <a:t>0</a:t>
                      </a:r>
                      <a:endParaRPr sz="3600">
                        <a:latin typeface="Arial MT"/>
                        <a:cs typeface="Arial MT"/>
                      </a:endParaRPr>
                    </a:p>
                  </a:txBody>
                  <a:tcPr marL="0" marR="0" marB="0" marT="161290">
                    <a:lnL w="28575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93424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dirty="0" sz="3600">
                          <a:latin typeface="Arial MT"/>
                          <a:cs typeface="Arial MT"/>
                        </a:rPr>
                        <a:t>2</a:t>
                      </a:r>
                      <a:endParaRPr sz="3600">
                        <a:latin typeface="Arial MT"/>
                        <a:cs typeface="Arial MT"/>
                      </a:endParaRPr>
                    </a:p>
                  </a:txBody>
                  <a:tcPr marL="0" marR="0" marB="0" marT="17081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dirty="0" sz="3600">
                          <a:latin typeface="Arial MT"/>
                          <a:cs typeface="Arial MT"/>
                        </a:rPr>
                        <a:t>4</a:t>
                      </a:r>
                      <a:endParaRPr sz="3600">
                        <a:latin typeface="Arial MT"/>
                        <a:cs typeface="Arial MT"/>
                      </a:endParaRPr>
                    </a:p>
                  </a:txBody>
                  <a:tcPr marL="0" marR="0" marB="0" marT="170815">
                    <a:lnL w="28575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693670" cy="5143500"/>
            <a:chOff x="0" y="0"/>
            <a:chExt cx="269367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693237" cy="5143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812" y="1615912"/>
              <a:ext cx="1911676" cy="1911676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3045250" y="2584450"/>
            <a:ext cx="5787390" cy="0"/>
          </a:xfrm>
          <a:custGeom>
            <a:avLst/>
            <a:gdLst/>
            <a:ahLst/>
            <a:cxnLst/>
            <a:rect l="l" t="t" r="r" b="b"/>
            <a:pathLst>
              <a:path w="5787390" h="0">
                <a:moveTo>
                  <a:pt x="0" y="0"/>
                </a:moveTo>
                <a:lnTo>
                  <a:pt x="5787024" y="0"/>
                </a:lnTo>
              </a:path>
            </a:pathLst>
          </a:custGeom>
          <a:ln w="25400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218311" y="3202877"/>
            <a:ext cx="341312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 b="1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dirty="0" sz="3000" spc="-2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3000" spc="-5" b="1">
                <a:solidFill>
                  <a:srgbClr val="595959"/>
                </a:solidFill>
                <a:latin typeface="Arial"/>
                <a:cs typeface="Arial"/>
              </a:rPr>
              <a:t>identity</a:t>
            </a:r>
            <a:r>
              <a:rPr dirty="0" sz="3000" spc="-2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3000" spc="-5" b="1">
                <a:solidFill>
                  <a:srgbClr val="595959"/>
                </a:solidFill>
                <a:latin typeface="Arial"/>
                <a:cs typeface="Arial"/>
              </a:rPr>
              <a:t>matrix</a:t>
            </a:r>
            <a:endParaRPr sz="3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2604135">
              <a:lnSpc>
                <a:spcPct val="100000"/>
              </a:lnSpc>
              <a:spcBef>
                <a:spcPts val="120"/>
              </a:spcBef>
            </a:pPr>
            <a:r>
              <a:rPr dirty="0" spc="-15"/>
              <a:t>Vectors</a:t>
            </a:r>
            <a:r>
              <a:rPr dirty="0" spc="15"/>
              <a:t> </a:t>
            </a:r>
            <a:r>
              <a:rPr dirty="0" spc="10"/>
              <a:t>and</a:t>
            </a:r>
            <a:r>
              <a:rPr dirty="0" spc="15"/>
              <a:t> </a:t>
            </a:r>
            <a:r>
              <a:rPr dirty="0" spc="5"/>
              <a:t>Linear</a:t>
            </a:r>
            <a:r>
              <a:rPr dirty="0" spc="-30"/>
              <a:t> </a:t>
            </a:r>
            <a:r>
              <a:rPr dirty="0"/>
              <a:t>Transformations</a:t>
            </a: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13817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The</a:t>
            </a:r>
            <a:r>
              <a:rPr dirty="0" spc="10"/>
              <a:t> </a:t>
            </a:r>
            <a:r>
              <a:rPr dirty="0" spc="-10"/>
              <a:t>identity</a:t>
            </a:r>
            <a:r>
              <a:rPr dirty="0" spc="15"/>
              <a:t> </a:t>
            </a:r>
            <a:r>
              <a:rPr dirty="0" spc="-5"/>
              <a:t>matrix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105150" y="1936750"/>
          <a:ext cx="1788795" cy="1276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3695"/>
                <a:gridCol w="353695"/>
                <a:gridCol w="353695"/>
                <a:gridCol w="353694"/>
                <a:gridCol w="353694"/>
              </a:tblGrid>
              <a:tr h="252741"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52740"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52741"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52741"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52740"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13817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The</a:t>
            </a:r>
            <a:r>
              <a:rPr dirty="0" spc="10"/>
              <a:t> </a:t>
            </a:r>
            <a:r>
              <a:rPr dirty="0" spc="-10"/>
              <a:t>identity</a:t>
            </a:r>
            <a:r>
              <a:rPr dirty="0" spc="15"/>
              <a:t> </a:t>
            </a:r>
            <a:r>
              <a:rPr dirty="0" spc="-5"/>
              <a:t>matrix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105150" y="1936750"/>
          <a:ext cx="2237105" cy="1276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3695"/>
                <a:gridCol w="353695"/>
                <a:gridCol w="353695"/>
                <a:gridCol w="353694"/>
                <a:gridCol w="377189"/>
                <a:gridCol w="424815"/>
              </a:tblGrid>
              <a:tr h="252741"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524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28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6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52740"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524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28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1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52741"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524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286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7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52741"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524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286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52740"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524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286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07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45769" y="3532464"/>
            <a:ext cx="568960" cy="518795"/>
            <a:chOff x="1945769" y="3532464"/>
            <a:chExt cx="568960" cy="5187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45769" y="3532464"/>
              <a:ext cx="568648" cy="51860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90219" y="3553914"/>
              <a:ext cx="480059" cy="429895"/>
            </a:xfrm>
            <a:custGeom>
              <a:avLst/>
              <a:gdLst/>
              <a:ahLst/>
              <a:cxnLst/>
              <a:rect l="l" t="t" r="r" b="b"/>
              <a:pathLst>
                <a:path w="480060" h="429895">
                  <a:moveTo>
                    <a:pt x="403340" y="237491"/>
                  </a:moveTo>
                  <a:lnTo>
                    <a:pt x="75328" y="237491"/>
                  </a:lnTo>
                  <a:lnTo>
                    <a:pt x="75328" y="429702"/>
                  </a:lnTo>
                  <a:lnTo>
                    <a:pt x="196270" y="429702"/>
                  </a:lnTo>
                  <a:lnTo>
                    <a:pt x="196270" y="274913"/>
                  </a:lnTo>
                  <a:lnTo>
                    <a:pt x="403340" y="274913"/>
                  </a:lnTo>
                  <a:lnTo>
                    <a:pt x="403340" y="237491"/>
                  </a:lnTo>
                  <a:close/>
                </a:path>
                <a:path w="480060" h="429895">
                  <a:moveTo>
                    <a:pt x="403340" y="274913"/>
                  </a:moveTo>
                  <a:lnTo>
                    <a:pt x="281951" y="274913"/>
                  </a:lnTo>
                  <a:lnTo>
                    <a:pt x="281951" y="429702"/>
                  </a:lnTo>
                  <a:lnTo>
                    <a:pt x="403340" y="429702"/>
                  </a:lnTo>
                  <a:lnTo>
                    <a:pt x="403340" y="274913"/>
                  </a:lnTo>
                  <a:close/>
                </a:path>
                <a:path w="480060" h="429895">
                  <a:moveTo>
                    <a:pt x="239873" y="0"/>
                  </a:moveTo>
                  <a:lnTo>
                    <a:pt x="0" y="237491"/>
                  </a:lnTo>
                  <a:lnTo>
                    <a:pt x="479748" y="237491"/>
                  </a:lnTo>
                  <a:lnTo>
                    <a:pt x="403340" y="161827"/>
                  </a:lnTo>
                  <a:lnTo>
                    <a:pt x="403340" y="119043"/>
                  </a:lnTo>
                  <a:lnTo>
                    <a:pt x="360221" y="119043"/>
                  </a:lnTo>
                  <a:lnTo>
                    <a:pt x="239873" y="0"/>
                  </a:lnTo>
                  <a:close/>
                </a:path>
                <a:path w="480060" h="429895">
                  <a:moveTo>
                    <a:pt x="403340" y="70672"/>
                  </a:moveTo>
                  <a:lnTo>
                    <a:pt x="360221" y="70672"/>
                  </a:lnTo>
                  <a:lnTo>
                    <a:pt x="360221" y="119043"/>
                  </a:lnTo>
                  <a:lnTo>
                    <a:pt x="403340" y="119043"/>
                  </a:lnTo>
                  <a:lnTo>
                    <a:pt x="403340" y="70672"/>
                  </a:lnTo>
                  <a:close/>
                </a:path>
              </a:pathLst>
            </a:custGeom>
            <a:solidFill>
              <a:srgbClr val="A1C2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990219" y="3553914"/>
              <a:ext cx="480059" cy="429895"/>
            </a:xfrm>
            <a:custGeom>
              <a:avLst/>
              <a:gdLst/>
              <a:ahLst/>
              <a:cxnLst/>
              <a:rect l="l" t="t" r="r" b="b"/>
              <a:pathLst>
                <a:path w="480060" h="429895">
                  <a:moveTo>
                    <a:pt x="239874" y="0"/>
                  </a:moveTo>
                  <a:lnTo>
                    <a:pt x="0" y="237491"/>
                  </a:lnTo>
                  <a:lnTo>
                    <a:pt x="75328" y="237491"/>
                  </a:lnTo>
                  <a:lnTo>
                    <a:pt x="75328" y="429703"/>
                  </a:lnTo>
                  <a:lnTo>
                    <a:pt x="196271" y="429703"/>
                  </a:lnTo>
                  <a:lnTo>
                    <a:pt x="196271" y="274913"/>
                  </a:lnTo>
                  <a:lnTo>
                    <a:pt x="281951" y="274913"/>
                  </a:lnTo>
                  <a:lnTo>
                    <a:pt x="281951" y="429703"/>
                  </a:lnTo>
                  <a:lnTo>
                    <a:pt x="403340" y="429703"/>
                  </a:lnTo>
                  <a:lnTo>
                    <a:pt x="403340" y="237491"/>
                  </a:lnTo>
                  <a:lnTo>
                    <a:pt x="479748" y="237491"/>
                  </a:lnTo>
                  <a:lnTo>
                    <a:pt x="403340" y="161827"/>
                  </a:lnTo>
                  <a:lnTo>
                    <a:pt x="403340" y="70673"/>
                  </a:lnTo>
                  <a:lnTo>
                    <a:pt x="360221" y="70673"/>
                  </a:lnTo>
                  <a:lnTo>
                    <a:pt x="360221" y="119043"/>
                  </a:lnTo>
                  <a:lnTo>
                    <a:pt x="239874" y="0"/>
                  </a:lnTo>
                  <a:close/>
                </a:path>
              </a:pathLst>
            </a:custGeom>
            <a:ln w="12700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396606" y="1481252"/>
            <a:ext cx="4001135" cy="2820035"/>
            <a:chOff x="2396606" y="1481252"/>
            <a:chExt cx="4001135" cy="282003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5955" y="1481252"/>
              <a:ext cx="731587" cy="61330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710405" y="1502703"/>
              <a:ext cx="643255" cy="524510"/>
            </a:xfrm>
            <a:custGeom>
              <a:avLst/>
              <a:gdLst/>
              <a:ahLst/>
              <a:cxnLst/>
              <a:rect l="l" t="t" r="r" b="b"/>
              <a:pathLst>
                <a:path w="643254" h="524510">
                  <a:moveTo>
                    <a:pt x="578051" y="116221"/>
                  </a:moveTo>
                  <a:lnTo>
                    <a:pt x="64684" y="116221"/>
                  </a:lnTo>
                  <a:lnTo>
                    <a:pt x="0" y="236509"/>
                  </a:lnTo>
                  <a:lnTo>
                    <a:pt x="1852" y="245653"/>
                  </a:lnTo>
                  <a:lnTo>
                    <a:pt x="6901" y="253118"/>
                  </a:lnTo>
                  <a:lnTo>
                    <a:pt x="14383" y="258149"/>
                  </a:lnTo>
                  <a:lnTo>
                    <a:pt x="23534" y="259994"/>
                  </a:lnTo>
                  <a:lnTo>
                    <a:pt x="31505" y="258608"/>
                  </a:lnTo>
                  <a:lnTo>
                    <a:pt x="38295" y="254771"/>
                  </a:lnTo>
                  <a:lnTo>
                    <a:pt x="43425" y="248966"/>
                  </a:lnTo>
                  <a:lnTo>
                    <a:pt x="46418" y="241678"/>
                  </a:lnTo>
                  <a:lnTo>
                    <a:pt x="641643" y="241678"/>
                  </a:lnTo>
                  <a:lnTo>
                    <a:pt x="642686" y="236509"/>
                  </a:lnTo>
                  <a:lnTo>
                    <a:pt x="578051" y="116221"/>
                  </a:lnTo>
                  <a:close/>
                </a:path>
                <a:path w="643254" h="524510">
                  <a:moveTo>
                    <a:pt x="92235" y="241678"/>
                  </a:moveTo>
                  <a:lnTo>
                    <a:pt x="46418" y="241678"/>
                  </a:lnTo>
                  <a:lnTo>
                    <a:pt x="49418" y="248966"/>
                  </a:lnTo>
                  <a:lnTo>
                    <a:pt x="54566" y="254771"/>
                  </a:lnTo>
                  <a:lnTo>
                    <a:pt x="61373" y="258608"/>
                  </a:lnTo>
                  <a:lnTo>
                    <a:pt x="69352" y="259994"/>
                  </a:lnTo>
                  <a:lnTo>
                    <a:pt x="77322" y="258608"/>
                  </a:lnTo>
                  <a:lnTo>
                    <a:pt x="84111" y="254771"/>
                  </a:lnTo>
                  <a:lnTo>
                    <a:pt x="89241" y="248966"/>
                  </a:lnTo>
                  <a:lnTo>
                    <a:pt x="92235" y="241678"/>
                  </a:lnTo>
                  <a:close/>
                </a:path>
                <a:path w="643254" h="524510">
                  <a:moveTo>
                    <a:pt x="138051" y="241678"/>
                  </a:moveTo>
                  <a:lnTo>
                    <a:pt x="92235" y="241678"/>
                  </a:lnTo>
                  <a:lnTo>
                    <a:pt x="95235" y="248966"/>
                  </a:lnTo>
                  <a:lnTo>
                    <a:pt x="100382" y="254771"/>
                  </a:lnTo>
                  <a:lnTo>
                    <a:pt x="107189" y="258608"/>
                  </a:lnTo>
                  <a:lnTo>
                    <a:pt x="115168" y="259994"/>
                  </a:lnTo>
                  <a:lnTo>
                    <a:pt x="123138" y="258608"/>
                  </a:lnTo>
                  <a:lnTo>
                    <a:pt x="129928" y="254771"/>
                  </a:lnTo>
                  <a:lnTo>
                    <a:pt x="135058" y="248966"/>
                  </a:lnTo>
                  <a:lnTo>
                    <a:pt x="138051" y="241678"/>
                  </a:lnTo>
                  <a:close/>
                </a:path>
                <a:path w="643254" h="524510">
                  <a:moveTo>
                    <a:pt x="183868" y="241678"/>
                  </a:moveTo>
                  <a:lnTo>
                    <a:pt x="138051" y="241678"/>
                  </a:lnTo>
                  <a:lnTo>
                    <a:pt x="141051" y="248966"/>
                  </a:lnTo>
                  <a:lnTo>
                    <a:pt x="146199" y="254771"/>
                  </a:lnTo>
                  <a:lnTo>
                    <a:pt x="153006" y="258608"/>
                  </a:lnTo>
                  <a:lnTo>
                    <a:pt x="160985" y="259994"/>
                  </a:lnTo>
                  <a:lnTo>
                    <a:pt x="168955" y="258608"/>
                  </a:lnTo>
                  <a:lnTo>
                    <a:pt x="175745" y="254771"/>
                  </a:lnTo>
                  <a:lnTo>
                    <a:pt x="180875" y="248966"/>
                  </a:lnTo>
                  <a:lnTo>
                    <a:pt x="183868" y="241678"/>
                  </a:lnTo>
                  <a:close/>
                </a:path>
                <a:path w="643254" h="524510">
                  <a:moveTo>
                    <a:pt x="229735" y="241678"/>
                  </a:moveTo>
                  <a:lnTo>
                    <a:pt x="183868" y="241678"/>
                  </a:lnTo>
                  <a:lnTo>
                    <a:pt x="186868" y="248966"/>
                  </a:lnTo>
                  <a:lnTo>
                    <a:pt x="192015" y="254771"/>
                  </a:lnTo>
                  <a:lnTo>
                    <a:pt x="198822" y="258608"/>
                  </a:lnTo>
                  <a:lnTo>
                    <a:pt x="206801" y="259994"/>
                  </a:lnTo>
                  <a:lnTo>
                    <a:pt x="214780" y="258608"/>
                  </a:lnTo>
                  <a:lnTo>
                    <a:pt x="221587" y="254771"/>
                  </a:lnTo>
                  <a:lnTo>
                    <a:pt x="226734" y="248966"/>
                  </a:lnTo>
                  <a:lnTo>
                    <a:pt x="229735" y="241678"/>
                  </a:lnTo>
                  <a:close/>
                </a:path>
                <a:path w="643254" h="524510">
                  <a:moveTo>
                    <a:pt x="275551" y="241678"/>
                  </a:moveTo>
                  <a:lnTo>
                    <a:pt x="229735" y="241678"/>
                  </a:lnTo>
                  <a:lnTo>
                    <a:pt x="232727" y="248966"/>
                  </a:lnTo>
                  <a:lnTo>
                    <a:pt x="237857" y="254771"/>
                  </a:lnTo>
                  <a:lnTo>
                    <a:pt x="244647" y="258608"/>
                  </a:lnTo>
                  <a:lnTo>
                    <a:pt x="252618" y="259994"/>
                  </a:lnTo>
                  <a:lnTo>
                    <a:pt x="260596" y="258608"/>
                  </a:lnTo>
                  <a:lnTo>
                    <a:pt x="267403" y="254771"/>
                  </a:lnTo>
                  <a:lnTo>
                    <a:pt x="272551" y="248966"/>
                  </a:lnTo>
                  <a:lnTo>
                    <a:pt x="275551" y="241678"/>
                  </a:lnTo>
                  <a:close/>
                </a:path>
                <a:path w="643254" h="524510">
                  <a:moveTo>
                    <a:pt x="321368" y="241678"/>
                  </a:moveTo>
                  <a:lnTo>
                    <a:pt x="275551" y="241678"/>
                  </a:lnTo>
                  <a:lnTo>
                    <a:pt x="278544" y="248966"/>
                  </a:lnTo>
                  <a:lnTo>
                    <a:pt x="283674" y="254771"/>
                  </a:lnTo>
                  <a:lnTo>
                    <a:pt x="290463" y="258608"/>
                  </a:lnTo>
                  <a:lnTo>
                    <a:pt x="298434" y="259994"/>
                  </a:lnTo>
                  <a:lnTo>
                    <a:pt x="306413" y="258608"/>
                  </a:lnTo>
                  <a:lnTo>
                    <a:pt x="313220" y="254771"/>
                  </a:lnTo>
                  <a:lnTo>
                    <a:pt x="318367" y="248966"/>
                  </a:lnTo>
                  <a:lnTo>
                    <a:pt x="321368" y="241678"/>
                  </a:lnTo>
                  <a:close/>
                </a:path>
                <a:path w="643254" h="524510">
                  <a:moveTo>
                    <a:pt x="367184" y="241678"/>
                  </a:moveTo>
                  <a:lnTo>
                    <a:pt x="321368" y="241678"/>
                  </a:lnTo>
                  <a:lnTo>
                    <a:pt x="324360" y="248966"/>
                  </a:lnTo>
                  <a:lnTo>
                    <a:pt x="329490" y="254771"/>
                  </a:lnTo>
                  <a:lnTo>
                    <a:pt x="336280" y="258608"/>
                  </a:lnTo>
                  <a:lnTo>
                    <a:pt x="344251" y="259994"/>
                  </a:lnTo>
                  <a:lnTo>
                    <a:pt x="352229" y="258608"/>
                  </a:lnTo>
                  <a:lnTo>
                    <a:pt x="359036" y="254771"/>
                  </a:lnTo>
                  <a:lnTo>
                    <a:pt x="364184" y="248966"/>
                  </a:lnTo>
                  <a:lnTo>
                    <a:pt x="367184" y="241678"/>
                  </a:lnTo>
                  <a:close/>
                </a:path>
                <a:path w="643254" h="524510">
                  <a:moveTo>
                    <a:pt x="413001" y="241678"/>
                  </a:moveTo>
                  <a:lnTo>
                    <a:pt x="367184" y="241678"/>
                  </a:lnTo>
                  <a:lnTo>
                    <a:pt x="370177" y="248966"/>
                  </a:lnTo>
                  <a:lnTo>
                    <a:pt x="375307" y="254771"/>
                  </a:lnTo>
                  <a:lnTo>
                    <a:pt x="382096" y="258608"/>
                  </a:lnTo>
                  <a:lnTo>
                    <a:pt x="390067" y="259994"/>
                  </a:lnTo>
                  <a:lnTo>
                    <a:pt x="398047" y="258608"/>
                  </a:lnTo>
                  <a:lnTo>
                    <a:pt x="404854" y="254771"/>
                  </a:lnTo>
                  <a:lnTo>
                    <a:pt x="410001" y="248966"/>
                  </a:lnTo>
                  <a:lnTo>
                    <a:pt x="413001" y="241678"/>
                  </a:lnTo>
                  <a:close/>
                </a:path>
                <a:path w="643254" h="524510">
                  <a:moveTo>
                    <a:pt x="458817" y="241678"/>
                  </a:moveTo>
                  <a:lnTo>
                    <a:pt x="413001" y="241678"/>
                  </a:lnTo>
                  <a:lnTo>
                    <a:pt x="415993" y="248966"/>
                  </a:lnTo>
                  <a:lnTo>
                    <a:pt x="421123" y="254771"/>
                  </a:lnTo>
                  <a:lnTo>
                    <a:pt x="427913" y="258608"/>
                  </a:lnTo>
                  <a:lnTo>
                    <a:pt x="435884" y="259994"/>
                  </a:lnTo>
                  <a:lnTo>
                    <a:pt x="443862" y="258608"/>
                  </a:lnTo>
                  <a:lnTo>
                    <a:pt x="450669" y="254771"/>
                  </a:lnTo>
                  <a:lnTo>
                    <a:pt x="455817" y="248966"/>
                  </a:lnTo>
                  <a:lnTo>
                    <a:pt x="458817" y="241678"/>
                  </a:lnTo>
                  <a:close/>
                </a:path>
                <a:path w="643254" h="524510">
                  <a:moveTo>
                    <a:pt x="504634" y="241678"/>
                  </a:moveTo>
                  <a:lnTo>
                    <a:pt x="458817" y="241678"/>
                  </a:lnTo>
                  <a:lnTo>
                    <a:pt x="461818" y="248966"/>
                  </a:lnTo>
                  <a:lnTo>
                    <a:pt x="466965" y="254771"/>
                  </a:lnTo>
                  <a:lnTo>
                    <a:pt x="473772" y="258608"/>
                  </a:lnTo>
                  <a:lnTo>
                    <a:pt x="481751" y="259994"/>
                  </a:lnTo>
                  <a:lnTo>
                    <a:pt x="489721" y="258608"/>
                  </a:lnTo>
                  <a:lnTo>
                    <a:pt x="496511" y="254771"/>
                  </a:lnTo>
                  <a:lnTo>
                    <a:pt x="501641" y="248966"/>
                  </a:lnTo>
                  <a:lnTo>
                    <a:pt x="504634" y="241678"/>
                  </a:lnTo>
                  <a:close/>
                </a:path>
                <a:path w="643254" h="524510">
                  <a:moveTo>
                    <a:pt x="550451" y="241678"/>
                  </a:moveTo>
                  <a:lnTo>
                    <a:pt x="504634" y="241678"/>
                  </a:lnTo>
                  <a:lnTo>
                    <a:pt x="507634" y="248966"/>
                  </a:lnTo>
                  <a:lnTo>
                    <a:pt x="512782" y="254771"/>
                  </a:lnTo>
                  <a:lnTo>
                    <a:pt x="519589" y="258608"/>
                  </a:lnTo>
                  <a:lnTo>
                    <a:pt x="527568" y="259994"/>
                  </a:lnTo>
                  <a:lnTo>
                    <a:pt x="535538" y="258608"/>
                  </a:lnTo>
                  <a:lnTo>
                    <a:pt x="542327" y="254771"/>
                  </a:lnTo>
                  <a:lnTo>
                    <a:pt x="547457" y="248966"/>
                  </a:lnTo>
                  <a:lnTo>
                    <a:pt x="550451" y="241678"/>
                  </a:lnTo>
                  <a:close/>
                </a:path>
                <a:path w="643254" h="524510">
                  <a:moveTo>
                    <a:pt x="596267" y="241678"/>
                  </a:moveTo>
                  <a:lnTo>
                    <a:pt x="550451" y="241678"/>
                  </a:lnTo>
                  <a:lnTo>
                    <a:pt x="553451" y="248966"/>
                  </a:lnTo>
                  <a:lnTo>
                    <a:pt x="558598" y="254771"/>
                  </a:lnTo>
                  <a:lnTo>
                    <a:pt x="565405" y="258608"/>
                  </a:lnTo>
                  <a:lnTo>
                    <a:pt x="573384" y="259994"/>
                  </a:lnTo>
                  <a:lnTo>
                    <a:pt x="581356" y="258608"/>
                  </a:lnTo>
                  <a:lnTo>
                    <a:pt x="588145" y="254771"/>
                  </a:lnTo>
                  <a:lnTo>
                    <a:pt x="593275" y="248966"/>
                  </a:lnTo>
                  <a:lnTo>
                    <a:pt x="596267" y="241678"/>
                  </a:lnTo>
                  <a:close/>
                </a:path>
                <a:path w="643254" h="524510">
                  <a:moveTo>
                    <a:pt x="641643" y="241678"/>
                  </a:moveTo>
                  <a:lnTo>
                    <a:pt x="596267" y="241678"/>
                  </a:lnTo>
                  <a:lnTo>
                    <a:pt x="599267" y="248966"/>
                  </a:lnTo>
                  <a:lnTo>
                    <a:pt x="604415" y="254771"/>
                  </a:lnTo>
                  <a:lnTo>
                    <a:pt x="611222" y="258608"/>
                  </a:lnTo>
                  <a:lnTo>
                    <a:pt x="619201" y="259994"/>
                  </a:lnTo>
                  <a:lnTo>
                    <a:pt x="628345" y="258149"/>
                  </a:lnTo>
                  <a:lnTo>
                    <a:pt x="635809" y="253118"/>
                  </a:lnTo>
                  <a:lnTo>
                    <a:pt x="640841" y="245653"/>
                  </a:lnTo>
                  <a:lnTo>
                    <a:pt x="641643" y="241678"/>
                  </a:lnTo>
                  <a:close/>
                </a:path>
                <a:path w="643254" h="524510">
                  <a:moveTo>
                    <a:pt x="234351" y="88069"/>
                  </a:moveTo>
                  <a:lnTo>
                    <a:pt x="209913" y="88069"/>
                  </a:lnTo>
                  <a:lnTo>
                    <a:pt x="209913" y="116221"/>
                  </a:lnTo>
                  <a:lnTo>
                    <a:pt x="234351" y="116221"/>
                  </a:lnTo>
                  <a:lnTo>
                    <a:pt x="234351" y="88069"/>
                  </a:lnTo>
                  <a:close/>
                </a:path>
                <a:path w="643254" h="524510">
                  <a:moveTo>
                    <a:pt x="432772" y="88069"/>
                  </a:moveTo>
                  <a:lnTo>
                    <a:pt x="408334" y="88069"/>
                  </a:lnTo>
                  <a:lnTo>
                    <a:pt x="408334" y="116221"/>
                  </a:lnTo>
                  <a:lnTo>
                    <a:pt x="432772" y="116221"/>
                  </a:lnTo>
                  <a:lnTo>
                    <a:pt x="432772" y="88069"/>
                  </a:lnTo>
                  <a:close/>
                </a:path>
                <a:path w="643254" h="524510">
                  <a:moveTo>
                    <a:pt x="467098" y="0"/>
                  </a:moveTo>
                  <a:lnTo>
                    <a:pt x="175587" y="0"/>
                  </a:lnTo>
                  <a:lnTo>
                    <a:pt x="175587" y="88069"/>
                  </a:lnTo>
                  <a:lnTo>
                    <a:pt x="467098" y="88069"/>
                  </a:lnTo>
                  <a:lnTo>
                    <a:pt x="467098" y="0"/>
                  </a:lnTo>
                  <a:close/>
                </a:path>
                <a:path w="643254" h="524510">
                  <a:moveTo>
                    <a:pt x="606304" y="285587"/>
                  </a:moveTo>
                  <a:lnTo>
                    <a:pt x="36432" y="285587"/>
                  </a:lnTo>
                  <a:lnTo>
                    <a:pt x="36432" y="463585"/>
                  </a:lnTo>
                  <a:lnTo>
                    <a:pt x="282174" y="463585"/>
                  </a:lnTo>
                  <a:lnTo>
                    <a:pt x="282174" y="395787"/>
                  </a:lnTo>
                  <a:lnTo>
                    <a:pt x="70556" y="395787"/>
                  </a:lnTo>
                  <a:lnTo>
                    <a:pt x="70556" y="318457"/>
                  </a:lnTo>
                  <a:lnTo>
                    <a:pt x="606304" y="318457"/>
                  </a:lnTo>
                  <a:lnTo>
                    <a:pt x="606304" y="285587"/>
                  </a:lnTo>
                  <a:close/>
                </a:path>
                <a:path w="643254" h="524510">
                  <a:moveTo>
                    <a:pt x="388010" y="318457"/>
                  </a:moveTo>
                  <a:lnTo>
                    <a:pt x="360509" y="318457"/>
                  </a:lnTo>
                  <a:lnTo>
                    <a:pt x="360509" y="463585"/>
                  </a:lnTo>
                  <a:lnTo>
                    <a:pt x="606304" y="463585"/>
                  </a:lnTo>
                  <a:lnTo>
                    <a:pt x="606304" y="395787"/>
                  </a:lnTo>
                  <a:lnTo>
                    <a:pt x="388010" y="395787"/>
                  </a:lnTo>
                  <a:lnTo>
                    <a:pt x="388010" y="318457"/>
                  </a:lnTo>
                  <a:close/>
                </a:path>
                <a:path w="643254" h="524510">
                  <a:moveTo>
                    <a:pt x="350022" y="374561"/>
                  </a:moveTo>
                  <a:lnTo>
                    <a:pt x="335318" y="374561"/>
                  </a:lnTo>
                  <a:lnTo>
                    <a:pt x="335318" y="417015"/>
                  </a:lnTo>
                  <a:lnTo>
                    <a:pt x="350022" y="417015"/>
                  </a:lnTo>
                  <a:lnTo>
                    <a:pt x="350022" y="374561"/>
                  </a:lnTo>
                  <a:close/>
                </a:path>
                <a:path w="643254" h="524510">
                  <a:moveTo>
                    <a:pt x="176390" y="318457"/>
                  </a:moveTo>
                  <a:lnTo>
                    <a:pt x="148890" y="318457"/>
                  </a:lnTo>
                  <a:lnTo>
                    <a:pt x="148890" y="395787"/>
                  </a:lnTo>
                  <a:lnTo>
                    <a:pt x="176390" y="395787"/>
                  </a:lnTo>
                  <a:lnTo>
                    <a:pt x="176390" y="318457"/>
                  </a:lnTo>
                  <a:close/>
                </a:path>
                <a:path w="643254" h="524510">
                  <a:moveTo>
                    <a:pt x="282174" y="318457"/>
                  </a:moveTo>
                  <a:lnTo>
                    <a:pt x="254725" y="318457"/>
                  </a:lnTo>
                  <a:lnTo>
                    <a:pt x="254725" y="395787"/>
                  </a:lnTo>
                  <a:lnTo>
                    <a:pt x="282174" y="395787"/>
                  </a:lnTo>
                  <a:lnTo>
                    <a:pt x="282174" y="318457"/>
                  </a:lnTo>
                  <a:close/>
                </a:path>
                <a:path w="643254" h="524510">
                  <a:moveTo>
                    <a:pt x="493844" y="318457"/>
                  </a:moveTo>
                  <a:lnTo>
                    <a:pt x="466345" y="318457"/>
                  </a:lnTo>
                  <a:lnTo>
                    <a:pt x="466345" y="395787"/>
                  </a:lnTo>
                  <a:lnTo>
                    <a:pt x="493844" y="395787"/>
                  </a:lnTo>
                  <a:lnTo>
                    <a:pt x="493844" y="318457"/>
                  </a:lnTo>
                  <a:close/>
                </a:path>
                <a:path w="643254" h="524510">
                  <a:moveTo>
                    <a:pt x="606304" y="318457"/>
                  </a:moveTo>
                  <a:lnTo>
                    <a:pt x="572179" y="318457"/>
                  </a:lnTo>
                  <a:lnTo>
                    <a:pt x="572179" y="395787"/>
                  </a:lnTo>
                  <a:lnTo>
                    <a:pt x="606304" y="395787"/>
                  </a:lnTo>
                  <a:lnTo>
                    <a:pt x="606304" y="318457"/>
                  </a:lnTo>
                  <a:close/>
                </a:path>
                <a:path w="643254" h="524510">
                  <a:moveTo>
                    <a:pt x="642134" y="492591"/>
                  </a:moveTo>
                  <a:lnTo>
                    <a:pt x="551" y="492591"/>
                  </a:lnTo>
                  <a:lnTo>
                    <a:pt x="551" y="524405"/>
                  </a:lnTo>
                  <a:lnTo>
                    <a:pt x="642134" y="524405"/>
                  </a:lnTo>
                  <a:lnTo>
                    <a:pt x="642134" y="492591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710405" y="1502703"/>
              <a:ext cx="643255" cy="524510"/>
            </a:xfrm>
            <a:custGeom>
              <a:avLst/>
              <a:gdLst/>
              <a:ahLst/>
              <a:cxnLst/>
              <a:rect l="l" t="t" r="r" b="b"/>
              <a:pathLst>
                <a:path w="643254" h="524510">
                  <a:moveTo>
                    <a:pt x="175588" y="0"/>
                  </a:moveTo>
                  <a:lnTo>
                    <a:pt x="175588" y="88070"/>
                  </a:lnTo>
                  <a:lnTo>
                    <a:pt x="209913" y="88070"/>
                  </a:lnTo>
                  <a:lnTo>
                    <a:pt x="209913" y="116222"/>
                  </a:lnTo>
                  <a:lnTo>
                    <a:pt x="64685" y="116222"/>
                  </a:lnTo>
                  <a:lnTo>
                    <a:pt x="0" y="236509"/>
                  </a:lnTo>
                  <a:lnTo>
                    <a:pt x="1852" y="245654"/>
                  </a:lnTo>
                  <a:lnTo>
                    <a:pt x="6901" y="253119"/>
                  </a:lnTo>
                  <a:lnTo>
                    <a:pt x="14383" y="258150"/>
                  </a:lnTo>
                  <a:lnTo>
                    <a:pt x="23535" y="259995"/>
                  </a:lnTo>
                  <a:lnTo>
                    <a:pt x="31506" y="258608"/>
                  </a:lnTo>
                  <a:lnTo>
                    <a:pt x="38296" y="254771"/>
                  </a:lnTo>
                  <a:lnTo>
                    <a:pt x="43426" y="248967"/>
                  </a:lnTo>
                  <a:lnTo>
                    <a:pt x="46418" y="241678"/>
                  </a:lnTo>
                  <a:lnTo>
                    <a:pt x="49419" y="248967"/>
                  </a:lnTo>
                  <a:lnTo>
                    <a:pt x="54566" y="254771"/>
                  </a:lnTo>
                  <a:lnTo>
                    <a:pt x="61373" y="258608"/>
                  </a:lnTo>
                  <a:lnTo>
                    <a:pt x="69352" y="259995"/>
                  </a:lnTo>
                  <a:lnTo>
                    <a:pt x="77322" y="258608"/>
                  </a:lnTo>
                  <a:lnTo>
                    <a:pt x="84112" y="254771"/>
                  </a:lnTo>
                  <a:lnTo>
                    <a:pt x="89242" y="248967"/>
                  </a:lnTo>
                  <a:lnTo>
                    <a:pt x="92235" y="241678"/>
                  </a:lnTo>
                  <a:lnTo>
                    <a:pt x="95235" y="248967"/>
                  </a:lnTo>
                  <a:lnTo>
                    <a:pt x="100383" y="254771"/>
                  </a:lnTo>
                  <a:lnTo>
                    <a:pt x="107190" y="258608"/>
                  </a:lnTo>
                  <a:lnTo>
                    <a:pt x="115168" y="259995"/>
                  </a:lnTo>
                  <a:lnTo>
                    <a:pt x="123139" y="258608"/>
                  </a:lnTo>
                  <a:lnTo>
                    <a:pt x="129929" y="254771"/>
                  </a:lnTo>
                  <a:lnTo>
                    <a:pt x="135059" y="248967"/>
                  </a:lnTo>
                  <a:lnTo>
                    <a:pt x="138052" y="241678"/>
                  </a:lnTo>
                  <a:lnTo>
                    <a:pt x="141052" y="248967"/>
                  </a:lnTo>
                  <a:lnTo>
                    <a:pt x="146200" y="254771"/>
                  </a:lnTo>
                  <a:lnTo>
                    <a:pt x="153006" y="258608"/>
                  </a:lnTo>
                  <a:lnTo>
                    <a:pt x="160985" y="259995"/>
                  </a:lnTo>
                  <a:lnTo>
                    <a:pt x="168956" y="258608"/>
                  </a:lnTo>
                  <a:lnTo>
                    <a:pt x="175745" y="254771"/>
                  </a:lnTo>
                  <a:lnTo>
                    <a:pt x="180875" y="248967"/>
                  </a:lnTo>
                  <a:lnTo>
                    <a:pt x="183868" y="241678"/>
                  </a:lnTo>
                  <a:lnTo>
                    <a:pt x="186869" y="248967"/>
                  </a:lnTo>
                  <a:lnTo>
                    <a:pt x="192016" y="254771"/>
                  </a:lnTo>
                  <a:lnTo>
                    <a:pt x="198823" y="258608"/>
                  </a:lnTo>
                  <a:lnTo>
                    <a:pt x="206801" y="259995"/>
                  </a:lnTo>
                  <a:lnTo>
                    <a:pt x="214781" y="258608"/>
                  </a:lnTo>
                  <a:lnTo>
                    <a:pt x="221587" y="254771"/>
                  </a:lnTo>
                  <a:lnTo>
                    <a:pt x="226735" y="248967"/>
                  </a:lnTo>
                  <a:lnTo>
                    <a:pt x="229735" y="241678"/>
                  </a:lnTo>
                  <a:lnTo>
                    <a:pt x="232728" y="248967"/>
                  </a:lnTo>
                  <a:lnTo>
                    <a:pt x="237858" y="254771"/>
                  </a:lnTo>
                  <a:lnTo>
                    <a:pt x="244647" y="258608"/>
                  </a:lnTo>
                  <a:lnTo>
                    <a:pt x="252618" y="259995"/>
                  </a:lnTo>
                  <a:lnTo>
                    <a:pt x="260597" y="258608"/>
                  </a:lnTo>
                  <a:lnTo>
                    <a:pt x="267403" y="254771"/>
                  </a:lnTo>
                  <a:lnTo>
                    <a:pt x="272551" y="248967"/>
                  </a:lnTo>
                  <a:lnTo>
                    <a:pt x="275552" y="241678"/>
                  </a:lnTo>
                  <a:lnTo>
                    <a:pt x="278544" y="248967"/>
                  </a:lnTo>
                  <a:lnTo>
                    <a:pt x="283674" y="254771"/>
                  </a:lnTo>
                  <a:lnTo>
                    <a:pt x="290464" y="258608"/>
                  </a:lnTo>
                  <a:lnTo>
                    <a:pt x="298435" y="259995"/>
                  </a:lnTo>
                  <a:lnTo>
                    <a:pt x="306413" y="258608"/>
                  </a:lnTo>
                  <a:lnTo>
                    <a:pt x="313220" y="254771"/>
                  </a:lnTo>
                  <a:lnTo>
                    <a:pt x="318368" y="248967"/>
                  </a:lnTo>
                  <a:lnTo>
                    <a:pt x="321368" y="241678"/>
                  </a:lnTo>
                  <a:lnTo>
                    <a:pt x="324361" y="248967"/>
                  </a:lnTo>
                  <a:lnTo>
                    <a:pt x="329491" y="254771"/>
                  </a:lnTo>
                  <a:lnTo>
                    <a:pt x="336281" y="258608"/>
                  </a:lnTo>
                  <a:lnTo>
                    <a:pt x="344251" y="259995"/>
                  </a:lnTo>
                  <a:lnTo>
                    <a:pt x="352230" y="258608"/>
                  </a:lnTo>
                  <a:lnTo>
                    <a:pt x="359037" y="254771"/>
                  </a:lnTo>
                  <a:lnTo>
                    <a:pt x="364184" y="248967"/>
                  </a:lnTo>
                  <a:lnTo>
                    <a:pt x="367185" y="241678"/>
                  </a:lnTo>
                  <a:lnTo>
                    <a:pt x="370177" y="248967"/>
                  </a:lnTo>
                  <a:lnTo>
                    <a:pt x="375308" y="254771"/>
                  </a:lnTo>
                  <a:lnTo>
                    <a:pt x="382097" y="258608"/>
                  </a:lnTo>
                  <a:lnTo>
                    <a:pt x="390068" y="259995"/>
                  </a:lnTo>
                  <a:lnTo>
                    <a:pt x="398047" y="258608"/>
                  </a:lnTo>
                  <a:lnTo>
                    <a:pt x="404854" y="254771"/>
                  </a:lnTo>
                  <a:lnTo>
                    <a:pt x="410001" y="248967"/>
                  </a:lnTo>
                  <a:lnTo>
                    <a:pt x="413001" y="241678"/>
                  </a:lnTo>
                  <a:lnTo>
                    <a:pt x="415994" y="248967"/>
                  </a:lnTo>
                  <a:lnTo>
                    <a:pt x="421124" y="254771"/>
                  </a:lnTo>
                  <a:lnTo>
                    <a:pt x="427914" y="258608"/>
                  </a:lnTo>
                  <a:lnTo>
                    <a:pt x="435884" y="259995"/>
                  </a:lnTo>
                  <a:lnTo>
                    <a:pt x="443863" y="258608"/>
                  </a:lnTo>
                  <a:lnTo>
                    <a:pt x="450670" y="254771"/>
                  </a:lnTo>
                  <a:lnTo>
                    <a:pt x="455817" y="248967"/>
                  </a:lnTo>
                  <a:lnTo>
                    <a:pt x="458818" y="241678"/>
                  </a:lnTo>
                  <a:lnTo>
                    <a:pt x="461818" y="248967"/>
                  </a:lnTo>
                  <a:lnTo>
                    <a:pt x="466966" y="254771"/>
                  </a:lnTo>
                  <a:lnTo>
                    <a:pt x="473773" y="258608"/>
                  </a:lnTo>
                  <a:lnTo>
                    <a:pt x="481751" y="259995"/>
                  </a:lnTo>
                  <a:lnTo>
                    <a:pt x="489722" y="258608"/>
                  </a:lnTo>
                  <a:lnTo>
                    <a:pt x="496512" y="254771"/>
                  </a:lnTo>
                  <a:lnTo>
                    <a:pt x="501642" y="248967"/>
                  </a:lnTo>
                  <a:lnTo>
                    <a:pt x="504635" y="241678"/>
                  </a:lnTo>
                  <a:lnTo>
                    <a:pt x="507635" y="248967"/>
                  </a:lnTo>
                  <a:lnTo>
                    <a:pt x="512783" y="254771"/>
                  </a:lnTo>
                  <a:lnTo>
                    <a:pt x="519589" y="258608"/>
                  </a:lnTo>
                  <a:lnTo>
                    <a:pt x="527568" y="259995"/>
                  </a:lnTo>
                  <a:lnTo>
                    <a:pt x="535539" y="258608"/>
                  </a:lnTo>
                  <a:lnTo>
                    <a:pt x="542328" y="254771"/>
                  </a:lnTo>
                  <a:lnTo>
                    <a:pt x="547458" y="248967"/>
                  </a:lnTo>
                  <a:lnTo>
                    <a:pt x="550451" y="241678"/>
                  </a:lnTo>
                  <a:lnTo>
                    <a:pt x="553452" y="248967"/>
                  </a:lnTo>
                  <a:lnTo>
                    <a:pt x="558599" y="254771"/>
                  </a:lnTo>
                  <a:lnTo>
                    <a:pt x="565406" y="258608"/>
                  </a:lnTo>
                  <a:lnTo>
                    <a:pt x="573385" y="259995"/>
                  </a:lnTo>
                  <a:lnTo>
                    <a:pt x="581356" y="258608"/>
                  </a:lnTo>
                  <a:lnTo>
                    <a:pt x="588145" y="254771"/>
                  </a:lnTo>
                  <a:lnTo>
                    <a:pt x="593275" y="248967"/>
                  </a:lnTo>
                  <a:lnTo>
                    <a:pt x="596268" y="241678"/>
                  </a:lnTo>
                  <a:lnTo>
                    <a:pt x="599268" y="248967"/>
                  </a:lnTo>
                  <a:lnTo>
                    <a:pt x="604416" y="254771"/>
                  </a:lnTo>
                  <a:lnTo>
                    <a:pt x="611223" y="258608"/>
                  </a:lnTo>
                  <a:lnTo>
                    <a:pt x="619201" y="259995"/>
                  </a:lnTo>
                  <a:lnTo>
                    <a:pt x="628345" y="258150"/>
                  </a:lnTo>
                  <a:lnTo>
                    <a:pt x="635810" y="253119"/>
                  </a:lnTo>
                  <a:lnTo>
                    <a:pt x="640842" y="245654"/>
                  </a:lnTo>
                  <a:lnTo>
                    <a:pt x="642687" y="236509"/>
                  </a:lnTo>
                  <a:lnTo>
                    <a:pt x="578051" y="116222"/>
                  </a:lnTo>
                  <a:lnTo>
                    <a:pt x="432773" y="116222"/>
                  </a:lnTo>
                  <a:lnTo>
                    <a:pt x="432773" y="88070"/>
                  </a:lnTo>
                  <a:lnTo>
                    <a:pt x="467098" y="88070"/>
                  </a:lnTo>
                  <a:lnTo>
                    <a:pt x="467098" y="0"/>
                  </a:lnTo>
                  <a:lnTo>
                    <a:pt x="175588" y="0"/>
                  </a:lnTo>
                  <a:close/>
                </a:path>
                <a:path w="643254" h="524510">
                  <a:moveTo>
                    <a:pt x="234352" y="88070"/>
                  </a:moveTo>
                  <a:lnTo>
                    <a:pt x="408334" y="88070"/>
                  </a:lnTo>
                  <a:lnTo>
                    <a:pt x="408334" y="116222"/>
                  </a:lnTo>
                  <a:lnTo>
                    <a:pt x="234352" y="116222"/>
                  </a:lnTo>
                  <a:lnTo>
                    <a:pt x="234352" y="88070"/>
                  </a:lnTo>
                  <a:close/>
                </a:path>
                <a:path w="643254" h="524510">
                  <a:moveTo>
                    <a:pt x="36432" y="285588"/>
                  </a:moveTo>
                  <a:lnTo>
                    <a:pt x="36432" y="463585"/>
                  </a:lnTo>
                  <a:lnTo>
                    <a:pt x="282176" y="463585"/>
                  </a:lnTo>
                  <a:lnTo>
                    <a:pt x="282176" y="318457"/>
                  </a:lnTo>
                  <a:lnTo>
                    <a:pt x="360510" y="318457"/>
                  </a:lnTo>
                  <a:lnTo>
                    <a:pt x="360510" y="463585"/>
                  </a:lnTo>
                  <a:lnTo>
                    <a:pt x="606304" y="463585"/>
                  </a:lnTo>
                  <a:lnTo>
                    <a:pt x="606304" y="285588"/>
                  </a:lnTo>
                  <a:lnTo>
                    <a:pt x="36432" y="285588"/>
                  </a:lnTo>
                  <a:close/>
                </a:path>
                <a:path w="643254" h="524510">
                  <a:moveTo>
                    <a:pt x="70556" y="318457"/>
                  </a:moveTo>
                  <a:lnTo>
                    <a:pt x="148891" y="318457"/>
                  </a:lnTo>
                  <a:lnTo>
                    <a:pt x="148891" y="395789"/>
                  </a:lnTo>
                  <a:lnTo>
                    <a:pt x="70556" y="395789"/>
                  </a:lnTo>
                  <a:lnTo>
                    <a:pt x="70556" y="318457"/>
                  </a:lnTo>
                  <a:close/>
                </a:path>
                <a:path w="643254" h="524510">
                  <a:moveTo>
                    <a:pt x="176391" y="318457"/>
                  </a:moveTo>
                  <a:lnTo>
                    <a:pt x="254726" y="318457"/>
                  </a:lnTo>
                  <a:lnTo>
                    <a:pt x="254726" y="395789"/>
                  </a:lnTo>
                  <a:lnTo>
                    <a:pt x="176391" y="395789"/>
                  </a:lnTo>
                  <a:lnTo>
                    <a:pt x="176391" y="318457"/>
                  </a:lnTo>
                  <a:close/>
                </a:path>
                <a:path w="643254" h="524510">
                  <a:moveTo>
                    <a:pt x="388010" y="318457"/>
                  </a:moveTo>
                  <a:lnTo>
                    <a:pt x="466345" y="318457"/>
                  </a:lnTo>
                  <a:lnTo>
                    <a:pt x="466345" y="395789"/>
                  </a:lnTo>
                  <a:lnTo>
                    <a:pt x="388010" y="395789"/>
                  </a:lnTo>
                  <a:lnTo>
                    <a:pt x="388010" y="318457"/>
                  </a:lnTo>
                  <a:close/>
                </a:path>
                <a:path w="643254" h="524510">
                  <a:moveTo>
                    <a:pt x="493845" y="318457"/>
                  </a:moveTo>
                  <a:lnTo>
                    <a:pt x="572180" y="318457"/>
                  </a:lnTo>
                  <a:lnTo>
                    <a:pt x="572180" y="395789"/>
                  </a:lnTo>
                  <a:lnTo>
                    <a:pt x="493845" y="395789"/>
                  </a:lnTo>
                  <a:lnTo>
                    <a:pt x="493845" y="318457"/>
                  </a:lnTo>
                  <a:close/>
                </a:path>
                <a:path w="643254" h="524510">
                  <a:moveTo>
                    <a:pt x="335319" y="374561"/>
                  </a:moveTo>
                  <a:lnTo>
                    <a:pt x="335319" y="417016"/>
                  </a:lnTo>
                  <a:lnTo>
                    <a:pt x="350022" y="417016"/>
                  </a:lnTo>
                  <a:lnTo>
                    <a:pt x="350022" y="374561"/>
                  </a:lnTo>
                  <a:lnTo>
                    <a:pt x="335319" y="374561"/>
                  </a:lnTo>
                  <a:close/>
                </a:path>
                <a:path w="643254" h="524510">
                  <a:moveTo>
                    <a:pt x="552" y="492591"/>
                  </a:moveTo>
                  <a:lnTo>
                    <a:pt x="552" y="524406"/>
                  </a:lnTo>
                  <a:lnTo>
                    <a:pt x="642134" y="524406"/>
                  </a:lnTo>
                  <a:lnTo>
                    <a:pt x="642134" y="492591"/>
                  </a:lnTo>
                  <a:lnTo>
                    <a:pt x="552" y="492591"/>
                  </a:lnTo>
                  <a:close/>
                </a:path>
              </a:pathLst>
            </a:custGeom>
            <a:ln w="12700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96606" y="1889115"/>
              <a:ext cx="3687551" cy="218434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454909" y="2051058"/>
              <a:ext cx="3571240" cy="1820545"/>
            </a:xfrm>
            <a:custGeom>
              <a:avLst/>
              <a:gdLst/>
              <a:ahLst/>
              <a:cxnLst/>
              <a:rect l="l" t="t" r="r" b="b"/>
              <a:pathLst>
                <a:path w="3571240" h="1820545">
                  <a:moveTo>
                    <a:pt x="0" y="1820452"/>
                  </a:moveTo>
                  <a:lnTo>
                    <a:pt x="3570944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22548" y="2043602"/>
              <a:ext cx="152400" cy="187064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198748" y="2075037"/>
              <a:ext cx="0" cy="1767839"/>
            </a:xfrm>
            <a:custGeom>
              <a:avLst/>
              <a:gdLst/>
              <a:ahLst/>
              <a:cxnLst/>
              <a:rect l="l" t="t" r="r" b="b"/>
              <a:pathLst>
                <a:path w="0" h="1767839">
                  <a:moveTo>
                    <a:pt x="0" y="997271"/>
                  </a:moveTo>
                  <a:lnTo>
                    <a:pt x="0" y="1767770"/>
                  </a:lnTo>
                </a:path>
                <a:path w="0" h="1767839">
                  <a:moveTo>
                    <a:pt x="0" y="0"/>
                  </a:moveTo>
                  <a:lnTo>
                    <a:pt x="0" y="665168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160648" y="3846617"/>
              <a:ext cx="76200" cy="0"/>
            </a:xfrm>
            <a:custGeom>
              <a:avLst/>
              <a:gdLst/>
              <a:ahLst/>
              <a:cxnLst/>
              <a:rect l="l" t="t" r="r" b="b"/>
              <a:pathLst>
                <a:path w="76200" h="0">
                  <a:moveTo>
                    <a:pt x="0" y="0"/>
                  </a:moveTo>
                  <a:lnTo>
                    <a:pt x="76200" y="0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160648" y="2071227"/>
              <a:ext cx="76200" cy="0"/>
            </a:xfrm>
            <a:custGeom>
              <a:avLst/>
              <a:gdLst/>
              <a:ahLst/>
              <a:cxnLst/>
              <a:rect l="l" t="t" r="r" b="b"/>
              <a:pathLst>
                <a:path w="76200" h="0">
                  <a:moveTo>
                    <a:pt x="76200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092823" y="2740206"/>
              <a:ext cx="212090" cy="332105"/>
            </a:xfrm>
            <a:custGeom>
              <a:avLst/>
              <a:gdLst/>
              <a:ahLst/>
              <a:cxnLst/>
              <a:rect l="l" t="t" r="r" b="b"/>
              <a:pathLst>
                <a:path w="212089" h="332105">
                  <a:moveTo>
                    <a:pt x="211849" y="0"/>
                  </a:moveTo>
                  <a:lnTo>
                    <a:pt x="0" y="0"/>
                  </a:lnTo>
                  <a:lnTo>
                    <a:pt x="0" y="332102"/>
                  </a:lnTo>
                  <a:lnTo>
                    <a:pt x="211849" y="332102"/>
                  </a:lnTo>
                  <a:lnTo>
                    <a:pt x="211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13479" y="4078802"/>
              <a:ext cx="3666350" cy="1524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464914" y="4135003"/>
              <a:ext cx="3563620" cy="0"/>
            </a:xfrm>
            <a:custGeom>
              <a:avLst/>
              <a:gdLst/>
              <a:ahLst/>
              <a:cxnLst/>
              <a:rect l="l" t="t" r="r" b="b"/>
              <a:pathLst>
                <a:path w="3563620" h="0">
                  <a:moveTo>
                    <a:pt x="0" y="0"/>
                  </a:moveTo>
                  <a:lnTo>
                    <a:pt x="1675814" y="0"/>
                  </a:lnTo>
                </a:path>
                <a:path w="3563620" h="0">
                  <a:moveTo>
                    <a:pt x="1887663" y="0"/>
                  </a:moveTo>
                  <a:lnTo>
                    <a:pt x="3563480" y="0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032204" y="4096903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w="0" h="76200">
                  <a:moveTo>
                    <a:pt x="0" y="7620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461104" y="4096903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w="0" h="76200">
                  <a:moveTo>
                    <a:pt x="0" y="0"/>
                  </a:moveTo>
                  <a:lnTo>
                    <a:pt x="0" y="76200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140729" y="3968951"/>
              <a:ext cx="212090" cy="332105"/>
            </a:xfrm>
            <a:custGeom>
              <a:avLst/>
              <a:gdLst/>
              <a:ahLst/>
              <a:cxnLst/>
              <a:rect l="l" t="t" r="r" b="b"/>
              <a:pathLst>
                <a:path w="212089" h="332104">
                  <a:moveTo>
                    <a:pt x="211849" y="0"/>
                  </a:moveTo>
                  <a:lnTo>
                    <a:pt x="0" y="0"/>
                  </a:lnTo>
                  <a:lnTo>
                    <a:pt x="0" y="332102"/>
                  </a:lnTo>
                  <a:lnTo>
                    <a:pt x="211849" y="332102"/>
                  </a:lnTo>
                  <a:lnTo>
                    <a:pt x="211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455403" y="2372675"/>
              <a:ext cx="795020" cy="265430"/>
            </a:xfrm>
            <a:custGeom>
              <a:avLst/>
              <a:gdLst/>
              <a:ahLst/>
              <a:cxnLst/>
              <a:rect l="l" t="t" r="r" b="b"/>
              <a:pathLst>
                <a:path w="795020" h="265430">
                  <a:moveTo>
                    <a:pt x="46963" y="138513"/>
                  </a:moveTo>
                  <a:lnTo>
                    <a:pt x="21972" y="138513"/>
                  </a:lnTo>
                  <a:lnTo>
                    <a:pt x="26281" y="141530"/>
                  </a:lnTo>
                  <a:lnTo>
                    <a:pt x="29942" y="151222"/>
                  </a:lnTo>
                  <a:lnTo>
                    <a:pt x="73458" y="265394"/>
                  </a:lnTo>
                  <a:lnTo>
                    <a:pt x="80351" y="265394"/>
                  </a:lnTo>
                  <a:lnTo>
                    <a:pt x="94225" y="229635"/>
                  </a:lnTo>
                  <a:lnTo>
                    <a:pt x="81643" y="229635"/>
                  </a:lnTo>
                  <a:lnTo>
                    <a:pt x="46963" y="138513"/>
                  </a:lnTo>
                  <a:close/>
                </a:path>
                <a:path w="795020" h="265430">
                  <a:moveTo>
                    <a:pt x="171688" y="0"/>
                  </a:moveTo>
                  <a:lnTo>
                    <a:pt x="82505" y="229635"/>
                  </a:lnTo>
                  <a:lnTo>
                    <a:pt x="94225" y="229635"/>
                  </a:lnTo>
                  <a:lnTo>
                    <a:pt x="177804" y="14217"/>
                  </a:lnTo>
                  <a:lnTo>
                    <a:pt x="171688" y="14217"/>
                  </a:lnTo>
                  <a:lnTo>
                    <a:pt x="171688" y="0"/>
                  </a:lnTo>
                  <a:close/>
                </a:path>
                <a:path w="795020" h="265430">
                  <a:moveTo>
                    <a:pt x="37698" y="114171"/>
                  </a:moveTo>
                  <a:lnTo>
                    <a:pt x="33605" y="114171"/>
                  </a:lnTo>
                  <a:lnTo>
                    <a:pt x="0" y="140883"/>
                  </a:lnTo>
                  <a:lnTo>
                    <a:pt x="2585" y="145191"/>
                  </a:lnTo>
                  <a:lnTo>
                    <a:pt x="7324" y="140883"/>
                  </a:lnTo>
                  <a:lnTo>
                    <a:pt x="12924" y="138513"/>
                  </a:lnTo>
                  <a:lnTo>
                    <a:pt x="46963" y="138513"/>
                  </a:lnTo>
                  <a:lnTo>
                    <a:pt x="37698" y="114171"/>
                  </a:lnTo>
                  <a:close/>
                </a:path>
                <a:path w="795020" h="265430">
                  <a:moveTo>
                    <a:pt x="183320" y="0"/>
                  </a:moveTo>
                  <a:lnTo>
                    <a:pt x="171688" y="0"/>
                  </a:lnTo>
                  <a:lnTo>
                    <a:pt x="171688" y="14217"/>
                  </a:lnTo>
                  <a:lnTo>
                    <a:pt x="177804" y="14217"/>
                  </a:lnTo>
                  <a:lnTo>
                    <a:pt x="183320" y="0"/>
                  </a:lnTo>
                  <a:close/>
                </a:path>
                <a:path w="795020" h="265430">
                  <a:moveTo>
                    <a:pt x="794989" y="0"/>
                  </a:moveTo>
                  <a:lnTo>
                    <a:pt x="183320" y="0"/>
                  </a:lnTo>
                  <a:lnTo>
                    <a:pt x="177804" y="14217"/>
                  </a:lnTo>
                  <a:lnTo>
                    <a:pt x="794989" y="14217"/>
                  </a:lnTo>
                  <a:lnTo>
                    <a:pt x="7949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8928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dirty="0" spc="25"/>
              <a:t> </a:t>
            </a:r>
            <a:r>
              <a:rPr dirty="0" spc="-5"/>
              <a:t>to</a:t>
            </a:r>
            <a:r>
              <a:rPr dirty="0" spc="25"/>
              <a:t> </a:t>
            </a:r>
            <a:r>
              <a:rPr dirty="0"/>
              <a:t>get</a:t>
            </a:r>
            <a:r>
              <a:rPr dirty="0" spc="30"/>
              <a:t> </a:t>
            </a:r>
            <a:r>
              <a:rPr dirty="0" spc="-5"/>
              <a:t>from</a:t>
            </a:r>
            <a:r>
              <a:rPr dirty="0" spc="25"/>
              <a:t> </a:t>
            </a:r>
            <a:r>
              <a:rPr dirty="0" spc="-5"/>
              <a:t>point</a:t>
            </a:r>
            <a:r>
              <a:rPr dirty="0" spc="-135"/>
              <a:t> </a:t>
            </a:r>
            <a:r>
              <a:rPr dirty="0"/>
              <a:t>A</a:t>
            </a:r>
            <a:r>
              <a:rPr dirty="0" spc="-135"/>
              <a:t> </a:t>
            </a:r>
            <a:r>
              <a:rPr dirty="0" spc="-5"/>
              <a:t>to</a:t>
            </a:r>
            <a:r>
              <a:rPr dirty="0" spc="25"/>
              <a:t> </a:t>
            </a:r>
            <a:r>
              <a:rPr dirty="0" spc="-5"/>
              <a:t>point</a:t>
            </a:r>
            <a:r>
              <a:rPr dirty="0" spc="30"/>
              <a:t> </a:t>
            </a:r>
            <a:r>
              <a:rPr dirty="0"/>
              <a:t>B?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586224" y="2366164"/>
            <a:ext cx="3088005" cy="2844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2052320" algn="l"/>
              </a:tabLst>
            </a:pPr>
            <a:r>
              <a:rPr dirty="0" sz="1400">
                <a:latin typeface="Arial MT"/>
                <a:cs typeface="Arial MT"/>
              </a:rPr>
              <a:t>Helicopter </a:t>
            </a:r>
            <a:r>
              <a:rPr dirty="0" sz="1400" spc="-5">
                <a:latin typeface="Arial MT"/>
                <a:cs typeface="Arial MT"/>
              </a:rPr>
              <a:t>distance</a:t>
            </a:r>
            <a:r>
              <a:rPr dirty="0" sz="1400" spc="480">
                <a:latin typeface="Arial MT"/>
                <a:cs typeface="Arial MT"/>
              </a:rPr>
              <a:t> </a:t>
            </a:r>
            <a:r>
              <a:rPr dirty="0" sz="1700" spc="220">
                <a:latin typeface="Cambria"/>
                <a:cs typeface="Cambria"/>
              </a:rPr>
              <a:t>=	</a:t>
            </a:r>
            <a:r>
              <a:rPr dirty="0" sz="1700" spc="-80">
                <a:latin typeface="Cambria"/>
                <a:cs typeface="Cambria"/>
              </a:rPr>
              <a:t>3</a:t>
            </a:r>
            <a:r>
              <a:rPr dirty="0" baseline="30092" sz="1800" spc="-120">
                <a:latin typeface="Cambria"/>
                <a:cs typeface="Cambria"/>
              </a:rPr>
              <a:t>2</a:t>
            </a:r>
            <a:r>
              <a:rPr dirty="0" baseline="30092" sz="1800" spc="142">
                <a:latin typeface="Cambria"/>
                <a:cs typeface="Cambria"/>
              </a:rPr>
              <a:t> </a:t>
            </a:r>
            <a:r>
              <a:rPr dirty="0" sz="1700" spc="220">
                <a:latin typeface="Cambria"/>
                <a:cs typeface="Cambria"/>
              </a:rPr>
              <a:t>+</a:t>
            </a:r>
            <a:r>
              <a:rPr dirty="0" sz="1700" spc="-15">
                <a:latin typeface="Cambria"/>
                <a:cs typeface="Cambria"/>
              </a:rPr>
              <a:t> </a:t>
            </a:r>
            <a:r>
              <a:rPr dirty="0" sz="1700" spc="-80">
                <a:latin typeface="Cambria"/>
                <a:cs typeface="Cambria"/>
              </a:rPr>
              <a:t>4</a:t>
            </a:r>
            <a:r>
              <a:rPr dirty="0" baseline="30092" sz="1800" spc="-120">
                <a:latin typeface="Cambria"/>
                <a:cs typeface="Cambria"/>
              </a:rPr>
              <a:t>2</a:t>
            </a:r>
            <a:r>
              <a:rPr dirty="0" baseline="30092" sz="1800" spc="127">
                <a:latin typeface="Cambria"/>
                <a:cs typeface="Cambria"/>
              </a:rPr>
              <a:t> </a:t>
            </a:r>
            <a:r>
              <a:rPr dirty="0" sz="1700" spc="220">
                <a:latin typeface="Cambria"/>
                <a:cs typeface="Cambria"/>
              </a:rPr>
              <a:t>=</a:t>
            </a:r>
            <a:r>
              <a:rPr dirty="0" sz="1700" spc="75">
                <a:latin typeface="Cambria"/>
                <a:cs typeface="Cambria"/>
              </a:rPr>
              <a:t> </a:t>
            </a:r>
            <a:r>
              <a:rPr dirty="0" sz="1700" spc="-95">
                <a:latin typeface="Cambria"/>
                <a:cs typeface="Cambria"/>
              </a:rPr>
              <a:t>5</a:t>
            </a:r>
            <a:endParaRPr sz="1700">
              <a:latin typeface="Cambria"/>
              <a:cs typeface="Cambri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520742" y="1937717"/>
            <a:ext cx="695325" cy="441959"/>
            <a:chOff x="5520742" y="1937717"/>
            <a:chExt cx="695325" cy="441959"/>
          </a:xfrm>
        </p:grpSpPr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20742" y="1937717"/>
              <a:ext cx="695325" cy="44148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563604" y="1957580"/>
              <a:ext cx="609600" cy="356235"/>
            </a:xfrm>
            <a:custGeom>
              <a:avLst/>
              <a:gdLst/>
              <a:ahLst/>
              <a:cxnLst/>
              <a:rect l="l" t="t" r="r" b="b"/>
              <a:pathLst>
                <a:path w="609600" h="356235">
                  <a:moveTo>
                    <a:pt x="382143" y="148590"/>
                  </a:moveTo>
                  <a:lnTo>
                    <a:pt x="135921" y="148590"/>
                  </a:lnTo>
                  <a:lnTo>
                    <a:pt x="257699" y="196977"/>
                  </a:lnTo>
                  <a:lnTo>
                    <a:pt x="259441" y="198693"/>
                  </a:lnTo>
                  <a:lnTo>
                    <a:pt x="263456" y="204046"/>
                  </a:lnTo>
                  <a:lnTo>
                    <a:pt x="267927" y="213342"/>
                  </a:lnTo>
                  <a:lnTo>
                    <a:pt x="271034" y="226885"/>
                  </a:lnTo>
                  <a:lnTo>
                    <a:pt x="273107" y="233203"/>
                  </a:lnTo>
                  <a:lnTo>
                    <a:pt x="280336" y="247102"/>
                  </a:lnTo>
                  <a:lnTo>
                    <a:pt x="294237" y="261001"/>
                  </a:lnTo>
                  <a:lnTo>
                    <a:pt x="316325" y="267319"/>
                  </a:lnTo>
                  <a:lnTo>
                    <a:pt x="559974" y="267319"/>
                  </a:lnTo>
                  <a:lnTo>
                    <a:pt x="568882" y="266401"/>
                  </a:lnTo>
                  <a:lnTo>
                    <a:pt x="586741" y="259952"/>
                  </a:lnTo>
                  <a:lnTo>
                    <a:pt x="600254" y="242435"/>
                  </a:lnTo>
                  <a:lnTo>
                    <a:pt x="596122" y="208311"/>
                  </a:lnTo>
                  <a:lnTo>
                    <a:pt x="584851" y="180832"/>
                  </a:lnTo>
                  <a:lnTo>
                    <a:pt x="382143" y="180832"/>
                  </a:lnTo>
                  <a:lnTo>
                    <a:pt x="382143" y="148590"/>
                  </a:lnTo>
                  <a:close/>
                </a:path>
                <a:path w="609600" h="356235">
                  <a:moveTo>
                    <a:pt x="74533" y="31908"/>
                  </a:moveTo>
                  <a:lnTo>
                    <a:pt x="45547" y="37774"/>
                  </a:lnTo>
                  <a:lnTo>
                    <a:pt x="21853" y="53762"/>
                  </a:lnTo>
                  <a:lnTo>
                    <a:pt x="5865" y="77457"/>
                  </a:lnTo>
                  <a:lnTo>
                    <a:pt x="0" y="106442"/>
                  </a:lnTo>
                  <a:lnTo>
                    <a:pt x="5865" y="135427"/>
                  </a:lnTo>
                  <a:lnTo>
                    <a:pt x="21853" y="159121"/>
                  </a:lnTo>
                  <a:lnTo>
                    <a:pt x="45547" y="175108"/>
                  </a:lnTo>
                  <a:lnTo>
                    <a:pt x="74533" y="180975"/>
                  </a:lnTo>
                  <a:lnTo>
                    <a:pt x="92972" y="178661"/>
                  </a:lnTo>
                  <a:lnTo>
                    <a:pt x="109728" y="172106"/>
                  </a:lnTo>
                  <a:lnTo>
                    <a:pt x="124233" y="161889"/>
                  </a:lnTo>
                  <a:lnTo>
                    <a:pt x="135921" y="148590"/>
                  </a:lnTo>
                  <a:lnTo>
                    <a:pt x="382143" y="148590"/>
                  </a:lnTo>
                  <a:lnTo>
                    <a:pt x="382143" y="147685"/>
                  </a:lnTo>
                  <a:lnTo>
                    <a:pt x="74533" y="147685"/>
                  </a:lnTo>
                  <a:lnTo>
                    <a:pt x="58479" y="144442"/>
                  </a:lnTo>
                  <a:lnTo>
                    <a:pt x="45352" y="135599"/>
                  </a:lnTo>
                  <a:lnTo>
                    <a:pt x="36493" y="122489"/>
                  </a:lnTo>
                  <a:lnTo>
                    <a:pt x="33242" y="106442"/>
                  </a:lnTo>
                  <a:lnTo>
                    <a:pt x="36493" y="90388"/>
                  </a:lnTo>
                  <a:lnTo>
                    <a:pt x="45352" y="77261"/>
                  </a:lnTo>
                  <a:lnTo>
                    <a:pt x="58479" y="68402"/>
                  </a:lnTo>
                  <a:lnTo>
                    <a:pt x="74533" y="65150"/>
                  </a:lnTo>
                  <a:lnTo>
                    <a:pt x="135919" y="65150"/>
                  </a:lnTo>
                  <a:lnTo>
                    <a:pt x="134244" y="61986"/>
                  </a:lnTo>
                  <a:lnTo>
                    <a:pt x="118159" y="46083"/>
                  </a:lnTo>
                  <a:lnTo>
                    <a:pt x="97859" y="35654"/>
                  </a:lnTo>
                  <a:lnTo>
                    <a:pt x="74533" y="31908"/>
                  </a:lnTo>
                  <a:close/>
                </a:path>
                <a:path w="609600" h="356235">
                  <a:moveTo>
                    <a:pt x="440150" y="110871"/>
                  </a:moveTo>
                  <a:lnTo>
                    <a:pt x="425576" y="110871"/>
                  </a:lnTo>
                  <a:lnTo>
                    <a:pt x="425576" y="180832"/>
                  </a:lnTo>
                  <a:lnTo>
                    <a:pt x="440150" y="180832"/>
                  </a:lnTo>
                  <a:lnTo>
                    <a:pt x="440150" y="110871"/>
                  </a:lnTo>
                  <a:close/>
                </a:path>
                <a:path w="609600" h="356235">
                  <a:moveTo>
                    <a:pt x="498919" y="110871"/>
                  </a:moveTo>
                  <a:lnTo>
                    <a:pt x="483584" y="110871"/>
                  </a:lnTo>
                  <a:lnTo>
                    <a:pt x="483584" y="180832"/>
                  </a:lnTo>
                  <a:lnTo>
                    <a:pt x="498919" y="180832"/>
                  </a:lnTo>
                  <a:lnTo>
                    <a:pt x="498919" y="110871"/>
                  </a:lnTo>
                  <a:close/>
                </a:path>
                <a:path w="609600" h="356235">
                  <a:moveTo>
                    <a:pt x="549864" y="110871"/>
                  </a:moveTo>
                  <a:lnTo>
                    <a:pt x="498919" y="110871"/>
                  </a:lnTo>
                  <a:lnTo>
                    <a:pt x="523548" y="121802"/>
                  </a:lnTo>
                  <a:lnTo>
                    <a:pt x="539369" y="145851"/>
                  </a:lnTo>
                  <a:lnTo>
                    <a:pt x="547811" y="169901"/>
                  </a:lnTo>
                  <a:lnTo>
                    <a:pt x="550307" y="180832"/>
                  </a:lnTo>
                  <a:lnTo>
                    <a:pt x="584851" y="180832"/>
                  </a:lnTo>
                  <a:lnTo>
                    <a:pt x="564595" y="131444"/>
                  </a:lnTo>
                  <a:lnTo>
                    <a:pt x="560512" y="123743"/>
                  </a:lnTo>
                  <a:lnTo>
                    <a:pt x="549864" y="110871"/>
                  </a:lnTo>
                  <a:close/>
                </a:path>
                <a:path w="609600" h="356235">
                  <a:moveTo>
                    <a:pt x="478059" y="82153"/>
                  </a:moveTo>
                  <a:lnTo>
                    <a:pt x="73723" y="82153"/>
                  </a:lnTo>
                  <a:lnTo>
                    <a:pt x="59960" y="86169"/>
                  </a:lnTo>
                  <a:lnTo>
                    <a:pt x="74533" y="124206"/>
                  </a:lnTo>
                  <a:lnTo>
                    <a:pt x="103585" y="135731"/>
                  </a:lnTo>
                  <a:lnTo>
                    <a:pt x="97487" y="140719"/>
                  </a:lnTo>
                  <a:lnTo>
                    <a:pt x="90502" y="144482"/>
                  </a:lnTo>
                  <a:lnTo>
                    <a:pt x="82795" y="146857"/>
                  </a:lnTo>
                  <a:lnTo>
                    <a:pt x="74533" y="147685"/>
                  </a:lnTo>
                  <a:lnTo>
                    <a:pt x="382143" y="147685"/>
                  </a:lnTo>
                  <a:lnTo>
                    <a:pt x="382143" y="110871"/>
                  </a:lnTo>
                  <a:lnTo>
                    <a:pt x="549864" y="110871"/>
                  </a:lnTo>
                  <a:lnTo>
                    <a:pt x="546496" y="106799"/>
                  </a:lnTo>
                  <a:lnTo>
                    <a:pt x="519896" y="89855"/>
                  </a:lnTo>
                  <a:lnTo>
                    <a:pt x="478059" y="82153"/>
                  </a:lnTo>
                  <a:close/>
                </a:path>
                <a:path w="609600" h="356235">
                  <a:moveTo>
                    <a:pt x="135919" y="65150"/>
                  </a:moveTo>
                  <a:lnTo>
                    <a:pt x="74533" y="65150"/>
                  </a:lnTo>
                  <a:lnTo>
                    <a:pt x="84447" y="66362"/>
                  </a:lnTo>
                  <a:lnTo>
                    <a:pt x="93488" y="69799"/>
                  </a:lnTo>
                  <a:lnTo>
                    <a:pt x="101373" y="75162"/>
                  </a:lnTo>
                  <a:lnTo>
                    <a:pt x="107823" y="82153"/>
                  </a:lnTo>
                  <a:lnTo>
                    <a:pt x="144923" y="82153"/>
                  </a:lnTo>
                  <a:lnTo>
                    <a:pt x="135919" y="65150"/>
                  </a:lnTo>
                  <a:close/>
                </a:path>
                <a:path w="609600" h="356235">
                  <a:moveTo>
                    <a:pt x="384048" y="36575"/>
                  </a:moveTo>
                  <a:lnTo>
                    <a:pt x="350758" y="36575"/>
                  </a:lnTo>
                  <a:lnTo>
                    <a:pt x="350758" y="82153"/>
                  </a:lnTo>
                  <a:lnTo>
                    <a:pt x="384048" y="82153"/>
                  </a:lnTo>
                  <a:lnTo>
                    <a:pt x="384048" y="36575"/>
                  </a:lnTo>
                  <a:close/>
                </a:path>
                <a:path w="609600" h="356235">
                  <a:moveTo>
                    <a:pt x="305296" y="0"/>
                  </a:moveTo>
                  <a:lnTo>
                    <a:pt x="146018" y="0"/>
                  </a:lnTo>
                  <a:lnTo>
                    <a:pt x="137391" y="1745"/>
                  </a:lnTo>
                  <a:lnTo>
                    <a:pt x="130353" y="6504"/>
                  </a:lnTo>
                  <a:lnTo>
                    <a:pt x="125610" y="13559"/>
                  </a:lnTo>
                  <a:lnTo>
                    <a:pt x="123873" y="22193"/>
                  </a:lnTo>
                  <a:lnTo>
                    <a:pt x="125611" y="30826"/>
                  </a:lnTo>
                  <a:lnTo>
                    <a:pt x="130353" y="37881"/>
                  </a:lnTo>
                  <a:lnTo>
                    <a:pt x="137392" y="42640"/>
                  </a:lnTo>
                  <a:lnTo>
                    <a:pt x="146018" y="44386"/>
                  </a:lnTo>
                  <a:lnTo>
                    <a:pt x="304816" y="44386"/>
                  </a:lnTo>
                  <a:lnTo>
                    <a:pt x="310781" y="41313"/>
                  </a:lnTo>
                  <a:lnTo>
                    <a:pt x="314849" y="36575"/>
                  </a:lnTo>
                  <a:lnTo>
                    <a:pt x="603976" y="36575"/>
                  </a:lnTo>
                  <a:lnTo>
                    <a:pt x="607854" y="30826"/>
                  </a:lnTo>
                  <a:lnTo>
                    <a:pt x="609600" y="22193"/>
                  </a:lnTo>
                  <a:lnTo>
                    <a:pt x="607854" y="13559"/>
                  </a:lnTo>
                  <a:lnTo>
                    <a:pt x="604683" y="8858"/>
                  </a:lnTo>
                  <a:lnTo>
                    <a:pt x="315706" y="8858"/>
                  </a:lnTo>
                  <a:lnTo>
                    <a:pt x="311656" y="3525"/>
                  </a:lnTo>
                  <a:lnTo>
                    <a:pt x="305296" y="0"/>
                  </a:lnTo>
                  <a:close/>
                </a:path>
                <a:path w="609600" h="356235">
                  <a:moveTo>
                    <a:pt x="603976" y="36575"/>
                  </a:moveTo>
                  <a:lnTo>
                    <a:pt x="418672" y="36575"/>
                  </a:lnTo>
                  <a:lnTo>
                    <a:pt x="422738" y="41313"/>
                  </a:lnTo>
                  <a:lnTo>
                    <a:pt x="428703" y="44386"/>
                  </a:lnTo>
                  <a:lnTo>
                    <a:pt x="587406" y="44386"/>
                  </a:lnTo>
                  <a:lnTo>
                    <a:pt x="596040" y="42640"/>
                  </a:lnTo>
                  <a:lnTo>
                    <a:pt x="603095" y="37881"/>
                  </a:lnTo>
                  <a:lnTo>
                    <a:pt x="603976" y="36575"/>
                  </a:lnTo>
                  <a:close/>
                </a:path>
                <a:path w="609600" h="356235">
                  <a:moveTo>
                    <a:pt x="587406" y="0"/>
                  </a:moveTo>
                  <a:lnTo>
                    <a:pt x="428223" y="0"/>
                  </a:lnTo>
                  <a:lnTo>
                    <a:pt x="421863" y="3525"/>
                  </a:lnTo>
                  <a:lnTo>
                    <a:pt x="417814" y="8858"/>
                  </a:lnTo>
                  <a:lnTo>
                    <a:pt x="604683" y="8858"/>
                  </a:lnTo>
                  <a:lnTo>
                    <a:pt x="603095" y="6504"/>
                  </a:lnTo>
                  <a:lnTo>
                    <a:pt x="596040" y="1745"/>
                  </a:lnTo>
                  <a:lnTo>
                    <a:pt x="587406" y="0"/>
                  </a:lnTo>
                  <a:close/>
                </a:path>
                <a:path w="609600" h="356235">
                  <a:moveTo>
                    <a:pt x="598417" y="298037"/>
                  </a:moveTo>
                  <a:lnTo>
                    <a:pt x="281931" y="298037"/>
                  </a:lnTo>
                  <a:lnTo>
                    <a:pt x="278845" y="301123"/>
                  </a:lnTo>
                  <a:lnTo>
                    <a:pt x="278845" y="352672"/>
                  </a:lnTo>
                  <a:lnTo>
                    <a:pt x="281931" y="355758"/>
                  </a:lnTo>
                  <a:lnTo>
                    <a:pt x="598417" y="355758"/>
                  </a:lnTo>
                  <a:lnTo>
                    <a:pt x="601503" y="352672"/>
                  </a:lnTo>
                  <a:lnTo>
                    <a:pt x="601503" y="301123"/>
                  </a:lnTo>
                  <a:lnTo>
                    <a:pt x="598417" y="298037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563604" y="1957580"/>
              <a:ext cx="609600" cy="267335"/>
            </a:xfrm>
            <a:custGeom>
              <a:avLst/>
              <a:gdLst/>
              <a:ahLst/>
              <a:cxnLst/>
              <a:rect l="l" t="t" r="r" b="b"/>
              <a:pathLst>
                <a:path w="609600" h="267335">
                  <a:moveTo>
                    <a:pt x="146018" y="0"/>
                  </a:moveTo>
                  <a:lnTo>
                    <a:pt x="137391" y="1745"/>
                  </a:lnTo>
                  <a:lnTo>
                    <a:pt x="130353" y="6504"/>
                  </a:lnTo>
                  <a:lnTo>
                    <a:pt x="125610" y="13559"/>
                  </a:lnTo>
                  <a:lnTo>
                    <a:pt x="123872" y="22193"/>
                  </a:lnTo>
                  <a:lnTo>
                    <a:pt x="125610" y="30826"/>
                  </a:lnTo>
                  <a:lnTo>
                    <a:pt x="130353" y="37881"/>
                  </a:lnTo>
                  <a:lnTo>
                    <a:pt x="137392" y="42640"/>
                  </a:lnTo>
                  <a:lnTo>
                    <a:pt x="146018" y="44386"/>
                  </a:lnTo>
                  <a:lnTo>
                    <a:pt x="298084" y="44386"/>
                  </a:lnTo>
                  <a:lnTo>
                    <a:pt x="304816" y="44386"/>
                  </a:lnTo>
                  <a:lnTo>
                    <a:pt x="310781" y="41312"/>
                  </a:lnTo>
                  <a:lnTo>
                    <a:pt x="314848" y="36576"/>
                  </a:lnTo>
                  <a:lnTo>
                    <a:pt x="350758" y="36576"/>
                  </a:lnTo>
                  <a:lnTo>
                    <a:pt x="350758" y="82153"/>
                  </a:lnTo>
                  <a:lnTo>
                    <a:pt x="144922" y="82153"/>
                  </a:lnTo>
                  <a:lnTo>
                    <a:pt x="134244" y="61986"/>
                  </a:lnTo>
                  <a:lnTo>
                    <a:pt x="118159" y="46083"/>
                  </a:lnTo>
                  <a:lnTo>
                    <a:pt x="97858" y="35654"/>
                  </a:lnTo>
                  <a:lnTo>
                    <a:pt x="74533" y="31908"/>
                  </a:lnTo>
                  <a:lnTo>
                    <a:pt x="45547" y="37774"/>
                  </a:lnTo>
                  <a:lnTo>
                    <a:pt x="21853" y="53762"/>
                  </a:lnTo>
                  <a:lnTo>
                    <a:pt x="5865" y="77456"/>
                  </a:lnTo>
                  <a:lnTo>
                    <a:pt x="0" y="106441"/>
                  </a:lnTo>
                  <a:lnTo>
                    <a:pt x="5865" y="135427"/>
                  </a:lnTo>
                  <a:lnTo>
                    <a:pt x="21853" y="159121"/>
                  </a:lnTo>
                  <a:lnTo>
                    <a:pt x="45547" y="175108"/>
                  </a:lnTo>
                  <a:lnTo>
                    <a:pt x="74533" y="180975"/>
                  </a:lnTo>
                  <a:lnTo>
                    <a:pt x="92972" y="178661"/>
                  </a:lnTo>
                  <a:lnTo>
                    <a:pt x="109728" y="172106"/>
                  </a:lnTo>
                  <a:lnTo>
                    <a:pt x="124233" y="161889"/>
                  </a:lnTo>
                  <a:lnTo>
                    <a:pt x="135921" y="148590"/>
                  </a:lnTo>
                  <a:lnTo>
                    <a:pt x="257698" y="196977"/>
                  </a:lnTo>
                  <a:lnTo>
                    <a:pt x="259441" y="198693"/>
                  </a:lnTo>
                  <a:lnTo>
                    <a:pt x="263456" y="204046"/>
                  </a:lnTo>
                  <a:lnTo>
                    <a:pt x="267926" y="213342"/>
                  </a:lnTo>
                  <a:lnTo>
                    <a:pt x="271033" y="226885"/>
                  </a:lnTo>
                  <a:lnTo>
                    <a:pt x="273106" y="233203"/>
                  </a:lnTo>
                  <a:lnTo>
                    <a:pt x="280336" y="247102"/>
                  </a:lnTo>
                  <a:lnTo>
                    <a:pt x="294237" y="261001"/>
                  </a:lnTo>
                  <a:lnTo>
                    <a:pt x="316325" y="267319"/>
                  </a:lnTo>
                  <a:lnTo>
                    <a:pt x="559974" y="267319"/>
                  </a:lnTo>
                  <a:lnTo>
                    <a:pt x="568882" y="266400"/>
                  </a:lnTo>
                  <a:lnTo>
                    <a:pt x="586741" y="259952"/>
                  </a:lnTo>
                  <a:lnTo>
                    <a:pt x="600253" y="242435"/>
                  </a:lnTo>
                  <a:lnTo>
                    <a:pt x="596122" y="208311"/>
                  </a:lnTo>
                  <a:lnTo>
                    <a:pt x="564594" y="131445"/>
                  </a:lnTo>
                  <a:lnTo>
                    <a:pt x="519896" y="89855"/>
                  </a:lnTo>
                  <a:lnTo>
                    <a:pt x="478059" y="82153"/>
                  </a:lnTo>
                  <a:lnTo>
                    <a:pt x="384048" y="82153"/>
                  </a:lnTo>
                  <a:lnTo>
                    <a:pt x="384048" y="36576"/>
                  </a:lnTo>
                  <a:lnTo>
                    <a:pt x="418671" y="36576"/>
                  </a:lnTo>
                  <a:lnTo>
                    <a:pt x="422738" y="41312"/>
                  </a:lnTo>
                  <a:lnTo>
                    <a:pt x="428703" y="44386"/>
                  </a:lnTo>
                  <a:lnTo>
                    <a:pt x="435435" y="44386"/>
                  </a:lnTo>
                  <a:lnTo>
                    <a:pt x="587406" y="44386"/>
                  </a:lnTo>
                  <a:lnTo>
                    <a:pt x="596040" y="42640"/>
                  </a:lnTo>
                  <a:lnTo>
                    <a:pt x="603095" y="37881"/>
                  </a:lnTo>
                  <a:lnTo>
                    <a:pt x="607854" y="30826"/>
                  </a:lnTo>
                  <a:lnTo>
                    <a:pt x="609600" y="22193"/>
                  </a:lnTo>
                  <a:lnTo>
                    <a:pt x="607854" y="13559"/>
                  </a:lnTo>
                  <a:lnTo>
                    <a:pt x="603095" y="6504"/>
                  </a:lnTo>
                  <a:lnTo>
                    <a:pt x="596040" y="1745"/>
                  </a:lnTo>
                  <a:lnTo>
                    <a:pt x="587406" y="0"/>
                  </a:lnTo>
                  <a:lnTo>
                    <a:pt x="435435" y="0"/>
                  </a:lnTo>
                  <a:lnTo>
                    <a:pt x="428223" y="0"/>
                  </a:lnTo>
                  <a:lnTo>
                    <a:pt x="421863" y="3525"/>
                  </a:lnTo>
                  <a:lnTo>
                    <a:pt x="417814" y="8858"/>
                  </a:lnTo>
                  <a:lnTo>
                    <a:pt x="315706" y="8858"/>
                  </a:lnTo>
                  <a:lnTo>
                    <a:pt x="311656" y="3525"/>
                  </a:lnTo>
                  <a:lnTo>
                    <a:pt x="305296" y="0"/>
                  </a:lnTo>
                  <a:lnTo>
                    <a:pt x="298084" y="0"/>
                  </a:lnTo>
                  <a:lnTo>
                    <a:pt x="146018" y="0"/>
                  </a:lnTo>
                  <a:close/>
                </a:path>
              </a:pathLst>
            </a:custGeom>
            <a:ln w="9525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92084" y="2017969"/>
              <a:ext cx="84105" cy="9205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40985" y="2063689"/>
              <a:ext cx="177688" cy="7948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842448" y="2255617"/>
              <a:ext cx="323215" cy="57785"/>
            </a:xfrm>
            <a:custGeom>
              <a:avLst/>
              <a:gdLst/>
              <a:ahLst/>
              <a:cxnLst/>
              <a:rect l="l" t="t" r="r" b="b"/>
              <a:pathLst>
                <a:path w="323214" h="57785">
                  <a:moveTo>
                    <a:pt x="6857" y="0"/>
                  </a:moveTo>
                  <a:lnTo>
                    <a:pt x="3086" y="0"/>
                  </a:lnTo>
                  <a:lnTo>
                    <a:pt x="0" y="3086"/>
                  </a:lnTo>
                  <a:lnTo>
                    <a:pt x="0" y="6857"/>
                  </a:lnTo>
                  <a:lnTo>
                    <a:pt x="0" y="50863"/>
                  </a:lnTo>
                  <a:lnTo>
                    <a:pt x="0" y="54635"/>
                  </a:lnTo>
                  <a:lnTo>
                    <a:pt x="3086" y="57721"/>
                  </a:lnTo>
                  <a:lnTo>
                    <a:pt x="6857" y="57721"/>
                  </a:lnTo>
                  <a:lnTo>
                    <a:pt x="315801" y="57721"/>
                  </a:lnTo>
                  <a:lnTo>
                    <a:pt x="319573" y="57721"/>
                  </a:lnTo>
                  <a:lnTo>
                    <a:pt x="322659" y="54635"/>
                  </a:lnTo>
                  <a:lnTo>
                    <a:pt x="322659" y="50863"/>
                  </a:lnTo>
                  <a:lnTo>
                    <a:pt x="322659" y="6857"/>
                  </a:lnTo>
                  <a:lnTo>
                    <a:pt x="322659" y="3086"/>
                  </a:lnTo>
                  <a:lnTo>
                    <a:pt x="319573" y="0"/>
                  </a:lnTo>
                  <a:lnTo>
                    <a:pt x="315801" y="0"/>
                  </a:lnTo>
                  <a:lnTo>
                    <a:pt x="6857" y="0"/>
                  </a:lnTo>
                  <a:close/>
                </a:path>
              </a:pathLst>
            </a:custGeom>
            <a:ln w="9525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/>
          <p:cNvGrpSpPr/>
          <p:nvPr/>
        </p:nvGrpSpPr>
        <p:grpSpPr>
          <a:xfrm>
            <a:off x="6958647" y="1926108"/>
            <a:ext cx="1548130" cy="996950"/>
            <a:chOff x="6958647" y="1926108"/>
            <a:chExt cx="1548130" cy="996950"/>
          </a:xfrm>
        </p:grpSpPr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58647" y="1926108"/>
              <a:ext cx="1548102" cy="99673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009447" y="1953908"/>
              <a:ext cx="1446530" cy="895350"/>
            </a:xfrm>
            <a:custGeom>
              <a:avLst/>
              <a:gdLst/>
              <a:ahLst/>
              <a:cxnLst/>
              <a:rect l="l" t="t" r="r" b="b"/>
              <a:pathLst>
                <a:path w="1446529" h="895350">
                  <a:moveTo>
                    <a:pt x="1446502" y="0"/>
                  </a:moveTo>
                  <a:lnTo>
                    <a:pt x="0" y="895139"/>
                  </a:lnTo>
                  <a:lnTo>
                    <a:pt x="1446502" y="895139"/>
                  </a:lnTo>
                  <a:lnTo>
                    <a:pt x="14465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009447" y="1953908"/>
              <a:ext cx="1446530" cy="895350"/>
            </a:xfrm>
            <a:custGeom>
              <a:avLst/>
              <a:gdLst/>
              <a:ahLst/>
              <a:cxnLst/>
              <a:rect l="l" t="t" r="r" b="b"/>
              <a:pathLst>
                <a:path w="1446529" h="895350">
                  <a:moveTo>
                    <a:pt x="1446502" y="0"/>
                  </a:moveTo>
                  <a:lnTo>
                    <a:pt x="1446502" y="895138"/>
                  </a:lnTo>
                  <a:lnTo>
                    <a:pt x="0" y="895138"/>
                  </a:lnTo>
                  <a:lnTo>
                    <a:pt x="1446502" y="0"/>
                  </a:lnTo>
                  <a:close/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8523678" y="2270720"/>
            <a:ext cx="1143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i="1">
                <a:latin typeface="Times New Roman"/>
                <a:cs typeface="Times New Roman"/>
              </a:rPr>
              <a:t>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451901" y="1946099"/>
            <a:ext cx="504190" cy="524510"/>
          </a:xfrm>
          <a:custGeom>
            <a:avLst/>
            <a:gdLst/>
            <a:ahLst/>
            <a:cxnLst/>
            <a:rect l="l" t="t" r="r" b="b"/>
            <a:pathLst>
              <a:path w="504190" h="524510">
                <a:moveTo>
                  <a:pt x="47263" y="460453"/>
                </a:moveTo>
                <a:lnTo>
                  <a:pt x="13991" y="460453"/>
                </a:lnTo>
                <a:lnTo>
                  <a:pt x="18331" y="460547"/>
                </a:lnTo>
                <a:lnTo>
                  <a:pt x="107514" y="523908"/>
                </a:lnTo>
                <a:lnTo>
                  <a:pt x="112243" y="520746"/>
                </a:lnTo>
                <a:lnTo>
                  <a:pt x="106648" y="495614"/>
                </a:lnTo>
                <a:lnTo>
                  <a:pt x="96730" y="495614"/>
                </a:lnTo>
                <a:lnTo>
                  <a:pt x="47263" y="460453"/>
                </a:lnTo>
                <a:close/>
              </a:path>
              <a:path w="504190" h="524510">
                <a:moveTo>
                  <a:pt x="53199" y="296738"/>
                </a:moveTo>
                <a:lnTo>
                  <a:pt x="97321" y="495219"/>
                </a:lnTo>
                <a:lnTo>
                  <a:pt x="96730" y="495614"/>
                </a:lnTo>
                <a:lnTo>
                  <a:pt x="106648" y="495614"/>
                </a:lnTo>
                <a:lnTo>
                  <a:pt x="64541" y="306494"/>
                </a:lnTo>
                <a:lnTo>
                  <a:pt x="59720" y="306494"/>
                </a:lnTo>
                <a:lnTo>
                  <a:pt x="53199" y="296738"/>
                </a:lnTo>
                <a:close/>
              </a:path>
              <a:path w="504190" h="524510">
                <a:moveTo>
                  <a:pt x="13618" y="436538"/>
                </a:moveTo>
                <a:lnTo>
                  <a:pt x="10808" y="438415"/>
                </a:lnTo>
                <a:lnTo>
                  <a:pt x="0" y="472158"/>
                </a:lnTo>
                <a:lnTo>
                  <a:pt x="3750" y="473928"/>
                </a:lnTo>
                <a:lnTo>
                  <a:pt x="5026" y="468798"/>
                </a:lnTo>
                <a:lnTo>
                  <a:pt x="7782" y="464604"/>
                </a:lnTo>
                <a:lnTo>
                  <a:pt x="13991" y="460453"/>
                </a:lnTo>
                <a:lnTo>
                  <a:pt x="47263" y="460453"/>
                </a:lnTo>
                <a:lnTo>
                  <a:pt x="13618" y="436538"/>
                </a:lnTo>
                <a:close/>
              </a:path>
              <a:path w="504190" h="524510">
                <a:moveTo>
                  <a:pt x="61181" y="291403"/>
                </a:moveTo>
                <a:lnTo>
                  <a:pt x="53199" y="296738"/>
                </a:lnTo>
                <a:lnTo>
                  <a:pt x="59720" y="306494"/>
                </a:lnTo>
                <a:lnTo>
                  <a:pt x="63916" y="303689"/>
                </a:lnTo>
                <a:lnTo>
                  <a:pt x="61181" y="291403"/>
                </a:lnTo>
                <a:close/>
              </a:path>
              <a:path w="504190" h="524510">
                <a:moveTo>
                  <a:pt x="63916" y="303689"/>
                </a:moveTo>
                <a:lnTo>
                  <a:pt x="59720" y="306494"/>
                </a:lnTo>
                <a:lnTo>
                  <a:pt x="64541" y="306494"/>
                </a:lnTo>
                <a:lnTo>
                  <a:pt x="63916" y="303689"/>
                </a:lnTo>
                <a:close/>
              </a:path>
              <a:path w="504190" h="524510">
                <a:moveTo>
                  <a:pt x="497169" y="0"/>
                </a:moveTo>
                <a:lnTo>
                  <a:pt x="61181" y="291403"/>
                </a:lnTo>
                <a:lnTo>
                  <a:pt x="63916" y="303689"/>
                </a:lnTo>
                <a:lnTo>
                  <a:pt x="503690" y="9756"/>
                </a:lnTo>
                <a:lnTo>
                  <a:pt x="4971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 rot="19620000">
            <a:off x="7489068" y="2222961"/>
            <a:ext cx="254944" cy="177800"/>
          </a:xfrm>
          <a:prstGeom prst="rect">
            <a:avLst/>
          </a:prstGeom>
        </p:spPr>
        <p:txBody>
          <a:bodyPr wrap="square" lIns="0" tIns="50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r>
              <a:rPr dirty="0" sz="1400" i="1">
                <a:latin typeface="Times New Roman"/>
                <a:cs typeface="Times New Roman"/>
              </a:rPr>
              <a:t>a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 rot="19620000">
            <a:off x="7567331" y="2168852"/>
            <a:ext cx="197427" cy="127000"/>
          </a:xfrm>
          <a:prstGeom prst="rect">
            <a:avLst/>
          </a:prstGeom>
        </p:spPr>
        <p:txBody>
          <a:bodyPr wrap="square" lIns="0" tIns="25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r>
              <a:rPr dirty="0" sz="1000" spc="-60">
                <a:latin typeface="Cambria"/>
                <a:cs typeface="Cambria"/>
              </a:rPr>
              <a:t>2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40" name="object 40"/>
          <p:cNvSpPr txBox="1"/>
          <p:nvPr/>
        </p:nvSpPr>
        <p:spPr>
          <a:xfrm rot="19620000">
            <a:off x="7674766" y="2076327"/>
            <a:ext cx="366025" cy="17780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r>
              <a:rPr dirty="0" sz="1400" spc="180">
                <a:latin typeface="Cambria"/>
                <a:cs typeface="Cambria"/>
              </a:rPr>
              <a:t>+</a:t>
            </a:r>
            <a:r>
              <a:rPr dirty="0" sz="1400" spc="-25">
                <a:latin typeface="Cambria"/>
                <a:cs typeface="Cambria"/>
              </a:rPr>
              <a:t> </a:t>
            </a:r>
            <a:r>
              <a:rPr dirty="0" sz="1400" i="1">
                <a:latin typeface="Times New Roman"/>
                <a:cs typeface="Times New Roman"/>
              </a:rPr>
              <a:t>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 rot="19620000">
            <a:off x="7869097" y="1967160"/>
            <a:ext cx="197427" cy="127000"/>
          </a:xfrm>
          <a:prstGeom prst="rect">
            <a:avLst/>
          </a:prstGeom>
        </p:spPr>
        <p:txBody>
          <a:bodyPr wrap="square" lIns="0" tIns="25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r>
              <a:rPr dirty="0" sz="1000" spc="-60">
                <a:latin typeface="Cambria"/>
                <a:cs typeface="Cambria"/>
              </a:rPr>
              <a:t>2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912946" y="3192386"/>
            <a:ext cx="179197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 MT"/>
                <a:cs typeface="Arial MT"/>
              </a:rPr>
              <a:t>Pythagorean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Theorem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13817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The</a:t>
            </a:r>
            <a:r>
              <a:rPr dirty="0" spc="10"/>
              <a:t> </a:t>
            </a:r>
            <a:r>
              <a:rPr dirty="0" spc="-10"/>
              <a:t>identity</a:t>
            </a:r>
            <a:r>
              <a:rPr dirty="0" spc="15"/>
              <a:t> </a:t>
            </a:r>
            <a:r>
              <a:rPr dirty="0" spc="-5"/>
              <a:t>matrix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105150" y="1936750"/>
          <a:ext cx="2237105" cy="1276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3695"/>
                <a:gridCol w="353695"/>
                <a:gridCol w="353695"/>
                <a:gridCol w="353694"/>
                <a:gridCol w="377189"/>
                <a:gridCol w="424815"/>
              </a:tblGrid>
              <a:tr h="252741"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524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28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6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52740"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524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28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1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52741"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524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286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7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52741"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524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286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52740"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524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286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07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627368" y="1927197"/>
          <a:ext cx="421005" cy="1289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</a:tblGrid>
              <a:tr h="25528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552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5528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5528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552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416534" y="2442263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13817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The</a:t>
            </a:r>
            <a:r>
              <a:rPr dirty="0" spc="10"/>
              <a:t> </a:t>
            </a:r>
            <a:r>
              <a:rPr dirty="0" spc="-10"/>
              <a:t>identity</a:t>
            </a:r>
            <a:r>
              <a:rPr dirty="0" spc="15"/>
              <a:t> </a:t>
            </a:r>
            <a:r>
              <a:rPr dirty="0" spc="-5"/>
              <a:t>matrix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105150" y="1936750"/>
          <a:ext cx="2237105" cy="1276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3695"/>
                <a:gridCol w="353695"/>
                <a:gridCol w="353695"/>
                <a:gridCol w="353694"/>
                <a:gridCol w="377189"/>
                <a:gridCol w="424815"/>
              </a:tblGrid>
              <a:tr h="252741"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524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28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6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52740"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524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28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1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52741"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524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286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7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52741"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524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286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52740"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524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286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07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627368" y="1927197"/>
          <a:ext cx="421005" cy="1289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</a:tblGrid>
              <a:tr h="25528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552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5528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5528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552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416534" y="2442263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844054" y="838945"/>
          <a:ext cx="1557020" cy="988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6379"/>
                <a:gridCol w="246379"/>
                <a:gridCol w="246379"/>
                <a:gridCol w="246379"/>
                <a:gridCol w="246380"/>
                <a:gridCol w="56515"/>
                <a:gridCol w="247015"/>
              </a:tblGrid>
              <a:tr h="194998">
                <a:tc gridSpan="6"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a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181281">
                <a:tc gridSpan="6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b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2243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1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0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0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0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0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c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181280">
                <a:tc gridSpan="6"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5"/>
                        </a:lnSpc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d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194998">
                <a:tc gridSpan="6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e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7686585" y="1188380"/>
            <a:ext cx="401955" cy="28892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69399" y="1200158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028806" y="1452975"/>
            <a:ext cx="1917064" cy="876300"/>
            <a:chOff x="6028806" y="1452975"/>
            <a:chExt cx="1917064" cy="87630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28806" y="1452975"/>
              <a:ext cx="1916733" cy="87582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172736" y="1475712"/>
              <a:ext cx="1723389" cy="782320"/>
            </a:xfrm>
            <a:custGeom>
              <a:avLst/>
              <a:gdLst/>
              <a:ahLst/>
              <a:cxnLst/>
              <a:rect l="l" t="t" r="r" b="b"/>
              <a:pathLst>
                <a:path w="1723390" h="782319">
                  <a:moveTo>
                    <a:pt x="1722880" y="0"/>
                  </a:moveTo>
                  <a:lnTo>
                    <a:pt x="1703214" y="48403"/>
                  </a:lnTo>
                  <a:lnTo>
                    <a:pt x="1682769" y="95260"/>
                  </a:lnTo>
                  <a:lnTo>
                    <a:pt x="1661545" y="140572"/>
                  </a:lnTo>
                  <a:lnTo>
                    <a:pt x="1639542" y="184339"/>
                  </a:lnTo>
                  <a:lnTo>
                    <a:pt x="1616759" y="226559"/>
                  </a:lnTo>
                  <a:lnTo>
                    <a:pt x="1593198" y="267234"/>
                  </a:lnTo>
                  <a:lnTo>
                    <a:pt x="1568856" y="306364"/>
                  </a:lnTo>
                  <a:lnTo>
                    <a:pt x="1543736" y="343947"/>
                  </a:lnTo>
                  <a:lnTo>
                    <a:pt x="1517837" y="379985"/>
                  </a:lnTo>
                  <a:lnTo>
                    <a:pt x="1491158" y="414478"/>
                  </a:lnTo>
                  <a:lnTo>
                    <a:pt x="1463700" y="447424"/>
                  </a:lnTo>
                  <a:lnTo>
                    <a:pt x="1435462" y="478826"/>
                  </a:lnTo>
                  <a:lnTo>
                    <a:pt x="1406446" y="508681"/>
                  </a:lnTo>
                  <a:lnTo>
                    <a:pt x="1376650" y="536991"/>
                  </a:lnTo>
                  <a:lnTo>
                    <a:pt x="1346075" y="563755"/>
                  </a:lnTo>
                  <a:lnTo>
                    <a:pt x="1314720" y="588973"/>
                  </a:lnTo>
                  <a:lnTo>
                    <a:pt x="1282587" y="612646"/>
                  </a:lnTo>
                  <a:lnTo>
                    <a:pt x="1249674" y="634773"/>
                  </a:lnTo>
                  <a:lnTo>
                    <a:pt x="1215982" y="655355"/>
                  </a:lnTo>
                  <a:lnTo>
                    <a:pt x="1181511" y="674391"/>
                  </a:lnTo>
                  <a:lnTo>
                    <a:pt x="1146260" y="691881"/>
                  </a:lnTo>
                  <a:lnTo>
                    <a:pt x="1110230" y="707825"/>
                  </a:lnTo>
                  <a:lnTo>
                    <a:pt x="1073421" y="722224"/>
                  </a:lnTo>
                  <a:lnTo>
                    <a:pt x="1035833" y="735077"/>
                  </a:lnTo>
                  <a:lnTo>
                    <a:pt x="997465" y="746385"/>
                  </a:lnTo>
                  <a:lnTo>
                    <a:pt x="958318" y="756147"/>
                  </a:lnTo>
                  <a:lnTo>
                    <a:pt x="918392" y="764363"/>
                  </a:lnTo>
                  <a:lnTo>
                    <a:pt x="877687" y="771034"/>
                  </a:lnTo>
                  <a:lnTo>
                    <a:pt x="836202" y="776158"/>
                  </a:lnTo>
                  <a:lnTo>
                    <a:pt x="793938" y="779738"/>
                  </a:lnTo>
                  <a:lnTo>
                    <a:pt x="750895" y="781771"/>
                  </a:lnTo>
                  <a:lnTo>
                    <a:pt x="707073" y="782259"/>
                  </a:lnTo>
                  <a:lnTo>
                    <a:pt x="662471" y="781202"/>
                  </a:lnTo>
                  <a:lnTo>
                    <a:pt x="617090" y="778598"/>
                  </a:lnTo>
                  <a:lnTo>
                    <a:pt x="570930" y="774449"/>
                  </a:lnTo>
                  <a:lnTo>
                    <a:pt x="523991" y="768755"/>
                  </a:lnTo>
                  <a:lnTo>
                    <a:pt x="476272" y="761514"/>
                  </a:lnTo>
                  <a:lnTo>
                    <a:pt x="427774" y="752728"/>
                  </a:lnTo>
                  <a:lnTo>
                    <a:pt x="378497" y="742397"/>
                  </a:lnTo>
                  <a:lnTo>
                    <a:pt x="328441" y="730519"/>
                  </a:lnTo>
                  <a:lnTo>
                    <a:pt x="277605" y="717097"/>
                  </a:lnTo>
                  <a:lnTo>
                    <a:pt x="225990" y="702128"/>
                  </a:lnTo>
                  <a:lnTo>
                    <a:pt x="173596" y="685614"/>
                  </a:lnTo>
                  <a:lnTo>
                    <a:pt x="120423" y="667554"/>
                  </a:lnTo>
                  <a:lnTo>
                    <a:pt x="66470" y="647948"/>
                  </a:lnTo>
                  <a:lnTo>
                    <a:pt x="11738" y="626797"/>
                  </a:lnTo>
                  <a:lnTo>
                    <a:pt x="0" y="62186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072036" y="2046291"/>
              <a:ext cx="136525" cy="113030"/>
            </a:xfrm>
            <a:custGeom>
              <a:avLst/>
              <a:gdLst/>
              <a:ahLst/>
              <a:cxnLst/>
              <a:rect l="l" t="t" r="r" b="b"/>
              <a:pathLst>
                <a:path w="136525" h="113030">
                  <a:moveTo>
                    <a:pt x="136013" y="0"/>
                  </a:moveTo>
                  <a:lnTo>
                    <a:pt x="0" y="8996"/>
                  </a:lnTo>
                  <a:lnTo>
                    <a:pt x="88804" y="112410"/>
                  </a:lnTo>
                  <a:lnTo>
                    <a:pt x="136013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4863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52215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19566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86918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54270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021621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88973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556324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823674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91026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268370" y="1009475"/>
            <a:ext cx="3511550" cy="3510279"/>
            <a:chOff x="268370" y="1009475"/>
            <a:chExt cx="3511550" cy="3510279"/>
          </a:xfrm>
        </p:grpSpPr>
        <p:sp>
          <p:nvSpPr>
            <p:cNvPr id="13" name="object 13"/>
            <p:cNvSpPr/>
            <p:nvPr/>
          </p:nvSpPr>
          <p:spPr>
            <a:xfrm>
              <a:off x="417512" y="11414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2940862" y="3200108"/>
                  </a:lnTo>
                  <a:lnTo>
                    <a:pt x="2944037" y="3200108"/>
                  </a:lnTo>
                  <a:lnTo>
                    <a:pt x="3208210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370" y="2665497"/>
              <a:ext cx="3510967" cy="19811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15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 h="0">
                  <a:moveTo>
                    <a:pt x="0" y="0"/>
                  </a:moveTo>
                  <a:lnTo>
                    <a:pt x="12700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06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4794" y="1009475"/>
              <a:ext cx="198120" cy="351016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023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962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/>
          <p:nvPr/>
        </p:nvSpPr>
        <p:spPr>
          <a:xfrm>
            <a:off x="5853764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121115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388466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655818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923169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190521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457872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725224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992574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259926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0" name="object 30"/>
          <p:cNvGrpSpPr/>
          <p:nvPr/>
        </p:nvGrpSpPr>
        <p:grpSpPr>
          <a:xfrm>
            <a:off x="5440862" y="999049"/>
            <a:ext cx="3511550" cy="3510279"/>
            <a:chOff x="5440862" y="999049"/>
            <a:chExt cx="3511550" cy="3510279"/>
          </a:xfrm>
        </p:grpSpPr>
        <p:sp>
          <p:nvSpPr>
            <p:cNvPr id="31" name="object 31"/>
            <p:cNvSpPr/>
            <p:nvPr/>
          </p:nvSpPr>
          <p:spPr>
            <a:xfrm>
              <a:off x="5586412" y="11287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2940862" y="3200108"/>
                  </a:lnTo>
                  <a:lnTo>
                    <a:pt x="2944037" y="3200108"/>
                  </a:lnTo>
                  <a:lnTo>
                    <a:pt x="3208210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0862" y="2648193"/>
              <a:ext cx="3510967" cy="19811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588182" y="2727253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 h="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478958" y="2666301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0417" y="999049"/>
              <a:ext cx="198120" cy="351016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199477" y="1126369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7138517" y="1017155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8" name="object 38"/>
          <p:cNvGrpSpPr/>
          <p:nvPr/>
        </p:nvGrpSpPr>
        <p:grpSpPr>
          <a:xfrm>
            <a:off x="1935029" y="2404948"/>
            <a:ext cx="443230" cy="455930"/>
            <a:chOff x="1935029" y="2404948"/>
            <a:chExt cx="443230" cy="455930"/>
          </a:xfrm>
        </p:grpSpPr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65985" y="2448604"/>
              <a:ext cx="367506" cy="36750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2016785" y="2476403"/>
              <a:ext cx="266065" cy="266065"/>
            </a:xfrm>
            <a:custGeom>
              <a:avLst/>
              <a:gdLst/>
              <a:ahLst/>
              <a:cxnLst/>
              <a:rect l="l" t="t" r="r" b="b"/>
              <a:pathLst>
                <a:path w="266064" h="266064">
                  <a:moveTo>
                    <a:pt x="265906" y="0"/>
                  </a:moveTo>
                  <a:lnTo>
                    <a:pt x="0" y="0"/>
                  </a:lnTo>
                  <a:lnTo>
                    <a:pt x="0" y="265906"/>
                  </a:lnTo>
                  <a:lnTo>
                    <a:pt x="265906" y="265906"/>
                  </a:lnTo>
                  <a:lnTo>
                    <a:pt x="265906" y="0"/>
                  </a:lnTo>
                  <a:close/>
                </a:path>
              </a:pathLst>
            </a:custGeom>
            <a:solidFill>
              <a:srgbClr val="40B1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016785" y="2476403"/>
              <a:ext cx="266065" cy="266065"/>
            </a:xfrm>
            <a:custGeom>
              <a:avLst/>
              <a:gdLst/>
              <a:ahLst/>
              <a:cxnLst/>
              <a:rect l="l" t="t" r="r" b="b"/>
              <a:pathLst>
                <a:path w="266064" h="266064">
                  <a:moveTo>
                    <a:pt x="0" y="0"/>
                  </a:moveTo>
                  <a:lnTo>
                    <a:pt x="265906" y="0"/>
                  </a:lnTo>
                  <a:lnTo>
                    <a:pt x="265906" y="265906"/>
                  </a:lnTo>
                  <a:lnTo>
                    <a:pt x="0" y="26590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798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35029" y="2671648"/>
              <a:ext cx="188912" cy="18891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77891" y="2691509"/>
              <a:ext cx="103187" cy="10318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73129" y="2686747"/>
              <a:ext cx="112712" cy="11271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9029" y="2671648"/>
              <a:ext cx="188912" cy="18891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31891" y="2691509"/>
              <a:ext cx="103187" cy="10318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27129" y="2686747"/>
              <a:ext cx="112712" cy="11271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35029" y="2404948"/>
              <a:ext cx="188912" cy="18891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77891" y="2424809"/>
              <a:ext cx="103187" cy="10318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73129" y="2420047"/>
              <a:ext cx="112712" cy="11271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9029" y="2404948"/>
              <a:ext cx="188912" cy="18891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31891" y="2424809"/>
              <a:ext cx="103187" cy="103188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27129" y="2420047"/>
              <a:ext cx="112712" cy="112712"/>
            </a:xfrm>
            <a:prstGeom prst="rect">
              <a:avLst/>
            </a:prstGeom>
          </p:spPr>
        </p:pic>
      </p:grpSp>
      <p:sp>
        <p:nvSpPr>
          <p:cNvPr id="54" name="object 54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313817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The</a:t>
            </a:r>
            <a:r>
              <a:rPr dirty="0" spc="10"/>
              <a:t> </a:t>
            </a:r>
            <a:r>
              <a:rPr dirty="0" spc="-10"/>
              <a:t>identity</a:t>
            </a:r>
            <a:r>
              <a:rPr dirty="0" spc="15"/>
              <a:t> </a:t>
            </a:r>
            <a:r>
              <a:rPr dirty="0" spc="-5"/>
              <a:t>matrix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3839971" y="1079993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>
                <a:latin typeface="Arial MT"/>
                <a:cs typeface="Arial MT"/>
              </a:rPr>
              <a:t>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241521" y="1079993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>
                <a:latin typeface="Arial MT"/>
                <a:cs typeface="Arial MT"/>
              </a:rPr>
              <a:t>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839971" y="1348419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>
                <a:latin typeface="Arial MT"/>
                <a:cs typeface="Arial MT"/>
              </a:rPr>
              <a:t>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241521" y="1348419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>
                <a:latin typeface="Arial MT"/>
                <a:cs typeface="Arial MT"/>
              </a:rPr>
              <a:t>?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3778947" y="780111"/>
            <a:ext cx="249554" cy="272415"/>
            <a:chOff x="3778947" y="780111"/>
            <a:chExt cx="249554" cy="272415"/>
          </a:xfrm>
        </p:grpSpPr>
        <p:pic>
          <p:nvPicPr>
            <p:cNvPr id="60" name="object 6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8947" y="780111"/>
              <a:ext cx="249280" cy="27183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17047" y="795225"/>
              <a:ext cx="172330" cy="195107"/>
            </a:xfrm>
            <a:prstGeom prst="rect">
              <a:avLst/>
            </a:prstGeom>
          </p:spPr>
        </p:pic>
      </p:grpSp>
      <p:grpSp>
        <p:nvGrpSpPr>
          <p:cNvPr id="62" name="object 62"/>
          <p:cNvGrpSpPr/>
          <p:nvPr/>
        </p:nvGrpSpPr>
        <p:grpSpPr>
          <a:xfrm>
            <a:off x="4171407" y="780111"/>
            <a:ext cx="261620" cy="272415"/>
            <a:chOff x="4171407" y="780111"/>
            <a:chExt cx="261620" cy="272415"/>
          </a:xfrm>
        </p:grpSpPr>
        <p:pic>
          <p:nvPicPr>
            <p:cNvPr id="63" name="object 6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71407" y="780111"/>
              <a:ext cx="261204" cy="27183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09507" y="795128"/>
              <a:ext cx="185004" cy="195577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5130800" y="1041400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x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130800" y="1309826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955058" y="1185490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1811926" y="871445"/>
            <a:ext cx="226060" cy="234315"/>
            <a:chOff x="1811926" y="871445"/>
            <a:chExt cx="226060" cy="234315"/>
          </a:xfrm>
        </p:grpSpPr>
        <p:pic>
          <p:nvPicPr>
            <p:cNvPr id="69" name="object 6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11926" y="871445"/>
              <a:ext cx="225758" cy="23424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50026" y="886479"/>
              <a:ext cx="149558" cy="157995"/>
            </a:xfrm>
            <a:prstGeom prst="rect">
              <a:avLst/>
            </a:prstGeom>
          </p:spPr>
        </p:pic>
      </p:grpSp>
      <p:sp>
        <p:nvSpPr>
          <p:cNvPr id="71" name="object 71"/>
          <p:cNvSpPr txBox="1"/>
          <p:nvPr/>
        </p:nvSpPr>
        <p:spPr>
          <a:xfrm>
            <a:off x="2032604" y="83608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3626938" y="2747400"/>
            <a:ext cx="250190" cy="272415"/>
            <a:chOff x="3626938" y="2747400"/>
            <a:chExt cx="250190" cy="272415"/>
          </a:xfrm>
        </p:grpSpPr>
        <p:pic>
          <p:nvPicPr>
            <p:cNvPr id="73" name="object 7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26938" y="2747400"/>
              <a:ext cx="249725" cy="272344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65038" y="2762514"/>
              <a:ext cx="172772" cy="195611"/>
            </a:xfrm>
            <a:prstGeom prst="rect">
              <a:avLst/>
            </a:prstGeom>
          </p:spPr>
        </p:pic>
      </p:grpSp>
      <p:sp>
        <p:nvSpPr>
          <p:cNvPr id="75" name="object 75"/>
          <p:cNvSpPr txBox="1"/>
          <p:nvPr/>
        </p:nvSpPr>
        <p:spPr>
          <a:xfrm>
            <a:off x="3696258" y="249307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76" name="object 76"/>
          <p:cNvGraphicFramePr>
            <a:graphicFrameLocks noGrp="1"/>
          </p:cNvGraphicFramePr>
          <p:nvPr/>
        </p:nvGraphicFramePr>
        <p:xfrm>
          <a:off x="3676650" y="1047750"/>
          <a:ext cx="1246505" cy="552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9575"/>
                <a:gridCol w="412115"/>
              </a:tblGrid>
              <a:tr h="268426"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x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635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y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635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grpSp>
        <p:nvGrpSpPr>
          <p:cNvPr id="77" name="object 77"/>
          <p:cNvGrpSpPr/>
          <p:nvPr/>
        </p:nvGrpSpPr>
        <p:grpSpPr>
          <a:xfrm>
            <a:off x="7100417" y="2381186"/>
            <a:ext cx="455930" cy="476250"/>
            <a:chOff x="7100417" y="2381186"/>
            <a:chExt cx="455930" cy="476250"/>
          </a:xfrm>
        </p:grpSpPr>
        <p:pic>
          <p:nvPicPr>
            <p:cNvPr id="78" name="object 7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145545" y="2436300"/>
              <a:ext cx="367506" cy="367506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7196345" y="2464100"/>
              <a:ext cx="266065" cy="266065"/>
            </a:xfrm>
            <a:custGeom>
              <a:avLst/>
              <a:gdLst/>
              <a:ahLst/>
              <a:cxnLst/>
              <a:rect l="l" t="t" r="r" b="b"/>
              <a:pathLst>
                <a:path w="266065" h="266064">
                  <a:moveTo>
                    <a:pt x="265906" y="0"/>
                  </a:moveTo>
                  <a:lnTo>
                    <a:pt x="0" y="0"/>
                  </a:lnTo>
                  <a:lnTo>
                    <a:pt x="0" y="265906"/>
                  </a:lnTo>
                  <a:lnTo>
                    <a:pt x="265906" y="265906"/>
                  </a:lnTo>
                  <a:lnTo>
                    <a:pt x="265906" y="0"/>
                  </a:lnTo>
                  <a:close/>
                </a:path>
              </a:pathLst>
            </a:custGeom>
            <a:solidFill>
              <a:srgbClr val="FFC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7196345" y="2464100"/>
              <a:ext cx="266065" cy="266065"/>
            </a:xfrm>
            <a:custGeom>
              <a:avLst/>
              <a:gdLst/>
              <a:ahLst/>
              <a:cxnLst/>
              <a:rect l="l" t="t" r="r" b="b"/>
              <a:pathLst>
                <a:path w="266065" h="266064">
                  <a:moveTo>
                    <a:pt x="0" y="0"/>
                  </a:moveTo>
                  <a:lnTo>
                    <a:pt x="265906" y="0"/>
                  </a:lnTo>
                  <a:lnTo>
                    <a:pt x="265906" y="265906"/>
                  </a:lnTo>
                  <a:lnTo>
                    <a:pt x="0" y="26590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1" name="object 8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00417" y="2658948"/>
              <a:ext cx="188912" cy="188912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143280" y="2678809"/>
              <a:ext cx="103186" cy="103188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138517" y="2674047"/>
              <a:ext cx="112712" cy="112712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67117" y="2668498"/>
              <a:ext cx="188912" cy="188912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409980" y="2688360"/>
              <a:ext cx="103186" cy="103188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405217" y="2683597"/>
              <a:ext cx="112712" cy="112712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01889" y="2396263"/>
              <a:ext cx="188912" cy="188912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144752" y="2416126"/>
              <a:ext cx="103186" cy="103186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139989" y="2411364"/>
              <a:ext cx="112712" cy="112712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56119" y="2381186"/>
              <a:ext cx="188912" cy="188912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398982" y="2401048"/>
              <a:ext cx="103188" cy="103188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394219" y="2396285"/>
              <a:ext cx="112712" cy="1127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4863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52215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19566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86918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54270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021621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88973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556324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823674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91026" y="11414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268370" y="1009475"/>
            <a:ext cx="3511550" cy="3510279"/>
            <a:chOff x="268370" y="1009475"/>
            <a:chExt cx="3511550" cy="3510279"/>
          </a:xfrm>
        </p:grpSpPr>
        <p:sp>
          <p:nvSpPr>
            <p:cNvPr id="13" name="object 13"/>
            <p:cNvSpPr/>
            <p:nvPr/>
          </p:nvSpPr>
          <p:spPr>
            <a:xfrm>
              <a:off x="417512" y="11414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2940862" y="3200108"/>
                  </a:lnTo>
                  <a:lnTo>
                    <a:pt x="2944037" y="3200108"/>
                  </a:lnTo>
                  <a:lnTo>
                    <a:pt x="3208210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370" y="2665497"/>
              <a:ext cx="3510967" cy="19811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15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 h="0">
                  <a:moveTo>
                    <a:pt x="0" y="0"/>
                  </a:moveTo>
                  <a:lnTo>
                    <a:pt x="12700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06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4794" y="1009475"/>
              <a:ext cx="198120" cy="351016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023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962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/>
          <p:nvPr/>
        </p:nvSpPr>
        <p:spPr>
          <a:xfrm>
            <a:off x="5853764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121115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388466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655818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923169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190521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4" y="0"/>
                </a:lnTo>
                <a:lnTo>
                  <a:pt x="3174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457872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725224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992574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259926" y="1128712"/>
            <a:ext cx="3175" cy="3200400"/>
          </a:xfrm>
          <a:custGeom>
            <a:avLst/>
            <a:gdLst/>
            <a:ahLst/>
            <a:cxnLst/>
            <a:rect l="l" t="t" r="r" b="b"/>
            <a:pathLst>
              <a:path w="3175" h="3200400">
                <a:moveTo>
                  <a:pt x="0" y="0"/>
                </a:moveTo>
                <a:lnTo>
                  <a:pt x="3175" y="0"/>
                </a:lnTo>
                <a:lnTo>
                  <a:pt x="3175" y="3200111"/>
                </a:lnTo>
                <a:lnTo>
                  <a:pt x="0" y="3200111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0" name="object 30"/>
          <p:cNvGrpSpPr/>
          <p:nvPr/>
        </p:nvGrpSpPr>
        <p:grpSpPr>
          <a:xfrm>
            <a:off x="5440862" y="999049"/>
            <a:ext cx="3511550" cy="3510279"/>
            <a:chOff x="5440862" y="999049"/>
            <a:chExt cx="3511550" cy="3510279"/>
          </a:xfrm>
        </p:grpSpPr>
        <p:sp>
          <p:nvSpPr>
            <p:cNvPr id="31" name="object 31"/>
            <p:cNvSpPr/>
            <p:nvPr/>
          </p:nvSpPr>
          <p:spPr>
            <a:xfrm>
              <a:off x="5586412" y="11287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2940862" y="3200108"/>
                  </a:lnTo>
                  <a:lnTo>
                    <a:pt x="2944037" y="3200108"/>
                  </a:lnTo>
                  <a:lnTo>
                    <a:pt x="3208210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0862" y="2648193"/>
              <a:ext cx="3510967" cy="19811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588182" y="2727253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 h="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478958" y="2666301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0417" y="999049"/>
              <a:ext cx="198120" cy="351016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199477" y="1126369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w="0"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7138517" y="1017155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8" name="object 38"/>
          <p:cNvGrpSpPr/>
          <p:nvPr/>
        </p:nvGrpSpPr>
        <p:grpSpPr>
          <a:xfrm>
            <a:off x="1935029" y="2404948"/>
            <a:ext cx="443230" cy="455930"/>
            <a:chOff x="1935029" y="2404948"/>
            <a:chExt cx="443230" cy="455930"/>
          </a:xfrm>
        </p:grpSpPr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65985" y="2448604"/>
              <a:ext cx="367506" cy="36750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2016785" y="2476403"/>
              <a:ext cx="266065" cy="266065"/>
            </a:xfrm>
            <a:custGeom>
              <a:avLst/>
              <a:gdLst/>
              <a:ahLst/>
              <a:cxnLst/>
              <a:rect l="l" t="t" r="r" b="b"/>
              <a:pathLst>
                <a:path w="266064" h="266064">
                  <a:moveTo>
                    <a:pt x="265906" y="0"/>
                  </a:moveTo>
                  <a:lnTo>
                    <a:pt x="0" y="0"/>
                  </a:lnTo>
                  <a:lnTo>
                    <a:pt x="0" y="265906"/>
                  </a:lnTo>
                  <a:lnTo>
                    <a:pt x="265906" y="265906"/>
                  </a:lnTo>
                  <a:lnTo>
                    <a:pt x="265906" y="0"/>
                  </a:lnTo>
                  <a:close/>
                </a:path>
              </a:pathLst>
            </a:custGeom>
            <a:solidFill>
              <a:srgbClr val="40B1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016785" y="2476403"/>
              <a:ext cx="266065" cy="266065"/>
            </a:xfrm>
            <a:custGeom>
              <a:avLst/>
              <a:gdLst/>
              <a:ahLst/>
              <a:cxnLst/>
              <a:rect l="l" t="t" r="r" b="b"/>
              <a:pathLst>
                <a:path w="266064" h="266064">
                  <a:moveTo>
                    <a:pt x="0" y="0"/>
                  </a:moveTo>
                  <a:lnTo>
                    <a:pt x="265906" y="0"/>
                  </a:lnTo>
                  <a:lnTo>
                    <a:pt x="265906" y="265906"/>
                  </a:lnTo>
                  <a:lnTo>
                    <a:pt x="0" y="26590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798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35029" y="2671648"/>
              <a:ext cx="188912" cy="18891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77891" y="2691509"/>
              <a:ext cx="103187" cy="10318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73129" y="2686747"/>
              <a:ext cx="112712" cy="11271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9029" y="2671648"/>
              <a:ext cx="188912" cy="18891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31891" y="2691509"/>
              <a:ext cx="103187" cy="10318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27129" y="2686747"/>
              <a:ext cx="112712" cy="11271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35029" y="2404948"/>
              <a:ext cx="188912" cy="18891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77891" y="2424809"/>
              <a:ext cx="103187" cy="10318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73129" y="2420047"/>
              <a:ext cx="112712" cy="11271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9029" y="2404948"/>
              <a:ext cx="188912" cy="18891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31891" y="2424809"/>
              <a:ext cx="103187" cy="103188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27129" y="2420047"/>
              <a:ext cx="112712" cy="112712"/>
            </a:xfrm>
            <a:prstGeom prst="rect">
              <a:avLst/>
            </a:prstGeom>
          </p:spPr>
        </p:pic>
      </p:grpSp>
      <p:sp>
        <p:nvSpPr>
          <p:cNvPr id="54" name="object 54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313817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The</a:t>
            </a:r>
            <a:r>
              <a:rPr dirty="0" spc="10"/>
              <a:t> </a:t>
            </a:r>
            <a:r>
              <a:rPr dirty="0" spc="-10"/>
              <a:t>identity</a:t>
            </a:r>
            <a:r>
              <a:rPr dirty="0" spc="15"/>
              <a:t> </a:t>
            </a:r>
            <a:r>
              <a:rPr dirty="0" spc="-5"/>
              <a:t>matrix</a:t>
            </a:r>
          </a:p>
        </p:txBody>
      </p:sp>
      <p:grpSp>
        <p:nvGrpSpPr>
          <p:cNvPr id="55" name="object 55"/>
          <p:cNvGrpSpPr/>
          <p:nvPr/>
        </p:nvGrpSpPr>
        <p:grpSpPr>
          <a:xfrm>
            <a:off x="4519894" y="2271055"/>
            <a:ext cx="292100" cy="198120"/>
            <a:chOff x="4519894" y="2271055"/>
            <a:chExt cx="292100" cy="198120"/>
          </a:xfrm>
        </p:grpSpPr>
        <p:pic>
          <p:nvPicPr>
            <p:cNvPr id="56" name="object 5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19894" y="2271055"/>
              <a:ext cx="292100" cy="198119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4557994" y="2350115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4651974" y="2289155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9" name="object 59"/>
          <p:cNvGrpSpPr/>
          <p:nvPr/>
        </p:nvGrpSpPr>
        <p:grpSpPr>
          <a:xfrm>
            <a:off x="4519894" y="2534422"/>
            <a:ext cx="292100" cy="198120"/>
            <a:chOff x="4519894" y="2534422"/>
            <a:chExt cx="292100" cy="198120"/>
          </a:xfrm>
        </p:grpSpPr>
        <p:pic>
          <p:nvPicPr>
            <p:cNvPr id="60" name="object 6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19894" y="2534422"/>
              <a:ext cx="292100" cy="198119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4557994" y="2613482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4651974" y="2552522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20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3" name="object 63"/>
          <p:cNvGrpSpPr/>
          <p:nvPr/>
        </p:nvGrpSpPr>
        <p:grpSpPr>
          <a:xfrm>
            <a:off x="4519894" y="2801122"/>
            <a:ext cx="292100" cy="198120"/>
            <a:chOff x="4519894" y="2801122"/>
            <a:chExt cx="292100" cy="198120"/>
          </a:xfrm>
        </p:grpSpPr>
        <p:pic>
          <p:nvPicPr>
            <p:cNvPr id="64" name="object 6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19894" y="2801122"/>
              <a:ext cx="292100" cy="198119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4557994" y="2880182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4651974" y="2819222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20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7" name="object 67"/>
          <p:cNvSpPr txBox="1"/>
          <p:nvPr/>
        </p:nvSpPr>
        <p:spPr>
          <a:xfrm>
            <a:off x="4084968" y="2107008"/>
            <a:ext cx="391160" cy="1158875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(0,0)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(1,0)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(0,1)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dirty="0" sz="1400">
                <a:solidFill>
                  <a:srgbClr val="0097A7"/>
                </a:solidFill>
                <a:latin typeface="Arial MT"/>
                <a:cs typeface="Arial MT"/>
              </a:rPr>
              <a:t>(1,1)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4843233" y="2107008"/>
            <a:ext cx="391160" cy="1158875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(0,0)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(1,0)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(0,1)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dirty="0" sz="1400">
                <a:solidFill>
                  <a:srgbClr val="CC8933"/>
                </a:solidFill>
                <a:latin typeface="Arial MT"/>
                <a:cs typeface="Arial MT"/>
              </a:rPr>
              <a:t>(1,1)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4519894" y="3077245"/>
            <a:ext cx="292100" cy="198120"/>
            <a:chOff x="4519894" y="3077245"/>
            <a:chExt cx="292100" cy="198120"/>
          </a:xfrm>
        </p:grpSpPr>
        <p:pic>
          <p:nvPicPr>
            <p:cNvPr id="70" name="object 7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19894" y="3077245"/>
              <a:ext cx="292100" cy="198119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4557994" y="3156305"/>
              <a:ext cx="106680" cy="0"/>
            </a:xfrm>
            <a:custGeom>
              <a:avLst/>
              <a:gdLst/>
              <a:ahLst/>
              <a:cxnLst/>
              <a:rect l="l" t="t" r="r" b="b"/>
              <a:pathLst>
                <a:path w="106679" h="0">
                  <a:moveTo>
                    <a:pt x="0" y="0"/>
                  </a:moveTo>
                  <a:lnTo>
                    <a:pt x="93980" y="0"/>
                  </a:lnTo>
                  <a:lnTo>
                    <a:pt x="10668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4651974" y="3095345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/>
          <p:cNvSpPr txBox="1"/>
          <p:nvPr/>
        </p:nvSpPr>
        <p:spPr>
          <a:xfrm>
            <a:off x="3839971" y="1079993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>
                <a:latin typeface="Arial MT"/>
                <a:cs typeface="Arial MT"/>
              </a:rPr>
              <a:t>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4241521" y="1079993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>
                <a:latin typeface="Arial MT"/>
                <a:cs typeface="Arial MT"/>
              </a:rPr>
              <a:t>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3839971" y="1348419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>
                <a:latin typeface="Arial MT"/>
                <a:cs typeface="Arial MT"/>
              </a:rPr>
              <a:t>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241521" y="1348419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>
                <a:latin typeface="Arial MT"/>
                <a:cs typeface="Arial MT"/>
              </a:rPr>
              <a:t>?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3778947" y="780111"/>
            <a:ext cx="249554" cy="272415"/>
            <a:chOff x="3778947" y="780111"/>
            <a:chExt cx="249554" cy="272415"/>
          </a:xfrm>
        </p:grpSpPr>
        <p:pic>
          <p:nvPicPr>
            <p:cNvPr id="78" name="object 7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78947" y="780111"/>
              <a:ext cx="249280" cy="271838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17047" y="795225"/>
              <a:ext cx="172330" cy="195107"/>
            </a:xfrm>
            <a:prstGeom prst="rect">
              <a:avLst/>
            </a:prstGeom>
          </p:spPr>
        </p:pic>
      </p:grpSp>
      <p:grpSp>
        <p:nvGrpSpPr>
          <p:cNvPr id="80" name="object 80"/>
          <p:cNvGrpSpPr/>
          <p:nvPr/>
        </p:nvGrpSpPr>
        <p:grpSpPr>
          <a:xfrm>
            <a:off x="4171407" y="780111"/>
            <a:ext cx="261620" cy="272415"/>
            <a:chOff x="4171407" y="780111"/>
            <a:chExt cx="261620" cy="272415"/>
          </a:xfrm>
        </p:grpSpPr>
        <p:pic>
          <p:nvPicPr>
            <p:cNvPr id="81" name="object 8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71407" y="780111"/>
              <a:ext cx="261204" cy="271838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09507" y="795128"/>
              <a:ext cx="185004" cy="195577"/>
            </a:xfrm>
            <a:prstGeom prst="rect">
              <a:avLst/>
            </a:prstGeom>
          </p:spPr>
        </p:pic>
      </p:grpSp>
      <p:sp>
        <p:nvSpPr>
          <p:cNvPr id="83" name="object 83"/>
          <p:cNvSpPr txBox="1"/>
          <p:nvPr/>
        </p:nvSpPr>
        <p:spPr>
          <a:xfrm>
            <a:off x="5130800" y="1041400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x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5130800" y="1309826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4955058" y="1185490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1811926" y="871445"/>
            <a:ext cx="226060" cy="234315"/>
            <a:chOff x="1811926" y="871445"/>
            <a:chExt cx="226060" cy="234315"/>
          </a:xfrm>
        </p:grpSpPr>
        <p:pic>
          <p:nvPicPr>
            <p:cNvPr id="87" name="object 8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11926" y="871445"/>
              <a:ext cx="225758" cy="234244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50026" y="886479"/>
              <a:ext cx="149558" cy="157995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032604" y="83608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3626938" y="2747400"/>
            <a:ext cx="250190" cy="272415"/>
            <a:chOff x="3626938" y="2747400"/>
            <a:chExt cx="250190" cy="272415"/>
          </a:xfrm>
        </p:grpSpPr>
        <p:pic>
          <p:nvPicPr>
            <p:cNvPr id="91" name="object 9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26938" y="2747400"/>
              <a:ext cx="249725" cy="272344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65038" y="2762514"/>
              <a:ext cx="172772" cy="195611"/>
            </a:xfrm>
            <a:prstGeom prst="rect">
              <a:avLst/>
            </a:prstGeom>
          </p:spPr>
        </p:pic>
      </p:grpSp>
      <p:sp>
        <p:nvSpPr>
          <p:cNvPr id="93" name="object 93"/>
          <p:cNvSpPr txBox="1"/>
          <p:nvPr/>
        </p:nvSpPr>
        <p:spPr>
          <a:xfrm>
            <a:off x="3696258" y="2493070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94" name="object 94"/>
          <p:cNvGraphicFramePr>
            <a:graphicFrameLocks noGrp="1"/>
          </p:cNvGraphicFramePr>
          <p:nvPr/>
        </p:nvGraphicFramePr>
        <p:xfrm>
          <a:off x="3676650" y="1047750"/>
          <a:ext cx="1246505" cy="552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9575"/>
                <a:gridCol w="412115"/>
              </a:tblGrid>
              <a:tr h="268426"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x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635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y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635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grpSp>
        <p:nvGrpSpPr>
          <p:cNvPr id="95" name="object 95"/>
          <p:cNvGrpSpPr/>
          <p:nvPr/>
        </p:nvGrpSpPr>
        <p:grpSpPr>
          <a:xfrm>
            <a:off x="7100417" y="2381186"/>
            <a:ext cx="455930" cy="476250"/>
            <a:chOff x="7100417" y="2381186"/>
            <a:chExt cx="455930" cy="476250"/>
          </a:xfrm>
        </p:grpSpPr>
        <p:pic>
          <p:nvPicPr>
            <p:cNvPr id="96" name="object 9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145545" y="2436300"/>
              <a:ext cx="367506" cy="367506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7196345" y="2464100"/>
              <a:ext cx="266065" cy="266065"/>
            </a:xfrm>
            <a:custGeom>
              <a:avLst/>
              <a:gdLst/>
              <a:ahLst/>
              <a:cxnLst/>
              <a:rect l="l" t="t" r="r" b="b"/>
              <a:pathLst>
                <a:path w="266065" h="266064">
                  <a:moveTo>
                    <a:pt x="265906" y="0"/>
                  </a:moveTo>
                  <a:lnTo>
                    <a:pt x="0" y="0"/>
                  </a:lnTo>
                  <a:lnTo>
                    <a:pt x="0" y="265906"/>
                  </a:lnTo>
                  <a:lnTo>
                    <a:pt x="265906" y="265906"/>
                  </a:lnTo>
                  <a:lnTo>
                    <a:pt x="265906" y="0"/>
                  </a:lnTo>
                  <a:close/>
                </a:path>
              </a:pathLst>
            </a:custGeom>
            <a:solidFill>
              <a:srgbClr val="FFC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7196345" y="2464100"/>
              <a:ext cx="266065" cy="266065"/>
            </a:xfrm>
            <a:custGeom>
              <a:avLst/>
              <a:gdLst/>
              <a:ahLst/>
              <a:cxnLst/>
              <a:rect l="l" t="t" r="r" b="b"/>
              <a:pathLst>
                <a:path w="266065" h="266064">
                  <a:moveTo>
                    <a:pt x="0" y="0"/>
                  </a:moveTo>
                  <a:lnTo>
                    <a:pt x="265906" y="0"/>
                  </a:lnTo>
                  <a:lnTo>
                    <a:pt x="265906" y="265906"/>
                  </a:lnTo>
                  <a:lnTo>
                    <a:pt x="0" y="26590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9" name="object 9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00417" y="2658948"/>
              <a:ext cx="188912" cy="188912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143280" y="2678809"/>
              <a:ext cx="103186" cy="103188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138517" y="2674047"/>
              <a:ext cx="112712" cy="112712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67117" y="2668498"/>
              <a:ext cx="188912" cy="188912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409980" y="2688360"/>
              <a:ext cx="103186" cy="103188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05217" y="2683597"/>
              <a:ext cx="112712" cy="112712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01889" y="2396263"/>
              <a:ext cx="188912" cy="188912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144752" y="2416126"/>
              <a:ext cx="103186" cy="103186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139989" y="2411364"/>
              <a:ext cx="112712" cy="112712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56119" y="2381186"/>
              <a:ext cx="188912" cy="188912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398982" y="2401048"/>
              <a:ext cx="103188" cy="103188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394219" y="2396285"/>
              <a:ext cx="112712" cy="1127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693670" cy="5143500"/>
            <a:chOff x="0" y="0"/>
            <a:chExt cx="269367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693237" cy="5143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812" y="1615912"/>
              <a:ext cx="1911676" cy="1911676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3045250" y="2584450"/>
            <a:ext cx="5787390" cy="0"/>
          </a:xfrm>
          <a:custGeom>
            <a:avLst/>
            <a:gdLst/>
            <a:ahLst/>
            <a:cxnLst/>
            <a:rect l="l" t="t" r="r" b="b"/>
            <a:pathLst>
              <a:path w="5787390" h="0">
                <a:moveTo>
                  <a:pt x="0" y="0"/>
                </a:moveTo>
                <a:lnTo>
                  <a:pt x="5787024" y="0"/>
                </a:lnTo>
              </a:path>
            </a:pathLst>
          </a:custGeom>
          <a:ln w="25400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630751" y="3202877"/>
            <a:ext cx="258826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 b="1">
                <a:solidFill>
                  <a:srgbClr val="595959"/>
                </a:solidFill>
                <a:latin typeface="Arial"/>
                <a:cs typeface="Arial"/>
              </a:rPr>
              <a:t>Matrix</a:t>
            </a:r>
            <a:r>
              <a:rPr dirty="0" sz="3000" spc="-4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3000" spc="-5" b="1">
                <a:solidFill>
                  <a:srgbClr val="595959"/>
                </a:solidFill>
                <a:latin typeface="Arial"/>
                <a:cs typeface="Arial"/>
              </a:rPr>
              <a:t>inverse</a:t>
            </a:r>
            <a:endParaRPr sz="3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2604135">
              <a:lnSpc>
                <a:spcPct val="100000"/>
              </a:lnSpc>
              <a:spcBef>
                <a:spcPts val="120"/>
              </a:spcBef>
            </a:pPr>
            <a:r>
              <a:rPr dirty="0" spc="-15"/>
              <a:t>Vectors</a:t>
            </a:r>
            <a:r>
              <a:rPr dirty="0" spc="15"/>
              <a:t> </a:t>
            </a:r>
            <a:r>
              <a:rPr dirty="0" spc="10"/>
              <a:t>and</a:t>
            </a:r>
            <a:r>
              <a:rPr dirty="0" spc="15"/>
              <a:t> </a:t>
            </a:r>
            <a:r>
              <a:rPr dirty="0" spc="5"/>
              <a:t>Linear</a:t>
            </a:r>
            <a:r>
              <a:rPr dirty="0" spc="-30"/>
              <a:t> </a:t>
            </a:r>
            <a:r>
              <a:rPr dirty="0"/>
              <a:t>Transformations</a:t>
            </a: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258762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Matrix</a:t>
            </a:r>
            <a:r>
              <a:rPr dirty="0" spc="-30"/>
              <a:t> </a:t>
            </a:r>
            <a:r>
              <a:rPr dirty="0" spc="-5"/>
              <a:t>inverses</a:t>
            </a: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258762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Matrix</a:t>
            </a:r>
            <a:r>
              <a:rPr dirty="0" spc="-30"/>
              <a:t> </a:t>
            </a:r>
            <a:r>
              <a:rPr dirty="0" spc="-5"/>
              <a:t>inverses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1199152"/>
            <a:ext cx="2437765" cy="2475230"/>
            <a:chOff x="0" y="1199152"/>
            <a:chExt cx="2437765" cy="2475230"/>
          </a:xfrm>
        </p:grpSpPr>
        <p:sp>
          <p:nvSpPr>
            <p:cNvPr id="4" name="object 4"/>
            <p:cNvSpPr/>
            <p:nvPr/>
          </p:nvSpPr>
          <p:spPr>
            <a:xfrm>
              <a:off x="72780" y="1293694"/>
              <a:ext cx="2266315" cy="2257425"/>
            </a:xfrm>
            <a:custGeom>
              <a:avLst/>
              <a:gdLst/>
              <a:ahLst/>
              <a:cxnLst/>
              <a:rect l="l" t="t" r="r" b="b"/>
              <a:pathLst>
                <a:path w="2266315" h="2257425">
                  <a:moveTo>
                    <a:pt x="194107" y="0"/>
                  </a:moveTo>
                  <a:lnTo>
                    <a:pt x="194107" y="2256937"/>
                  </a:lnTo>
                </a:path>
                <a:path w="2266315" h="2257425">
                  <a:moveTo>
                    <a:pt x="381864" y="0"/>
                  </a:moveTo>
                  <a:lnTo>
                    <a:pt x="381864" y="2256937"/>
                  </a:lnTo>
                </a:path>
                <a:path w="2266315" h="2257425">
                  <a:moveTo>
                    <a:pt x="569621" y="0"/>
                  </a:moveTo>
                  <a:lnTo>
                    <a:pt x="569621" y="2256937"/>
                  </a:lnTo>
                </a:path>
                <a:path w="2266315" h="2257425">
                  <a:moveTo>
                    <a:pt x="757378" y="0"/>
                  </a:moveTo>
                  <a:lnTo>
                    <a:pt x="757378" y="2256937"/>
                  </a:lnTo>
                </a:path>
                <a:path w="2266315" h="2257425">
                  <a:moveTo>
                    <a:pt x="945135" y="0"/>
                  </a:moveTo>
                  <a:lnTo>
                    <a:pt x="945135" y="2256937"/>
                  </a:lnTo>
                </a:path>
                <a:path w="2266315" h="2257425">
                  <a:moveTo>
                    <a:pt x="1132892" y="0"/>
                  </a:moveTo>
                  <a:lnTo>
                    <a:pt x="1132892" y="2256937"/>
                  </a:lnTo>
                </a:path>
                <a:path w="2266315" h="2257425">
                  <a:moveTo>
                    <a:pt x="1320650" y="0"/>
                  </a:moveTo>
                  <a:lnTo>
                    <a:pt x="1320650" y="2256937"/>
                  </a:lnTo>
                </a:path>
                <a:path w="2266315" h="2257425">
                  <a:moveTo>
                    <a:pt x="1508406" y="0"/>
                  </a:moveTo>
                  <a:lnTo>
                    <a:pt x="1508406" y="2256937"/>
                  </a:lnTo>
                </a:path>
                <a:path w="2266315" h="2257425">
                  <a:moveTo>
                    <a:pt x="1696163" y="0"/>
                  </a:moveTo>
                  <a:lnTo>
                    <a:pt x="1696163" y="2256937"/>
                  </a:lnTo>
                </a:path>
                <a:path w="2266315" h="2257425">
                  <a:moveTo>
                    <a:pt x="1883920" y="0"/>
                  </a:moveTo>
                  <a:lnTo>
                    <a:pt x="1883920" y="2256937"/>
                  </a:lnTo>
                </a:path>
                <a:path w="2266315" h="2257425">
                  <a:moveTo>
                    <a:pt x="2071678" y="0"/>
                  </a:moveTo>
                  <a:lnTo>
                    <a:pt x="2071678" y="2256937"/>
                  </a:lnTo>
                </a:path>
                <a:path w="2266315" h="2257425">
                  <a:moveTo>
                    <a:pt x="0" y="193369"/>
                  </a:moveTo>
                  <a:lnTo>
                    <a:pt x="2265785" y="193369"/>
                  </a:lnTo>
                </a:path>
                <a:path w="2266315" h="2257425">
                  <a:moveTo>
                    <a:pt x="0" y="380389"/>
                  </a:moveTo>
                  <a:lnTo>
                    <a:pt x="2265785" y="380389"/>
                  </a:lnTo>
                </a:path>
                <a:path w="2266315" h="2257425">
                  <a:moveTo>
                    <a:pt x="0" y="567409"/>
                  </a:moveTo>
                  <a:lnTo>
                    <a:pt x="2265785" y="567409"/>
                  </a:lnTo>
                </a:path>
                <a:path w="2266315" h="2257425">
                  <a:moveTo>
                    <a:pt x="0" y="754429"/>
                  </a:moveTo>
                  <a:lnTo>
                    <a:pt x="2265785" y="754429"/>
                  </a:lnTo>
                </a:path>
                <a:path w="2266315" h="2257425">
                  <a:moveTo>
                    <a:pt x="0" y="941448"/>
                  </a:moveTo>
                  <a:lnTo>
                    <a:pt x="2265785" y="941448"/>
                  </a:lnTo>
                </a:path>
                <a:path w="2266315" h="2257425">
                  <a:moveTo>
                    <a:pt x="0" y="1128468"/>
                  </a:moveTo>
                  <a:lnTo>
                    <a:pt x="2265785" y="1128468"/>
                  </a:lnTo>
                </a:path>
                <a:path w="2266315" h="2257425">
                  <a:moveTo>
                    <a:pt x="0" y="1315488"/>
                  </a:moveTo>
                  <a:lnTo>
                    <a:pt x="2265785" y="1315488"/>
                  </a:lnTo>
                </a:path>
                <a:path w="2266315" h="2257425">
                  <a:moveTo>
                    <a:pt x="0" y="1502507"/>
                  </a:moveTo>
                  <a:lnTo>
                    <a:pt x="2265785" y="1502507"/>
                  </a:lnTo>
                </a:path>
                <a:path w="2266315" h="2257425">
                  <a:moveTo>
                    <a:pt x="0" y="1689527"/>
                  </a:moveTo>
                  <a:lnTo>
                    <a:pt x="2265785" y="1689527"/>
                  </a:lnTo>
                </a:path>
                <a:path w="2266315" h="2257425">
                  <a:moveTo>
                    <a:pt x="0" y="1876548"/>
                  </a:moveTo>
                  <a:lnTo>
                    <a:pt x="2265785" y="1876548"/>
                  </a:lnTo>
                </a:path>
                <a:path w="2266315" h="2257425">
                  <a:moveTo>
                    <a:pt x="0" y="2063567"/>
                  </a:moveTo>
                  <a:lnTo>
                    <a:pt x="2265785" y="2063567"/>
                  </a:lnTo>
                </a:path>
                <a:path w="2266315" h="2257425">
                  <a:moveTo>
                    <a:pt x="6350" y="0"/>
                  </a:moveTo>
                  <a:lnTo>
                    <a:pt x="6350" y="2256937"/>
                  </a:lnTo>
                </a:path>
                <a:path w="2266315" h="2257425">
                  <a:moveTo>
                    <a:pt x="2259435" y="0"/>
                  </a:moveTo>
                  <a:lnTo>
                    <a:pt x="2259435" y="2256937"/>
                  </a:lnTo>
                </a:path>
                <a:path w="2266315" h="2257425">
                  <a:moveTo>
                    <a:pt x="0" y="6350"/>
                  </a:moveTo>
                  <a:lnTo>
                    <a:pt x="2265785" y="6350"/>
                  </a:lnTo>
                </a:path>
                <a:path w="2266315" h="2257425">
                  <a:moveTo>
                    <a:pt x="0" y="2250587"/>
                  </a:moveTo>
                  <a:lnTo>
                    <a:pt x="2265785" y="225058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337626"/>
              <a:ext cx="2437527" cy="1981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9220" y="2416686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700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2355735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0653" y="1199152"/>
              <a:ext cx="198120" cy="24750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99713" y="1326473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38745" y="1217256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19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19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3975" y="2201562"/>
              <a:ext cx="287354" cy="28735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94775" y="2229362"/>
              <a:ext cx="186055" cy="186055"/>
            </a:xfrm>
            <a:custGeom>
              <a:avLst/>
              <a:gdLst/>
              <a:ahLst/>
              <a:cxnLst/>
              <a:rect l="l" t="t" r="r" b="b"/>
              <a:pathLst>
                <a:path w="186055" h="186055">
                  <a:moveTo>
                    <a:pt x="185754" y="0"/>
                  </a:moveTo>
                  <a:lnTo>
                    <a:pt x="0" y="0"/>
                  </a:lnTo>
                  <a:lnTo>
                    <a:pt x="0" y="185754"/>
                  </a:lnTo>
                  <a:lnTo>
                    <a:pt x="185754" y="185754"/>
                  </a:lnTo>
                  <a:lnTo>
                    <a:pt x="185754" y="0"/>
                  </a:lnTo>
                  <a:close/>
                </a:path>
              </a:pathLst>
            </a:custGeom>
            <a:solidFill>
              <a:srgbClr val="40B1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194775" y="2229363"/>
              <a:ext cx="186055" cy="186055"/>
            </a:xfrm>
            <a:custGeom>
              <a:avLst/>
              <a:gdLst/>
              <a:ahLst/>
              <a:cxnLst/>
              <a:rect l="l" t="t" r="r" b="b"/>
              <a:pathLst>
                <a:path w="186055" h="186055">
                  <a:moveTo>
                    <a:pt x="0" y="0"/>
                  </a:moveTo>
                  <a:lnTo>
                    <a:pt x="185754" y="0"/>
                  </a:lnTo>
                  <a:lnTo>
                    <a:pt x="185754" y="185754"/>
                  </a:lnTo>
                  <a:lnTo>
                    <a:pt x="0" y="18575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798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4742" y="2359766"/>
              <a:ext cx="157808" cy="15780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7605" y="2379629"/>
              <a:ext cx="72083" cy="7208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67605" y="2379629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90" h="72389">
                  <a:moveTo>
                    <a:pt x="61527" y="10556"/>
                  </a:moveTo>
                  <a:lnTo>
                    <a:pt x="69444" y="22479"/>
                  </a:lnTo>
                  <a:lnTo>
                    <a:pt x="72083" y="36041"/>
                  </a:lnTo>
                  <a:lnTo>
                    <a:pt x="69444" y="49604"/>
                  </a:lnTo>
                  <a:lnTo>
                    <a:pt x="61527" y="61527"/>
                  </a:lnTo>
                  <a:lnTo>
                    <a:pt x="49604" y="69444"/>
                  </a:lnTo>
                  <a:lnTo>
                    <a:pt x="36041" y="72083"/>
                  </a:lnTo>
                  <a:lnTo>
                    <a:pt x="22479" y="69444"/>
                  </a:lnTo>
                  <a:lnTo>
                    <a:pt x="10556" y="61527"/>
                  </a:lnTo>
                  <a:lnTo>
                    <a:pt x="2639" y="49604"/>
                  </a:lnTo>
                  <a:lnTo>
                    <a:pt x="0" y="36041"/>
                  </a:lnTo>
                  <a:lnTo>
                    <a:pt x="2639" y="22479"/>
                  </a:lnTo>
                  <a:lnTo>
                    <a:pt x="10556" y="10556"/>
                  </a:lnTo>
                  <a:lnTo>
                    <a:pt x="22479" y="2639"/>
                  </a:lnTo>
                  <a:lnTo>
                    <a:pt x="36041" y="0"/>
                  </a:lnTo>
                  <a:lnTo>
                    <a:pt x="49604" y="2639"/>
                  </a:lnTo>
                  <a:lnTo>
                    <a:pt x="61527" y="10556"/>
                  </a:lnTo>
                  <a:close/>
                </a:path>
              </a:pathLst>
            </a:custGeom>
            <a:ln w="952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2179" y="2359766"/>
              <a:ext cx="157808" cy="15780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5042" y="2379629"/>
              <a:ext cx="72083" cy="7208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345041" y="2379629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90" h="72389">
                  <a:moveTo>
                    <a:pt x="61527" y="10556"/>
                  </a:moveTo>
                  <a:lnTo>
                    <a:pt x="69444" y="22479"/>
                  </a:lnTo>
                  <a:lnTo>
                    <a:pt x="72083" y="36041"/>
                  </a:lnTo>
                  <a:lnTo>
                    <a:pt x="69444" y="49604"/>
                  </a:lnTo>
                  <a:lnTo>
                    <a:pt x="61527" y="61527"/>
                  </a:lnTo>
                  <a:lnTo>
                    <a:pt x="49604" y="69444"/>
                  </a:lnTo>
                  <a:lnTo>
                    <a:pt x="36041" y="72083"/>
                  </a:lnTo>
                  <a:lnTo>
                    <a:pt x="22479" y="69444"/>
                  </a:lnTo>
                  <a:lnTo>
                    <a:pt x="10556" y="61527"/>
                  </a:lnTo>
                  <a:lnTo>
                    <a:pt x="2639" y="49604"/>
                  </a:lnTo>
                  <a:lnTo>
                    <a:pt x="0" y="36041"/>
                  </a:lnTo>
                  <a:lnTo>
                    <a:pt x="2639" y="22479"/>
                  </a:lnTo>
                  <a:lnTo>
                    <a:pt x="10556" y="10556"/>
                  </a:lnTo>
                  <a:lnTo>
                    <a:pt x="22479" y="2639"/>
                  </a:lnTo>
                  <a:lnTo>
                    <a:pt x="36041" y="0"/>
                  </a:lnTo>
                  <a:lnTo>
                    <a:pt x="49604" y="2639"/>
                  </a:lnTo>
                  <a:lnTo>
                    <a:pt x="61527" y="10556"/>
                  </a:lnTo>
                  <a:close/>
                </a:path>
              </a:pathLst>
            </a:custGeom>
            <a:ln w="952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4742" y="2173457"/>
              <a:ext cx="157808" cy="15780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7605" y="2193321"/>
              <a:ext cx="72083" cy="7208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167605" y="2193320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90" h="72389">
                  <a:moveTo>
                    <a:pt x="61527" y="10556"/>
                  </a:moveTo>
                  <a:lnTo>
                    <a:pt x="69444" y="22479"/>
                  </a:lnTo>
                  <a:lnTo>
                    <a:pt x="72083" y="36041"/>
                  </a:lnTo>
                  <a:lnTo>
                    <a:pt x="69444" y="49604"/>
                  </a:lnTo>
                  <a:lnTo>
                    <a:pt x="61527" y="61527"/>
                  </a:lnTo>
                  <a:lnTo>
                    <a:pt x="49604" y="69444"/>
                  </a:lnTo>
                  <a:lnTo>
                    <a:pt x="36041" y="72083"/>
                  </a:lnTo>
                  <a:lnTo>
                    <a:pt x="22479" y="69444"/>
                  </a:lnTo>
                  <a:lnTo>
                    <a:pt x="10556" y="61527"/>
                  </a:lnTo>
                  <a:lnTo>
                    <a:pt x="2639" y="49604"/>
                  </a:lnTo>
                  <a:lnTo>
                    <a:pt x="0" y="36041"/>
                  </a:lnTo>
                  <a:lnTo>
                    <a:pt x="2639" y="22479"/>
                  </a:lnTo>
                  <a:lnTo>
                    <a:pt x="10556" y="10556"/>
                  </a:lnTo>
                  <a:lnTo>
                    <a:pt x="22479" y="2639"/>
                  </a:lnTo>
                  <a:lnTo>
                    <a:pt x="36041" y="0"/>
                  </a:lnTo>
                  <a:lnTo>
                    <a:pt x="49604" y="2639"/>
                  </a:lnTo>
                  <a:lnTo>
                    <a:pt x="61527" y="10556"/>
                  </a:lnTo>
                  <a:close/>
                </a:path>
              </a:pathLst>
            </a:custGeom>
            <a:ln w="952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2179" y="2173457"/>
              <a:ext cx="157808" cy="15780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5042" y="2193321"/>
              <a:ext cx="72083" cy="7208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345041" y="2193320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90" h="72389">
                  <a:moveTo>
                    <a:pt x="61527" y="10556"/>
                  </a:moveTo>
                  <a:lnTo>
                    <a:pt x="69444" y="22479"/>
                  </a:lnTo>
                  <a:lnTo>
                    <a:pt x="72083" y="36041"/>
                  </a:lnTo>
                  <a:lnTo>
                    <a:pt x="69444" y="49604"/>
                  </a:lnTo>
                  <a:lnTo>
                    <a:pt x="61527" y="61527"/>
                  </a:lnTo>
                  <a:lnTo>
                    <a:pt x="49604" y="69444"/>
                  </a:lnTo>
                  <a:lnTo>
                    <a:pt x="36041" y="72083"/>
                  </a:lnTo>
                  <a:lnTo>
                    <a:pt x="22479" y="69444"/>
                  </a:lnTo>
                  <a:lnTo>
                    <a:pt x="10556" y="61527"/>
                  </a:lnTo>
                  <a:lnTo>
                    <a:pt x="2639" y="49604"/>
                  </a:lnTo>
                  <a:lnTo>
                    <a:pt x="0" y="36041"/>
                  </a:lnTo>
                  <a:lnTo>
                    <a:pt x="2639" y="22479"/>
                  </a:lnTo>
                  <a:lnTo>
                    <a:pt x="10556" y="10556"/>
                  </a:lnTo>
                  <a:lnTo>
                    <a:pt x="22479" y="2639"/>
                  </a:lnTo>
                  <a:lnTo>
                    <a:pt x="36041" y="0"/>
                  </a:lnTo>
                  <a:lnTo>
                    <a:pt x="49604" y="2639"/>
                  </a:lnTo>
                  <a:lnTo>
                    <a:pt x="61527" y="10556"/>
                  </a:lnTo>
                  <a:close/>
                </a:path>
              </a:pathLst>
            </a:custGeom>
            <a:ln w="952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258762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Matrix</a:t>
            </a:r>
            <a:r>
              <a:rPr dirty="0" spc="-30"/>
              <a:t> </a:t>
            </a:r>
            <a:r>
              <a:rPr dirty="0" spc="-5"/>
              <a:t>inverses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1199152"/>
            <a:ext cx="2437765" cy="2475230"/>
            <a:chOff x="0" y="1199152"/>
            <a:chExt cx="2437765" cy="2475230"/>
          </a:xfrm>
        </p:grpSpPr>
        <p:sp>
          <p:nvSpPr>
            <p:cNvPr id="4" name="object 4"/>
            <p:cNvSpPr/>
            <p:nvPr/>
          </p:nvSpPr>
          <p:spPr>
            <a:xfrm>
              <a:off x="72780" y="1293694"/>
              <a:ext cx="2266315" cy="2257425"/>
            </a:xfrm>
            <a:custGeom>
              <a:avLst/>
              <a:gdLst/>
              <a:ahLst/>
              <a:cxnLst/>
              <a:rect l="l" t="t" r="r" b="b"/>
              <a:pathLst>
                <a:path w="2266315" h="2257425">
                  <a:moveTo>
                    <a:pt x="194107" y="0"/>
                  </a:moveTo>
                  <a:lnTo>
                    <a:pt x="194107" y="2256937"/>
                  </a:lnTo>
                </a:path>
                <a:path w="2266315" h="2257425">
                  <a:moveTo>
                    <a:pt x="381864" y="0"/>
                  </a:moveTo>
                  <a:lnTo>
                    <a:pt x="381864" y="2256937"/>
                  </a:lnTo>
                </a:path>
                <a:path w="2266315" h="2257425">
                  <a:moveTo>
                    <a:pt x="569621" y="0"/>
                  </a:moveTo>
                  <a:lnTo>
                    <a:pt x="569621" y="2256937"/>
                  </a:lnTo>
                </a:path>
                <a:path w="2266315" h="2257425">
                  <a:moveTo>
                    <a:pt x="757378" y="0"/>
                  </a:moveTo>
                  <a:lnTo>
                    <a:pt x="757378" y="2256937"/>
                  </a:lnTo>
                </a:path>
                <a:path w="2266315" h="2257425">
                  <a:moveTo>
                    <a:pt x="945135" y="0"/>
                  </a:moveTo>
                  <a:lnTo>
                    <a:pt x="945135" y="2256937"/>
                  </a:lnTo>
                </a:path>
                <a:path w="2266315" h="2257425">
                  <a:moveTo>
                    <a:pt x="1132892" y="0"/>
                  </a:moveTo>
                  <a:lnTo>
                    <a:pt x="1132892" y="2256937"/>
                  </a:lnTo>
                </a:path>
                <a:path w="2266315" h="2257425">
                  <a:moveTo>
                    <a:pt x="1320650" y="0"/>
                  </a:moveTo>
                  <a:lnTo>
                    <a:pt x="1320650" y="2256937"/>
                  </a:lnTo>
                </a:path>
                <a:path w="2266315" h="2257425">
                  <a:moveTo>
                    <a:pt x="1508406" y="0"/>
                  </a:moveTo>
                  <a:lnTo>
                    <a:pt x="1508406" y="2256937"/>
                  </a:lnTo>
                </a:path>
                <a:path w="2266315" h="2257425">
                  <a:moveTo>
                    <a:pt x="1696163" y="0"/>
                  </a:moveTo>
                  <a:lnTo>
                    <a:pt x="1696163" y="2256937"/>
                  </a:lnTo>
                </a:path>
                <a:path w="2266315" h="2257425">
                  <a:moveTo>
                    <a:pt x="1883920" y="0"/>
                  </a:moveTo>
                  <a:lnTo>
                    <a:pt x="1883920" y="2256937"/>
                  </a:lnTo>
                </a:path>
                <a:path w="2266315" h="2257425">
                  <a:moveTo>
                    <a:pt x="2071678" y="0"/>
                  </a:moveTo>
                  <a:lnTo>
                    <a:pt x="2071678" y="2256937"/>
                  </a:lnTo>
                </a:path>
                <a:path w="2266315" h="2257425">
                  <a:moveTo>
                    <a:pt x="0" y="193369"/>
                  </a:moveTo>
                  <a:lnTo>
                    <a:pt x="2265785" y="193369"/>
                  </a:lnTo>
                </a:path>
                <a:path w="2266315" h="2257425">
                  <a:moveTo>
                    <a:pt x="0" y="380389"/>
                  </a:moveTo>
                  <a:lnTo>
                    <a:pt x="2265785" y="380389"/>
                  </a:lnTo>
                </a:path>
                <a:path w="2266315" h="2257425">
                  <a:moveTo>
                    <a:pt x="0" y="567409"/>
                  </a:moveTo>
                  <a:lnTo>
                    <a:pt x="2265785" y="567409"/>
                  </a:lnTo>
                </a:path>
                <a:path w="2266315" h="2257425">
                  <a:moveTo>
                    <a:pt x="0" y="754429"/>
                  </a:moveTo>
                  <a:lnTo>
                    <a:pt x="2265785" y="754429"/>
                  </a:lnTo>
                </a:path>
                <a:path w="2266315" h="2257425">
                  <a:moveTo>
                    <a:pt x="0" y="941448"/>
                  </a:moveTo>
                  <a:lnTo>
                    <a:pt x="2265785" y="941448"/>
                  </a:lnTo>
                </a:path>
                <a:path w="2266315" h="2257425">
                  <a:moveTo>
                    <a:pt x="0" y="1128468"/>
                  </a:moveTo>
                  <a:lnTo>
                    <a:pt x="2265785" y="1128468"/>
                  </a:lnTo>
                </a:path>
                <a:path w="2266315" h="2257425">
                  <a:moveTo>
                    <a:pt x="0" y="1315488"/>
                  </a:moveTo>
                  <a:lnTo>
                    <a:pt x="2265785" y="1315488"/>
                  </a:lnTo>
                </a:path>
                <a:path w="2266315" h="2257425">
                  <a:moveTo>
                    <a:pt x="0" y="1502507"/>
                  </a:moveTo>
                  <a:lnTo>
                    <a:pt x="2265785" y="1502507"/>
                  </a:lnTo>
                </a:path>
                <a:path w="2266315" h="2257425">
                  <a:moveTo>
                    <a:pt x="0" y="1689527"/>
                  </a:moveTo>
                  <a:lnTo>
                    <a:pt x="2265785" y="1689527"/>
                  </a:lnTo>
                </a:path>
                <a:path w="2266315" h="2257425">
                  <a:moveTo>
                    <a:pt x="0" y="1876548"/>
                  </a:moveTo>
                  <a:lnTo>
                    <a:pt x="2265785" y="1876548"/>
                  </a:lnTo>
                </a:path>
                <a:path w="2266315" h="2257425">
                  <a:moveTo>
                    <a:pt x="0" y="2063567"/>
                  </a:moveTo>
                  <a:lnTo>
                    <a:pt x="2265785" y="2063567"/>
                  </a:lnTo>
                </a:path>
                <a:path w="2266315" h="2257425">
                  <a:moveTo>
                    <a:pt x="6350" y="0"/>
                  </a:moveTo>
                  <a:lnTo>
                    <a:pt x="6350" y="2256937"/>
                  </a:lnTo>
                </a:path>
                <a:path w="2266315" h="2257425">
                  <a:moveTo>
                    <a:pt x="2259435" y="0"/>
                  </a:moveTo>
                  <a:lnTo>
                    <a:pt x="2259435" y="2256937"/>
                  </a:lnTo>
                </a:path>
                <a:path w="2266315" h="2257425">
                  <a:moveTo>
                    <a:pt x="0" y="6350"/>
                  </a:moveTo>
                  <a:lnTo>
                    <a:pt x="2265785" y="6350"/>
                  </a:lnTo>
                </a:path>
                <a:path w="2266315" h="2257425">
                  <a:moveTo>
                    <a:pt x="0" y="2250587"/>
                  </a:moveTo>
                  <a:lnTo>
                    <a:pt x="2265785" y="225058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337626"/>
              <a:ext cx="2437527" cy="1981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9220" y="2416686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700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2355735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0653" y="1199152"/>
              <a:ext cx="198120" cy="24750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99713" y="1326473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38745" y="1217256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19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19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3975" y="2201562"/>
              <a:ext cx="287354" cy="28735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94775" y="2229362"/>
              <a:ext cx="186055" cy="186055"/>
            </a:xfrm>
            <a:custGeom>
              <a:avLst/>
              <a:gdLst/>
              <a:ahLst/>
              <a:cxnLst/>
              <a:rect l="l" t="t" r="r" b="b"/>
              <a:pathLst>
                <a:path w="186055" h="186055">
                  <a:moveTo>
                    <a:pt x="185754" y="0"/>
                  </a:moveTo>
                  <a:lnTo>
                    <a:pt x="0" y="0"/>
                  </a:lnTo>
                  <a:lnTo>
                    <a:pt x="0" y="185754"/>
                  </a:lnTo>
                  <a:lnTo>
                    <a:pt x="185754" y="185754"/>
                  </a:lnTo>
                  <a:lnTo>
                    <a:pt x="185754" y="0"/>
                  </a:lnTo>
                  <a:close/>
                </a:path>
              </a:pathLst>
            </a:custGeom>
            <a:solidFill>
              <a:srgbClr val="40B1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194775" y="2229363"/>
              <a:ext cx="186055" cy="186055"/>
            </a:xfrm>
            <a:custGeom>
              <a:avLst/>
              <a:gdLst/>
              <a:ahLst/>
              <a:cxnLst/>
              <a:rect l="l" t="t" r="r" b="b"/>
              <a:pathLst>
                <a:path w="186055" h="186055">
                  <a:moveTo>
                    <a:pt x="0" y="0"/>
                  </a:moveTo>
                  <a:lnTo>
                    <a:pt x="185754" y="0"/>
                  </a:lnTo>
                  <a:lnTo>
                    <a:pt x="185754" y="185754"/>
                  </a:lnTo>
                  <a:lnTo>
                    <a:pt x="0" y="18575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798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4742" y="2359766"/>
              <a:ext cx="157808" cy="15780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7605" y="2379629"/>
              <a:ext cx="72083" cy="7208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67605" y="2379629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90" h="72389">
                  <a:moveTo>
                    <a:pt x="61527" y="10556"/>
                  </a:moveTo>
                  <a:lnTo>
                    <a:pt x="69444" y="22479"/>
                  </a:lnTo>
                  <a:lnTo>
                    <a:pt x="72083" y="36041"/>
                  </a:lnTo>
                  <a:lnTo>
                    <a:pt x="69444" y="49604"/>
                  </a:lnTo>
                  <a:lnTo>
                    <a:pt x="61527" y="61527"/>
                  </a:lnTo>
                  <a:lnTo>
                    <a:pt x="49604" y="69444"/>
                  </a:lnTo>
                  <a:lnTo>
                    <a:pt x="36041" y="72083"/>
                  </a:lnTo>
                  <a:lnTo>
                    <a:pt x="22479" y="69444"/>
                  </a:lnTo>
                  <a:lnTo>
                    <a:pt x="10556" y="61527"/>
                  </a:lnTo>
                  <a:lnTo>
                    <a:pt x="2639" y="49604"/>
                  </a:lnTo>
                  <a:lnTo>
                    <a:pt x="0" y="36041"/>
                  </a:lnTo>
                  <a:lnTo>
                    <a:pt x="2639" y="22479"/>
                  </a:lnTo>
                  <a:lnTo>
                    <a:pt x="10556" y="10556"/>
                  </a:lnTo>
                  <a:lnTo>
                    <a:pt x="22479" y="2639"/>
                  </a:lnTo>
                  <a:lnTo>
                    <a:pt x="36041" y="0"/>
                  </a:lnTo>
                  <a:lnTo>
                    <a:pt x="49604" y="2639"/>
                  </a:lnTo>
                  <a:lnTo>
                    <a:pt x="61527" y="10556"/>
                  </a:lnTo>
                  <a:close/>
                </a:path>
              </a:pathLst>
            </a:custGeom>
            <a:ln w="952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2179" y="2359766"/>
              <a:ext cx="157808" cy="15780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5042" y="2379629"/>
              <a:ext cx="72083" cy="7208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345041" y="2379629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90" h="72389">
                  <a:moveTo>
                    <a:pt x="61527" y="10556"/>
                  </a:moveTo>
                  <a:lnTo>
                    <a:pt x="69444" y="22479"/>
                  </a:lnTo>
                  <a:lnTo>
                    <a:pt x="72083" y="36041"/>
                  </a:lnTo>
                  <a:lnTo>
                    <a:pt x="69444" y="49604"/>
                  </a:lnTo>
                  <a:lnTo>
                    <a:pt x="61527" y="61527"/>
                  </a:lnTo>
                  <a:lnTo>
                    <a:pt x="49604" y="69444"/>
                  </a:lnTo>
                  <a:lnTo>
                    <a:pt x="36041" y="72083"/>
                  </a:lnTo>
                  <a:lnTo>
                    <a:pt x="22479" y="69444"/>
                  </a:lnTo>
                  <a:lnTo>
                    <a:pt x="10556" y="61527"/>
                  </a:lnTo>
                  <a:lnTo>
                    <a:pt x="2639" y="49604"/>
                  </a:lnTo>
                  <a:lnTo>
                    <a:pt x="0" y="36041"/>
                  </a:lnTo>
                  <a:lnTo>
                    <a:pt x="2639" y="22479"/>
                  </a:lnTo>
                  <a:lnTo>
                    <a:pt x="10556" y="10556"/>
                  </a:lnTo>
                  <a:lnTo>
                    <a:pt x="22479" y="2639"/>
                  </a:lnTo>
                  <a:lnTo>
                    <a:pt x="36041" y="0"/>
                  </a:lnTo>
                  <a:lnTo>
                    <a:pt x="49604" y="2639"/>
                  </a:lnTo>
                  <a:lnTo>
                    <a:pt x="61527" y="10556"/>
                  </a:lnTo>
                  <a:close/>
                </a:path>
              </a:pathLst>
            </a:custGeom>
            <a:ln w="952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4742" y="2173457"/>
              <a:ext cx="157808" cy="15780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7605" y="2193321"/>
              <a:ext cx="72083" cy="7208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167605" y="2193320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90" h="72389">
                  <a:moveTo>
                    <a:pt x="61527" y="10556"/>
                  </a:moveTo>
                  <a:lnTo>
                    <a:pt x="69444" y="22479"/>
                  </a:lnTo>
                  <a:lnTo>
                    <a:pt x="72083" y="36041"/>
                  </a:lnTo>
                  <a:lnTo>
                    <a:pt x="69444" y="49604"/>
                  </a:lnTo>
                  <a:lnTo>
                    <a:pt x="61527" y="61527"/>
                  </a:lnTo>
                  <a:lnTo>
                    <a:pt x="49604" y="69444"/>
                  </a:lnTo>
                  <a:lnTo>
                    <a:pt x="36041" y="72083"/>
                  </a:lnTo>
                  <a:lnTo>
                    <a:pt x="22479" y="69444"/>
                  </a:lnTo>
                  <a:lnTo>
                    <a:pt x="10556" y="61527"/>
                  </a:lnTo>
                  <a:lnTo>
                    <a:pt x="2639" y="49604"/>
                  </a:lnTo>
                  <a:lnTo>
                    <a:pt x="0" y="36041"/>
                  </a:lnTo>
                  <a:lnTo>
                    <a:pt x="2639" y="22479"/>
                  </a:lnTo>
                  <a:lnTo>
                    <a:pt x="10556" y="10556"/>
                  </a:lnTo>
                  <a:lnTo>
                    <a:pt x="22479" y="2639"/>
                  </a:lnTo>
                  <a:lnTo>
                    <a:pt x="36041" y="0"/>
                  </a:lnTo>
                  <a:lnTo>
                    <a:pt x="49604" y="2639"/>
                  </a:lnTo>
                  <a:lnTo>
                    <a:pt x="61527" y="10556"/>
                  </a:lnTo>
                  <a:close/>
                </a:path>
              </a:pathLst>
            </a:custGeom>
            <a:ln w="952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2179" y="2173457"/>
              <a:ext cx="157808" cy="15780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5042" y="2193321"/>
              <a:ext cx="72083" cy="7208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345041" y="2193320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90" h="72389">
                  <a:moveTo>
                    <a:pt x="61527" y="10556"/>
                  </a:moveTo>
                  <a:lnTo>
                    <a:pt x="69444" y="22479"/>
                  </a:lnTo>
                  <a:lnTo>
                    <a:pt x="72083" y="36041"/>
                  </a:lnTo>
                  <a:lnTo>
                    <a:pt x="69444" y="49604"/>
                  </a:lnTo>
                  <a:lnTo>
                    <a:pt x="61527" y="61527"/>
                  </a:lnTo>
                  <a:lnTo>
                    <a:pt x="49604" y="69444"/>
                  </a:lnTo>
                  <a:lnTo>
                    <a:pt x="36041" y="72083"/>
                  </a:lnTo>
                  <a:lnTo>
                    <a:pt x="22479" y="69444"/>
                  </a:lnTo>
                  <a:lnTo>
                    <a:pt x="10556" y="61527"/>
                  </a:lnTo>
                  <a:lnTo>
                    <a:pt x="2639" y="49604"/>
                  </a:lnTo>
                  <a:lnTo>
                    <a:pt x="0" y="36041"/>
                  </a:lnTo>
                  <a:lnTo>
                    <a:pt x="2639" y="22479"/>
                  </a:lnTo>
                  <a:lnTo>
                    <a:pt x="10556" y="10556"/>
                  </a:lnTo>
                  <a:lnTo>
                    <a:pt x="22479" y="2639"/>
                  </a:lnTo>
                  <a:lnTo>
                    <a:pt x="36041" y="0"/>
                  </a:lnTo>
                  <a:lnTo>
                    <a:pt x="49604" y="2639"/>
                  </a:lnTo>
                  <a:lnTo>
                    <a:pt x="61527" y="10556"/>
                  </a:lnTo>
                  <a:close/>
                </a:path>
              </a:pathLst>
            </a:custGeom>
            <a:ln w="952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2573227" y="1765143"/>
          <a:ext cx="586740" cy="391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3845"/>
                <a:gridCol w="283845"/>
              </a:tblGrid>
              <a:tr h="188962">
                <a:tc>
                  <a:txBody>
                    <a:bodyPr/>
                    <a:lstStyle/>
                    <a:p>
                      <a:pPr algn="ctr">
                        <a:lnSpc>
                          <a:spcPts val="1390"/>
                        </a:lnSpc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3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0"/>
                        </a:lnSpc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188962">
                <a:tc>
                  <a:txBody>
                    <a:bodyPr/>
                    <a:lstStyle/>
                    <a:p>
                      <a:pPr algn="ctr">
                        <a:lnSpc>
                          <a:spcPts val="1390"/>
                        </a:lnSpc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0"/>
                        </a:lnSpc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2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pSp>
        <p:nvGrpSpPr>
          <p:cNvPr id="27" name="object 27"/>
          <p:cNvGrpSpPr/>
          <p:nvPr/>
        </p:nvGrpSpPr>
        <p:grpSpPr>
          <a:xfrm>
            <a:off x="2557510" y="2337648"/>
            <a:ext cx="555625" cy="198120"/>
            <a:chOff x="2557510" y="2337648"/>
            <a:chExt cx="555625" cy="198120"/>
          </a:xfrm>
        </p:grpSpPr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57510" y="2337648"/>
              <a:ext cx="555511" cy="19807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595943" y="2407345"/>
              <a:ext cx="369570" cy="10160"/>
            </a:xfrm>
            <a:custGeom>
              <a:avLst/>
              <a:gdLst/>
              <a:ahLst/>
              <a:cxnLst/>
              <a:rect l="l" t="t" r="r" b="b"/>
              <a:pathLst>
                <a:path w="369569" h="10160">
                  <a:moveTo>
                    <a:pt x="0" y="0"/>
                  </a:moveTo>
                  <a:lnTo>
                    <a:pt x="356768" y="9340"/>
                  </a:lnTo>
                  <a:lnTo>
                    <a:pt x="369464" y="9673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951116" y="2355748"/>
              <a:ext cx="123825" cy="121920"/>
            </a:xfrm>
            <a:custGeom>
              <a:avLst/>
              <a:gdLst/>
              <a:ahLst/>
              <a:cxnLst/>
              <a:rect l="l" t="t" r="r" b="b"/>
              <a:pathLst>
                <a:path w="123825" h="121919">
                  <a:moveTo>
                    <a:pt x="3190" y="0"/>
                  </a:moveTo>
                  <a:lnTo>
                    <a:pt x="0" y="121878"/>
                  </a:lnTo>
                  <a:lnTo>
                    <a:pt x="123473" y="64129"/>
                  </a:lnTo>
                  <a:lnTo>
                    <a:pt x="319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258762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Matrix</a:t>
            </a:r>
            <a:r>
              <a:rPr dirty="0" spc="-30"/>
              <a:t> </a:t>
            </a:r>
            <a:r>
              <a:rPr dirty="0" spc="-5"/>
              <a:t>inverses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1199152"/>
            <a:ext cx="2437765" cy="2475230"/>
            <a:chOff x="0" y="1199152"/>
            <a:chExt cx="2437765" cy="2475230"/>
          </a:xfrm>
        </p:grpSpPr>
        <p:sp>
          <p:nvSpPr>
            <p:cNvPr id="4" name="object 4"/>
            <p:cNvSpPr/>
            <p:nvPr/>
          </p:nvSpPr>
          <p:spPr>
            <a:xfrm>
              <a:off x="72780" y="1293694"/>
              <a:ext cx="2266315" cy="2257425"/>
            </a:xfrm>
            <a:custGeom>
              <a:avLst/>
              <a:gdLst/>
              <a:ahLst/>
              <a:cxnLst/>
              <a:rect l="l" t="t" r="r" b="b"/>
              <a:pathLst>
                <a:path w="2266315" h="2257425">
                  <a:moveTo>
                    <a:pt x="194107" y="0"/>
                  </a:moveTo>
                  <a:lnTo>
                    <a:pt x="194107" y="2256937"/>
                  </a:lnTo>
                </a:path>
                <a:path w="2266315" h="2257425">
                  <a:moveTo>
                    <a:pt x="381864" y="0"/>
                  </a:moveTo>
                  <a:lnTo>
                    <a:pt x="381864" y="2256937"/>
                  </a:lnTo>
                </a:path>
                <a:path w="2266315" h="2257425">
                  <a:moveTo>
                    <a:pt x="569621" y="0"/>
                  </a:moveTo>
                  <a:lnTo>
                    <a:pt x="569621" y="2256937"/>
                  </a:lnTo>
                </a:path>
                <a:path w="2266315" h="2257425">
                  <a:moveTo>
                    <a:pt x="757378" y="0"/>
                  </a:moveTo>
                  <a:lnTo>
                    <a:pt x="757378" y="2256937"/>
                  </a:lnTo>
                </a:path>
                <a:path w="2266315" h="2257425">
                  <a:moveTo>
                    <a:pt x="945135" y="0"/>
                  </a:moveTo>
                  <a:lnTo>
                    <a:pt x="945135" y="2256937"/>
                  </a:lnTo>
                </a:path>
                <a:path w="2266315" h="2257425">
                  <a:moveTo>
                    <a:pt x="1132892" y="0"/>
                  </a:moveTo>
                  <a:lnTo>
                    <a:pt x="1132892" y="2256937"/>
                  </a:lnTo>
                </a:path>
                <a:path w="2266315" h="2257425">
                  <a:moveTo>
                    <a:pt x="1320650" y="0"/>
                  </a:moveTo>
                  <a:lnTo>
                    <a:pt x="1320650" y="2256937"/>
                  </a:lnTo>
                </a:path>
                <a:path w="2266315" h="2257425">
                  <a:moveTo>
                    <a:pt x="1508406" y="0"/>
                  </a:moveTo>
                  <a:lnTo>
                    <a:pt x="1508406" y="2256937"/>
                  </a:lnTo>
                </a:path>
                <a:path w="2266315" h="2257425">
                  <a:moveTo>
                    <a:pt x="1696163" y="0"/>
                  </a:moveTo>
                  <a:lnTo>
                    <a:pt x="1696163" y="2256937"/>
                  </a:lnTo>
                </a:path>
                <a:path w="2266315" h="2257425">
                  <a:moveTo>
                    <a:pt x="1883920" y="0"/>
                  </a:moveTo>
                  <a:lnTo>
                    <a:pt x="1883920" y="2256937"/>
                  </a:lnTo>
                </a:path>
                <a:path w="2266315" h="2257425">
                  <a:moveTo>
                    <a:pt x="2071678" y="0"/>
                  </a:moveTo>
                  <a:lnTo>
                    <a:pt x="2071678" y="2256937"/>
                  </a:lnTo>
                </a:path>
                <a:path w="2266315" h="2257425">
                  <a:moveTo>
                    <a:pt x="0" y="193369"/>
                  </a:moveTo>
                  <a:lnTo>
                    <a:pt x="2265785" y="193369"/>
                  </a:lnTo>
                </a:path>
                <a:path w="2266315" h="2257425">
                  <a:moveTo>
                    <a:pt x="0" y="380389"/>
                  </a:moveTo>
                  <a:lnTo>
                    <a:pt x="2265785" y="380389"/>
                  </a:lnTo>
                </a:path>
                <a:path w="2266315" h="2257425">
                  <a:moveTo>
                    <a:pt x="0" y="567409"/>
                  </a:moveTo>
                  <a:lnTo>
                    <a:pt x="2265785" y="567409"/>
                  </a:lnTo>
                </a:path>
                <a:path w="2266315" h="2257425">
                  <a:moveTo>
                    <a:pt x="0" y="754429"/>
                  </a:moveTo>
                  <a:lnTo>
                    <a:pt x="2265785" y="754429"/>
                  </a:lnTo>
                </a:path>
                <a:path w="2266315" h="2257425">
                  <a:moveTo>
                    <a:pt x="0" y="941448"/>
                  </a:moveTo>
                  <a:lnTo>
                    <a:pt x="2265785" y="941448"/>
                  </a:lnTo>
                </a:path>
                <a:path w="2266315" h="2257425">
                  <a:moveTo>
                    <a:pt x="0" y="1128468"/>
                  </a:moveTo>
                  <a:lnTo>
                    <a:pt x="2265785" y="1128468"/>
                  </a:lnTo>
                </a:path>
                <a:path w="2266315" h="2257425">
                  <a:moveTo>
                    <a:pt x="0" y="1315488"/>
                  </a:moveTo>
                  <a:lnTo>
                    <a:pt x="2265785" y="1315488"/>
                  </a:lnTo>
                </a:path>
                <a:path w="2266315" h="2257425">
                  <a:moveTo>
                    <a:pt x="0" y="1502507"/>
                  </a:moveTo>
                  <a:lnTo>
                    <a:pt x="2265785" y="1502507"/>
                  </a:lnTo>
                </a:path>
                <a:path w="2266315" h="2257425">
                  <a:moveTo>
                    <a:pt x="0" y="1689527"/>
                  </a:moveTo>
                  <a:lnTo>
                    <a:pt x="2265785" y="1689527"/>
                  </a:lnTo>
                </a:path>
                <a:path w="2266315" h="2257425">
                  <a:moveTo>
                    <a:pt x="0" y="1876548"/>
                  </a:moveTo>
                  <a:lnTo>
                    <a:pt x="2265785" y="1876548"/>
                  </a:lnTo>
                </a:path>
                <a:path w="2266315" h="2257425">
                  <a:moveTo>
                    <a:pt x="0" y="2063567"/>
                  </a:moveTo>
                  <a:lnTo>
                    <a:pt x="2265785" y="2063567"/>
                  </a:lnTo>
                </a:path>
                <a:path w="2266315" h="2257425">
                  <a:moveTo>
                    <a:pt x="6350" y="0"/>
                  </a:moveTo>
                  <a:lnTo>
                    <a:pt x="6350" y="2256937"/>
                  </a:lnTo>
                </a:path>
                <a:path w="2266315" h="2257425">
                  <a:moveTo>
                    <a:pt x="2259435" y="0"/>
                  </a:moveTo>
                  <a:lnTo>
                    <a:pt x="2259435" y="2256937"/>
                  </a:lnTo>
                </a:path>
                <a:path w="2266315" h="2257425">
                  <a:moveTo>
                    <a:pt x="0" y="6350"/>
                  </a:moveTo>
                  <a:lnTo>
                    <a:pt x="2265785" y="6350"/>
                  </a:lnTo>
                </a:path>
                <a:path w="2266315" h="2257425">
                  <a:moveTo>
                    <a:pt x="0" y="2250587"/>
                  </a:moveTo>
                  <a:lnTo>
                    <a:pt x="2265785" y="225058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337626"/>
              <a:ext cx="2437527" cy="1981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9220" y="2416686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700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2355735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0653" y="1199152"/>
              <a:ext cx="198120" cy="24750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99713" y="1326473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38745" y="1217256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19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19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3975" y="2201562"/>
              <a:ext cx="287354" cy="28735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94775" y="2229362"/>
              <a:ext cx="186055" cy="186055"/>
            </a:xfrm>
            <a:custGeom>
              <a:avLst/>
              <a:gdLst/>
              <a:ahLst/>
              <a:cxnLst/>
              <a:rect l="l" t="t" r="r" b="b"/>
              <a:pathLst>
                <a:path w="186055" h="186055">
                  <a:moveTo>
                    <a:pt x="185754" y="0"/>
                  </a:moveTo>
                  <a:lnTo>
                    <a:pt x="0" y="0"/>
                  </a:lnTo>
                  <a:lnTo>
                    <a:pt x="0" y="185754"/>
                  </a:lnTo>
                  <a:lnTo>
                    <a:pt x="185754" y="185754"/>
                  </a:lnTo>
                  <a:lnTo>
                    <a:pt x="185754" y="0"/>
                  </a:lnTo>
                  <a:close/>
                </a:path>
              </a:pathLst>
            </a:custGeom>
            <a:solidFill>
              <a:srgbClr val="40B1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194775" y="2229363"/>
              <a:ext cx="186055" cy="186055"/>
            </a:xfrm>
            <a:custGeom>
              <a:avLst/>
              <a:gdLst/>
              <a:ahLst/>
              <a:cxnLst/>
              <a:rect l="l" t="t" r="r" b="b"/>
              <a:pathLst>
                <a:path w="186055" h="186055">
                  <a:moveTo>
                    <a:pt x="0" y="0"/>
                  </a:moveTo>
                  <a:lnTo>
                    <a:pt x="185754" y="0"/>
                  </a:lnTo>
                  <a:lnTo>
                    <a:pt x="185754" y="185754"/>
                  </a:lnTo>
                  <a:lnTo>
                    <a:pt x="0" y="18575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798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4742" y="2359766"/>
              <a:ext cx="157808" cy="15780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7605" y="2379629"/>
              <a:ext cx="72083" cy="7208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67605" y="2379629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90" h="72389">
                  <a:moveTo>
                    <a:pt x="61527" y="10556"/>
                  </a:moveTo>
                  <a:lnTo>
                    <a:pt x="69444" y="22479"/>
                  </a:lnTo>
                  <a:lnTo>
                    <a:pt x="72083" y="36041"/>
                  </a:lnTo>
                  <a:lnTo>
                    <a:pt x="69444" y="49604"/>
                  </a:lnTo>
                  <a:lnTo>
                    <a:pt x="61527" y="61527"/>
                  </a:lnTo>
                  <a:lnTo>
                    <a:pt x="49604" y="69444"/>
                  </a:lnTo>
                  <a:lnTo>
                    <a:pt x="36041" y="72083"/>
                  </a:lnTo>
                  <a:lnTo>
                    <a:pt x="22479" y="69444"/>
                  </a:lnTo>
                  <a:lnTo>
                    <a:pt x="10556" y="61527"/>
                  </a:lnTo>
                  <a:lnTo>
                    <a:pt x="2639" y="49604"/>
                  </a:lnTo>
                  <a:lnTo>
                    <a:pt x="0" y="36041"/>
                  </a:lnTo>
                  <a:lnTo>
                    <a:pt x="2639" y="22479"/>
                  </a:lnTo>
                  <a:lnTo>
                    <a:pt x="10556" y="10556"/>
                  </a:lnTo>
                  <a:lnTo>
                    <a:pt x="22479" y="2639"/>
                  </a:lnTo>
                  <a:lnTo>
                    <a:pt x="36041" y="0"/>
                  </a:lnTo>
                  <a:lnTo>
                    <a:pt x="49604" y="2639"/>
                  </a:lnTo>
                  <a:lnTo>
                    <a:pt x="61527" y="10556"/>
                  </a:lnTo>
                  <a:close/>
                </a:path>
              </a:pathLst>
            </a:custGeom>
            <a:ln w="952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2179" y="2359766"/>
              <a:ext cx="157808" cy="15780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5042" y="2379629"/>
              <a:ext cx="72083" cy="7208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345041" y="2379629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90" h="72389">
                  <a:moveTo>
                    <a:pt x="61527" y="10556"/>
                  </a:moveTo>
                  <a:lnTo>
                    <a:pt x="69444" y="22479"/>
                  </a:lnTo>
                  <a:lnTo>
                    <a:pt x="72083" y="36041"/>
                  </a:lnTo>
                  <a:lnTo>
                    <a:pt x="69444" y="49604"/>
                  </a:lnTo>
                  <a:lnTo>
                    <a:pt x="61527" y="61527"/>
                  </a:lnTo>
                  <a:lnTo>
                    <a:pt x="49604" y="69444"/>
                  </a:lnTo>
                  <a:lnTo>
                    <a:pt x="36041" y="72083"/>
                  </a:lnTo>
                  <a:lnTo>
                    <a:pt x="22479" y="69444"/>
                  </a:lnTo>
                  <a:lnTo>
                    <a:pt x="10556" y="61527"/>
                  </a:lnTo>
                  <a:lnTo>
                    <a:pt x="2639" y="49604"/>
                  </a:lnTo>
                  <a:lnTo>
                    <a:pt x="0" y="36041"/>
                  </a:lnTo>
                  <a:lnTo>
                    <a:pt x="2639" y="22479"/>
                  </a:lnTo>
                  <a:lnTo>
                    <a:pt x="10556" y="10556"/>
                  </a:lnTo>
                  <a:lnTo>
                    <a:pt x="22479" y="2639"/>
                  </a:lnTo>
                  <a:lnTo>
                    <a:pt x="36041" y="0"/>
                  </a:lnTo>
                  <a:lnTo>
                    <a:pt x="49604" y="2639"/>
                  </a:lnTo>
                  <a:lnTo>
                    <a:pt x="61527" y="10556"/>
                  </a:lnTo>
                  <a:close/>
                </a:path>
              </a:pathLst>
            </a:custGeom>
            <a:ln w="952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4742" y="2173457"/>
              <a:ext cx="157808" cy="15780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7605" y="2193321"/>
              <a:ext cx="72083" cy="7208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167605" y="2193320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90" h="72389">
                  <a:moveTo>
                    <a:pt x="61527" y="10556"/>
                  </a:moveTo>
                  <a:lnTo>
                    <a:pt x="69444" y="22479"/>
                  </a:lnTo>
                  <a:lnTo>
                    <a:pt x="72083" y="36041"/>
                  </a:lnTo>
                  <a:lnTo>
                    <a:pt x="69444" y="49604"/>
                  </a:lnTo>
                  <a:lnTo>
                    <a:pt x="61527" y="61527"/>
                  </a:lnTo>
                  <a:lnTo>
                    <a:pt x="49604" y="69444"/>
                  </a:lnTo>
                  <a:lnTo>
                    <a:pt x="36041" y="72083"/>
                  </a:lnTo>
                  <a:lnTo>
                    <a:pt x="22479" y="69444"/>
                  </a:lnTo>
                  <a:lnTo>
                    <a:pt x="10556" y="61527"/>
                  </a:lnTo>
                  <a:lnTo>
                    <a:pt x="2639" y="49604"/>
                  </a:lnTo>
                  <a:lnTo>
                    <a:pt x="0" y="36041"/>
                  </a:lnTo>
                  <a:lnTo>
                    <a:pt x="2639" y="22479"/>
                  </a:lnTo>
                  <a:lnTo>
                    <a:pt x="10556" y="10556"/>
                  </a:lnTo>
                  <a:lnTo>
                    <a:pt x="22479" y="2639"/>
                  </a:lnTo>
                  <a:lnTo>
                    <a:pt x="36041" y="0"/>
                  </a:lnTo>
                  <a:lnTo>
                    <a:pt x="49604" y="2639"/>
                  </a:lnTo>
                  <a:lnTo>
                    <a:pt x="61527" y="10556"/>
                  </a:lnTo>
                  <a:close/>
                </a:path>
              </a:pathLst>
            </a:custGeom>
            <a:ln w="952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2179" y="2173457"/>
              <a:ext cx="157808" cy="15780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5042" y="2193321"/>
              <a:ext cx="72083" cy="7208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345041" y="2193320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90" h="72389">
                  <a:moveTo>
                    <a:pt x="61527" y="10556"/>
                  </a:moveTo>
                  <a:lnTo>
                    <a:pt x="69444" y="22479"/>
                  </a:lnTo>
                  <a:lnTo>
                    <a:pt x="72083" y="36041"/>
                  </a:lnTo>
                  <a:lnTo>
                    <a:pt x="69444" y="49604"/>
                  </a:lnTo>
                  <a:lnTo>
                    <a:pt x="61527" y="61527"/>
                  </a:lnTo>
                  <a:lnTo>
                    <a:pt x="49604" y="69444"/>
                  </a:lnTo>
                  <a:lnTo>
                    <a:pt x="36041" y="72083"/>
                  </a:lnTo>
                  <a:lnTo>
                    <a:pt x="22479" y="69444"/>
                  </a:lnTo>
                  <a:lnTo>
                    <a:pt x="10556" y="61527"/>
                  </a:lnTo>
                  <a:lnTo>
                    <a:pt x="2639" y="49604"/>
                  </a:lnTo>
                  <a:lnTo>
                    <a:pt x="0" y="36041"/>
                  </a:lnTo>
                  <a:lnTo>
                    <a:pt x="2639" y="22479"/>
                  </a:lnTo>
                  <a:lnTo>
                    <a:pt x="10556" y="10556"/>
                  </a:lnTo>
                  <a:lnTo>
                    <a:pt x="22479" y="2639"/>
                  </a:lnTo>
                  <a:lnTo>
                    <a:pt x="36041" y="0"/>
                  </a:lnTo>
                  <a:lnTo>
                    <a:pt x="49604" y="2639"/>
                  </a:lnTo>
                  <a:lnTo>
                    <a:pt x="61527" y="10556"/>
                  </a:lnTo>
                  <a:close/>
                </a:path>
              </a:pathLst>
            </a:custGeom>
            <a:ln w="952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/>
          <p:cNvGrpSpPr/>
          <p:nvPr/>
        </p:nvGrpSpPr>
        <p:grpSpPr>
          <a:xfrm>
            <a:off x="3232674" y="1199152"/>
            <a:ext cx="2475865" cy="2475230"/>
            <a:chOff x="3232674" y="1199152"/>
            <a:chExt cx="2475865" cy="2475230"/>
          </a:xfrm>
        </p:grpSpPr>
        <p:sp>
          <p:nvSpPr>
            <p:cNvPr id="27" name="object 27"/>
            <p:cNvSpPr/>
            <p:nvPr/>
          </p:nvSpPr>
          <p:spPr>
            <a:xfrm>
              <a:off x="3343555" y="1293694"/>
              <a:ext cx="2266315" cy="2257425"/>
            </a:xfrm>
            <a:custGeom>
              <a:avLst/>
              <a:gdLst/>
              <a:ahLst/>
              <a:cxnLst/>
              <a:rect l="l" t="t" r="r" b="b"/>
              <a:pathLst>
                <a:path w="2266315" h="2257425">
                  <a:moveTo>
                    <a:pt x="194107" y="0"/>
                  </a:moveTo>
                  <a:lnTo>
                    <a:pt x="194107" y="2256937"/>
                  </a:lnTo>
                </a:path>
                <a:path w="2266315" h="2257425">
                  <a:moveTo>
                    <a:pt x="381864" y="0"/>
                  </a:moveTo>
                  <a:lnTo>
                    <a:pt x="381864" y="2256937"/>
                  </a:lnTo>
                </a:path>
                <a:path w="2266315" h="2257425">
                  <a:moveTo>
                    <a:pt x="569621" y="0"/>
                  </a:moveTo>
                  <a:lnTo>
                    <a:pt x="569621" y="2256937"/>
                  </a:lnTo>
                </a:path>
                <a:path w="2266315" h="2257425">
                  <a:moveTo>
                    <a:pt x="757378" y="0"/>
                  </a:moveTo>
                  <a:lnTo>
                    <a:pt x="757378" y="2256937"/>
                  </a:lnTo>
                </a:path>
                <a:path w="2266315" h="2257425">
                  <a:moveTo>
                    <a:pt x="945135" y="0"/>
                  </a:moveTo>
                  <a:lnTo>
                    <a:pt x="945135" y="2256937"/>
                  </a:lnTo>
                </a:path>
                <a:path w="2266315" h="2257425">
                  <a:moveTo>
                    <a:pt x="1132892" y="0"/>
                  </a:moveTo>
                  <a:lnTo>
                    <a:pt x="1132892" y="2256937"/>
                  </a:lnTo>
                </a:path>
                <a:path w="2266315" h="2257425">
                  <a:moveTo>
                    <a:pt x="1320650" y="0"/>
                  </a:moveTo>
                  <a:lnTo>
                    <a:pt x="1320650" y="2256937"/>
                  </a:lnTo>
                </a:path>
                <a:path w="2266315" h="2257425">
                  <a:moveTo>
                    <a:pt x="1508406" y="0"/>
                  </a:moveTo>
                  <a:lnTo>
                    <a:pt x="1508406" y="2256937"/>
                  </a:lnTo>
                </a:path>
                <a:path w="2266315" h="2257425">
                  <a:moveTo>
                    <a:pt x="1696163" y="0"/>
                  </a:moveTo>
                  <a:lnTo>
                    <a:pt x="1696163" y="2256937"/>
                  </a:lnTo>
                </a:path>
                <a:path w="2266315" h="2257425">
                  <a:moveTo>
                    <a:pt x="1883920" y="0"/>
                  </a:moveTo>
                  <a:lnTo>
                    <a:pt x="1883920" y="2256937"/>
                  </a:lnTo>
                </a:path>
                <a:path w="2266315" h="2257425">
                  <a:moveTo>
                    <a:pt x="2071678" y="0"/>
                  </a:moveTo>
                  <a:lnTo>
                    <a:pt x="2071678" y="2256937"/>
                  </a:lnTo>
                </a:path>
                <a:path w="2266315" h="2257425">
                  <a:moveTo>
                    <a:pt x="0" y="193369"/>
                  </a:moveTo>
                  <a:lnTo>
                    <a:pt x="2265785" y="193369"/>
                  </a:lnTo>
                </a:path>
                <a:path w="2266315" h="2257425">
                  <a:moveTo>
                    <a:pt x="0" y="380389"/>
                  </a:moveTo>
                  <a:lnTo>
                    <a:pt x="2265785" y="380389"/>
                  </a:lnTo>
                </a:path>
                <a:path w="2266315" h="2257425">
                  <a:moveTo>
                    <a:pt x="0" y="567409"/>
                  </a:moveTo>
                  <a:lnTo>
                    <a:pt x="2265785" y="567409"/>
                  </a:lnTo>
                </a:path>
                <a:path w="2266315" h="2257425">
                  <a:moveTo>
                    <a:pt x="0" y="754429"/>
                  </a:moveTo>
                  <a:lnTo>
                    <a:pt x="2265785" y="754429"/>
                  </a:lnTo>
                </a:path>
                <a:path w="2266315" h="2257425">
                  <a:moveTo>
                    <a:pt x="0" y="941448"/>
                  </a:moveTo>
                  <a:lnTo>
                    <a:pt x="2265785" y="941448"/>
                  </a:lnTo>
                </a:path>
                <a:path w="2266315" h="2257425">
                  <a:moveTo>
                    <a:pt x="0" y="1128468"/>
                  </a:moveTo>
                  <a:lnTo>
                    <a:pt x="2265785" y="1128468"/>
                  </a:lnTo>
                </a:path>
                <a:path w="2266315" h="2257425">
                  <a:moveTo>
                    <a:pt x="0" y="1315488"/>
                  </a:moveTo>
                  <a:lnTo>
                    <a:pt x="2265785" y="1315488"/>
                  </a:lnTo>
                </a:path>
                <a:path w="2266315" h="2257425">
                  <a:moveTo>
                    <a:pt x="0" y="1502507"/>
                  </a:moveTo>
                  <a:lnTo>
                    <a:pt x="2265785" y="1502507"/>
                  </a:lnTo>
                </a:path>
                <a:path w="2266315" h="2257425">
                  <a:moveTo>
                    <a:pt x="0" y="1689527"/>
                  </a:moveTo>
                  <a:lnTo>
                    <a:pt x="2265785" y="1689527"/>
                  </a:lnTo>
                </a:path>
                <a:path w="2266315" h="2257425">
                  <a:moveTo>
                    <a:pt x="0" y="1876548"/>
                  </a:moveTo>
                  <a:lnTo>
                    <a:pt x="2265785" y="1876548"/>
                  </a:lnTo>
                </a:path>
                <a:path w="2266315" h="2257425">
                  <a:moveTo>
                    <a:pt x="0" y="2063567"/>
                  </a:moveTo>
                  <a:lnTo>
                    <a:pt x="2265785" y="2063567"/>
                  </a:lnTo>
                </a:path>
                <a:path w="2266315" h="2257425">
                  <a:moveTo>
                    <a:pt x="6350" y="0"/>
                  </a:moveTo>
                  <a:lnTo>
                    <a:pt x="6350" y="2256937"/>
                  </a:lnTo>
                </a:path>
                <a:path w="2266315" h="2257425">
                  <a:moveTo>
                    <a:pt x="2259435" y="0"/>
                  </a:moveTo>
                  <a:lnTo>
                    <a:pt x="2259435" y="2256937"/>
                  </a:lnTo>
                </a:path>
                <a:path w="2266315" h="2257425">
                  <a:moveTo>
                    <a:pt x="0" y="6350"/>
                  </a:moveTo>
                  <a:lnTo>
                    <a:pt x="2265785" y="6350"/>
                  </a:lnTo>
                </a:path>
                <a:path w="2266315" h="2257425">
                  <a:moveTo>
                    <a:pt x="0" y="2250587"/>
                  </a:moveTo>
                  <a:lnTo>
                    <a:pt x="2265785" y="225058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32674" y="2337626"/>
              <a:ext cx="2475627" cy="19811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379994" y="2416686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699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270770" y="2355735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71427" y="1199152"/>
              <a:ext cx="198120" cy="2475067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470487" y="1326473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409516" y="1217256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20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20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39621" y="1841481"/>
              <a:ext cx="810159" cy="632887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490421" y="1869282"/>
              <a:ext cx="708660" cy="531495"/>
            </a:xfrm>
            <a:custGeom>
              <a:avLst/>
              <a:gdLst/>
              <a:ahLst/>
              <a:cxnLst/>
              <a:rect l="l" t="t" r="r" b="b"/>
              <a:pathLst>
                <a:path w="708660" h="531494">
                  <a:moveTo>
                    <a:pt x="708558" y="0"/>
                  </a:moveTo>
                  <a:lnTo>
                    <a:pt x="177271" y="177271"/>
                  </a:lnTo>
                  <a:lnTo>
                    <a:pt x="0" y="531286"/>
                  </a:lnTo>
                  <a:lnTo>
                    <a:pt x="531286" y="354015"/>
                  </a:lnTo>
                  <a:lnTo>
                    <a:pt x="708558" y="0"/>
                  </a:lnTo>
                  <a:close/>
                </a:path>
              </a:pathLst>
            </a:custGeom>
            <a:solidFill>
              <a:srgbClr val="FFC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4490421" y="1869282"/>
              <a:ext cx="708660" cy="531495"/>
            </a:xfrm>
            <a:custGeom>
              <a:avLst/>
              <a:gdLst/>
              <a:ahLst/>
              <a:cxnLst/>
              <a:rect l="l" t="t" r="r" b="b"/>
              <a:pathLst>
                <a:path w="708660" h="531494">
                  <a:moveTo>
                    <a:pt x="177271" y="177271"/>
                  </a:moveTo>
                  <a:lnTo>
                    <a:pt x="708559" y="0"/>
                  </a:lnTo>
                  <a:lnTo>
                    <a:pt x="531287" y="354015"/>
                  </a:lnTo>
                  <a:lnTo>
                    <a:pt x="0" y="531287"/>
                  </a:lnTo>
                  <a:lnTo>
                    <a:pt x="177271" y="177271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12736" y="2346412"/>
              <a:ext cx="154312" cy="15431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55599" y="2366275"/>
              <a:ext cx="68586" cy="6858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50836" y="2361512"/>
              <a:ext cx="78112" cy="7811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44635" y="2169141"/>
              <a:ext cx="154312" cy="15431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87498" y="2189003"/>
              <a:ext cx="68586" cy="6858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982735" y="2184241"/>
              <a:ext cx="78112" cy="7811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90008" y="1990388"/>
              <a:ext cx="154312" cy="15431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632871" y="2010251"/>
              <a:ext cx="68586" cy="6858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628108" y="2005488"/>
              <a:ext cx="78112" cy="7811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28726" y="1819628"/>
              <a:ext cx="154312" cy="15431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171589" y="1839491"/>
              <a:ext cx="68586" cy="6858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166826" y="1834728"/>
              <a:ext cx="78112" cy="78112"/>
            </a:xfrm>
            <a:prstGeom prst="rect">
              <a:avLst/>
            </a:prstGeom>
          </p:spPr>
        </p:pic>
      </p:grpSp>
      <p:graphicFrame>
        <p:nvGraphicFramePr>
          <p:cNvPr id="49" name="object 49"/>
          <p:cNvGraphicFramePr>
            <a:graphicFrameLocks noGrp="1"/>
          </p:cNvGraphicFramePr>
          <p:nvPr/>
        </p:nvGraphicFramePr>
        <p:xfrm>
          <a:off x="2573227" y="1765143"/>
          <a:ext cx="586740" cy="391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3845"/>
                <a:gridCol w="283845"/>
              </a:tblGrid>
              <a:tr h="188962">
                <a:tc>
                  <a:txBody>
                    <a:bodyPr/>
                    <a:lstStyle/>
                    <a:p>
                      <a:pPr algn="ctr">
                        <a:lnSpc>
                          <a:spcPts val="1390"/>
                        </a:lnSpc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3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0"/>
                        </a:lnSpc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188962">
                <a:tc>
                  <a:txBody>
                    <a:bodyPr/>
                    <a:lstStyle/>
                    <a:p>
                      <a:pPr algn="ctr">
                        <a:lnSpc>
                          <a:spcPts val="1390"/>
                        </a:lnSpc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0"/>
                        </a:lnSpc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2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pSp>
        <p:nvGrpSpPr>
          <p:cNvPr id="50" name="object 50"/>
          <p:cNvGrpSpPr/>
          <p:nvPr/>
        </p:nvGrpSpPr>
        <p:grpSpPr>
          <a:xfrm>
            <a:off x="2557510" y="2337648"/>
            <a:ext cx="555625" cy="198120"/>
            <a:chOff x="2557510" y="2337648"/>
            <a:chExt cx="555625" cy="198120"/>
          </a:xfrm>
        </p:grpSpPr>
        <p:pic>
          <p:nvPicPr>
            <p:cNvPr id="51" name="object 5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57510" y="2337648"/>
              <a:ext cx="555511" cy="198078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2595943" y="2407345"/>
              <a:ext cx="369570" cy="10160"/>
            </a:xfrm>
            <a:custGeom>
              <a:avLst/>
              <a:gdLst/>
              <a:ahLst/>
              <a:cxnLst/>
              <a:rect l="l" t="t" r="r" b="b"/>
              <a:pathLst>
                <a:path w="369569" h="10160">
                  <a:moveTo>
                    <a:pt x="0" y="0"/>
                  </a:moveTo>
                  <a:lnTo>
                    <a:pt x="356768" y="9340"/>
                  </a:lnTo>
                  <a:lnTo>
                    <a:pt x="369464" y="9673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2951116" y="2355748"/>
              <a:ext cx="123825" cy="121920"/>
            </a:xfrm>
            <a:custGeom>
              <a:avLst/>
              <a:gdLst/>
              <a:ahLst/>
              <a:cxnLst/>
              <a:rect l="l" t="t" r="r" b="b"/>
              <a:pathLst>
                <a:path w="123825" h="121919">
                  <a:moveTo>
                    <a:pt x="3190" y="0"/>
                  </a:moveTo>
                  <a:lnTo>
                    <a:pt x="0" y="121878"/>
                  </a:lnTo>
                  <a:lnTo>
                    <a:pt x="123473" y="64129"/>
                  </a:lnTo>
                  <a:lnTo>
                    <a:pt x="319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258762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Matrix</a:t>
            </a:r>
            <a:r>
              <a:rPr dirty="0" spc="-30"/>
              <a:t> </a:t>
            </a:r>
            <a:r>
              <a:rPr dirty="0" spc="-5"/>
              <a:t>inverses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1199152"/>
            <a:ext cx="2437765" cy="2475230"/>
            <a:chOff x="0" y="1199152"/>
            <a:chExt cx="2437765" cy="2475230"/>
          </a:xfrm>
        </p:grpSpPr>
        <p:sp>
          <p:nvSpPr>
            <p:cNvPr id="4" name="object 4"/>
            <p:cNvSpPr/>
            <p:nvPr/>
          </p:nvSpPr>
          <p:spPr>
            <a:xfrm>
              <a:off x="72780" y="1293694"/>
              <a:ext cx="2266315" cy="2257425"/>
            </a:xfrm>
            <a:custGeom>
              <a:avLst/>
              <a:gdLst/>
              <a:ahLst/>
              <a:cxnLst/>
              <a:rect l="l" t="t" r="r" b="b"/>
              <a:pathLst>
                <a:path w="2266315" h="2257425">
                  <a:moveTo>
                    <a:pt x="194107" y="0"/>
                  </a:moveTo>
                  <a:lnTo>
                    <a:pt x="194107" y="2256937"/>
                  </a:lnTo>
                </a:path>
                <a:path w="2266315" h="2257425">
                  <a:moveTo>
                    <a:pt x="381864" y="0"/>
                  </a:moveTo>
                  <a:lnTo>
                    <a:pt x="381864" y="2256937"/>
                  </a:lnTo>
                </a:path>
                <a:path w="2266315" h="2257425">
                  <a:moveTo>
                    <a:pt x="569621" y="0"/>
                  </a:moveTo>
                  <a:lnTo>
                    <a:pt x="569621" y="2256937"/>
                  </a:lnTo>
                </a:path>
                <a:path w="2266315" h="2257425">
                  <a:moveTo>
                    <a:pt x="757378" y="0"/>
                  </a:moveTo>
                  <a:lnTo>
                    <a:pt x="757378" y="2256937"/>
                  </a:lnTo>
                </a:path>
                <a:path w="2266315" h="2257425">
                  <a:moveTo>
                    <a:pt x="945135" y="0"/>
                  </a:moveTo>
                  <a:lnTo>
                    <a:pt x="945135" y="2256937"/>
                  </a:lnTo>
                </a:path>
                <a:path w="2266315" h="2257425">
                  <a:moveTo>
                    <a:pt x="1132892" y="0"/>
                  </a:moveTo>
                  <a:lnTo>
                    <a:pt x="1132892" y="2256937"/>
                  </a:lnTo>
                </a:path>
                <a:path w="2266315" h="2257425">
                  <a:moveTo>
                    <a:pt x="1320650" y="0"/>
                  </a:moveTo>
                  <a:lnTo>
                    <a:pt x="1320650" y="2256937"/>
                  </a:lnTo>
                </a:path>
                <a:path w="2266315" h="2257425">
                  <a:moveTo>
                    <a:pt x="1508406" y="0"/>
                  </a:moveTo>
                  <a:lnTo>
                    <a:pt x="1508406" y="2256937"/>
                  </a:lnTo>
                </a:path>
                <a:path w="2266315" h="2257425">
                  <a:moveTo>
                    <a:pt x="1696163" y="0"/>
                  </a:moveTo>
                  <a:lnTo>
                    <a:pt x="1696163" y="2256937"/>
                  </a:lnTo>
                </a:path>
                <a:path w="2266315" h="2257425">
                  <a:moveTo>
                    <a:pt x="1883920" y="0"/>
                  </a:moveTo>
                  <a:lnTo>
                    <a:pt x="1883920" y="2256937"/>
                  </a:lnTo>
                </a:path>
                <a:path w="2266315" h="2257425">
                  <a:moveTo>
                    <a:pt x="2071678" y="0"/>
                  </a:moveTo>
                  <a:lnTo>
                    <a:pt x="2071678" y="2256937"/>
                  </a:lnTo>
                </a:path>
                <a:path w="2266315" h="2257425">
                  <a:moveTo>
                    <a:pt x="0" y="193369"/>
                  </a:moveTo>
                  <a:lnTo>
                    <a:pt x="2265785" y="193369"/>
                  </a:lnTo>
                </a:path>
                <a:path w="2266315" h="2257425">
                  <a:moveTo>
                    <a:pt x="0" y="380389"/>
                  </a:moveTo>
                  <a:lnTo>
                    <a:pt x="2265785" y="380389"/>
                  </a:lnTo>
                </a:path>
                <a:path w="2266315" h="2257425">
                  <a:moveTo>
                    <a:pt x="0" y="567409"/>
                  </a:moveTo>
                  <a:lnTo>
                    <a:pt x="2265785" y="567409"/>
                  </a:lnTo>
                </a:path>
                <a:path w="2266315" h="2257425">
                  <a:moveTo>
                    <a:pt x="0" y="754429"/>
                  </a:moveTo>
                  <a:lnTo>
                    <a:pt x="2265785" y="754429"/>
                  </a:lnTo>
                </a:path>
                <a:path w="2266315" h="2257425">
                  <a:moveTo>
                    <a:pt x="0" y="941448"/>
                  </a:moveTo>
                  <a:lnTo>
                    <a:pt x="2265785" y="941448"/>
                  </a:lnTo>
                </a:path>
                <a:path w="2266315" h="2257425">
                  <a:moveTo>
                    <a:pt x="0" y="1128468"/>
                  </a:moveTo>
                  <a:lnTo>
                    <a:pt x="2265785" y="1128468"/>
                  </a:lnTo>
                </a:path>
                <a:path w="2266315" h="2257425">
                  <a:moveTo>
                    <a:pt x="0" y="1315488"/>
                  </a:moveTo>
                  <a:lnTo>
                    <a:pt x="2265785" y="1315488"/>
                  </a:lnTo>
                </a:path>
                <a:path w="2266315" h="2257425">
                  <a:moveTo>
                    <a:pt x="0" y="1502507"/>
                  </a:moveTo>
                  <a:lnTo>
                    <a:pt x="2265785" y="1502507"/>
                  </a:lnTo>
                </a:path>
                <a:path w="2266315" h="2257425">
                  <a:moveTo>
                    <a:pt x="0" y="1689527"/>
                  </a:moveTo>
                  <a:lnTo>
                    <a:pt x="2265785" y="1689527"/>
                  </a:lnTo>
                </a:path>
                <a:path w="2266315" h="2257425">
                  <a:moveTo>
                    <a:pt x="0" y="1876548"/>
                  </a:moveTo>
                  <a:lnTo>
                    <a:pt x="2265785" y="1876548"/>
                  </a:lnTo>
                </a:path>
                <a:path w="2266315" h="2257425">
                  <a:moveTo>
                    <a:pt x="0" y="2063567"/>
                  </a:moveTo>
                  <a:lnTo>
                    <a:pt x="2265785" y="2063567"/>
                  </a:lnTo>
                </a:path>
                <a:path w="2266315" h="2257425">
                  <a:moveTo>
                    <a:pt x="6350" y="0"/>
                  </a:moveTo>
                  <a:lnTo>
                    <a:pt x="6350" y="2256937"/>
                  </a:lnTo>
                </a:path>
                <a:path w="2266315" h="2257425">
                  <a:moveTo>
                    <a:pt x="2259435" y="0"/>
                  </a:moveTo>
                  <a:lnTo>
                    <a:pt x="2259435" y="2256937"/>
                  </a:lnTo>
                </a:path>
                <a:path w="2266315" h="2257425">
                  <a:moveTo>
                    <a:pt x="0" y="6350"/>
                  </a:moveTo>
                  <a:lnTo>
                    <a:pt x="2265785" y="6350"/>
                  </a:lnTo>
                </a:path>
                <a:path w="2266315" h="2257425">
                  <a:moveTo>
                    <a:pt x="0" y="2250587"/>
                  </a:moveTo>
                  <a:lnTo>
                    <a:pt x="2265785" y="225058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337626"/>
              <a:ext cx="2437527" cy="1981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9220" y="2416686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700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2355735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0653" y="1199152"/>
              <a:ext cx="198120" cy="24750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99713" y="1326473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38745" y="1217256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19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19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3975" y="2201562"/>
              <a:ext cx="287354" cy="28735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94775" y="2229362"/>
              <a:ext cx="186055" cy="186055"/>
            </a:xfrm>
            <a:custGeom>
              <a:avLst/>
              <a:gdLst/>
              <a:ahLst/>
              <a:cxnLst/>
              <a:rect l="l" t="t" r="r" b="b"/>
              <a:pathLst>
                <a:path w="186055" h="186055">
                  <a:moveTo>
                    <a:pt x="185754" y="0"/>
                  </a:moveTo>
                  <a:lnTo>
                    <a:pt x="0" y="0"/>
                  </a:lnTo>
                  <a:lnTo>
                    <a:pt x="0" y="185754"/>
                  </a:lnTo>
                  <a:lnTo>
                    <a:pt x="185754" y="185754"/>
                  </a:lnTo>
                  <a:lnTo>
                    <a:pt x="185754" y="0"/>
                  </a:lnTo>
                  <a:close/>
                </a:path>
              </a:pathLst>
            </a:custGeom>
            <a:solidFill>
              <a:srgbClr val="40B1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194775" y="2229363"/>
              <a:ext cx="186055" cy="186055"/>
            </a:xfrm>
            <a:custGeom>
              <a:avLst/>
              <a:gdLst/>
              <a:ahLst/>
              <a:cxnLst/>
              <a:rect l="l" t="t" r="r" b="b"/>
              <a:pathLst>
                <a:path w="186055" h="186055">
                  <a:moveTo>
                    <a:pt x="0" y="0"/>
                  </a:moveTo>
                  <a:lnTo>
                    <a:pt x="185754" y="0"/>
                  </a:lnTo>
                  <a:lnTo>
                    <a:pt x="185754" y="185754"/>
                  </a:lnTo>
                  <a:lnTo>
                    <a:pt x="0" y="18575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798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4742" y="2359766"/>
              <a:ext cx="157808" cy="15780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7605" y="2379629"/>
              <a:ext cx="72083" cy="7208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67605" y="2379629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90" h="72389">
                  <a:moveTo>
                    <a:pt x="61527" y="10556"/>
                  </a:moveTo>
                  <a:lnTo>
                    <a:pt x="69444" y="22479"/>
                  </a:lnTo>
                  <a:lnTo>
                    <a:pt x="72083" y="36041"/>
                  </a:lnTo>
                  <a:lnTo>
                    <a:pt x="69444" y="49604"/>
                  </a:lnTo>
                  <a:lnTo>
                    <a:pt x="61527" y="61527"/>
                  </a:lnTo>
                  <a:lnTo>
                    <a:pt x="49604" y="69444"/>
                  </a:lnTo>
                  <a:lnTo>
                    <a:pt x="36041" y="72083"/>
                  </a:lnTo>
                  <a:lnTo>
                    <a:pt x="22479" y="69444"/>
                  </a:lnTo>
                  <a:lnTo>
                    <a:pt x="10556" y="61527"/>
                  </a:lnTo>
                  <a:lnTo>
                    <a:pt x="2639" y="49604"/>
                  </a:lnTo>
                  <a:lnTo>
                    <a:pt x="0" y="36041"/>
                  </a:lnTo>
                  <a:lnTo>
                    <a:pt x="2639" y="22479"/>
                  </a:lnTo>
                  <a:lnTo>
                    <a:pt x="10556" y="10556"/>
                  </a:lnTo>
                  <a:lnTo>
                    <a:pt x="22479" y="2639"/>
                  </a:lnTo>
                  <a:lnTo>
                    <a:pt x="36041" y="0"/>
                  </a:lnTo>
                  <a:lnTo>
                    <a:pt x="49604" y="2639"/>
                  </a:lnTo>
                  <a:lnTo>
                    <a:pt x="61527" y="10556"/>
                  </a:lnTo>
                  <a:close/>
                </a:path>
              </a:pathLst>
            </a:custGeom>
            <a:ln w="952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2179" y="2359766"/>
              <a:ext cx="157808" cy="15780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5042" y="2379629"/>
              <a:ext cx="72083" cy="7208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345041" y="2379629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90" h="72389">
                  <a:moveTo>
                    <a:pt x="61527" y="10556"/>
                  </a:moveTo>
                  <a:lnTo>
                    <a:pt x="69444" y="22479"/>
                  </a:lnTo>
                  <a:lnTo>
                    <a:pt x="72083" y="36041"/>
                  </a:lnTo>
                  <a:lnTo>
                    <a:pt x="69444" y="49604"/>
                  </a:lnTo>
                  <a:lnTo>
                    <a:pt x="61527" y="61527"/>
                  </a:lnTo>
                  <a:lnTo>
                    <a:pt x="49604" y="69444"/>
                  </a:lnTo>
                  <a:lnTo>
                    <a:pt x="36041" y="72083"/>
                  </a:lnTo>
                  <a:lnTo>
                    <a:pt x="22479" y="69444"/>
                  </a:lnTo>
                  <a:lnTo>
                    <a:pt x="10556" y="61527"/>
                  </a:lnTo>
                  <a:lnTo>
                    <a:pt x="2639" y="49604"/>
                  </a:lnTo>
                  <a:lnTo>
                    <a:pt x="0" y="36041"/>
                  </a:lnTo>
                  <a:lnTo>
                    <a:pt x="2639" y="22479"/>
                  </a:lnTo>
                  <a:lnTo>
                    <a:pt x="10556" y="10556"/>
                  </a:lnTo>
                  <a:lnTo>
                    <a:pt x="22479" y="2639"/>
                  </a:lnTo>
                  <a:lnTo>
                    <a:pt x="36041" y="0"/>
                  </a:lnTo>
                  <a:lnTo>
                    <a:pt x="49604" y="2639"/>
                  </a:lnTo>
                  <a:lnTo>
                    <a:pt x="61527" y="10556"/>
                  </a:lnTo>
                  <a:close/>
                </a:path>
              </a:pathLst>
            </a:custGeom>
            <a:ln w="952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4742" y="2173457"/>
              <a:ext cx="157808" cy="15780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7605" y="2193321"/>
              <a:ext cx="72083" cy="7208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167605" y="2193320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90" h="72389">
                  <a:moveTo>
                    <a:pt x="61527" y="10556"/>
                  </a:moveTo>
                  <a:lnTo>
                    <a:pt x="69444" y="22479"/>
                  </a:lnTo>
                  <a:lnTo>
                    <a:pt x="72083" y="36041"/>
                  </a:lnTo>
                  <a:lnTo>
                    <a:pt x="69444" y="49604"/>
                  </a:lnTo>
                  <a:lnTo>
                    <a:pt x="61527" y="61527"/>
                  </a:lnTo>
                  <a:lnTo>
                    <a:pt x="49604" y="69444"/>
                  </a:lnTo>
                  <a:lnTo>
                    <a:pt x="36041" y="72083"/>
                  </a:lnTo>
                  <a:lnTo>
                    <a:pt x="22479" y="69444"/>
                  </a:lnTo>
                  <a:lnTo>
                    <a:pt x="10556" y="61527"/>
                  </a:lnTo>
                  <a:lnTo>
                    <a:pt x="2639" y="49604"/>
                  </a:lnTo>
                  <a:lnTo>
                    <a:pt x="0" y="36041"/>
                  </a:lnTo>
                  <a:lnTo>
                    <a:pt x="2639" y="22479"/>
                  </a:lnTo>
                  <a:lnTo>
                    <a:pt x="10556" y="10556"/>
                  </a:lnTo>
                  <a:lnTo>
                    <a:pt x="22479" y="2639"/>
                  </a:lnTo>
                  <a:lnTo>
                    <a:pt x="36041" y="0"/>
                  </a:lnTo>
                  <a:lnTo>
                    <a:pt x="49604" y="2639"/>
                  </a:lnTo>
                  <a:lnTo>
                    <a:pt x="61527" y="10556"/>
                  </a:lnTo>
                  <a:close/>
                </a:path>
              </a:pathLst>
            </a:custGeom>
            <a:ln w="952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2179" y="2173457"/>
              <a:ext cx="157808" cy="15780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5042" y="2193321"/>
              <a:ext cx="72083" cy="7208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345041" y="2193320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90" h="72389">
                  <a:moveTo>
                    <a:pt x="61527" y="10556"/>
                  </a:moveTo>
                  <a:lnTo>
                    <a:pt x="69444" y="22479"/>
                  </a:lnTo>
                  <a:lnTo>
                    <a:pt x="72083" y="36041"/>
                  </a:lnTo>
                  <a:lnTo>
                    <a:pt x="69444" y="49604"/>
                  </a:lnTo>
                  <a:lnTo>
                    <a:pt x="61527" y="61527"/>
                  </a:lnTo>
                  <a:lnTo>
                    <a:pt x="49604" y="69444"/>
                  </a:lnTo>
                  <a:lnTo>
                    <a:pt x="36041" y="72083"/>
                  </a:lnTo>
                  <a:lnTo>
                    <a:pt x="22479" y="69444"/>
                  </a:lnTo>
                  <a:lnTo>
                    <a:pt x="10556" y="61527"/>
                  </a:lnTo>
                  <a:lnTo>
                    <a:pt x="2639" y="49604"/>
                  </a:lnTo>
                  <a:lnTo>
                    <a:pt x="0" y="36041"/>
                  </a:lnTo>
                  <a:lnTo>
                    <a:pt x="2639" y="22479"/>
                  </a:lnTo>
                  <a:lnTo>
                    <a:pt x="10556" y="10556"/>
                  </a:lnTo>
                  <a:lnTo>
                    <a:pt x="22479" y="2639"/>
                  </a:lnTo>
                  <a:lnTo>
                    <a:pt x="36041" y="0"/>
                  </a:lnTo>
                  <a:lnTo>
                    <a:pt x="49604" y="2639"/>
                  </a:lnTo>
                  <a:lnTo>
                    <a:pt x="61527" y="10556"/>
                  </a:lnTo>
                  <a:close/>
                </a:path>
              </a:pathLst>
            </a:custGeom>
            <a:ln w="952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/>
          <p:cNvGrpSpPr/>
          <p:nvPr/>
        </p:nvGrpSpPr>
        <p:grpSpPr>
          <a:xfrm>
            <a:off x="3232674" y="1199152"/>
            <a:ext cx="2475865" cy="2475230"/>
            <a:chOff x="3232674" y="1199152"/>
            <a:chExt cx="2475865" cy="2475230"/>
          </a:xfrm>
        </p:grpSpPr>
        <p:sp>
          <p:nvSpPr>
            <p:cNvPr id="27" name="object 27"/>
            <p:cNvSpPr/>
            <p:nvPr/>
          </p:nvSpPr>
          <p:spPr>
            <a:xfrm>
              <a:off x="3343555" y="1293694"/>
              <a:ext cx="2266315" cy="2257425"/>
            </a:xfrm>
            <a:custGeom>
              <a:avLst/>
              <a:gdLst/>
              <a:ahLst/>
              <a:cxnLst/>
              <a:rect l="l" t="t" r="r" b="b"/>
              <a:pathLst>
                <a:path w="2266315" h="2257425">
                  <a:moveTo>
                    <a:pt x="194107" y="0"/>
                  </a:moveTo>
                  <a:lnTo>
                    <a:pt x="194107" y="2256937"/>
                  </a:lnTo>
                </a:path>
                <a:path w="2266315" h="2257425">
                  <a:moveTo>
                    <a:pt x="381864" y="0"/>
                  </a:moveTo>
                  <a:lnTo>
                    <a:pt x="381864" y="2256937"/>
                  </a:lnTo>
                </a:path>
                <a:path w="2266315" h="2257425">
                  <a:moveTo>
                    <a:pt x="569621" y="0"/>
                  </a:moveTo>
                  <a:lnTo>
                    <a:pt x="569621" y="2256937"/>
                  </a:lnTo>
                </a:path>
                <a:path w="2266315" h="2257425">
                  <a:moveTo>
                    <a:pt x="757378" y="0"/>
                  </a:moveTo>
                  <a:lnTo>
                    <a:pt x="757378" y="2256937"/>
                  </a:lnTo>
                </a:path>
                <a:path w="2266315" h="2257425">
                  <a:moveTo>
                    <a:pt x="945135" y="0"/>
                  </a:moveTo>
                  <a:lnTo>
                    <a:pt x="945135" y="2256937"/>
                  </a:lnTo>
                </a:path>
                <a:path w="2266315" h="2257425">
                  <a:moveTo>
                    <a:pt x="1132892" y="0"/>
                  </a:moveTo>
                  <a:lnTo>
                    <a:pt x="1132892" y="2256937"/>
                  </a:lnTo>
                </a:path>
                <a:path w="2266315" h="2257425">
                  <a:moveTo>
                    <a:pt x="1320650" y="0"/>
                  </a:moveTo>
                  <a:lnTo>
                    <a:pt x="1320650" y="2256937"/>
                  </a:lnTo>
                </a:path>
                <a:path w="2266315" h="2257425">
                  <a:moveTo>
                    <a:pt x="1508406" y="0"/>
                  </a:moveTo>
                  <a:lnTo>
                    <a:pt x="1508406" y="2256937"/>
                  </a:lnTo>
                </a:path>
                <a:path w="2266315" h="2257425">
                  <a:moveTo>
                    <a:pt x="1696163" y="0"/>
                  </a:moveTo>
                  <a:lnTo>
                    <a:pt x="1696163" y="2256937"/>
                  </a:lnTo>
                </a:path>
                <a:path w="2266315" h="2257425">
                  <a:moveTo>
                    <a:pt x="1883920" y="0"/>
                  </a:moveTo>
                  <a:lnTo>
                    <a:pt x="1883920" y="2256937"/>
                  </a:lnTo>
                </a:path>
                <a:path w="2266315" h="2257425">
                  <a:moveTo>
                    <a:pt x="2071678" y="0"/>
                  </a:moveTo>
                  <a:lnTo>
                    <a:pt x="2071678" y="2256937"/>
                  </a:lnTo>
                </a:path>
                <a:path w="2266315" h="2257425">
                  <a:moveTo>
                    <a:pt x="0" y="193369"/>
                  </a:moveTo>
                  <a:lnTo>
                    <a:pt x="2265785" y="193369"/>
                  </a:lnTo>
                </a:path>
                <a:path w="2266315" h="2257425">
                  <a:moveTo>
                    <a:pt x="0" y="380389"/>
                  </a:moveTo>
                  <a:lnTo>
                    <a:pt x="2265785" y="380389"/>
                  </a:lnTo>
                </a:path>
                <a:path w="2266315" h="2257425">
                  <a:moveTo>
                    <a:pt x="0" y="567409"/>
                  </a:moveTo>
                  <a:lnTo>
                    <a:pt x="2265785" y="567409"/>
                  </a:lnTo>
                </a:path>
                <a:path w="2266315" h="2257425">
                  <a:moveTo>
                    <a:pt x="0" y="754429"/>
                  </a:moveTo>
                  <a:lnTo>
                    <a:pt x="2265785" y="754429"/>
                  </a:lnTo>
                </a:path>
                <a:path w="2266315" h="2257425">
                  <a:moveTo>
                    <a:pt x="0" y="941448"/>
                  </a:moveTo>
                  <a:lnTo>
                    <a:pt x="2265785" y="941448"/>
                  </a:lnTo>
                </a:path>
                <a:path w="2266315" h="2257425">
                  <a:moveTo>
                    <a:pt x="0" y="1128468"/>
                  </a:moveTo>
                  <a:lnTo>
                    <a:pt x="2265785" y="1128468"/>
                  </a:lnTo>
                </a:path>
                <a:path w="2266315" h="2257425">
                  <a:moveTo>
                    <a:pt x="0" y="1315488"/>
                  </a:moveTo>
                  <a:lnTo>
                    <a:pt x="2265785" y="1315488"/>
                  </a:lnTo>
                </a:path>
                <a:path w="2266315" h="2257425">
                  <a:moveTo>
                    <a:pt x="0" y="1502507"/>
                  </a:moveTo>
                  <a:lnTo>
                    <a:pt x="2265785" y="1502507"/>
                  </a:lnTo>
                </a:path>
                <a:path w="2266315" h="2257425">
                  <a:moveTo>
                    <a:pt x="0" y="1689527"/>
                  </a:moveTo>
                  <a:lnTo>
                    <a:pt x="2265785" y="1689527"/>
                  </a:lnTo>
                </a:path>
                <a:path w="2266315" h="2257425">
                  <a:moveTo>
                    <a:pt x="0" y="1876548"/>
                  </a:moveTo>
                  <a:lnTo>
                    <a:pt x="2265785" y="1876548"/>
                  </a:lnTo>
                </a:path>
                <a:path w="2266315" h="2257425">
                  <a:moveTo>
                    <a:pt x="0" y="2063567"/>
                  </a:moveTo>
                  <a:lnTo>
                    <a:pt x="2265785" y="2063567"/>
                  </a:lnTo>
                </a:path>
                <a:path w="2266315" h="2257425">
                  <a:moveTo>
                    <a:pt x="6350" y="0"/>
                  </a:moveTo>
                  <a:lnTo>
                    <a:pt x="6350" y="2256937"/>
                  </a:lnTo>
                </a:path>
                <a:path w="2266315" h="2257425">
                  <a:moveTo>
                    <a:pt x="2259435" y="0"/>
                  </a:moveTo>
                  <a:lnTo>
                    <a:pt x="2259435" y="2256937"/>
                  </a:lnTo>
                </a:path>
                <a:path w="2266315" h="2257425">
                  <a:moveTo>
                    <a:pt x="0" y="6350"/>
                  </a:moveTo>
                  <a:lnTo>
                    <a:pt x="2265785" y="6350"/>
                  </a:lnTo>
                </a:path>
                <a:path w="2266315" h="2257425">
                  <a:moveTo>
                    <a:pt x="0" y="2250587"/>
                  </a:moveTo>
                  <a:lnTo>
                    <a:pt x="2265785" y="225058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32674" y="2337626"/>
              <a:ext cx="2475627" cy="19811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379994" y="2416686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699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270770" y="2355735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71427" y="1199152"/>
              <a:ext cx="198120" cy="2475067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470487" y="1326473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409516" y="1217256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20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20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39621" y="1841481"/>
              <a:ext cx="810159" cy="632887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490421" y="1869282"/>
              <a:ext cx="708660" cy="531495"/>
            </a:xfrm>
            <a:custGeom>
              <a:avLst/>
              <a:gdLst/>
              <a:ahLst/>
              <a:cxnLst/>
              <a:rect l="l" t="t" r="r" b="b"/>
              <a:pathLst>
                <a:path w="708660" h="531494">
                  <a:moveTo>
                    <a:pt x="708558" y="0"/>
                  </a:moveTo>
                  <a:lnTo>
                    <a:pt x="177271" y="177271"/>
                  </a:lnTo>
                  <a:lnTo>
                    <a:pt x="0" y="531286"/>
                  </a:lnTo>
                  <a:lnTo>
                    <a:pt x="531286" y="354015"/>
                  </a:lnTo>
                  <a:lnTo>
                    <a:pt x="708558" y="0"/>
                  </a:lnTo>
                  <a:close/>
                </a:path>
              </a:pathLst>
            </a:custGeom>
            <a:solidFill>
              <a:srgbClr val="FFC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4490421" y="1869282"/>
              <a:ext cx="708660" cy="531495"/>
            </a:xfrm>
            <a:custGeom>
              <a:avLst/>
              <a:gdLst/>
              <a:ahLst/>
              <a:cxnLst/>
              <a:rect l="l" t="t" r="r" b="b"/>
              <a:pathLst>
                <a:path w="708660" h="531494">
                  <a:moveTo>
                    <a:pt x="177271" y="177271"/>
                  </a:moveTo>
                  <a:lnTo>
                    <a:pt x="708559" y="0"/>
                  </a:lnTo>
                  <a:lnTo>
                    <a:pt x="531287" y="354015"/>
                  </a:lnTo>
                  <a:lnTo>
                    <a:pt x="0" y="531287"/>
                  </a:lnTo>
                  <a:lnTo>
                    <a:pt x="177271" y="177271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12736" y="2346412"/>
              <a:ext cx="154312" cy="15431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55599" y="2366275"/>
              <a:ext cx="68586" cy="6858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50836" y="2361512"/>
              <a:ext cx="78112" cy="7811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44635" y="2169141"/>
              <a:ext cx="154312" cy="15431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87498" y="2189003"/>
              <a:ext cx="68586" cy="6858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982735" y="2184241"/>
              <a:ext cx="78112" cy="7811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90008" y="1990388"/>
              <a:ext cx="154312" cy="15431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632871" y="2010251"/>
              <a:ext cx="68586" cy="6858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628108" y="2005488"/>
              <a:ext cx="78112" cy="7811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28726" y="1819628"/>
              <a:ext cx="154312" cy="15431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171589" y="1839491"/>
              <a:ext cx="68586" cy="6858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166826" y="1834728"/>
              <a:ext cx="78112" cy="78112"/>
            </a:xfrm>
            <a:prstGeom prst="rect">
              <a:avLst/>
            </a:prstGeom>
          </p:spPr>
        </p:pic>
      </p:grpSp>
      <p:graphicFrame>
        <p:nvGraphicFramePr>
          <p:cNvPr id="49" name="object 49"/>
          <p:cNvGraphicFramePr>
            <a:graphicFrameLocks noGrp="1"/>
          </p:cNvGraphicFramePr>
          <p:nvPr/>
        </p:nvGraphicFramePr>
        <p:xfrm>
          <a:off x="2573227" y="1765143"/>
          <a:ext cx="586740" cy="391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3845"/>
                <a:gridCol w="283845"/>
              </a:tblGrid>
              <a:tr h="188962">
                <a:tc>
                  <a:txBody>
                    <a:bodyPr/>
                    <a:lstStyle/>
                    <a:p>
                      <a:pPr algn="ctr">
                        <a:lnSpc>
                          <a:spcPts val="1390"/>
                        </a:lnSpc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3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0"/>
                        </a:lnSpc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188962">
                <a:tc>
                  <a:txBody>
                    <a:bodyPr/>
                    <a:lstStyle/>
                    <a:p>
                      <a:pPr algn="ctr">
                        <a:lnSpc>
                          <a:spcPts val="1390"/>
                        </a:lnSpc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0"/>
                        </a:lnSpc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2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pSp>
        <p:nvGrpSpPr>
          <p:cNvPr id="50" name="object 50"/>
          <p:cNvGrpSpPr/>
          <p:nvPr/>
        </p:nvGrpSpPr>
        <p:grpSpPr>
          <a:xfrm>
            <a:off x="2557510" y="2337648"/>
            <a:ext cx="555625" cy="198120"/>
            <a:chOff x="2557510" y="2337648"/>
            <a:chExt cx="555625" cy="198120"/>
          </a:xfrm>
        </p:grpSpPr>
        <p:pic>
          <p:nvPicPr>
            <p:cNvPr id="51" name="object 5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57510" y="2337648"/>
              <a:ext cx="555511" cy="198078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2595943" y="2407345"/>
              <a:ext cx="369570" cy="10160"/>
            </a:xfrm>
            <a:custGeom>
              <a:avLst/>
              <a:gdLst/>
              <a:ahLst/>
              <a:cxnLst/>
              <a:rect l="l" t="t" r="r" b="b"/>
              <a:pathLst>
                <a:path w="369569" h="10160">
                  <a:moveTo>
                    <a:pt x="0" y="0"/>
                  </a:moveTo>
                  <a:lnTo>
                    <a:pt x="356768" y="9340"/>
                  </a:lnTo>
                  <a:lnTo>
                    <a:pt x="369464" y="9673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2951116" y="2355748"/>
              <a:ext cx="123825" cy="121920"/>
            </a:xfrm>
            <a:custGeom>
              <a:avLst/>
              <a:gdLst/>
              <a:ahLst/>
              <a:cxnLst/>
              <a:rect l="l" t="t" r="r" b="b"/>
              <a:pathLst>
                <a:path w="123825" h="121919">
                  <a:moveTo>
                    <a:pt x="3190" y="0"/>
                  </a:moveTo>
                  <a:lnTo>
                    <a:pt x="0" y="121878"/>
                  </a:lnTo>
                  <a:lnTo>
                    <a:pt x="123473" y="64129"/>
                  </a:lnTo>
                  <a:lnTo>
                    <a:pt x="319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4" name="object 54"/>
          <p:cNvGrpSpPr/>
          <p:nvPr/>
        </p:nvGrpSpPr>
        <p:grpSpPr>
          <a:xfrm>
            <a:off x="5832144" y="2337635"/>
            <a:ext cx="555625" cy="198120"/>
            <a:chOff x="5832144" y="2337635"/>
            <a:chExt cx="555625" cy="198120"/>
          </a:xfrm>
        </p:grpSpPr>
        <p:pic>
          <p:nvPicPr>
            <p:cNvPr id="55" name="object 5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832144" y="2337635"/>
              <a:ext cx="555263" cy="198103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5870453" y="2416479"/>
              <a:ext cx="369570" cy="6350"/>
            </a:xfrm>
            <a:custGeom>
              <a:avLst/>
              <a:gdLst/>
              <a:ahLst/>
              <a:cxnLst/>
              <a:rect l="l" t="t" r="r" b="b"/>
              <a:pathLst>
                <a:path w="369570" h="6350">
                  <a:moveTo>
                    <a:pt x="0" y="6055"/>
                  </a:moveTo>
                  <a:lnTo>
                    <a:pt x="356743" y="208"/>
                  </a:lnTo>
                  <a:lnTo>
                    <a:pt x="369441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6226196" y="2355735"/>
              <a:ext cx="123189" cy="121920"/>
            </a:xfrm>
            <a:custGeom>
              <a:avLst/>
              <a:gdLst/>
              <a:ahLst/>
              <a:cxnLst/>
              <a:rect l="l" t="t" r="r" b="b"/>
              <a:pathLst>
                <a:path w="123189" h="121919">
                  <a:moveTo>
                    <a:pt x="0" y="0"/>
                  </a:moveTo>
                  <a:lnTo>
                    <a:pt x="1998" y="121903"/>
                  </a:lnTo>
                  <a:lnTo>
                    <a:pt x="122902" y="589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58" name="object 58"/>
          <p:cNvGraphicFramePr>
            <a:graphicFrameLocks noGrp="1"/>
          </p:cNvGraphicFramePr>
          <p:nvPr/>
        </p:nvGraphicFramePr>
        <p:xfrm>
          <a:off x="5819734" y="1765143"/>
          <a:ext cx="586740" cy="391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3845"/>
                <a:gridCol w="283845"/>
              </a:tblGrid>
              <a:tr h="188962">
                <a:tc>
                  <a:txBody>
                    <a:bodyPr/>
                    <a:lstStyle/>
                    <a:p>
                      <a:pPr algn="ctr">
                        <a:lnSpc>
                          <a:spcPts val="1390"/>
                        </a:lnSpc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?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0"/>
                        </a:lnSpc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?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188962">
                <a:tc>
                  <a:txBody>
                    <a:bodyPr/>
                    <a:lstStyle/>
                    <a:p>
                      <a:pPr algn="ctr">
                        <a:lnSpc>
                          <a:spcPts val="1390"/>
                        </a:lnSpc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?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0"/>
                        </a:lnSpc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?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565581"/>
            <a:ext cx="9144000" cy="578485"/>
            <a:chOff x="0" y="4565581"/>
            <a:chExt cx="9144000" cy="5784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65581"/>
              <a:ext cx="9144000" cy="57791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1700" y="4694799"/>
              <a:ext cx="1471902" cy="33044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90425" y="354677"/>
            <a:ext cx="114744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latin typeface="Microsoft Sans Serif"/>
                <a:cs typeface="Microsoft Sans Serif"/>
              </a:rPr>
              <a:t>Norms</a:t>
            </a:r>
            <a:endParaRPr sz="3000">
              <a:latin typeface="Microsoft Sans Serif"/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242468" y="851589"/>
            <a:ext cx="2659380" cy="2658745"/>
            <a:chOff x="3242468" y="851589"/>
            <a:chExt cx="2659380" cy="2658745"/>
          </a:xfrm>
        </p:grpSpPr>
        <p:sp>
          <p:nvSpPr>
            <p:cNvPr id="7" name="object 7"/>
            <p:cNvSpPr/>
            <p:nvPr/>
          </p:nvSpPr>
          <p:spPr>
            <a:xfrm>
              <a:off x="3363912" y="950912"/>
              <a:ext cx="2416810" cy="2409190"/>
            </a:xfrm>
            <a:custGeom>
              <a:avLst/>
              <a:gdLst/>
              <a:ahLst/>
              <a:cxnLst/>
              <a:rect l="l" t="t" r="r" b="b"/>
              <a:pathLst>
                <a:path w="2416810" h="2409190">
                  <a:moveTo>
                    <a:pt x="2416581" y="0"/>
                  </a:moveTo>
                  <a:lnTo>
                    <a:pt x="2413406" y="0"/>
                  </a:lnTo>
                  <a:lnTo>
                    <a:pt x="2413406" y="3175"/>
                  </a:lnTo>
                  <a:lnTo>
                    <a:pt x="2413406" y="200494"/>
                  </a:lnTo>
                  <a:lnTo>
                    <a:pt x="2413406" y="203669"/>
                  </a:lnTo>
                  <a:lnTo>
                    <a:pt x="2413406" y="400989"/>
                  </a:lnTo>
                  <a:lnTo>
                    <a:pt x="2237168" y="400989"/>
                  </a:lnTo>
                  <a:lnTo>
                    <a:pt x="2237168" y="404164"/>
                  </a:lnTo>
                  <a:lnTo>
                    <a:pt x="2413406" y="404164"/>
                  </a:lnTo>
                  <a:lnTo>
                    <a:pt x="2413406" y="601472"/>
                  </a:lnTo>
                  <a:lnTo>
                    <a:pt x="2237168" y="601472"/>
                  </a:lnTo>
                  <a:lnTo>
                    <a:pt x="2237168" y="604647"/>
                  </a:lnTo>
                  <a:lnTo>
                    <a:pt x="2413406" y="604647"/>
                  </a:lnTo>
                  <a:lnTo>
                    <a:pt x="2413406" y="801966"/>
                  </a:lnTo>
                  <a:lnTo>
                    <a:pt x="2413406" y="2405888"/>
                  </a:lnTo>
                  <a:lnTo>
                    <a:pt x="2215464" y="2405888"/>
                  </a:lnTo>
                  <a:lnTo>
                    <a:pt x="2215464" y="2208568"/>
                  </a:lnTo>
                  <a:lnTo>
                    <a:pt x="2413406" y="2208568"/>
                  </a:lnTo>
                  <a:lnTo>
                    <a:pt x="2413406" y="2205393"/>
                  </a:lnTo>
                  <a:lnTo>
                    <a:pt x="2215464" y="2205393"/>
                  </a:lnTo>
                  <a:lnTo>
                    <a:pt x="2215464" y="2008073"/>
                  </a:lnTo>
                  <a:lnTo>
                    <a:pt x="2413406" y="2008073"/>
                  </a:lnTo>
                  <a:lnTo>
                    <a:pt x="2413406" y="2004898"/>
                  </a:lnTo>
                  <a:lnTo>
                    <a:pt x="2215464" y="2004898"/>
                  </a:lnTo>
                  <a:lnTo>
                    <a:pt x="2215464" y="1807591"/>
                  </a:lnTo>
                  <a:lnTo>
                    <a:pt x="2413406" y="1807591"/>
                  </a:lnTo>
                  <a:lnTo>
                    <a:pt x="2413406" y="1804416"/>
                  </a:lnTo>
                  <a:lnTo>
                    <a:pt x="2215464" y="1804416"/>
                  </a:lnTo>
                  <a:lnTo>
                    <a:pt x="2215464" y="1607096"/>
                  </a:lnTo>
                  <a:lnTo>
                    <a:pt x="2413406" y="1607096"/>
                  </a:lnTo>
                  <a:lnTo>
                    <a:pt x="2413406" y="1603921"/>
                  </a:lnTo>
                  <a:lnTo>
                    <a:pt x="2215464" y="1603921"/>
                  </a:lnTo>
                  <a:lnTo>
                    <a:pt x="2215464" y="1406613"/>
                  </a:lnTo>
                  <a:lnTo>
                    <a:pt x="2413406" y="1406613"/>
                  </a:lnTo>
                  <a:lnTo>
                    <a:pt x="2413406" y="1403438"/>
                  </a:lnTo>
                  <a:lnTo>
                    <a:pt x="2215464" y="1403438"/>
                  </a:lnTo>
                  <a:lnTo>
                    <a:pt x="2215464" y="1206119"/>
                  </a:lnTo>
                  <a:lnTo>
                    <a:pt x="2413406" y="1206119"/>
                  </a:lnTo>
                  <a:lnTo>
                    <a:pt x="2413406" y="1202944"/>
                  </a:lnTo>
                  <a:lnTo>
                    <a:pt x="2215464" y="1202944"/>
                  </a:lnTo>
                  <a:lnTo>
                    <a:pt x="2215464" y="1005636"/>
                  </a:lnTo>
                  <a:lnTo>
                    <a:pt x="2413406" y="1005636"/>
                  </a:lnTo>
                  <a:lnTo>
                    <a:pt x="2413406" y="1002461"/>
                  </a:lnTo>
                  <a:lnTo>
                    <a:pt x="2215464" y="1002461"/>
                  </a:lnTo>
                  <a:lnTo>
                    <a:pt x="2215464" y="805141"/>
                  </a:lnTo>
                  <a:lnTo>
                    <a:pt x="2413406" y="805141"/>
                  </a:lnTo>
                  <a:lnTo>
                    <a:pt x="2413406" y="801966"/>
                  </a:lnTo>
                  <a:lnTo>
                    <a:pt x="2215464" y="801966"/>
                  </a:lnTo>
                  <a:lnTo>
                    <a:pt x="2215464" y="626846"/>
                  </a:lnTo>
                  <a:lnTo>
                    <a:pt x="2212289" y="626846"/>
                  </a:lnTo>
                  <a:lnTo>
                    <a:pt x="2212289" y="2405888"/>
                  </a:lnTo>
                  <a:lnTo>
                    <a:pt x="2014347" y="2405888"/>
                  </a:lnTo>
                  <a:lnTo>
                    <a:pt x="2014347" y="2208568"/>
                  </a:lnTo>
                  <a:lnTo>
                    <a:pt x="2212289" y="2208568"/>
                  </a:lnTo>
                  <a:lnTo>
                    <a:pt x="2212289" y="2205393"/>
                  </a:lnTo>
                  <a:lnTo>
                    <a:pt x="2014347" y="2205393"/>
                  </a:lnTo>
                  <a:lnTo>
                    <a:pt x="2014347" y="2008073"/>
                  </a:lnTo>
                  <a:lnTo>
                    <a:pt x="2212289" y="2008073"/>
                  </a:lnTo>
                  <a:lnTo>
                    <a:pt x="2212289" y="2004898"/>
                  </a:lnTo>
                  <a:lnTo>
                    <a:pt x="2014347" y="2004898"/>
                  </a:lnTo>
                  <a:lnTo>
                    <a:pt x="2014347" y="1807591"/>
                  </a:lnTo>
                  <a:lnTo>
                    <a:pt x="2212289" y="1807591"/>
                  </a:lnTo>
                  <a:lnTo>
                    <a:pt x="2212289" y="1804416"/>
                  </a:lnTo>
                  <a:lnTo>
                    <a:pt x="2014347" y="1804416"/>
                  </a:lnTo>
                  <a:lnTo>
                    <a:pt x="2014347" y="1607096"/>
                  </a:lnTo>
                  <a:lnTo>
                    <a:pt x="2212289" y="1607096"/>
                  </a:lnTo>
                  <a:lnTo>
                    <a:pt x="2212289" y="1603921"/>
                  </a:lnTo>
                  <a:lnTo>
                    <a:pt x="2014347" y="1603921"/>
                  </a:lnTo>
                  <a:lnTo>
                    <a:pt x="2014347" y="1406613"/>
                  </a:lnTo>
                  <a:lnTo>
                    <a:pt x="2212289" y="1406613"/>
                  </a:lnTo>
                  <a:lnTo>
                    <a:pt x="2212289" y="1403438"/>
                  </a:lnTo>
                  <a:lnTo>
                    <a:pt x="2014347" y="1403438"/>
                  </a:lnTo>
                  <a:lnTo>
                    <a:pt x="2014347" y="1206119"/>
                  </a:lnTo>
                  <a:lnTo>
                    <a:pt x="2212289" y="1206119"/>
                  </a:lnTo>
                  <a:lnTo>
                    <a:pt x="2212289" y="1202944"/>
                  </a:lnTo>
                  <a:lnTo>
                    <a:pt x="2014347" y="1202944"/>
                  </a:lnTo>
                  <a:lnTo>
                    <a:pt x="2014347" y="1005636"/>
                  </a:lnTo>
                  <a:lnTo>
                    <a:pt x="2212289" y="1005636"/>
                  </a:lnTo>
                  <a:lnTo>
                    <a:pt x="2212289" y="1002461"/>
                  </a:lnTo>
                  <a:lnTo>
                    <a:pt x="2014347" y="1002461"/>
                  </a:lnTo>
                  <a:lnTo>
                    <a:pt x="2014347" y="805141"/>
                  </a:lnTo>
                  <a:lnTo>
                    <a:pt x="2212289" y="805141"/>
                  </a:lnTo>
                  <a:lnTo>
                    <a:pt x="2212289" y="801966"/>
                  </a:lnTo>
                  <a:lnTo>
                    <a:pt x="2014347" y="801966"/>
                  </a:lnTo>
                  <a:lnTo>
                    <a:pt x="2014347" y="626846"/>
                  </a:lnTo>
                  <a:lnTo>
                    <a:pt x="2011172" y="626846"/>
                  </a:lnTo>
                  <a:lnTo>
                    <a:pt x="2011172" y="2405888"/>
                  </a:lnTo>
                  <a:lnTo>
                    <a:pt x="1813229" y="2405888"/>
                  </a:lnTo>
                  <a:lnTo>
                    <a:pt x="1813229" y="2208568"/>
                  </a:lnTo>
                  <a:lnTo>
                    <a:pt x="2011172" y="2208568"/>
                  </a:lnTo>
                  <a:lnTo>
                    <a:pt x="2011172" y="2205393"/>
                  </a:lnTo>
                  <a:lnTo>
                    <a:pt x="1813229" y="2205393"/>
                  </a:lnTo>
                  <a:lnTo>
                    <a:pt x="1813229" y="2008073"/>
                  </a:lnTo>
                  <a:lnTo>
                    <a:pt x="2011172" y="2008073"/>
                  </a:lnTo>
                  <a:lnTo>
                    <a:pt x="2011172" y="2004898"/>
                  </a:lnTo>
                  <a:lnTo>
                    <a:pt x="1813229" y="2004898"/>
                  </a:lnTo>
                  <a:lnTo>
                    <a:pt x="1813229" y="1807591"/>
                  </a:lnTo>
                  <a:lnTo>
                    <a:pt x="2011172" y="1807591"/>
                  </a:lnTo>
                  <a:lnTo>
                    <a:pt x="2011172" y="1804416"/>
                  </a:lnTo>
                  <a:lnTo>
                    <a:pt x="1813229" y="1804416"/>
                  </a:lnTo>
                  <a:lnTo>
                    <a:pt x="1813229" y="1607096"/>
                  </a:lnTo>
                  <a:lnTo>
                    <a:pt x="2011172" y="1607096"/>
                  </a:lnTo>
                  <a:lnTo>
                    <a:pt x="2011172" y="1603921"/>
                  </a:lnTo>
                  <a:lnTo>
                    <a:pt x="1813229" y="1603921"/>
                  </a:lnTo>
                  <a:lnTo>
                    <a:pt x="1813229" y="1406613"/>
                  </a:lnTo>
                  <a:lnTo>
                    <a:pt x="2011172" y="1406613"/>
                  </a:lnTo>
                  <a:lnTo>
                    <a:pt x="2011172" y="1403438"/>
                  </a:lnTo>
                  <a:lnTo>
                    <a:pt x="1813229" y="1403438"/>
                  </a:lnTo>
                  <a:lnTo>
                    <a:pt x="1813229" y="1206119"/>
                  </a:lnTo>
                  <a:lnTo>
                    <a:pt x="2011172" y="1206119"/>
                  </a:lnTo>
                  <a:lnTo>
                    <a:pt x="2011172" y="1202944"/>
                  </a:lnTo>
                  <a:lnTo>
                    <a:pt x="1813229" y="1202944"/>
                  </a:lnTo>
                  <a:lnTo>
                    <a:pt x="1813229" y="1005636"/>
                  </a:lnTo>
                  <a:lnTo>
                    <a:pt x="2011172" y="1005636"/>
                  </a:lnTo>
                  <a:lnTo>
                    <a:pt x="2011172" y="1002461"/>
                  </a:lnTo>
                  <a:lnTo>
                    <a:pt x="1813229" y="1002461"/>
                  </a:lnTo>
                  <a:lnTo>
                    <a:pt x="1813229" y="805141"/>
                  </a:lnTo>
                  <a:lnTo>
                    <a:pt x="2011172" y="805141"/>
                  </a:lnTo>
                  <a:lnTo>
                    <a:pt x="2011172" y="801966"/>
                  </a:lnTo>
                  <a:lnTo>
                    <a:pt x="1813229" y="801966"/>
                  </a:lnTo>
                  <a:lnTo>
                    <a:pt x="1813229" y="626846"/>
                  </a:lnTo>
                  <a:lnTo>
                    <a:pt x="1810054" y="626846"/>
                  </a:lnTo>
                  <a:lnTo>
                    <a:pt x="1810054" y="2405888"/>
                  </a:lnTo>
                  <a:lnTo>
                    <a:pt x="1612112" y="2405888"/>
                  </a:lnTo>
                  <a:lnTo>
                    <a:pt x="1612112" y="2208568"/>
                  </a:lnTo>
                  <a:lnTo>
                    <a:pt x="1810054" y="2208568"/>
                  </a:lnTo>
                  <a:lnTo>
                    <a:pt x="1810054" y="2205393"/>
                  </a:lnTo>
                  <a:lnTo>
                    <a:pt x="1612112" y="2205393"/>
                  </a:lnTo>
                  <a:lnTo>
                    <a:pt x="1612112" y="2008073"/>
                  </a:lnTo>
                  <a:lnTo>
                    <a:pt x="1810054" y="2008073"/>
                  </a:lnTo>
                  <a:lnTo>
                    <a:pt x="1810054" y="2004898"/>
                  </a:lnTo>
                  <a:lnTo>
                    <a:pt x="1612112" y="2004898"/>
                  </a:lnTo>
                  <a:lnTo>
                    <a:pt x="1612112" y="1807591"/>
                  </a:lnTo>
                  <a:lnTo>
                    <a:pt x="1810054" y="1807591"/>
                  </a:lnTo>
                  <a:lnTo>
                    <a:pt x="1810054" y="1804416"/>
                  </a:lnTo>
                  <a:lnTo>
                    <a:pt x="1612112" y="1804416"/>
                  </a:lnTo>
                  <a:lnTo>
                    <a:pt x="1612112" y="1607096"/>
                  </a:lnTo>
                  <a:lnTo>
                    <a:pt x="1810054" y="1607096"/>
                  </a:lnTo>
                  <a:lnTo>
                    <a:pt x="1810054" y="1603921"/>
                  </a:lnTo>
                  <a:lnTo>
                    <a:pt x="1612112" y="1603921"/>
                  </a:lnTo>
                  <a:lnTo>
                    <a:pt x="1612112" y="1406613"/>
                  </a:lnTo>
                  <a:lnTo>
                    <a:pt x="1810054" y="1406613"/>
                  </a:lnTo>
                  <a:lnTo>
                    <a:pt x="1810054" y="1403438"/>
                  </a:lnTo>
                  <a:lnTo>
                    <a:pt x="1612112" y="1403438"/>
                  </a:lnTo>
                  <a:lnTo>
                    <a:pt x="1612112" y="1206119"/>
                  </a:lnTo>
                  <a:lnTo>
                    <a:pt x="1810054" y="1206119"/>
                  </a:lnTo>
                  <a:lnTo>
                    <a:pt x="1810054" y="1202944"/>
                  </a:lnTo>
                  <a:lnTo>
                    <a:pt x="1612112" y="1202944"/>
                  </a:lnTo>
                  <a:lnTo>
                    <a:pt x="1612112" y="1005636"/>
                  </a:lnTo>
                  <a:lnTo>
                    <a:pt x="1810054" y="1005636"/>
                  </a:lnTo>
                  <a:lnTo>
                    <a:pt x="1810054" y="1002461"/>
                  </a:lnTo>
                  <a:lnTo>
                    <a:pt x="1612112" y="1002461"/>
                  </a:lnTo>
                  <a:lnTo>
                    <a:pt x="1612112" y="805141"/>
                  </a:lnTo>
                  <a:lnTo>
                    <a:pt x="1810054" y="805141"/>
                  </a:lnTo>
                  <a:lnTo>
                    <a:pt x="1810054" y="801966"/>
                  </a:lnTo>
                  <a:lnTo>
                    <a:pt x="1612112" y="801966"/>
                  </a:lnTo>
                  <a:lnTo>
                    <a:pt x="1612112" y="604647"/>
                  </a:lnTo>
                  <a:lnTo>
                    <a:pt x="1767446" y="604647"/>
                  </a:lnTo>
                  <a:lnTo>
                    <a:pt x="1767446" y="601472"/>
                  </a:lnTo>
                  <a:lnTo>
                    <a:pt x="1612112" y="601472"/>
                  </a:lnTo>
                  <a:lnTo>
                    <a:pt x="1612112" y="404164"/>
                  </a:lnTo>
                  <a:lnTo>
                    <a:pt x="1767446" y="404164"/>
                  </a:lnTo>
                  <a:lnTo>
                    <a:pt x="1767446" y="400989"/>
                  </a:lnTo>
                  <a:lnTo>
                    <a:pt x="1612112" y="400989"/>
                  </a:lnTo>
                  <a:lnTo>
                    <a:pt x="1612112" y="203669"/>
                  </a:lnTo>
                  <a:lnTo>
                    <a:pt x="1810054" y="203669"/>
                  </a:lnTo>
                  <a:lnTo>
                    <a:pt x="1810054" y="338023"/>
                  </a:lnTo>
                  <a:lnTo>
                    <a:pt x="1813229" y="338023"/>
                  </a:lnTo>
                  <a:lnTo>
                    <a:pt x="1813229" y="203669"/>
                  </a:lnTo>
                  <a:lnTo>
                    <a:pt x="2011172" y="203669"/>
                  </a:lnTo>
                  <a:lnTo>
                    <a:pt x="2011172" y="338023"/>
                  </a:lnTo>
                  <a:lnTo>
                    <a:pt x="2014347" y="338023"/>
                  </a:lnTo>
                  <a:lnTo>
                    <a:pt x="2014347" y="203669"/>
                  </a:lnTo>
                  <a:lnTo>
                    <a:pt x="2212289" y="203669"/>
                  </a:lnTo>
                  <a:lnTo>
                    <a:pt x="2212289" y="338023"/>
                  </a:lnTo>
                  <a:lnTo>
                    <a:pt x="2215464" y="338023"/>
                  </a:lnTo>
                  <a:lnTo>
                    <a:pt x="2215464" y="203669"/>
                  </a:lnTo>
                  <a:lnTo>
                    <a:pt x="2413406" y="203669"/>
                  </a:lnTo>
                  <a:lnTo>
                    <a:pt x="2413406" y="200494"/>
                  </a:lnTo>
                  <a:lnTo>
                    <a:pt x="2215464" y="200494"/>
                  </a:lnTo>
                  <a:lnTo>
                    <a:pt x="2215464" y="3175"/>
                  </a:lnTo>
                  <a:lnTo>
                    <a:pt x="2413406" y="3175"/>
                  </a:lnTo>
                  <a:lnTo>
                    <a:pt x="2413406" y="0"/>
                  </a:lnTo>
                  <a:lnTo>
                    <a:pt x="2215464" y="0"/>
                  </a:lnTo>
                  <a:lnTo>
                    <a:pt x="2212289" y="0"/>
                  </a:lnTo>
                  <a:lnTo>
                    <a:pt x="2212289" y="3175"/>
                  </a:lnTo>
                  <a:lnTo>
                    <a:pt x="2212289" y="200494"/>
                  </a:lnTo>
                  <a:lnTo>
                    <a:pt x="2014347" y="200494"/>
                  </a:lnTo>
                  <a:lnTo>
                    <a:pt x="2014347" y="3175"/>
                  </a:lnTo>
                  <a:lnTo>
                    <a:pt x="2212289" y="3175"/>
                  </a:lnTo>
                  <a:lnTo>
                    <a:pt x="2212289" y="0"/>
                  </a:lnTo>
                  <a:lnTo>
                    <a:pt x="2014347" y="0"/>
                  </a:lnTo>
                  <a:lnTo>
                    <a:pt x="2011172" y="0"/>
                  </a:lnTo>
                  <a:lnTo>
                    <a:pt x="2011172" y="3175"/>
                  </a:lnTo>
                  <a:lnTo>
                    <a:pt x="2011172" y="200494"/>
                  </a:lnTo>
                  <a:lnTo>
                    <a:pt x="1813229" y="200494"/>
                  </a:lnTo>
                  <a:lnTo>
                    <a:pt x="1813229" y="3175"/>
                  </a:lnTo>
                  <a:lnTo>
                    <a:pt x="2011172" y="3175"/>
                  </a:lnTo>
                  <a:lnTo>
                    <a:pt x="2011172" y="0"/>
                  </a:lnTo>
                  <a:lnTo>
                    <a:pt x="1813229" y="0"/>
                  </a:lnTo>
                  <a:lnTo>
                    <a:pt x="1810054" y="0"/>
                  </a:lnTo>
                  <a:lnTo>
                    <a:pt x="1810054" y="3175"/>
                  </a:lnTo>
                  <a:lnTo>
                    <a:pt x="1810054" y="200494"/>
                  </a:lnTo>
                  <a:lnTo>
                    <a:pt x="1612112" y="200494"/>
                  </a:lnTo>
                  <a:lnTo>
                    <a:pt x="1612112" y="3175"/>
                  </a:lnTo>
                  <a:lnTo>
                    <a:pt x="1810054" y="3175"/>
                  </a:lnTo>
                  <a:lnTo>
                    <a:pt x="1810054" y="0"/>
                  </a:lnTo>
                  <a:lnTo>
                    <a:pt x="1612112" y="0"/>
                  </a:lnTo>
                  <a:lnTo>
                    <a:pt x="1608937" y="0"/>
                  </a:lnTo>
                  <a:lnTo>
                    <a:pt x="1608937" y="3175"/>
                  </a:lnTo>
                  <a:lnTo>
                    <a:pt x="1608937" y="2405888"/>
                  </a:lnTo>
                  <a:lnTo>
                    <a:pt x="1410995" y="2405888"/>
                  </a:lnTo>
                  <a:lnTo>
                    <a:pt x="1410995" y="2208568"/>
                  </a:lnTo>
                  <a:lnTo>
                    <a:pt x="1608937" y="2208568"/>
                  </a:lnTo>
                  <a:lnTo>
                    <a:pt x="1608937" y="2205393"/>
                  </a:lnTo>
                  <a:lnTo>
                    <a:pt x="1410995" y="2205393"/>
                  </a:lnTo>
                  <a:lnTo>
                    <a:pt x="1410995" y="2008073"/>
                  </a:lnTo>
                  <a:lnTo>
                    <a:pt x="1608937" y="2008073"/>
                  </a:lnTo>
                  <a:lnTo>
                    <a:pt x="1608937" y="2004898"/>
                  </a:lnTo>
                  <a:lnTo>
                    <a:pt x="1410995" y="2004898"/>
                  </a:lnTo>
                  <a:lnTo>
                    <a:pt x="1410995" y="1807591"/>
                  </a:lnTo>
                  <a:lnTo>
                    <a:pt x="1608937" y="1807591"/>
                  </a:lnTo>
                  <a:lnTo>
                    <a:pt x="1608937" y="1804416"/>
                  </a:lnTo>
                  <a:lnTo>
                    <a:pt x="1410995" y="1804416"/>
                  </a:lnTo>
                  <a:lnTo>
                    <a:pt x="1410995" y="1607096"/>
                  </a:lnTo>
                  <a:lnTo>
                    <a:pt x="1608937" y="1607096"/>
                  </a:lnTo>
                  <a:lnTo>
                    <a:pt x="1608937" y="1603921"/>
                  </a:lnTo>
                  <a:lnTo>
                    <a:pt x="1410995" y="1603921"/>
                  </a:lnTo>
                  <a:lnTo>
                    <a:pt x="1410995" y="1406613"/>
                  </a:lnTo>
                  <a:lnTo>
                    <a:pt x="1608937" y="1406613"/>
                  </a:lnTo>
                  <a:lnTo>
                    <a:pt x="1608937" y="1403438"/>
                  </a:lnTo>
                  <a:lnTo>
                    <a:pt x="1410995" y="1403438"/>
                  </a:lnTo>
                  <a:lnTo>
                    <a:pt x="1410995" y="1206119"/>
                  </a:lnTo>
                  <a:lnTo>
                    <a:pt x="1608937" y="1206119"/>
                  </a:lnTo>
                  <a:lnTo>
                    <a:pt x="1608937" y="1202944"/>
                  </a:lnTo>
                  <a:lnTo>
                    <a:pt x="1410995" y="1202944"/>
                  </a:lnTo>
                  <a:lnTo>
                    <a:pt x="1410995" y="1005636"/>
                  </a:lnTo>
                  <a:lnTo>
                    <a:pt x="1608937" y="1005636"/>
                  </a:lnTo>
                  <a:lnTo>
                    <a:pt x="1608937" y="1002461"/>
                  </a:lnTo>
                  <a:lnTo>
                    <a:pt x="1410995" y="1002461"/>
                  </a:lnTo>
                  <a:lnTo>
                    <a:pt x="1410995" y="805141"/>
                  </a:lnTo>
                  <a:lnTo>
                    <a:pt x="1608937" y="805141"/>
                  </a:lnTo>
                  <a:lnTo>
                    <a:pt x="1608937" y="801966"/>
                  </a:lnTo>
                  <a:lnTo>
                    <a:pt x="1410995" y="801966"/>
                  </a:lnTo>
                  <a:lnTo>
                    <a:pt x="1410995" y="604647"/>
                  </a:lnTo>
                  <a:lnTo>
                    <a:pt x="1608937" y="604647"/>
                  </a:lnTo>
                  <a:lnTo>
                    <a:pt x="1608937" y="601472"/>
                  </a:lnTo>
                  <a:lnTo>
                    <a:pt x="1410995" y="601472"/>
                  </a:lnTo>
                  <a:lnTo>
                    <a:pt x="1410995" y="404164"/>
                  </a:lnTo>
                  <a:lnTo>
                    <a:pt x="1608937" y="404164"/>
                  </a:lnTo>
                  <a:lnTo>
                    <a:pt x="1608937" y="400989"/>
                  </a:lnTo>
                  <a:lnTo>
                    <a:pt x="1410995" y="400989"/>
                  </a:lnTo>
                  <a:lnTo>
                    <a:pt x="1410995" y="203669"/>
                  </a:lnTo>
                  <a:lnTo>
                    <a:pt x="1608937" y="203669"/>
                  </a:lnTo>
                  <a:lnTo>
                    <a:pt x="1608937" y="200494"/>
                  </a:lnTo>
                  <a:lnTo>
                    <a:pt x="1410995" y="200494"/>
                  </a:lnTo>
                  <a:lnTo>
                    <a:pt x="1410995" y="3175"/>
                  </a:lnTo>
                  <a:lnTo>
                    <a:pt x="1608937" y="3175"/>
                  </a:lnTo>
                  <a:lnTo>
                    <a:pt x="1608937" y="0"/>
                  </a:lnTo>
                  <a:lnTo>
                    <a:pt x="1410995" y="0"/>
                  </a:lnTo>
                  <a:lnTo>
                    <a:pt x="1407820" y="0"/>
                  </a:lnTo>
                  <a:lnTo>
                    <a:pt x="1407820" y="3175"/>
                  </a:lnTo>
                  <a:lnTo>
                    <a:pt x="1407820" y="2405888"/>
                  </a:lnTo>
                  <a:lnTo>
                    <a:pt x="1209865" y="2405888"/>
                  </a:lnTo>
                  <a:lnTo>
                    <a:pt x="1209865" y="2208568"/>
                  </a:lnTo>
                  <a:lnTo>
                    <a:pt x="1407820" y="2208568"/>
                  </a:lnTo>
                  <a:lnTo>
                    <a:pt x="1407820" y="2205393"/>
                  </a:lnTo>
                  <a:lnTo>
                    <a:pt x="1209865" y="2205393"/>
                  </a:lnTo>
                  <a:lnTo>
                    <a:pt x="1209865" y="2008073"/>
                  </a:lnTo>
                  <a:lnTo>
                    <a:pt x="1407820" y="2008073"/>
                  </a:lnTo>
                  <a:lnTo>
                    <a:pt x="1407820" y="2004898"/>
                  </a:lnTo>
                  <a:lnTo>
                    <a:pt x="1209865" y="2004898"/>
                  </a:lnTo>
                  <a:lnTo>
                    <a:pt x="1209865" y="1807591"/>
                  </a:lnTo>
                  <a:lnTo>
                    <a:pt x="1407820" y="1807591"/>
                  </a:lnTo>
                  <a:lnTo>
                    <a:pt x="1407820" y="1804416"/>
                  </a:lnTo>
                  <a:lnTo>
                    <a:pt x="1209865" y="1804416"/>
                  </a:lnTo>
                  <a:lnTo>
                    <a:pt x="1209865" y="1607096"/>
                  </a:lnTo>
                  <a:lnTo>
                    <a:pt x="1407820" y="1607096"/>
                  </a:lnTo>
                  <a:lnTo>
                    <a:pt x="1407820" y="1603921"/>
                  </a:lnTo>
                  <a:lnTo>
                    <a:pt x="1209865" y="1603921"/>
                  </a:lnTo>
                  <a:lnTo>
                    <a:pt x="1209865" y="1406613"/>
                  </a:lnTo>
                  <a:lnTo>
                    <a:pt x="1407820" y="1406613"/>
                  </a:lnTo>
                  <a:lnTo>
                    <a:pt x="1407820" y="1403438"/>
                  </a:lnTo>
                  <a:lnTo>
                    <a:pt x="1209865" y="1403438"/>
                  </a:lnTo>
                  <a:lnTo>
                    <a:pt x="1209865" y="1206119"/>
                  </a:lnTo>
                  <a:lnTo>
                    <a:pt x="1407820" y="1206119"/>
                  </a:lnTo>
                  <a:lnTo>
                    <a:pt x="1407820" y="1202944"/>
                  </a:lnTo>
                  <a:lnTo>
                    <a:pt x="1209865" y="1202944"/>
                  </a:lnTo>
                  <a:lnTo>
                    <a:pt x="1209865" y="1005636"/>
                  </a:lnTo>
                  <a:lnTo>
                    <a:pt x="1407820" y="1005636"/>
                  </a:lnTo>
                  <a:lnTo>
                    <a:pt x="1407820" y="1002461"/>
                  </a:lnTo>
                  <a:lnTo>
                    <a:pt x="1209865" y="1002461"/>
                  </a:lnTo>
                  <a:lnTo>
                    <a:pt x="1209865" y="805141"/>
                  </a:lnTo>
                  <a:lnTo>
                    <a:pt x="1407820" y="805141"/>
                  </a:lnTo>
                  <a:lnTo>
                    <a:pt x="1407820" y="801966"/>
                  </a:lnTo>
                  <a:lnTo>
                    <a:pt x="1209865" y="801966"/>
                  </a:lnTo>
                  <a:lnTo>
                    <a:pt x="1209865" y="604647"/>
                  </a:lnTo>
                  <a:lnTo>
                    <a:pt x="1407820" y="604647"/>
                  </a:lnTo>
                  <a:lnTo>
                    <a:pt x="1407820" y="601472"/>
                  </a:lnTo>
                  <a:lnTo>
                    <a:pt x="1209865" y="601472"/>
                  </a:lnTo>
                  <a:lnTo>
                    <a:pt x="1209865" y="404164"/>
                  </a:lnTo>
                  <a:lnTo>
                    <a:pt x="1407820" y="404164"/>
                  </a:lnTo>
                  <a:lnTo>
                    <a:pt x="1407820" y="400989"/>
                  </a:lnTo>
                  <a:lnTo>
                    <a:pt x="1209865" y="400989"/>
                  </a:lnTo>
                  <a:lnTo>
                    <a:pt x="1209865" y="203669"/>
                  </a:lnTo>
                  <a:lnTo>
                    <a:pt x="1407820" y="203669"/>
                  </a:lnTo>
                  <a:lnTo>
                    <a:pt x="1407820" y="200494"/>
                  </a:lnTo>
                  <a:lnTo>
                    <a:pt x="1209865" y="200494"/>
                  </a:lnTo>
                  <a:lnTo>
                    <a:pt x="1209865" y="3175"/>
                  </a:lnTo>
                  <a:lnTo>
                    <a:pt x="1407820" y="3175"/>
                  </a:lnTo>
                  <a:lnTo>
                    <a:pt x="1407820" y="0"/>
                  </a:lnTo>
                  <a:lnTo>
                    <a:pt x="1209865" y="0"/>
                  </a:lnTo>
                  <a:lnTo>
                    <a:pt x="1206690" y="0"/>
                  </a:lnTo>
                  <a:lnTo>
                    <a:pt x="1206690" y="3175"/>
                  </a:lnTo>
                  <a:lnTo>
                    <a:pt x="1206690" y="2405888"/>
                  </a:lnTo>
                  <a:lnTo>
                    <a:pt x="1008748" y="2405888"/>
                  </a:lnTo>
                  <a:lnTo>
                    <a:pt x="1008748" y="2208568"/>
                  </a:lnTo>
                  <a:lnTo>
                    <a:pt x="1206690" y="2208568"/>
                  </a:lnTo>
                  <a:lnTo>
                    <a:pt x="1206690" y="2205393"/>
                  </a:lnTo>
                  <a:lnTo>
                    <a:pt x="1008748" y="2205393"/>
                  </a:lnTo>
                  <a:lnTo>
                    <a:pt x="1008748" y="2008073"/>
                  </a:lnTo>
                  <a:lnTo>
                    <a:pt x="1206690" y="2008073"/>
                  </a:lnTo>
                  <a:lnTo>
                    <a:pt x="1206690" y="2004898"/>
                  </a:lnTo>
                  <a:lnTo>
                    <a:pt x="1008748" y="2004898"/>
                  </a:lnTo>
                  <a:lnTo>
                    <a:pt x="1008748" y="1807591"/>
                  </a:lnTo>
                  <a:lnTo>
                    <a:pt x="1206690" y="1807591"/>
                  </a:lnTo>
                  <a:lnTo>
                    <a:pt x="1206690" y="1804416"/>
                  </a:lnTo>
                  <a:lnTo>
                    <a:pt x="1008748" y="1804416"/>
                  </a:lnTo>
                  <a:lnTo>
                    <a:pt x="1008748" y="1607096"/>
                  </a:lnTo>
                  <a:lnTo>
                    <a:pt x="1206690" y="1607096"/>
                  </a:lnTo>
                  <a:lnTo>
                    <a:pt x="1206690" y="1603921"/>
                  </a:lnTo>
                  <a:lnTo>
                    <a:pt x="1008748" y="1603921"/>
                  </a:lnTo>
                  <a:lnTo>
                    <a:pt x="1008748" y="1406613"/>
                  </a:lnTo>
                  <a:lnTo>
                    <a:pt x="1206690" y="1406613"/>
                  </a:lnTo>
                  <a:lnTo>
                    <a:pt x="1206690" y="1403438"/>
                  </a:lnTo>
                  <a:lnTo>
                    <a:pt x="1008748" y="1403438"/>
                  </a:lnTo>
                  <a:lnTo>
                    <a:pt x="1008748" y="1206119"/>
                  </a:lnTo>
                  <a:lnTo>
                    <a:pt x="1206690" y="1206119"/>
                  </a:lnTo>
                  <a:lnTo>
                    <a:pt x="1206690" y="1202944"/>
                  </a:lnTo>
                  <a:lnTo>
                    <a:pt x="1008748" y="1202944"/>
                  </a:lnTo>
                  <a:lnTo>
                    <a:pt x="1008748" y="1005636"/>
                  </a:lnTo>
                  <a:lnTo>
                    <a:pt x="1206690" y="1005636"/>
                  </a:lnTo>
                  <a:lnTo>
                    <a:pt x="1206690" y="1002461"/>
                  </a:lnTo>
                  <a:lnTo>
                    <a:pt x="1008748" y="1002461"/>
                  </a:lnTo>
                  <a:lnTo>
                    <a:pt x="1008748" y="805141"/>
                  </a:lnTo>
                  <a:lnTo>
                    <a:pt x="1206690" y="805141"/>
                  </a:lnTo>
                  <a:lnTo>
                    <a:pt x="1206690" y="801966"/>
                  </a:lnTo>
                  <a:lnTo>
                    <a:pt x="1008748" y="801966"/>
                  </a:lnTo>
                  <a:lnTo>
                    <a:pt x="1008748" y="604647"/>
                  </a:lnTo>
                  <a:lnTo>
                    <a:pt x="1206690" y="604647"/>
                  </a:lnTo>
                  <a:lnTo>
                    <a:pt x="1206690" y="601472"/>
                  </a:lnTo>
                  <a:lnTo>
                    <a:pt x="1008748" y="601472"/>
                  </a:lnTo>
                  <a:lnTo>
                    <a:pt x="1008748" y="404164"/>
                  </a:lnTo>
                  <a:lnTo>
                    <a:pt x="1206690" y="404164"/>
                  </a:lnTo>
                  <a:lnTo>
                    <a:pt x="1206690" y="400989"/>
                  </a:lnTo>
                  <a:lnTo>
                    <a:pt x="1008748" y="400989"/>
                  </a:lnTo>
                  <a:lnTo>
                    <a:pt x="1008748" y="203669"/>
                  </a:lnTo>
                  <a:lnTo>
                    <a:pt x="1206690" y="203669"/>
                  </a:lnTo>
                  <a:lnTo>
                    <a:pt x="1206690" y="200494"/>
                  </a:lnTo>
                  <a:lnTo>
                    <a:pt x="1008748" y="200494"/>
                  </a:lnTo>
                  <a:lnTo>
                    <a:pt x="1008748" y="3175"/>
                  </a:lnTo>
                  <a:lnTo>
                    <a:pt x="1206690" y="3175"/>
                  </a:lnTo>
                  <a:lnTo>
                    <a:pt x="1206690" y="0"/>
                  </a:lnTo>
                  <a:lnTo>
                    <a:pt x="1008748" y="0"/>
                  </a:lnTo>
                  <a:lnTo>
                    <a:pt x="1005573" y="0"/>
                  </a:lnTo>
                  <a:lnTo>
                    <a:pt x="1005573" y="3175"/>
                  </a:lnTo>
                  <a:lnTo>
                    <a:pt x="1005573" y="2405888"/>
                  </a:lnTo>
                  <a:lnTo>
                    <a:pt x="807631" y="2405888"/>
                  </a:lnTo>
                  <a:lnTo>
                    <a:pt x="807631" y="2208568"/>
                  </a:lnTo>
                  <a:lnTo>
                    <a:pt x="1005573" y="2208568"/>
                  </a:lnTo>
                  <a:lnTo>
                    <a:pt x="1005573" y="2205393"/>
                  </a:lnTo>
                  <a:lnTo>
                    <a:pt x="807631" y="2205393"/>
                  </a:lnTo>
                  <a:lnTo>
                    <a:pt x="807631" y="2008073"/>
                  </a:lnTo>
                  <a:lnTo>
                    <a:pt x="1005573" y="2008073"/>
                  </a:lnTo>
                  <a:lnTo>
                    <a:pt x="1005573" y="2004898"/>
                  </a:lnTo>
                  <a:lnTo>
                    <a:pt x="807631" y="2004898"/>
                  </a:lnTo>
                  <a:lnTo>
                    <a:pt x="807631" y="1807591"/>
                  </a:lnTo>
                  <a:lnTo>
                    <a:pt x="1005573" y="1807591"/>
                  </a:lnTo>
                  <a:lnTo>
                    <a:pt x="1005573" y="1804416"/>
                  </a:lnTo>
                  <a:lnTo>
                    <a:pt x="807631" y="1804416"/>
                  </a:lnTo>
                  <a:lnTo>
                    <a:pt x="807631" y="1607096"/>
                  </a:lnTo>
                  <a:lnTo>
                    <a:pt x="1005573" y="1607096"/>
                  </a:lnTo>
                  <a:lnTo>
                    <a:pt x="1005573" y="1603921"/>
                  </a:lnTo>
                  <a:lnTo>
                    <a:pt x="807631" y="1603921"/>
                  </a:lnTo>
                  <a:lnTo>
                    <a:pt x="807631" y="1406613"/>
                  </a:lnTo>
                  <a:lnTo>
                    <a:pt x="1005573" y="1406613"/>
                  </a:lnTo>
                  <a:lnTo>
                    <a:pt x="1005573" y="1403438"/>
                  </a:lnTo>
                  <a:lnTo>
                    <a:pt x="807631" y="1403438"/>
                  </a:lnTo>
                  <a:lnTo>
                    <a:pt x="807631" y="1206119"/>
                  </a:lnTo>
                  <a:lnTo>
                    <a:pt x="1005573" y="1206119"/>
                  </a:lnTo>
                  <a:lnTo>
                    <a:pt x="1005573" y="1202944"/>
                  </a:lnTo>
                  <a:lnTo>
                    <a:pt x="807631" y="1202944"/>
                  </a:lnTo>
                  <a:lnTo>
                    <a:pt x="807631" y="1005636"/>
                  </a:lnTo>
                  <a:lnTo>
                    <a:pt x="1005573" y="1005636"/>
                  </a:lnTo>
                  <a:lnTo>
                    <a:pt x="1005573" y="1002461"/>
                  </a:lnTo>
                  <a:lnTo>
                    <a:pt x="807631" y="1002461"/>
                  </a:lnTo>
                  <a:lnTo>
                    <a:pt x="807631" y="805141"/>
                  </a:lnTo>
                  <a:lnTo>
                    <a:pt x="1005573" y="805141"/>
                  </a:lnTo>
                  <a:lnTo>
                    <a:pt x="1005573" y="801966"/>
                  </a:lnTo>
                  <a:lnTo>
                    <a:pt x="807631" y="801966"/>
                  </a:lnTo>
                  <a:lnTo>
                    <a:pt x="807631" y="604647"/>
                  </a:lnTo>
                  <a:lnTo>
                    <a:pt x="1005573" y="604647"/>
                  </a:lnTo>
                  <a:lnTo>
                    <a:pt x="1005573" y="601472"/>
                  </a:lnTo>
                  <a:lnTo>
                    <a:pt x="807631" y="601472"/>
                  </a:lnTo>
                  <a:lnTo>
                    <a:pt x="807631" y="404164"/>
                  </a:lnTo>
                  <a:lnTo>
                    <a:pt x="1005573" y="404164"/>
                  </a:lnTo>
                  <a:lnTo>
                    <a:pt x="1005573" y="400989"/>
                  </a:lnTo>
                  <a:lnTo>
                    <a:pt x="807631" y="400989"/>
                  </a:lnTo>
                  <a:lnTo>
                    <a:pt x="807631" y="203669"/>
                  </a:lnTo>
                  <a:lnTo>
                    <a:pt x="1005573" y="203669"/>
                  </a:lnTo>
                  <a:lnTo>
                    <a:pt x="1005573" y="200494"/>
                  </a:lnTo>
                  <a:lnTo>
                    <a:pt x="807631" y="200494"/>
                  </a:lnTo>
                  <a:lnTo>
                    <a:pt x="807631" y="3175"/>
                  </a:lnTo>
                  <a:lnTo>
                    <a:pt x="1005573" y="3175"/>
                  </a:lnTo>
                  <a:lnTo>
                    <a:pt x="1005573" y="0"/>
                  </a:lnTo>
                  <a:lnTo>
                    <a:pt x="807631" y="0"/>
                  </a:lnTo>
                  <a:lnTo>
                    <a:pt x="804456" y="0"/>
                  </a:lnTo>
                  <a:lnTo>
                    <a:pt x="804456" y="3175"/>
                  </a:lnTo>
                  <a:lnTo>
                    <a:pt x="804456" y="2405888"/>
                  </a:lnTo>
                  <a:lnTo>
                    <a:pt x="606526" y="2405888"/>
                  </a:lnTo>
                  <a:lnTo>
                    <a:pt x="606526" y="2208568"/>
                  </a:lnTo>
                  <a:lnTo>
                    <a:pt x="804456" y="2208568"/>
                  </a:lnTo>
                  <a:lnTo>
                    <a:pt x="804456" y="2205393"/>
                  </a:lnTo>
                  <a:lnTo>
                    <a:pt x="606526" y="2205393"/>
                  </a:lnTo>
                  <a:lnTo>
                    <a:pt x="606526" y="2008073"/>
                  </a:lnTo>
                  <a:lnTo>
                    <a:pt x="804456" y="2008073"/>
                  </a:lnTo>
                  <a:lnTo>
                    <a:pt x="804456" y="2004898"/>
                  </a:lnTo>
                  <a:lnTo>
                    <a:pt x="606526" y="2004898"/>
                  </a:lnTo>
                  <a:lnTo>
                    <a:pt x="606526" y="1807591"/>
                  </a:lnTo>
                  <a:lnTo>
                    <a:pt x="804456" y="1807591"/>
                  </a:lnTo>
                  <a:lnTo>
                    <a:pt x="804456" y="1804416"/>
                  </a:lnTo>
                  <a:lnTo>
                    <a:pt x="606526" y="1804416"/>
                  </a:lnTo>
                  <a:lnTo>
                    <a:pt x="606526" y="1607096"/>
                  </a:lnTo>
                  <a:lnTo>
                    <a:pt x="804456" y="1607096"/>
                  </a:lnTo>
                  <a:lnTo>
                    <a:pt x="804456" y="1603921"/>
                  </a:lnTo>
                  <a:lnTo>
                    <a:pt x="606526" y="1603921"/>
                  </a:lnTo>
                  <a:lnTo>
                    <a:pt x="606526" y="1406613"/>
                  </a:lnTo>
                  <a:lnTo>
                    <a:pt x="804456" y="1406613"/>
                  </a:lnTo>
                  <a:lnTo>
                    <a:pt x="804456" y="1403438"/>
                  </a:lnTo>
                  <a:lnTo>
                    <a:pt x="606526" y="1403438"/>
                  </a:lnTo>
                  <a:lnTo>
                    <a:pt x="606526" y="1206119"/>
                  </a:lnTo>
                  <a:lnTo>
                    <a:pt x="804456" y="1206119"/>
                  </a:lnTo>
                  <a:lnTo>
                    <a:pt x="804456" y="1202944"/>
                  </a:lnTo>
                  <a:lnTo>
                    <a:pt x="606526" y="1202944"/>
                  </a:lnTo>
                  <a:lnTo>
                    <a:pt x="606526" y="1005636"/>
                  </a:lnTo>
                  <a:lnTo>
                    <a:pt x="804456" y="1005636"/>
                  </a:lnTo>
                  <a:lnTo>
                    <a:pt x="804456" y="1002461"/>
                  </a:lnTo>
                  <a:lnTo>
                    <a:pt x="606526" y="1002461"/>
                  </a:lnTo>
                  <a:lnTo>
                    <a:pt x="606526" y="805141"/>
                  </a:lnTo>
                  <a:lnTo>
                    <a:pt x="804456" y="805141"/>
                  </a:lnTo>
                  <a:lnTo>
                    <a:pt x="804456" y="801966"/>
                  </a:lnTo>
                  <a:lnTo>
                    <a:pt x="606526" y="801966"/>
                  </a:lnTo>
                  <a:lnTo>
                    <a:pt x="606526" y="604647"/>
                  </a:lnTo>
                  <a:lnTo>
                    <a:pt x="804456" y="604647"/>
                  </a:lnTo>
                  <a:lnTo>
                    <a:pt x="804456" y="601472"/>
                  </a:lnTo>
                  <a:lnTo>
                    <a:pt x="606526" y="601472"/>
                  </a:lnTo>
                  <a:lnTo>
                    <a:pt x="606526" y="404164"/>
                  </a:lnTo>
                  <a:lnTo>
                    <a:pt x="804456" y="404164"/>
                  </a:lnTo>
                  <a:lnTo>
                    <a:pt x="804456" y="400989"/>
                  </a:lnTo>
                  <a:lnTo>
                    <a:pt x="606526" y="400989"/>
                  </a:lnTo>
                  <a:lnTo>
                    <a:pt x="606526" y="203669"/>
                  </a:lnTo>
                  <a:lnTo>
                    <a:pt x="804456" y="203669"/>
                  </a:lnTo>
                  <a:lnTo>
                    <a:pt x="804456" y="200494"/>
                  </a:lnTo>
                  <a:lnTo>
                    <a:pt x="606526" y="200494"/>
                  </a:lnTo>
                  <a:lnTo>
                    <a:pt x="606526" y="3175"/>
                  </a:lnTo>
                  <a:lnTo>
                    <a:pt x="804456" y="3175"/>
                  </a:lnTo>
                  <a:lnTo>
                    <a:pt x="804456" y="0"/>
                  </a:lnTo>
                  <a:lnTo>
                    <a:pt x="606526" y="0"/>
                  </a:lnTo>
                  <a:lnTo>
                    <a:pt x="603351" y="0"/>
                  </a:lnTo>
                  <a:lnTo>
                    <a:pt x="603351" y="3175"/>
                  </a:lnTo>
                  <a:lnTo>
                    <a:pt x="603351" y="2405888"/>
                  </a:lnTo>
                  <a:lnTo>
                    <a:pt x="405409" y="2405888"/>
                  </a:lnTo>
                  <a:lnTo>
                    <a:pt x="405409" y="2208568"/>
                  </a:lnTo>
                  <a:lnTo>
                    <a:pt x="603351" y="2208568"/>
                  </a:lnTo>
                  <a:lnTo>
                    <a:pt x="603351" y="2205393"/>
                  </a:lnTo>
                  <a:lnTo>
                    <a:pt x="405409" y="2205393"/>
                  </a:lnTo>
                  <a:lnTo>
                    <a:pt x="405409" y="2008073"/>
                  </a:lnTo>
                  <a:lnTo>
                    <a:pt x="603351" y="2008073"/>
                  </a:lnTo>
                  <a:lnTo>
                    <a:pt x="603351" y="2004898"/>
                  </a:lnTo>
                  <a:lnTo>
                    <a:pt x="405409" y="2004898"/>
                  </a:lnTo>
                  <a:lnTo>
                    <a:pt x="405409" y="1807591"/>
                  </a:lnTo>
                  <a:lnTo>
                    <a:pt x="603351" y="1807591"/>
                  </a:lnTo>
                  <a:lnTo>
                    <a:pt x="603351" y="1804416"/>
                  </a:lnTo>
                  <a:lnTo>
                    <a:pt x="405409" y="1804416"/>
                  </a:lnTo>
                  <a:lnTo>
                    <a:pt x="405409" y="1607096"/>
                  </a:lnTo>
                  <a:lnTo>
                    <a:pt x="603351" y="1607096"/>
                  </a:lnTo>
                  <a:lnTo>
                    <a:pt x="603351" y="1603921"/>
                  </a:lnTo>
                  <a:lnTo>
                    <a:pt x="405409" y="1603921"/>
                  </a:lnTo>
                  <a:lnTo>
                    <a:pt x="405409" y="1406613"/>
                  </a:lnTo>
                  <a:lnTo>
                    <a:pt x="603351" y="1406613"/>
                  </a:lnTo>
                  <a:lnTo>
                    <a:pt x="603351" y="1403438"/>
                  </a:lnTo>
                  <a:lnTo>
                    <a:pt x="405409" y="1403438"/>
                  </a:lnTo>
                  <a:lnTo>
                    <a:pt x="405409" y="1206119"/>
                  </a:lnTo>
                  <a:lnTo>
                    <a:pt x="603351" y="1206119"/>
                  </a:lnTo>
                  <a:lnTo>
                    <a:pt x="603351" y="1202944"/>
                  </a:lnTo>
                  <a:lnTo>
                    <a:pt x="405409" y="1202944"/>
                  </a:lnTo>
                  <a:lnTo>
                    <a:pt x="405409" y="1005636"/>
                  </a:lnTo>
                  <a:lnTo>
                    <a:pt x="603351" y="1005636"/>
                  </a:lnTo>
                  <a:lnTo>
                    <a:pt x="603351" y="1002461"/>
                  </a:lnTo>
                  <a:lnTo>
                    <a:pt x="405409" y="1002461"/>
                  </a:lnTo>
                  <a:lnTo>
                    <a:pt x="405409" y="805141"/>
                  </a:lnTo>
                  <a:lnTo>
                    <a:pt x="603351" y="805141"/>
                  </a:lnTo>
                  <a:lnTo>
                    <a:pt x="603351" y="801966"/>
                  </a:lnTo>
                  <a:lnTo>
                    <a:pt x="405409" y="801966"/>
                  </a:lnTo>
                  <a:lnTo>
                    <a:pt x="405409" y="604647"/>
                  </a:lnTo>
                  <a:lnTo>
                    <a:pt x="603351" y="604647"/>
                  </a:lnTo>
                  <a:lnTo>
                    <a:pt x="603351" y="601472"/>
                  </a:lnTo>
                  <a:lnTo>
                    <a:pt x="405409" y="601472"/>
                  </a:lnTo>
                  <a:lnTo>
                    <a:pt x="405409" y="404164"/>
                  </a:lnTo>
                  <a:lnTo>
                    <a:pt x="603351" y="404164"/>
                  </a:lnTo>
                  <a:lnTo>
                    <a:pt x="603351" y="400989"/>
                  </a:lnTo>
                  <a:lnTo>
                    <a:pt x="405409" y="400989"/>
                  </a:lnTo>
                  <a:lnTo>
                    <a:pt x="405409" y="203669"/>
                  </a:lnTo>
                  <a:lnTo>
                    <a:pt x="603351" y="203669"/>
                  </a:lnTo>
                  <a:lnTo>
                    <a:pt x="603351" y="200494"/>
                  </a:lnTo>
                  <a:lnTo>
                    <a:pt x="405409" y="200494"/>
                  </a:lnTo>
                  <a:lnTo>
                    <a:pt x="405409" y="3175"/>
                  </a:lnTo>
                  <a:lnTo>
                    <a:pt x="603351" y="3175"/>
                  </a:lnTo>
                  <a:lnTo>
                    <a:pt x="603351" y="0"/>
                  </a:lnTo>
                  <a:lnTo>
                    <a:pt x="405409" y="0"/>
                  </a:lnTo>
                  <a:lnTo>
                    <a:pt x="402234" y="0"/>
                  </a:lnTo>
                  <a:lnTo>
                    <a:pt x="402234" y="3175"/>
                  </a:lnTo>
                  <a:lnTo>
                    <a:pt x="402234" y="2405888"/>
                  </a:lnTo>
                  <a:lnTo>
                    <a:pt x="204292" y="2405888"/>
                  </a:lnTo>
                  <a:lnTo>
                    <a:pt x="204292" y="2208568"/>
                  </a:lnTo>
                  <a:lnTo>
                    <a:pt x="402234" y="2208568"/>
                  </a:lnTo>
                  <a:lnTo>
                    <a:pt x="402234" y="2205393"/>
                  </a:lnTo>
                  <a:lnTo>
                    <a:pt x="204292" y="2205393"/>
                  </a:lnTo>
                  <a:lnTo>
                    <a:pt x="204292" y="2008073"/>
                  </a:lnTo>
                  <a:lnTo>
                    <a:pt x="402234" y="2008073"/>
                  </a:lnTo>
                  <a:lnTo>
                    <a:pt x="402234" y="2004898"/>
                  </a:lnTo>
                  <a:lnTo>
                    <a:pt x="204292" y="2004898"/>
                  </a:lnTo>
                  <a:lnTo>
                    <a:pt x="204292" y="1807591"/>
                  </a:lnTo>
                  <a:lnTo>
                    <a:pt x="402234" y="1807591"/>
                  </a:lnTo>
                  <a:lnTo>
                    <a:pt x="402234" y="1804416"/>
                  </a:lnTo>
                  <a:lnTo>
                    <a:pt x="204292" y="1804416"/>
                  </a:lnTo>
                  <a:lnTo>
                    <a:pt x="204292" y="1607096"/>
                  </a:lnTo>
                  <a:lnTo>
                    <a:pt x="402234" y="1607096"/>
                  </a:lnTo>
                  <a:lnTo>
                    <a:pt x="402234" y="1603921"/>
                  </a:lnTo>
                  <a:lnTo>
                    <a:pt x="204292" y="1603921"/>
                  </a:lnTo>
                  <a:lnTo>
                    <a:pt x="204292" y="1406613"/>
                  </a:lnTo>
                  <a:lnTo>
                    <a:pt x="402234" y="1406613"/>
                  </a:lnTo>
                  <a:lnTo>
                    <a:pt x="402234" y="1403438"/>
                  </a:lnTo>
                  <a:lnTo>
                    <a:pt x="204292" y="1403438"/>
                  </a:lnTo>
                  <a:lnTo>
                    <a:pt x="204292" y="1206119"/>
                  </a:lnTo>
                  <a:lnTo>
                    <a:pt x="402234" y="1206119"/>
                  </a:lnTo>
                  <a:lnTo>
                    <a:pt x="402234" y="1202944"/>
                  </a:lnTo>
                  <a:lnTo>
                    <a:pt x="204292" y="1202944"/>
                  </a:lnTo>
                  <a:lnTo>
                    <a:pt x="204292" y="1005636"/>
                  </a:lnTo>
                  <a:lnTo>
                    <a:pt x="402234" y="1005636"/>
                  </a:lnTo>
                  <a:lnTo>
                    <a:pt x="402234" y="1002461"/>
                  </a:lnTo>
                  <a:lnTo>
                    <a:pt x="204292" y="1002461"/>
                  </a:lnTo>
                  <a:lnTo>
                    <a:pt x="204292" y="805141"/>
                  </a:lnTo>
                  <a:lnTo>
                    <a:pt x="402234" y="805141"/>
                  </a:lnTo>
                  <a:lnTo>
                    <a:pt x="402234" y="801966"/>
                  </a:lnTo>
                  <a:lnTo>
                    <a:pt x="204292" y="801966"/>
                  </a:lnTo>
                  <a:lnTo>
                    <a:pt x="204292" y="604647"/>
                  </a:lnTo>
                  <a:lnTo>
                    <a:pt x="402234" y="604647"/>
                  </a:lnTo>
                  <a:lnTo>
                    <a:pt x="402234" y="601472"/>
                  </a:lnTo>
                  <a:lnTo>
                    <a:pt x="204292" y="601472"/>
                  </a:lnTo>
                  <a:lnTo>
                    <a:pt x="204292" y="404164"/>
                  </a:lnTo>
                  <a:lnTo>
                    <a:pt x="402234" y="404164"/>
                  </a:lnTo>
                  <a:lnTo>
                    <a:pt x="402234" y="400989"/>
                  </a:lnTo>
                  <a:lnTo>
                    <a:pt x="204292" y="400989"/>
                  </a:lnTo>
                  <a:lnTo>
                    <a:pt x="204292" y="203669"/>
                  </a:lnTo>
                  <a:lnTo>
                    <a:pt x="402234" y="203669"/>
                  </a:lnTo>
                  <a:lnTo>
                    <a:pt x="402234" y="200494"/>
                  </a:lnTo>
                  <a:lnTo>
                    <a:pt x="204292" y="200494"/>
                  </a:lnTo>
                  <a:lnTo>
                    <a:pt x="204292" y="3175"/>
                  </a:lnTo>
                  <a:lnTo>
                    <a:pt x="402234" y="3175"/>
                  </a:lnTo>
                  <a:lnTo>
                    <a:pt x="402234" y="0"/>
                  </a:lnTo>
                  <a:lnTo>
                    <a:pt x="204292" y="0"/>
                  </a:lnTo>
                  <a:lnTo>
                    <a:pt x="201117" y="0"/>
                  </a:lnTo>
                  <a:lnTo>
                    <a:pt x="201117" y="3175"/>
                  </a:lnTo>
                  <a:lnTo>
                    <a:pt x="201117" y="2405888"/>
                  </a:lnTo>
                  <a:lnTo>
                    <a:pt x="3175" y="2405888"/>
                  </a:lnTo>
                  <a:lnTo>
                    <a:pt x="3175" y="2208568"/>
                  </a:lnTo>
                  <a:lnTo>
                    <a:pt x="201117" y="2208568"/>
                  </a:lnTo>
                  <a:lnTo>
                    <a:pt x="201117" y="2205393"/>
                  </a:lnTo>
                  <a:lnTo>
                    <a:pt x="3175" y="2205393"/>
                  </a:lnTo>
                  <a:lnTo>
                    <a:pt x="3175" y="2008073"/>
                  </a:lnTo>
                  <a:lnTo>
                    <a:pt x="201117" y="2008073"/>
                  </a:lnTo>
                  <a:lnTo>
                    <a:pt x="201117" y="2004898"/>
                  </a:lnTo>
                  <a:lnTo>
                    <a:pt x="3175" y="2004898"/>
                  </a:lnTo>
                  <a:lnTo>
                    <a:pt x="3175" y="1807591"/>
                  </a:lnTo>
                  <a:lnTo>
                    <a:pt x="201117" y="1807591"/>
                  </a:lnTo>
                  <a:lnTo>
                    <a:pt x="201117" y="1804416"/>
                  </a:lnTo>
                  <a:lnTo>
                    <a:pt x="3175" y="1804416"/>
                  </a:lnTo>
                  <a:lnTo>
                    <a:pt x="3175" y="1607096"/>
                  </a:lnTo>
                  <a:lnTo>
                    <a:pt x="201117" y="1607096"/>
                  </a:lnTo>
                  <a:lnTo>
                    <a:pt x="201117" y="1603921"/>
                  </a:lnTo>
                  <a:lnTo>
                    <a:pt x="3175" y="1603921"/>
                  </a:lnTo>
                  <a:lnTo>
                    <a:pt x="3175" y="1406613"/>
                  </a:lnTo>
                  <a:lnTo>
                    <a:pt x="201117" y="1406613"/>
                  </a:lnTo>
                  <a:lnTo>
                    <a:pt x="201117" y="1403438"/>
                  </a:lnTo>
                  <a:lnTo>
                    <a:pt x="3175" y="1403438"/>
                  </a:lnTo>
                  <a:lnTo>
                    <a:pt x="3175" y="1206119"/>
                  </a:lnTo>
                  <a:lnTo>
                    <a:pt x="201117" y="1206119"/>
                  </a:lnTo>
                  <a:lnTo>
                    <a:pt x="201117" y="1202944"/>
                  </a:lnTo>
                  <a:lnTo>
                    <a:pt x="3175" y="1202944"/>
                  </a:lnTo>
                  <a:lnTo>
                    <a:pt x="3175" y="1005636"/>
                  </a:lnTo>
                  <a:lnTo>
                    <a:pt x="201117" y="1005636"/>
                  </a:lnTo>
                  <a:lnTo>
                    <a:pt x="201117" y="1002461"/>
                  </a:lnTo>
                  <a:lnTo>
                    <a:pt x="3175" y="1002461"/>
                  </a:lnTo>
                  <a:lnTo>
                    <a:pt x="3175" y="805141"/>
                  </a:lnTo>
                  <a:lnTo>
                    <a:pt x="201117" y="805141"/>
                  </a:lnTo>
                  <a:lnTo>
                    <a:pt x="201117" y="801966"/>
                  </a:lnTo>
                  <a:lnTo>
                    <a:pt x="3175" y="801966"/>
                  </a:lnTo>
                  <a:lnTo>
                    <a:pt x="3175" y="604647"/>
                  </a:lnTo>
                  <a:lnTo>
                    <a:pt x="201117" y="604647"/>
                  </a:lnTo>
                  <a:lnTo>
                    <a:pt x="201117" y="601472"/>
                  </a:lnTo>
                  <a:lnTo>
                    <a:pt x="3175" y="601472"/>
                  </a:lnTo>
                  <a:lnTo>
                    <a:pt x="3175" y="404164"/>
                  </a:lnTo>
                  <a:lnTo>
                    <a:pt x="201117" y="404164"/>
                  </a:lnTo>
                  <a:lnTo>
                    <a:pt x="201117" y="400989"/>
                  </a:lnTo>
                  <a:lnTo>
                    <a:pt x="3175" y="400989"/>
                  </a:lnTo>
                  <a:lnTo>
                    <a:pt x="3175" y="203669"/>
                  </a:lnTo>
                  <a:lnTo>
                    <a:pt x="201117" y="203669"/>
                  </a:lnTo>
                  <a:lnTo>
                    <a:pt x="201117" y="200494"/>
                  </a:lnTo>
                  <a:lnTo>
                    <a:pt x="3175" y="200494"/>
                  </a:lnTo>
                  <a:lnTo>
                    <a:pt x="3175" y="3175"/>
                  </a:lnTo>
                  <a:lnTo>
                    <a:pt x="201117" y="3175"/>
                  </a:lnTo>
                  <a:lnTo>
                    <a:pt x="20111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75"/>
                  </a:lnTo>
                  <a:lnTo>
                    <a:pt x="0" y="2409063"/>
                  </a:lnTo>
                  <a:lnTo>
                    <a:pt x="3175" y="2409063"/>
                  </a:lnTo>
                  <a:lnTo>
                    <a:pt x="2416581" y="2409063"/>
                  </a:lnTo>
                  <a:lnTo>
                    <a:pt x="2416581" y="2405888"/>
                  </a:lnTo>
                  <a:lnTo>
                    <a:pt x="2416581" y="3175"/>
                  </a:lnTo>
                  <a:lnTo>
                    <a:pt x="2416581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42468" y="2104619"/>
              <a:ext cx="2659062" cy="1524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350418" y="2160819"/>
              <a:ext cx="2443480" cy="0"/>
            </a:xfrm>
            <a:custGeom>
              <a:avLst/>
              <a:gdLst/>
              <a:ahLst/>
              <a:cxnLst/>
              <a:rect l="l" t="t" r="r" b="b"/>
              <a:pathLst>
                <a:path w="2443479" h="0">
                  <a:moveTo>
                    <a:pt x="0" y="0"/>
                  </a:moveTo>
                  <a:lnTo>
                    <a:pt x="6350" y="0"/>
                  </a:lnTo>
                  <a:lnTo>
                    <a:pt x="2436812" y="0"/>
                  </a:lnTo>
                  <a:lnTo>
                    <a:pt x="2443162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280562" y="2122728"/>
              <a:ext cx="2583180" cy="76200"/>
            </a:xfrm>
            <a:custGeom>
              <a:avLst/>
              <a:gdLst/>
              <a:ahLst/>
              <a:cxnLst/>
              <a:rect l="l" t="t" r="r" b="b"/>
              <a:pathLst>
                <a:path w="2583179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2583179" h="76200">
                  <a:moveTo>
                    <a:pt x="2582862" y="38100"/>
                  </a:moveTo>
                  <a:lnTo>
                    <a:pt x="2506662" y="0"/>
                  </a:lnTo>
                  <a:lnTo>
                    <a:pt x="2506662" y="76200"/>
                  </a:lnTo>
                  <a:lnTo>
                    <a:pt x="2582862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95800" y="851589"/>
              <a:ext cx="152400" cy="265846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72000" y="939539"/>
              <a:ext cx="0" cy="2442845"/>
            </a:xfrm>
            <a:custGeom>
              <a:avLst/>
              <a:gdLst/>
              <a:ahLst/>
              <a:cxnLst/>
              <a:rect l="l" t="t" r="r" b="b"/>
              <a:pathLst>
                <a:path w="0" h="2442845">
                  <a:moveTo>
                    <a:pt x="0" y="0"/>
                  </a:moveTo>
                  <a:lnTo>
                    <a:pt x="0" y="244256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33900" y="869695"/>
              <a:ext cx="76200" cy="2582545"/>
            </a:xfrm>
            <a:custGeom>
              <a:avLst/>
              <a:gdLst/>
              <a:ahLst/>
              <a:cxnLst/>
              <a:rect l="l" t="t" r="r" b="b"/>
              <a:pathLst>
                <a:path w="76200" h="2582545">
                  <a:moveTo>
                    <a:pt x="76200" y="2506065"/>
                  </a:moveTo>
                  <a:lnTo>
                    <a:pt x="0" y="2506065"/>
                  </a:lnTo>
                  <a:lnTo>
                    <a:pt x="38100" y="2582265"/>
                  </a:lnTo>
                  <a:lnTo>
                    <a:pt x="76200" y="2506065"/>
                  </a:lnTo>
                  <a:close/>
                </a:path>
                <a:path w="76200" h="2582545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00745" y="1495716"/>
              <a:ext cx="955525" cy="78852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590794" y="1643493"/>
              <a:ext cx="688340" cy="518795"/>
            </a:xfrm>
            <a:custGeom>
              <a:avLst/>
              <a:gdLst/>
              <a:ahLst/>
              <a:cxnLst/>
              <a:rect l="l" t="t" r="r" b="b"/>
              <a:pathLst>
                <a:path w="688339" h="518794">
                  <a:moveTo>
                    <a:pt x="0" y="518704"/>
                  </a:moveTo>
                  <a:lnTo>
                    <a:pt x="678064" y="7644"/>
                  </a:lnTo>
                  <a:lnTo>
                    <a:pt x="688206" y="0"/>
                  </a:lnTo>
                </a:path>
              </a:pathLst>
            </a:custGeom>
            <a:ln w="25399">
              <a:solidFill>
                <a:srgbClr val="0097A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232167" y="1577755"/>
              <a:ext cx="134620" cy="122555"/>
            </a:xfrm>
            <a:custGeom>
              <a:avLst/>
              <a:gdLst/>
              <a:ahLst/>
              <a:cxnLst/>
              <a:rect l="l" t="t" r="r" b="b"/>
              <a:pathLst>
                <a:path w="134620" h="122555">
                  <a:moveTo>
                    <a:pt x="134054" y="0"/>
                  </a:moveTo>
                  <a:lnTo>
                    <a:pt x="0" y="24700"/>
                  </a:lnTo>
                  <a:lnTo>
                    <a:pt x="73383" y="122063"/>
                  </a:lnTo>
                  <a:lnTo>
                    <a:pt x="134054" y="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131360" y="1288931"/>
              <a:ext cx="469900" cy="288925"/>
            </a:xfrm>
            <a:custGeom>
              <a:avLst/>
              <a:gdLst/>
              <a:ahLst/>
              <a:cxnLst/>
              <a:rect l="l" t="t" r="r" b="b"/>
              <a:pathLst>
                <a:path w="469900" h="288925">
                  <a:moveTo>
                    <a:pt x="469723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469723" y="288823"/>
                  </a:lnTo>
                  <a:lnTo>
                    <a:pt x="4697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5164380" y="1303856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(a,b)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258762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Matrix</a:t>
            </a:r>
            <a:r>
              <a:rPr dirty="0" spc="-30"/>
              <a:t> </a:t>
            </a:r>
            <a:r>
              <a:rPr dirty="0" spc="-5"/>
              <a:t>inverses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1199152"/>
            <a:ext cx="2437765" cy="2475230"/>
            <a:chOff x="0" y="1199152"/>
            <a:chExt cx="2437765" cy="2475230"/>
          </a:xfrm>
        </p:grpSpPr>
        <p:sp>
          <p:nvSpPr>
            <p:cNvPr id="4" name="object 4"/>
            <p:cNvSpPr/>
            <p:nvPr/>
          </p:nvSpPr>
          <p:spPr>
            <a:xfrm>
              <a:off x="72780" y="1293694"/>
              <a:ext cx="2266315" cy="2257425"/>
            </a:xfrm>
            <a:custGeom>
              <a:avLst/>
              <a:gdLst/>
              <a:ahLst/>
              <a:cxnLst/>
              <a:rect l="l" t="t" r="r" b="b"/>
              <a:pathLst>
                <a:path w="2266315" h="2257425">
                  <a:moveTo>
                    <a:pt x="194107" y="0"/>
                  </a:moveTo>
                  <a:lnTo>
                    <a:pt x="194107" y="2256937"/>
                  </a:lnTo>
                </a:path>
                <a:path w="2266315" h="2257425">
                  <a:moveTo>
                    <a:pt x="381864" y="0"/>
                  </a:moveTo>
                  <a:lnTo>
                    <a:pt x="381864" y="2256937"/>
                  </a:lnTo>
                </a:path>
                <a:path w="2266315" h="2257425">
                  <a:moveTo>
                    <a:pt x="569621" y="0"/>
                  </a:moveTo>
                  <a:lnTo>
                    <a:pt x="569621" y="2256937"/>
                  </a:lnTo>
                </a:path>
                <a:path w="2266315" h="2257425">
                  <a:moveTo>
                    <a:pt x="757378" y="0"/>
                  </a:moveTo>
                  <a:lnTo>
                    <a:pt x="757378" y="2256937"/>
                  </a:lnTo>
                </a:path>
                <a:path w="2266315" h="2257425">
                  <a:moveTo>
                    <a:pt x="945135" y="0"/>
                  </a:moveTo>
                  <a:lnTo>
                    <a:pt x="945135" y="2256937"/>
                  </a:lnTo>
                </a:path>
                <a:path w="2266315" h="2257425">
                  <a:moveTo>
                    <a:pt x="1132892" y="0"/>
                  </a:moveTo>
                  <a:lnTo>
                    <a:pt x="1132892" y="2256937"/>
                  </a:lnTo>
                </a:path>
                <a:path w="2266315" h="2257425">
                  <a:moveTo>
                    <a:pt x="1320650" y="0"/>
                  </a:moveTo>
                  <a:lnTo>
                    <a:pt x="1320650" y="2256937"/>
                  </a:lnTo>
                </a:path>
                <a:path w="2266315" h="2257425">
                  <a:moveTo>
                    <a:pt x="1508406" y="0"/>
                  </a:moveTo>
                  <a:lnTo>
                    <a:pt x="1508406" y="2256937"/>
                  </a:lnTo>
                </a:path>
                <a:path w="2266315" h="2257425">
                  <a:moveTo>
                    <a:pt x="1696163" y="0"/>
                  </a:moveTo>
                  <a:lnTo>
                    <a:pt x="1696163" y="2256937"/>
                  </a:lnTo>
                </a:path>
                <a:path w="2266315" h="2257425">
                  <a:moveTo>
                    <a:pt x="1883920" y="0"/>
                  </a:moveTo>
                  <a:lnTo>
                    <a:pt x="1883920" y="2256937"/>
                  </a:lnTo>
                </a:path>
                <a:path w="2266315" h="2257425">
                  <a:moveTo>
                    <a:pt x="2071678" y="0"/>
                  </a:moveTo>
                  <a:lnTo>
                    <a:pt x="2071678" y="2256937"/>
                  </a:lnTo>
                </a:path>
                <a:path w="2266315" h="2257425">
                  <a:moveTo>
                    <a:pt x="0" y="193369"/>
                  </a:moveTo>
                  <a:lnTo>
                    <a:pt x="2265785" y="193369"/>
                  </a:lnTo>
                </a:path>
                <a:path w="2266315" h="2257425">
                  <a:moveTo>
                    <a:pt x="0" y="380389"/>
                  </a:moveTo>
                  <a:lnTo>
                    <a:pt x="2265785" y="380389"/>
                  </a:lnTo>
                </a:path>
                <a:path w="2266315" h="2257425">
                  <a:moveTo>
                    <a:pt x="0" y="567409"/>
                  </a:moveTo>
                  <a:lnTo>
                    <a:pt x="2265785" y="567409"/>
                  </a:lnTo>
                </a:path>
                <a:path w="2266315" h="2257425">
                  <a:moveTo>
                    <a:pt x="0" y="754429"/>
                  </a:moveTo>
                  <a:lnTo>
                    <a:pt x="2265785" y="754429"/>
                  </a:lnTo>
                </a:path>
                <a:path w="2266315" h="2257425">
                  <a:moveTo>
                    <a:pt x="0" y="941448"/>
                  </a:moveTo>
                  <a:lnTo>
                    <a:pt x="2265785" y="941448"/>
                  </a:lnTo>
                </a:path>
                <a:path w="2266315" h="2257425">
                  <a:moveTo>
                    <a:pt x="0" y="1128468"/>
                  </a:moveTo>
                  <a:lnTo>
                    <a:pt x="2265785" y="1128468"/>
                  </a:lnTo>
                </a:path>
                <a:path w="2266315" h="2257425">
                  <a:moveTo>
                    <a:pt x="0" y="1315488"/>
                  </a:moveTo>
                  <a:lnTo>
                    <a:pt x="2265785" y="1315488"/>
                  </a:lnTo>
                </a:path>
                <a:path w="2266315" h="2257425">
                  <a:moveTo>
                    <a:pt x="0" y="1502507"/>
                  </a:moveTo>
                  <a:lnTo>
                    <a:pt x="2265785" y="1502507"/>
                  </a:lnTo>
                </a:path>
                <a:path w="2266315" h="2257425">
                  <a:moveTo>
                    <a:pt x="0" y="1689527"/>
                  </a:moveTo>
                  <a:lnTo>
                    <a:pt x="2265785" y="1689527"/>
                  </a:lnTo>
                </a:path>
                <a:path w="2266315" h="2257425">
                  <a:moveTo>
                    <a:pt x="0" y="1876548"/>
                  </a:moveTo>
                  <a:lnTo>
                    <a:pt x="2265785" y="1876548"/>
                  </a:lnTo>
                </a:path>
                <a:path w="2266315" h="2257425">
                  <a:moveTo>
                    <a:pt x="0" y="2063567"/>
                  </a:moveTo>
                  <a:lnTo>
                    <a:pt x="2265785" y="2063567"/>
                  </a:lnTo>
                </a:path>
                <a:path w="2266315" h="2257425">
                  <a:moveTo>
                    <a:pt x="6350" y="0"/>
                  </a:moveTo>
                  <a:lnTo>
                    <a:pt x="6350" y="2256937"/>
                  </a:lnTo>
                </a:path>
                <a:path w="2266315" h="2257425">
                  <a:moveTo>
                    <a:pt x="2259435" y="0"/>
                  </a:moveTo>
                  <a:lnTo>
                    <a:pt x="2259435" y="2256937"/>
                  </a:lnTo>
                </a:path>
                <a:path w="2266315" h="2257425">
                  <a:moveTo>
                    <a:pt x="0" y="6350"/>
                  </a:moveTo>
                  <a:lnTo>
                    <a:pt x="2265785" y="6350"/>
                  </a:lnTo>
                </a:path>
                <a:path w="2266315" h="2257425">
                  <a:moveTo>
                    <a:pt x="0" y="2250587"/>
                  </a:moveTo>
                  <a:lnTo>
                    <a:pt x="2265785" y="225058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337626"/>
              <a:ext cx="2437527" cy="1981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9220" y="2416686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700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2355735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0653" y="1199152"/>
              <a:ext cx="198120" cy="24750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99713" y="1326473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38745" y="1217256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19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19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3975" y="2201562"/>
              <a:ext cx="287354" cy="28735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94775" y="2229362"/>
              <a:ext cx="186055" cy="186055"/>
            </a:xfrm>
            <a:custGeom>
              <a:avLst/>
              <a:gdLst/>
              <a:ahLst/>
              <a:cxnLst/>
              <a:rect l="l" t="t" r="r" b="b"/>
              <a:pathLst>
                <a:path w="186055" h="186055">
                  <a:moveTo>
                    <a:pt x="185754" y="0"/>
                  </a:moveTo>
                  <a:lnTo>
                    <a:pt x="0" y="0"/>
                  </a:lnTo>
                  <a:lnTo>
                    <a:pt x="0" y="185754"/>
                  </a:lnTo>
                  <a:lnTo>
                    <a:pt x="185754" y="185754"/>
                  </a:lnTo>
                  <a:lnTo>
                    <a:pt x="185754" y="0"/>
                  </a:lnTo>
                  <a:close/>
                </a:path>
              </a:pathLst>
            </a:custGeom>
            <a:solidFill>
              <a:srgbClr val="40B1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194775" y="2229363"/>
              <a:ext cx="186055" cy="186055"/>
            </a:xfrm>
            <a:custGeom>
              <a:avLst/>
              <a:gdLst/>
              <a:ahLst/>
              <a:cxnLst/>
              <a:rect l="l" t="t" r="r" b="b"/>
              <a:pathLst>
                <a:path w="186055" h="186055">
                  <a:moveTo>
                    <a:pt x="0" y="0"/>
                  </a:moveTo>
                  <a:lnTo>
                    <a:pt x="185754" y="0"/>
                  </a:lnTo>
                  <a:lnTo>
                    <a:pt x="185754" y="185754"/>
                  </a:lnTo>
                  <a:lnTo>
                    <a:pt x="0" y="18575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798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4742" y="2359766"/>
              <a:ext cx="157808" cy="15780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7605" y="2379629"/>
              <a:ext cx="72083" cy="7208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67605" y="2379629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90" h="72389">
                  <a:moveTo>
                    <a:pt x="61527" y="10556"/>
                  </a:moveTo>
                  <a:lnTo>
                    <a:pt x="69444" y="22479"/>
                  </a:lnTo>
                  <a:lnTo>
                    <a:pt x="72083" y="36041"/>
                  </a:lnTo>
                  <a:lnTo>
                    <a:pt x="69444" y="49604"/>
                  </a:lnTo>
                  <a:lnTo>
                    <a:pt x="61527" y="61527"/>
                  </a:lnTo>
                  <a:lnTo>
                    <a:pt x="49604" y="69444"/>
                  </a:lnTo>
                  <a:lnTo>
                    <a:pt x="36041" y="72083"/>
                  </a:lnTo>
                  <a:lnTo>
                    <a:pt x="22479" y="69444"/>
                  </a:lnTo>
                  <a:lnTo>
                    <a:pt x="10556" y="61527"/>
                  </a:lnTo>
                  <a:lnTo>
                    <a:pt x="2639" y="49604"/>
                  </a:lnTo>
                  <a:lnTo>
                    <a:pt x="0" y="36041"/>
                  </a:lnTo>
                  <a:lnTo>
                    <a:pt x="2639" y="22479"/>
                  </a:lnTo>
                  <a:lnTo>
                    <a:pt x="10556" y="10556"/>
                  </a:lnTo>
                  <a:lnTo>
                    <a:pt x="22479" y="2639"/>
                  </a:lnTo>
                  <a:lnTo>
                    <a:pt x="36041" y="0"/>
                  </a:lnTo>
                  <a:lnTo>
                    <a:pt x="49604" y="2639"/>
                  </a:lnTo>
                  <a:lnTo>
                    <a:pt x="61527" y="10556"/>
                  </a:lnTo>
                  <a:close/>
                </a:path>
              </a:pathLst>
            </a:custGeom>
            <a:ln w="952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2179" y="2359766"/>
              <a:ext cx="157808" cy="15780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5042" y="2379629"/>
              <a:ext cx="72083" cy="7208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345041" y="2379629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90" h="72389">
                  <a:moveTo>
                    <a:pt x="61527" y="10556"/>
                  </a:moveTo>
                  <a:lnTo>
                    <a:pt x="69444" y="22479"/>
                  </a:lnTo>
                  <a:lnTo>
                    <a:pt x="72083" y="36041"/>
                  </a:lnTo>
                  <a:lnTo>
                    <a:pt x="69444" y="49604"/>
                  </a:lnTo>
                  <a:lnTo>
                    <a:pt x="61527" y="61527"/>
                  </a:lnTo>
                  <a:lnTo>
                    <a:pt x="49604" y="69444"/>
                  </a:lnTo>
                  <a:lnTo>
                    <a:pt x="36041" y="72083"/>
                  </a:lnTo>
                  <a:lnTo>
                    <a:pt x="22479" y="69444"/>
                  </a:lnTo>
                  <a:lnTo>
                    <a:pt x="10556" y="61527"/>
                  </a:lnTo>
                  <a:lnTo>
                    <a:pt x="2639" y="49604"/>
                  </a:lnTo>
                  <a:lnTo>
                    <a:pt x="0" y="36041"/>
                  </a:lnTo>
                  <a:lnTo>
                    <a:pt x="2639" y="22479"/>
                  </a:lnTo>
                  <a:lnTo>
                    <a:pt x="10556" y="10556"/>
                  </a:lnTo>
                  <a:lnTo>
                    <a:pt x="22479" y="2639"/>
                  </a:lnTo>
                  <a:lnTo>
                    <a:pt x="36041" y="0"/>
                  </a:lnTo>
                  <a:lnTo>
                    <a:pt x="49604" y="2639"/>
                  </a:lnTo>
                  <a:lnTo>
                    <a:pt x="61527" y="10556"/>
                  </a:lnTo>
                  <a:close/>
                </a:path>
              </a:pathLst>
            </a:custGeom>
            <a:ln w="952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4742" y="2173457"/>
              <a:ext cx="157808" cy="15780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7605" y="2193321"/>
              <a:ext cx="72083" cy="7208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167605" y="2193320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90" h="72389">
                  <a:moveTo>
                    <a:pt x="61527" y="10556"/>
                  </a:moveTo>
                  <a:lnTo>
                    <a:pt x="69444" y="22479"/>
                  </a:lnTo>
                  <a:lnTo>
                    <a:pt x="72083" y="36041"/>
                  </a:lnTo>
                  <a:lnTo>
                    <a:pt x="69444" y="49604"/>
                  </a:lnTo>
                  <a:lnTo>
                    <a:pt x="61527" y="61527"/>
                  </a:lnTo>
                  <a:lnTo>
                    <a:pt x="49604" y="69444"/>
                  </a:lnTo>
                  <a:lnTo>
                    <a:pt x="36041" y="72083"/>
                  </a:lnTo>
                  <a:lnTo>
                    <a:pt x="22479" y="69444"/>
                  </a:lnTo>
                  <a:lnTo>
                    <a:pt x="10556" y="61527"/>
                  </a:lnTo>
                  <a:lnTo>
                    <a:pt x="2639" y="49604"/>
                  </a:lnTo>
                  <a:lnTo>
                    <a:pt x="0" y="36041"/>
                  </a:lnTo>
                  <a:lnTo>
                    <a:pt x="2639" y="22479"/>
                  </a:lnTo>
                  <a:lnTo>
                    <a:pt x="10556" y="10556"/>
                  </a:lnTo>
                  <a:lnTo>
                    <a:pt x="22479" y="2639"/>
                  </a:lnTo>
                  <a:lnTo>
                    <a:pt x="36041" y="0"/>
                  </a:lnTo>
                  <a:lnTo>
                    <a:pt x="49604" y="2639"/>
                  </a:lnTo>
                  <a:lnTo>
                    <a:pt x="61527" y="10556"/>
                  </a:lnTo>
                  <a:close/>
                </a:path>
              </a:pathLst>
            </a:custGeom>
            <a:ln w="952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2179" y="2173457"/>
              <a:ext cx="157808" cy="15780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5042" y="2193321"/>
              <a:ext cx="72083" cy="7208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345041" y="2193320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90" h="72389">
                  <a:moveTo>
                    <a:pt x="61527" y="10556"/>
                  </a:moveTo>
                  <a:lnTo>
                    <a:pt x="69444" y="22479"/>
                  </a:lnTo>
                  <a:lnTo>
                    <a:pt x="72083" y="36041"/>
                  </a:lnTo>
                  <a:lnTo>
                    <a:pt x="69444" y="49604"/>
                  </a:lnTo>
                  <a:lnTo>
                    <a:pt x="61527" y="61527"/>
                  </a:lnTo>
                  <a:lnTo>
                    <a:pt x="49604" y="69444"/>
                  </a:lnTo>
                  <a:lnTo>
                    <a:pt x="36041" y="72083"/>
                  </a:lnTo>
                  <a:lnTo>
                    <a:pt x="22479" y="69444"/>
                  </a:lnTo>
                  <a:lnTo>
                    <a:pt x="10556" y="61527"/>
                  </a:lnTo>
                  <a:lnTo>
                    <a:pt x="2639" y="49604"/>
                  </a:lnTo>
                  <a:lnTo>
                    <a:pt x="0" y="36041"/>
                  </a:lnTo>
                  <a:lnTo>
                    <a:pt x="2639" y="22479"/>
                  </a:lnTo>
                  <a:lnTo>
                    <a:pt x="10556" y="10556"/>
                  </a:lnTo>
                  <a:lnTo>
                    <a:pt x="22479" y="2639"/>
                  </a:lnTo>
                  <a:lnTo>
                    <a:pt x="36041" y="0"/>
                  </a:lnTo>
                  <a:lnTo>
                    <a:pt x="49604" y="2639"/>
                  </a:lnTo>
                  <a:lnTo>
                    <a:pt x="61527" y="10556"/>
                  </a:lnTo>
                  <a:close/>
                </a:path>
              </a:pathLst>
            </a:custGeom>
            <a:ln w="952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/>
          <p:cNvGrpSpPr/>
          <p:nvPr/>
        </p:nvGrpSpPr>
        <p:grpSpPr>
          <a:xfrm>
            <a:off x="3232674" y="1199152"/>
            <a:ext cx="2475865" cy="2475230"/>
            <a:chOff x="3232674" y="1199152"/>
            <a:chExt cx="2475865" cy="2475230"/>
          </a:xfrm>
        </p:grpSpPr>
        <p:sp>
          <p:nvSpPr>
            <p:cNvPr id="27" name="object 27"/>
            <p:cNvSpPr/>
            <p:nvPr/>
          </p:nvSpPr>
          <p:spPr>
            <a:xfrm>
              <a:off x="3343555" y="1293694"/>
              <a:ext cx="2266315" cy="2257425"/>
            </a:xfrm>
            <a:custGeom>
              <a:avLst/>
              <a:gdLst/>
              <a:ahLst/>
              <a:cxnLst/>
              <a:rect l="l" t="t" r="r" b="b"/>
              <a:pathLst>
                <a:path w="2266315" h="2257425">
                  <a:moveTo>
                    <a:pt x="194107" y="0"/>
                  </a:moveTo>
                  <a:lnTo>
                    <a:pt x="194107" y="2256937"/>
                  </a:lnTo>
                </a:path>
                <a:path w="2266315" h="2257425">
                  <a:moveTo>
                    <a:pt x="381864" y="0"/>
                  </a:moveTo>
                  <a:lnTo>
                    <a:pt x="381864" y="2256937"/>
                  </a:lnTo>
                </a:path>
                <a:path w="2266315" h="2257425">
                  <a:moveTo>
                    <a:pt x="569621" y="0"/>
                  </a:moveTo>
                  <a:lnTo>
                    <a:pt x="569621" y="2256937"/>
                  </a:lnTo>
                </a:path>
                <a:path w="2266315" h="2257425">
                  <a:moveTo>
                    <a:pt x="757378" y="0"/>
                  </a:moveTo>
                  <a:lnTo>
                    <a:pt x="757378" y="2256937"/>
                  </a:lnTo>
                </a:path>
                <a:path w="2266315" h="2257425">
                  <a:moveTo>
                    <a:pt x="945135" y="0"/>
                  </a:moveTo>
                  <a:lnTo>
                    <a:pt x="945135" y="2256937"/>
                  </a:lnTo>
                </a:path>
                <a:path w="2266315" h="2257425">
                  <a:moveTo>
                    <a:pt x="1132892" y="0"/>
                  </a:moveTo>
                  <a:lnTo>
                    <a:pt x="1132892" y="2256937"/>
                  </a:lnTo>
                </a:path>
                <a:path w="2266315" h="2257425">
                  <a:moveTo>
                    <a:pt x="1320650" y="0"/>
                  </a:moveTo>
                  <a:lnTo>
                    <a:pt x="1320650" y="2256937"/>
                  </a:lnTo>
                </a:path>
                <a:path w="2266315" h="2257425">
                  <a:moveTo>
                    <a:pt x="1508406" y="0"/>
                  </a:moveTo>
                  <a:lnTo>
                    <a:pt x="1508406" y="2256937"/>
                  </a:lnTo>
                </a:path>
                <a:path w="2266315" h="2257425">
                  <a:moveTo>
                    <a:pt x="1696163" y="0"/>
                  </a:moveTo>
                  <a:lnTo>
                    <a:pt x="1696163" y="2256937"/>
                  </a:lnTo>
                </a:path>
                <a:path w="2266315" h="2257425">
                  <a:moveTo>
                    <a:pt x="1883920" y="0"/>
                  </a:moveTo>
                  <a:lnTo>
                    <a:pt x="1883920" y="2256937"/>
                  </a:lnTo>
                </a:path>
                <a:path w="2266315" h="2257425">
                  <a:moveTo>
                    <a:pt x="2071678" y="0"/>
                  </a:moveTo>
                  <a:lnTo>
                    <a:pt x="2071678" y="2256937"/>
                  </a:lnTo>
                </a:path>
                <a:path w="2266315" h="2257425">
                  <a:moveTo>
                    <a:pt x="0" y="193369"/>
                  </a:moveTo>
                  <a:lnTo>
                    <a:pt x="2265785" y="193369"/>
                  </a:lnTo>
                </a:path>
                <a:path w="2266315" h="2257425">
                  <a:moveTo>
                    <a:pt x="0" y="380389"/>
                  </a:moveTo>
                  <a:lnTo>
                    <a:pt x="2265785" y="380389"/>
                  </a:lnTo>
                </a:path>
                <a:path w="2266315" h="2257425">
                  <a:moveTo>
                    <a:pt x="0" y="567409"/>
                  </a:moveTo>
                  <a:lnTo>
                    <a:pt x="2265785" y="567409"/>
                  </a:lnTo>
                </a:path>
                <a:path w="2266315" h="2257425">
                  <a:moveTo>
                    <a:pt x="0" y="754429"/>
                  </a:moveTo>
                  <a:lnTo>
                    <a:pt x="2265785" y="754429"/>
                  </a:lnTo>
                </a:path>
                <a:path w="2266315" h="2257425">
                  <a:moveTo>
                    <a:pt x="0" y="941448"/>
                  </a:moveTo>
                  <a:lnTo>
                    <a:pt x="2265785" y="941448"/>
                  </a:lnTo>
                </a:path>
                <a:path w="2266315" h="2257425">
                  <a:moveTo>
                    <a:pt x="0" y="1128468"/>
                  </a:moveTo>
                  <a:lnTo>
                    <a:pt x="2265785" y="1128468"/>
                  </a:lnTo>
                </a:path>
                <a:path w="2266315" h="2257425">
                  <a:moveTo>
                    <a:pt x="0" y="1315488"/>
                  </a:moveTo>
                  <a:lnTo>
                    <a:pt x="2265785" y="1315488"/>
                  </a:lnTo>
                </a:path>
                <a:path w="2266315" h="2257425">
                  <a:moveTo>
                    <a:pt x="0" y="1502507"/>
                  </a:moveTo>
                  <a:lnTo>
                    <a:pt x="2265785" y="1502507"/>
                  </a:lnTo>
                </a:path>
                <a:path w="2266315" h="2257425">
                  <a:moveTo>
                    <a:pt x="0" y="1689527"/>
                  </a:moveTo>
                  <a:lnTo>
                    <a:pt x="2265785" y="1689527"/>
                  </a:lnTo>
                </a:path>
                <a:path w="2266315" h="2257425">
                  <a:moveTo>
                    <a:pt x="0" y="1876548"/>
                  </a:moveTo>
                  <a:lnTo>
                    <a:pt x="2265785" y="1876548"/>
                  </a:lnTo>
                </a:path>
                <a:path w="2266315" h="2257425">
                  <a:moveTo>
                    <a:pt x="0" y="2063567"/>
                  </a:moveTo>
                  <a:lnTo>
                    <a:pt x="2265785" y="2063567"/>
                  </a:lnTo>
                </a:path>
                <a:path w="2266315" h="2257425">
                  <a:moveTo>
                    <a:pt x="6350" y="0"/>
                  </a:moveTo>
                  <a:lnTo>
                    <a:pt x="6350" y="2256937"/>
                  </a:lnTo>
                </a:path>
                <a:path w="2266315" h="2257425">
                  <a:moveTo>
                    <a:pt x="2259435" y="0"/>
                  </a:moveTo>
                  <a:lnTo>
                    <a:pt x="2259435" y="2256937"/>
                  </a:lnTo>
                </a:path>
                <a:path w="2266315" h="2257425">
                  <a:moveTo>
                    <a:pt x="0" y="6350"/>
                  </a:moveTo>
                  <a:lnTo>
                    <a:pt x="2265785" y="6350"/>
                  </a:lnTo>
                </a:path>
                <a:path w="2266315" h="2257425">
                  <a:moveTo>
                    <a:pt x="0" y="2250587"/>
                  </a:moveTo>
                  <a:lnTo>
                    <a:pt x="2265785" y="225058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32674" y="2337626"/>
              <a:ext cx="2475627" cy="19811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379994" y="2416686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699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270770" y="2355735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71427" y="1199152"/>
              <a:ext cx="198120" cy="2475067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470487" y="1326473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409516" y="1217256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20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20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39621" y="1841481"/>
              <a:ext cx="810159" cy="632887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490421" y="1869282"/>
              <a:ext cx="708660" cy="531495"/>
            </a:xfrm>
            <a:custGeom>
              <a:avLst/>
              <a:gdLst/>
              <a:ahLst/>
              <a:cxnLst/>
              <a:rect l="l" t="t" r="r" b="b"/>
              <a:pathLst>
                <a:path w="708660" h="531494">
                  <a:moveTo>
                    <a:pt x="708558" y="0"/>
                  </a:moveTo>
                  <a:lnTo>
                    <a:pt x="177271" y="177271"/>
                  </a:lnTo>
                  <a:lnTo>
                    <a:pt x="0" y="531286"/>
                  </a:lnTo>
                  <a:lnTo>
                    <a:pt x="531286" y="354015"/>
                  </a:lnTo>
                  <a:lnTo>
                    <a:pt x="708558" y="0"/>
                  </a:lnTo>
                  <a:close/>
                </a:path>
              </a:pathLst>
            </a:custGeom>
            <a:solidFill>
              <a:srgbClr val="FFC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4490421" y="1869282"/>
              <a:ext cx="708660" cy="531495"/>
            </a:xfrm>
            <a:custGeom>
              <a:avLst/>
              <a:gdLst/>
              <a:ahLst/>
              <a:cxnLst/>
              <a:rect l="l" t="t" r="r" b="b"/>
              <a:pathLst>
                <a:path w="708660" h="531494">
                  <a:moveTo>
                    <a:pt x="177271" y="177271"/>
                  </a:moveTo>
                  <a:lnTo>
                    <a:pt x="708559" y="0"/>
                  </a:lnTo>
                  <a:lnTo>
                    <a:pt x="531287" y="354015"/>
                  </a:lnTo>
                  <a:lnTo>
                    <a:pt x="0" y="531287"/>
                  </a:lnTo>
                  <a:lnTo>
                    <a:pt x="177271" y="177271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12736" y="2346412"/>
              <a:ext cx="154312" cy="15431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55599" y="2366275"/>
              <a:ext cx="68586" cy="6858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50836" y="2361512"/>
              <a:ext cx="78112" cy="7811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44635" y="2169141"/>
              <a:ext cx="154312" cy="15431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87498" y="2189003"/>
              <a:ext cx="68586" cy="6858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982735" y="2184241"/>
              <a:ext cx="78112" cy="7811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90008" y="1990388"/>
              <a:ext cx="154312" cy="15431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632871" y="2010251"/>
              <a:ext cx="68586" cy="6858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628108" y="2005488"/>
              <a:ext cx="78112" cy="7811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28726" y="1819628"/>
              <a:ext cx="154312" cy="15431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171589" y="1839491"/>
              <a:ext cx="68586" cy="6858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166826" y="1834728"/>
              <a:ext cx="78112" cy="78112"/>
            </a:xfrm>
            <a:prstGeom prst="rect">
              <a:avLst/>
            </a:prstGeom>
          </p:spPr>
        </p:pic>
      </p:grpSp>
      <p:grpSp>
        <p:nvGrpSpPr>
          <p:cNvPr id="49" name="object 49"/>
          <p:cNvGrpSpPr/>
          <p:nvPr/>
        </p:nvGrpSpPr>
        <p:grpSpPr>
          <a:xfrm>
            <a:off x="6503448" y="1199152"/>
            <a:ext cx="2475865" cy="2475230"/>
            <a:chOff x="6503448" y="1199152"/>
            <a:chExt cx="2475865" cy="2475230"/>
          </a:xfrm>
        </p:grpSpPr>
        <p:sp>
          <p:nvSpPr>
            <p:cNvPr id="50" name="object 50"/>
            <p:cNvSpPr/>
            <p:nvPr/>
          </p:nvSpPr>
          <p:spPr>
            <a:xfrm>
              <a:off x="6614329" y="1293694"/>
              <a:ext cx="2266315" cy="2257425"/>
            </a:xfrm>
            <a:custGeom>
              <a:avLst/>
              <a:gdLst/>
              <a:ahLst/>
              <a:cxnLst/>
              <a:rect l="l" t="t" r="r" b="b"/>
              <a:pathLst>
                <a:path w="2266315" h="2257425">
                  <a:moveTo>
                    <a:pt x="194107" y="0"/>
                  </a:moveTo>
                  <a:lnTo>
                    <a:pt x="194107" y="2256937"/>
                  </a:lnTo>
                </a:path>
                <a:path w="2266315" h="2257425">
                  <a:moveTo>
                    <a:pt x="381864" y="0"/>
                  </a:moveTo>
                  <a:lnTo>
                    <a:pt x="381864" y="2256937"/>
                  </a:lnTo>
                </a:path>
                <a:path w="2266315" h="2257425">
                  <a:moveTo>
                    <a:pt x="569621" y="0"/>
                  </a:moveTo>
                  <a:lnTo>
                    <a:pt x="569621" y="2256937"/>
                  </a:lnTo>
                </a:path>
                <a:path w="2266315" h="2257425">
                  <a:moveTo>
                    <a:pt x="757378" y="0"/>
                  </a:moveTo>
                  <a:lnTo>
                    <a:pt x="757378" y="2256937"/>
                  </a:lnTo>
                </a:path>
                <a:path w="2266315" h="2257425">
                  <a:moveTo>
                    <a:pt x="945135" y="0"/>
                  </a:moveTo>
                  <a:lnTo>
                    <a:pt x="945135" y="2256937"/>
                  </a:lnTo>
                </a:path>
                <a:path w="2266315" h="2257425">
                  <a:moveTo>
                    <a:pt x="1132892" y="0"/>
                  </a:moveTo>
                  <a:lnTo>
                    <a:pt x="1132892" y="2256937"/>
                  </a:lnTo>
                </a:path>
                <a:path w="2266315" h="2257425">
                  <a:moveTo>
                    <a:pt x="1320650" y="0"/>
                  </a:moveTo>
                  <a:lnTo>
                    <a:pt x="1320650" y="2256937"/>
                  </a:lnTo>
                </a:path>
                <a:path w="2266315" h="2257425">
                  <a:moveTo>
                    <a:pt x="1508406" y="0"/>
                  </a:moveTo>
                  <a:lnTo>
                    <a:pt x="1508406" y="2256937"/>
                  </a:lnTo>
                </a:path>
                <a:path w="2266315" h="2257425">
                  <a:moveTo>
                    <a:pt x="1696163" y="0"/>
                  </a:moveTo>
                  <a:lnTo>
                    <a:pt x="1696163" y="2256937"/>
                  </a:lnTo>
                </a:path>
                <a:path w="2266315" h="2257425">
                  <a:moveTo>
                    <a:pt x="1883920" y="0"/>
                  </a:moveTo>
                  <a:lnTo>
                    <a:pt x="1883920" y="2256937"/>
                  </a:lnTo>
                </a:path>
                <a:path w="2266315" h="2257425">
                  <a:moveTo>
                    <a:pt x="2071678" y="0"/>
                  </a:moveTo>
                  <a:lnTo>
                    <a:pt x="2071678" y="2256937"/>
                  </a:lnTo>
                </a:path>
                <a:path w="2266315" h="2257425">
                  <a:moveTo>
                    <a:pt x="0" y="193369"/>
                  </a:moveTo>
                  <a:lnTo>
                    <a:pt x="2265785" y="193369"/>
                  </a:lnTo>
                </a:path>
                <a:path w="2266315" h="2257425">
                  <a:moveTo>
                    <a:pt x="0" y="380389"/>
                  </a:moveTo>
                  <a:lnTo>
                    <a:pt x="2265785" y="380389"/>
                  </a:lnTo>
                </a:path>
                <a:path w="2266315" h="2257425">
                  <a:moveTo>
                    <a:pt x="0" y="567409"/>
                  </a:moveTo>
                  <a:lnTo>
                    <a:pt x="2265785" y="567409"/>
                  </a:lnTo>
                </a:path>
                <a:path w="2266315" h="2257425">
                  <a:moveTo>
                    <a:pt x="0" y="754429"/>
                  </a:moveTo>
                  <a:lnTo>
                    <a:pt x="2265785" y="754429"/>
                  </a:lnTo>
                </a:path>
                <a:path w="2266315" h="2257425">
                  <a:moveTo>
                    <a:pt x="0" y="941448"/>
                  </a:moveTo>
                  <a:lnTo>
                    <a:pt x="2265785" y="941448"/>
                  </a:lnTo>
                </a:path>
                <a:path w="2266315" h="2257425">
                  <a:moveTo>
                    <a:pt x="0" y="1128468"/>
                  </a:moveTo>
                  <a:lnTo>
                    <a:pt x="2265785" y="1128468"/>
                  </a:lnTo>
                </a:path>
                <a:path w="2266315" h="2257425">
                  <a:moveTo>
                    <a:pt x="0" y="1315488"/>
                  </a:moveTo>
                  <a:lnTo>
                    <a:pt x="2265785" y="1315488"/>
                  </a:lnTo>
                </a:path>
                <a:path w="2266315" h="2257425">
                  <a:moveTo>
                    <a:pt x="0" y="1502507"/>
                  </a:moveTo>
                  <a:lnTo>
                    <a:pt x="2265785" y="1502507"/>
                  </a:lnTo>
                </a:path>
                <a:path w="2266315" h="2257425">
                  <a:moveTo>
                    <a:pt x="0" y="1689527"/>
                  </a:moveTo>
                  <a:lnTo>
                    <a:pt x="2265785" y="1689527"/>
                  </a:lnTo>
                </a:path>
                <a:path w="2266315" h="2257425">
                  <a:moveTo>
                    <a:pt x="0" y="1876548"/>
                  </a:moveTo>
                  <a:lnTo>
                    <a:pt x="2265785" y="1876548"/>
                  </a:lnTo>
                </a:path>
                <a:path w="2266315" h="2257425">
                  <a:moveTo>
                    <a:pt x="0" y="2063567"/>
                  </a:moveTo>
                  <a:lnTo>
                    <a:pt x="2265785" y="2063567"/>
                  </a:lnTo>
                </a:path>
                <a:path w="2266315" h="2257425">
                  <a:moveTo>
                    <a:pt x="6350" y="0"/>
                  </a:moveTo>
                  <a:lnTo>
                    <a:pt x="6350" y="2256937"/>
                  </a:lnTo>
                </a:path>
                <a:path w="2266315" h="2257425">
                  <a:moveTo>
                    <a:pt x="2259435" y="0"/>
                  </a:moveTo>
                  <a:lnTo>
                    <a:pt x="2259435" y="2256937"/>
                  </a:lnTo>
                </a:path>
                <a:path w="2266315" h="2257425">
                  <a:moveTo>
                    <a:pt x="0" y="6350"/>
                  </a:moveTo>
                  <a:lnTo>
                    <a:pt x="2265785" y="6350"/>
                  </a:lnTo>
                </a:path>
                <a:path w="2266315" h="2257425">
                  <a:moveTo>
                    <a:pt x="0" y="2250587"/>
                  </a:moveTo>
                  <a:lnTo>
                    <a:pt x="2265785" y="225058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03448" y="2337626"/>
              <a:ext cx="2475627" cy="198119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650768" y="2416686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699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6541541" y="2355735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42203" y="1199152"/>
              <a:ext cx="198120" cy="2475067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7741263" y="1326473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7680299" y="1217256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20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20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8518" y="2204637"/>
              <a:ext cx="287354" cy="287354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7739318" y="2232436"/>
              <a:ext cx="186055" cy="186055"/>
            </a:xfrm>
            <a:custGeom>
              <a:avLst/>
              <a:gdLst/>
              <a:ahLst/>
              <a:cxnLst/>
              <a:rect l="l" t="t" r="r" b="b"/>
              <a:pathLst>
                <a:path w="186054" h="186055">
                  <a:moveTo>
                    <a:pt x="185754" y="0"/>
                  </a:moveTo>
                  <a:lnTo>
                    <a:pt x="0" y="0"/>
                  </a:lnTo>
                  <a:lnTo>
                    <a:pt x="0" y="185754"/>
                  </a:lnTo>
                  <a:lnTo>
                    <a:pt x="185754" y="185754"/>
                  </a:lnTo>
                  <a:lnTo>
                    <a:pt x="185754" y="0"/>
                  </a:lnTo>
                  <a:close/>
                </a:path>
              </a:pathLst>
            </a:custGeom>
            <a:solidFill>
              <a:srgbClr val="40B1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7739318" y="2232436"/>
              <a:ext cx="186055" cy="186055"/>
            </a:xfrm>
            <a:custGeom>
              <a:avLst/>
              <a:gdLst/>
              <a:ahLst/>
              <a:cxnLst/>
              <a:rect l="l" t="t" r="r" b="b"/>
              <a:pathLst>
                <a:path w="186054" h="186055">
                  <a:moveTo>
                    <a:pt x="0" y="0"/>
                  </a:moveTo>
                  <a:lnTo>
                    <a:pt x="185754" y="0"/>
                  </a:lnTo>
                  <a:lnTo>
                    <a:pt x="185754" y="185754"/>
                  </a:lnTo>
                  <a:lnTo>
                    <a:pt x="0" y="18575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798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669285" y="2362841"/>
              <a:ext cx="157808" cy="15780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712147" y="2382703"/>
              <a:ext cx="72084" cy="72083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7712148" y="2382704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90" h="72389">
                  <a:moveTo>
                    <a:pt x="61527" y="10556"/>
                  </a:moveTo>
                  <a:lnTo>
                    <a:pt x="69444" y="22479"/>
                  </a:lnTo>
                  <a:lnTo>
                    <a:pt x="72083" y="36041"/>
                  </a:lnTo>
                  <a:lnTo>
                    <a:pt x="69444" y="49604"/>
                  </a:lnTo>
                  <a:lnTo>
                    <a:pt x="61527" y="61527"/>
                  </a:lnTo>
                  <a:lnTo>
                    <a:pt x="49604" y="69444"/>
                  </a:lnTo>
                  <a:lnTo>
                    <a:pt x="36041" y="72083"/>
                  </a:lnTo>
                  <a:lnTo>
                    <a:pt x="22479" y="69444"/>
                  </a:lnTo>
                  <a:lnTo>
                    <a:pt x="10556" y="61527"/>
                  </a:lnTo>
                  <a:lnTo>
                    <a:pt x="2639" y="49604"/>
                  </a:lnTo>
                  <a:lnTo>
                    <a:pt x="0" y="36041"/>
                  </a:lnTo>
                  <a:lnTo>
                    <a:pt x="2639" y="22479"/>
                  </a:lnTo>
                  <a:lnTo>
                    <a:pt x="10556" y="10556"/>
                  </a:lnTo>
                  <a:lnTo>
                    <a:pt x="22479" y="2639"/>
                  </a:lnTo>
                  <a:lnTo>
                    <a:pt x="36041" y="0"/>
                  </a:lnTo>
                  <a:lnTo>
                    <a:pt x="49604" y="2639"/>
                  </a:lnTo>
                  <a:lnTo>
                    <a:pt x="61527" y="10556"/>
                  </a:lnTo>
                  <a:close/>
                </a:path>
              </a:pathLst>
            </a:custGeom>
            <a:ln w="952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846722" y="2362841"/>
              <a:ext cx="157808" cy="15780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889584" y="2382703"/>
              <a:ext cx="72084" cy="72083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7889585" y="2382704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90" h="72389">
                  <a:moveTo>
                    <a:pt x="61527" y="10556"/>
                  </a:moveTo>
                  <a:lnTo>
                    <a:pt x="69444" y="22479"/>
                  </a:lnTo>
                  <a:lnTo>
                    <a:pt x="72083" y="36041"/>
                  </a:lnTo>
                  <a:lnTo>
                    <a:pt x="69444" y="49604"/>
                  </a:lnTo>
                  <a:lnTo>
                    <a:pt x="61527" y="61527"/>
                  </a:lnTo>
                  <a:lnTo>
                    <a:pt x="49604" y="69444"/>
                  </a:lnTo>
                  <a:lnTo>
                    <a:pt x="36041" y="72083"/>
                  </a:lnTo>
                  <a:lnTo>
                    <a:pt x="22479" y="69444"/>
                  </a:lnTo>
                  <a:lnTo>
                    <a:pt x="10556" y="61527"/>
                  </a:lnTo>
                  <a:lnTo>
                    <a:pt x="2639" y="49604"/>
                  </a:lnTo>
                  <a:lnTo>
                    <a:pt x="0" y="36041"/>
                  </a:lnTo>
                  <a:lnTo>
                    <a:pt x="2639" y="22479"/>
                  </a:lnTo>
                  <a:lnTo>
                    <a:pt x="10556" y="10556"/>
                  </a:lnTo>
                  <a:lnTo>
                    <a:pt x="22479" y="2639"/>
                  </a:lnTo>
                  <a:lnTo>
                    <a:pt x="36041" y="0"/>
                  </a:lnTo>
                  <a:lnTo>
                    <a:pt x="49604" y="2639"/>
                  </a:lnTo>
                  <a:lnTo>
                    <a:pt x="61527" y="10556"/>
                  </a:lnTo>
                  <a:close/>
                </a:path>
              </a:pathLst>
            </a:custGeom>
            <a:ln w="952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669285" y="2176532"/>
              <a:ext cx="157808" cy="157808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712147" y="2196394"/>
              <a:ext cx="72084" cy="72083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7712148" y="2196395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90" h="72389">
                  <a:moveTo>
                    <a:pt x="61527" y="10556"/>
                  </a:moveTo>
                  <a:lnTo>
                    <a:pt x="69444" y="22479"/>
                  </a:lnTo>
                  <a:lnTo>
                    <a:pt x="72083" y="36041"/>
                  </a:lnTo>
                  <a:lnTo>
                    <a:pt x="69444" y="49604"/>
                  </a:lnTo>
                  <a:lnTo>
                    <a:pt x="61527" y="61527"/>
                  </a:lnTo>
                  <a:lnTo>
                    <a:pt x="49604" y="69444"/>
                  </a:lnTo>
                  <a:lnTo>
                    <a:pt x="36041" y="72083"/>
                  </a:lnTo>
                  <a:lnTo>
                    <a:pt x="22479" y="69444"/>
                  </a:lnTo>
                  <a:lnTo>
                    <a:pt x="10556" y="61527"/>
                  </a:lnTo>
                  <a:lnTo>
                    <a:pt x="2639" y="49604"/>
                  </a:lnTo>
                  <a:lnTo>
                    <a:pt x="0" y="36041"/>
                  </a:lnTo>
                  <a:lnTo>
                    <a:pt x="2639" y="22479"/>
                  </a:lnTo>
                  <a:lnTo>
                    <a:pt x="10556" y="10556"/>
                  </a:lnTo>
                  <a:lnTo>
                    <a:pt x="22479" y="2639"/>
                  </a:lnTo>
                  <a:lnTo>
                    <a:pt x="36041" y="0"/>
                  </a:lnTo>
                  <a:lnTo>
                    <a:pt x="49604" y="2639"/>
                  </a:lnTo>
                  <a:lnTo>
                    <a:pt x="61527" y="10556"/>
                  </a:lnTo>
                  <a:close/>
                </a:path>
              </a:pathLst>
            </a:custGeom>
            <a:ln w="952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846722" y="2176532"/>
              <a:ext cx="157808" cy="157808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889584" y="2196394"/>
              <a:ext cx="72084" cy="72083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7889585" y="2196395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90" h="72389">
                  <a:moveTo>
                    <a:pt x="61527" y="10556"/>
                  </a:moveTo>
                  <a:lnTo>
                    <a:pt x="69444" y="22479"/>
                  </a:lnTo>
                  <a:lnTo>
                    <a:pt x="72083" y="36041"/>
                  </a:lnTo>
                  <a:lnTo>
                    <a:pt x="69444" y="49604"/>
                  </a:lnTo>
                  <a:lnTo>
                    <a:pt x="61527" y="61527"/>
                  </a:lnTo>
                  <a:lnTo>
                    <a:pt x="49604" y="69444"/>
                  </a:lnTo>
                  <a:lnTo>
                    <a:pt x="36041" y="72083"/>
                  </a:lnTo>
                  <a:lnTo>
                    <a:pt x="22479" y="69444"/>
                  </a:lnTo>
                  <a:lnTo>
                    <a:pt x="10556" y="61527"/>
                  </a:lnTo>
                  <a:lnTo>
                    <a:pt x="2639" y="49604"/>
                  </a:lnTo>
                  <a:lnTo>
                    <a:pt x="0" y="36041"/>
                  </a:lnTo>
                  <a:lnTo>
                    <a:pt x="2639" y="22479"/>
                  </a:lnTo>
                  <a:lnTo>
                    <a:pt x="10556" y="10556"/>
                  </a:lnTo>
                  <a:lnTo>
                    <a:pt x="22479" y="2639"/>
                  </a:lnTo>
                  <a:lnTo>
                    <a:pt x="36041" y="0"/>
                  </a:lnTo>
                  <a:lnTo>
                    <a:pt x="49604" y="2639"/>
                  </a:lnTo>
                  <a:lnTo>
                    <a:pt x="61527" y="10556"/>
                  </a:lnTo>
                  <a:close/>
                </a:path>
              </a:pathLst>
            </a:custGeom>
            <a:ln w="952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72" name="object 72"/>
          <p:cNvGraphicFramePr>
            <a:graphicFrameLocks noGrp="1"/>
          </p:cNvGraphicFramePr>
          <p:nvPr/>
        </p:nvGraphicFramePr>
        <p:xfrm>
          <a:off x="2573227" y="1765143"/>
          <a:ext cx="586740" cy="391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3845"/>
                <a:gridCol w="283845"/>
              </a:tblGrid>
              <a:tr h="188962">
                <a:tc>
                  <a:txBody>
                    <a:bodyPr/>
                    <a:lstStyle/>
                    <a:p>
                      <a:pPr algn="ctr">
                        <a:lnSpc>
                          <a:spcPts val="1390"/>
                        </a:lnSpc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3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0"/>
                        </a:lnSpc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188962">
                <a:tc>
                  <a:txBody>
                    <a:bodyPr/>
                    <a:lstStyle/>
                    <a:p>
                      <a:pPr algn="ctr">
                        <a:lnSpc>
                          <a:spcPts val="1390"/>
                        </a:lnSpc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0"/>
                        </a:lnSpc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2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pSp>
        <p:nvGrpSpPr>
          <p:cNvPr id="73" name="object 73"/>
          <p:cNvGrpSpPr/>
          <p:nvPr/>
        </p:nvGrpSpPr>
        <p:grpSpPr>
          <a:xfrm>
            <a:off x="2557510" y="2337648"/>
            <a:ext cx="555625" cy="198120"/>
            <a:chOff x="2557510" y="2337648"/>
            <a:chExt cx="555625" cy="198120"/>
          </a:xfrm>
        </p:grpSpPr>
        <p:pic>
          <p:nvPicPr>
            <p:cNvPr id="74" name="object 7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557510" y="2337648"/>
              <a:ext cx="555511" cy="198078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2595943" y="2407345"/>
              <a:ext cx="369570" cy="10160"/>
            </a:xfrm>
            <a:custGeom>
              <a:avLst/>
              <a:gdLst/>
              <a:ahLst/>
              <a:cxnLst/>
              <a:rect l="l" t="t" r="r" b="b"/>
              <a:pathLst>
                <a:path w="369569" h="10160">
                  <a:moveTo>
                    <a:pt x="0" y="0"/>
                  </a:moveTo>
                  <a:lnTo>
                    <a:pt x="356768" y="9340"/>
                  </a:lnTo>
                  <a:lnTo>
                    <a:pt x="369464" y="9673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2951116" y="2355748"/>
              <a:ext cx="123825" cy="121920"/>
            </a:xfrm>
            <a:custGeom>
              <a:avLst/>
              <a:gdLst/>
              <a:ahLst/>
              <a:cxnLst/>
              <a:rect l="l" t="t" r="r" b="b"/>
              <a:pathLst>
                <a:path w="123825" h="121919">
                  <a:moveTo>
                    <a:pt x="3190" y="0"/>
                  </a:moveTo>
                  <a:lnTo>
                    <a:pt x="0" y="121878"/>
                  </a:lnTo>
                  <a:lnTo>
                    <a:pt x="123473" y="64129"/>
                  </a:lnTo>
                  <a:lnTo>
                    <a:pt x="319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7" name="object 77"/>
          <p:cNvGrpSpPr/>
          <p:nvPr/>
        </p:nvGrpSpPr>
        <p:grpSpPr>
          <a:xfrm>
            <a:off x="5832144" y="2337635"/>
            <a:ext cx="555625" cy="198120"/>
            <a:chOff x="5832144" y="2337635"/>
            <a:chExt cx="555625" cy="198120"/>
          </a:xfrm>
        </p:grpSpPr>
        <p:pic>
          <p:nvPicPr>
            <p:cNvPr id="78" name="object 7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832144" y="2337635"/>
              <a:ext cx="555263" cy="198103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5870453" y="2416479"/>
              <a:ext cx="369570" cy="6350"/>
            </a:xfrm>
            <a:custGeom>
              <a:avLst/>
              <a:gdLst/>
              <a:ahLst/>
              <a:cxnLst/>
              <a:rect l="l" t="t" r="r" b="b"/>
              <a:pathLst>
                <a:path w="369570" h="6350">
                  <a:moveTo>
                    <a:pt x="0" y="6055"/>
                  </a:moveTo>
                  <a:lnTo>
                    <a:pt x="356743" y="208"/>
                  </a:lnTo>
                  <a:lnTo>
                    <a:pt x="369441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6226196" y="2355735"/>
              <a:ext cx="123189" cy="121920"/>
            </a:xfrm>
            <a:custGeom>
              <a:avLst/>
              <a:gdLst/>
              <a:ahLst/>
              <a:cxnLst/>
              <a:rect l="l" t="t" r="r" b="b"/>
              <a:pathLst>
                <a:path w="123189" h="121919">
                  <a:moveTo>
                    <a:pt x="0" y="0"/>
                  </a:moveTo>
                  <a:lnTo>
                    <a:pt x="1998" y="121903"/>
                  </a:lnTo>
                  <a:lnTo>
                    <a:pt x="122902" y="589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81" name="object 81"/>
          <p:cNvGraphicFramePr>
            <a:graphicFrameLocks noGrp="1"/>
          </p:cNvGraphicFramePr>
          <p:nvPr/>
        </p:nvGraphicFramePr>
        <p:xfrm>
          <a:off x="5819734" y="1765143"/>
          <a:ext cx="586740" cy="391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3845"/>
                <a:gridCol w="283845"/>
              </a:tblGrid>
              <a:tr h="188962">
                <a:tc>
                  <a:txBody>
                    <a:bodyPr/>
                    <a:lstStyle/>
                    <a:p>
                      <a:pPr algn="ctr">
                        <a:lnSpc>
                          <a:spcPts val="1390"/>
                        </a:lnSpc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?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0"/>
                        </a:lnSpc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?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188962">
                <a:tc>
                  <a:txBody>
                    <a:bodyPr/>
                    <a:lstStyle/>
                    <a:p>
                      <a:pPr algn="ctr">
                        <a:lnSpc>
                          <a:spcPts val="1390"/>
                        </a:lnSpc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?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0"/>
                        </a:lnSpc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?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99152"/>
            <a:ext cx="9144000" cy="3944620"/>
            <a:chOff x="0" y="1199152"/>
            <a:chExt cx="9144000" cy="3944620"/>
          </a:xfrm>
        </p:grpSpPr>
        <p:sp>
          <p:nvSpPr>
            <p:cNvPr id="3" name="object 3"/>
            <p:cNvSpPr/>
            <p:nvPr/>
          </p:nvSpPr>
          <p:spPr>
            <a:xfrm>
              <a:off x="72780" y="1293694"/>
              <a:ext cx="2266315" cy="2257425"/>
            </a:xfrm>
            <a:custGeom>
              <a:avLst/>
              <a:gdLst/>
              <a:ahLst/>
              <a:cxnLst/>
              <a:rect l="l" t="t" r="r" b="b"/>
              <a:pathLst>
                <a:path w="2266315" h="2257425">
                  <a:moveTo>
                    <a:pt x="194107" y="0"/>
                  </a:moveTo>
                  <a:lnTo>
                    <a:pt x="194107" y="2256937"/>
                  </a:lnTo>
                </a:path>
                <a:path w="2266315" h="2257425">
                  <a:moveTo>
                    <a:pt x="381864" y="0"/>
                  </a:moveTo>
                  <a:lnTo>
                    <a:pt x="381864" y="2256937"/>
                  </a:lnTo>
                </a:path>
                <a:path w="2266315" h="2257425">
                  <a:moveTo>
                    <a:pt x="569621" y="0"/>
                  </a:moveTo>
                  <a:lnTo>
                    <a:pt x="569621" y="2256937"/>
                  </a:lnTo>
                </a:path>
                <a:path w="2266315" h="2257425">
                  <a:moveTo>
                    <a:pt x="757378" y="0"/>
                  </a:moveTo>
                  <a:lnTo>
                    <a:pt x="757378" y="2256937"/>
                  </a:lnTo>
                </a:path>
                <a:path w="2266315" h="2257425">
                  <a:moveTo>
                    <a:pt x="945135" y="0"/>
                  </a:moveTo>
                  <a:lnTo>
                    <a:pt x="945135" y="2256937"/>
                  </a:lnTo>
                </a:path>
                <a:path w="2266315" h="2257425">
                  <a:moveTo>
                    <a:pt x="1132892" y="0"/>
                  </a:moveTo>
                  <a:lnTo>
                    <a:pt x="1132892" y="2256937"/>
                  </a:lnTo>
                </a:path>
                <a:path w="2266315" h="2257425">
                  <a:moveTo>
                    <a:pt x="1320650" y="0"/>
                  </a:moveTo>
                  <a:lnTo>
                    <a:pt x="1320650" y="2256937"/>
                  </a:lnTo>
                </a:path>
                <a:path w="2266315" h="2257425">
                  <a:moveTo>
                    <a:pt x="1508406" y="0"/>
                  </a:moveTo>
                  <a:lnTo>
                    <a:pt x="1508406" y="2256937"/>
                  </a:lnTo>
                </a:path>
                <a:path w="2266315" h="2257425">
                  <a:moveTo>
                    <a:pt x="1696163" y="0"/>
                  </a:moveTo>
                  <a:lnTo>
                    <a:pt x="1696163" y="2256937"/>
                  </a:lnTo>
                </a:path>
                <a:path w="2266315" h="2257425">
                  <a:moveTo>
                    <a:pt x="1883920" y="0"/>
                  </a:moveTo>
                  <a:lnTo>
                    <a:pt x="1883920" y="2256937"/>
                  </a:lnTo>
                </a:path>
                <a:path w="2266315" h="2257425">
                  <a:moveTo>
                    <a:pt x="2071678" y="0"/>
                  </a:moveTo>
                  <a:lnTo>
                    <a:pt x="2071678" y="2256937"/>
                  </a:lnTo>
                </a:path>
                <a:path w="2266315" h="2257425">
                  <a:moveTo>
                    <a:pt x="0" y="193369"/>
                  </a:moveTo>
                  <a:lnTo>
                    <a:pt x="2265785" y="193369"/>
                  </a:lnTo>
                </a:path>
                <a:path w="2266315" h="2257425">
                  <a:moveTo>
                    <a:pt x="0" y="380389"/>
                  </a:moveTo>
                  <a:lnTo>
                    <a:pt x="2265785" y="380389"/>
                  </a:lnTo>
                </a:path>
                <a:path w="2266315" h="2257425">
                  <a:moveTo>
                    <a:pt x="0" y="567409"/>
                  </a:moveTo>
                  <a:lnTo>
                    <a:pt x="2265785" y="567409"/>
                  </a:lnTo>
                </a:path>
                <a:path w="2266315" h="2257425">
                  <a:moveTo>
                    <a:pt x="0" y="754429"/>
                  </a:moveTo>
                  <a:lnTo>
                    <a:pt x="2265785" y="754429"/>
                  </a:lnTo>
                </a:path>
                <a:path w="2266315" h="2257425">
                  <a:moveTo>
                    <a:pt x="0" y="941448"/>
                  </a:moveTo>
                  <a:lnTo>
                    <a:pt x="2265785" y="941448"/>
                  </a:lnTo>
                </a:path>
                <a:path w="2266315" h="2257425">
                  <a:moveTo>
                    <a:pt x="0" y="1128468"/>
                  </a:moveTo>
                  <a:lnTo>
                    <a:pt x="2265785" y="1128468"/>
                  </a:lnTo>
                </a:path>
                <a:path w="2266315" h="2257425">
                  <a:moveTo>
                    <a:pt x="0" y="1315488"/>
                  </a:moveTo>
                  <a:lnTo>
                    <a:pt x="2265785" y="1315488"/>
                  </a:lnTo>
                </a:path>
                <a:path w="2266315" h="2257425">
                  <a:moveTo>
                    <a:pt x="0" y="1502507"/>
                  </a:moveTo>
                  <a:lnTo>
                    <a:pt x="2265785" y="1502507"/>
                  </a:lnTo>
                </a:path>
                <a:path w="2266315" h="2257425">
                  <a:moveTo>
                    <a:pt x="0" y="1689527"/>
                  </a:moveTo>
                  <a:lnTo>
                    <a:pt x="2265785" y="1689527"/>
                  </a:lnTo>
                </a:path>
                <a:path w="2266315" h="2257425">
                  <a:moveTo>
                    <a:pt x="0" y="1876548"/>
                  </a:moveTo>
                  <a:lnTo>
                    <a:pt x="2265785" y="1876548"/>
                  </a:lnTo>
                </a:path>
                <a:path w="2266315" h="2257425">
                  <a:moveTo>
                    <a:pt x="0" y="2063567"/>
                  </a:moveTo>
                  <a:lnTo>
                    <a:pt x="2265785" y="2063567"/>
                  </a:lnTo>
                </a:path>
                <a:path w="2266315" h="2257425">
                  <a:moveTo>
                    <a:pt x="6350" y="0"/>
                  </a:moveTo>
                  <a:lnTo>
                    <a:pt x="6350" y="2256937"/>
                  </a:lnTo>
                </a:path>
                <a:path w="2266315" h="2257425">
                  <a:moveTo>
                    <a:pt x="2259435" y="0"/>
                  </a:moveTo>
                  <a:lnTo>
                    <a:pt x="2259435" y="2256937"/>
                  </a:lnTo>
                </a:path>
                <a:path w="2266315" h="2257425">
                  <a:moveTo>
                    <a:pt x="0" y="6350"/>
                  </a:moveTo>
                  <a:lnTo>
                    <a:pt x="2265785" y="6350"/>
                  </a:lnTo>
                </a:path>
                <a:path w="2266315" h="2257425">
                  <a:moveTo>
                    <a:pt x="0" y="2250587"/>
                  </a:moveTo>
                  <a:lnTo>
                    <a:pt x="2265785" y="225058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337626"/>
              <a:ext cx="2437527" cy="1981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9220" y="2416686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700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2355735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0653" y="1199152"/>
              <a:ext cx="198120" cy="247506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199713" y="1326473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38745" y="1217256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19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19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3975" y="2201562"/>
              <a:ext cx="287354" cy="28735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94775" y="2229362"/>
              <a:ext cx="186055" cy="186055"/>
            </a:xfrm>
            <a:custGeom>
              <a:avLst/>
              <a:gdLst/>
              <a:ahLst/>
              <a:cxnLst/>
              <a:rect l="l" t="t" r="r" b="b"/>
              <a:pathLst>
                <a:path w="186055" h="186055">
                  <a:moveTo>
                    <a:pt x="185754" y="0"/>
                  </a:moveTo>
                  <a:lnTo>
                    <a:pt x="0" y="0"/>
                  </a:lnTo>
                  <a:lnTo>
                    <a:pt x="0" y="185754"/>
                  </a:lnTo>
                  <a:lnTo>
                    <a:pt x="185754" y="185754"/>
                  </a:lnTo>
                  <a:lnTo>
                    <a:pt x="185754" y="0"/>
                  </a:lnTo>
                  <a:close/>
                </a:path>
              </a:pathLst>
            </a:custGeom>
            <a:solidFill>
              <a:srgbClr val="40B1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94775" y="2229363"/>
              <a:ext cx="186055" cy="186055"/>
            </a:xfrm>
            <a:custGeom>
              <a:avLst/>
              <a:gdLst/>
              <a:ahLst/>
              <a:cxnLst/>
              <a:rect l="l" t="t" r="r" b="b"/>
              <a:pathLst>
                <a:path w="186055" h="186055">
                  <a:moveTo>
                    <a:pt x="0" y="0"/>
                  </a:moveTo>
                  <a:lnTo>
                    <a:pt x="185754" y="0"/>
                  </a:lnTo>
                  <a:lnTo>
                    <a:pt x="185754" y="185754"/>
                  </a:lnTo>
                  <a:lnTo>
                    <a:pt x="0" y="18575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798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4742" y="2359766"/>
              <a:ext cx="157808" cy="15780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7605" y="2379629"/>
              <a:ext cx="72083" cy="7208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67605" y="2379629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90" h="72389">
                  <a:moveTo>
                    <a:pt x="61527" y="10556"/>
                  </a:moveTo>
                  <a:lnTo>
                    <a:pt x="69444" y="22479"/>
                  </a:lnTo>
                  <a:lnTo>
                    <a:pt x="72083" y="36041"/>
                  </a:lnTo>
                  <a:lnTo>
                    <a:pt x="69444" y="49604"/>
                  </a:lnTo>
                  <a:lnTo>
                    <a:pt x="61527" y="61527"/>
                  </a:lnTo>
                  <a:lnTo>
                    <a:pt x="49604" y="69444"/>
                  </a:lnTo>
                  <a:lnTo>
                    <a:pt x="36041" y="72083"/>
                  </a:lnTo>
                  <a:lnTo>
                    <a:pt x="22479" y="69444"/>
                  </a:lnTo>
                  <a:lnTo>
                    <a:pt x="10556" y="61527"/>
                  </a:lnTo>
                  <a:lnTo>
                    <a:pt x="2639" y="49604"/>
                  </a:lnTo>
                  <a:lnTo>
                    <a:pt x="0" y="36041"/>
                  </a:lnTo>
                  <a:lnTo>
                    <a:pt x="2639" y="22479"/>
                  </a:lnTo>
                  <a:lnTo>
                    <a:pt x="10556" y="10556"/>
                  </a:lnTo>
                  <a:lnTo>
                    <a:pt x="22479" y="2639"/>
                  </a:lnTo>
                  <a:lnTo>
                    <a:pt x="36041" y="0"/>
                  </a:lnTo>
                  <a:lnTo>
                    <a:pt x="49604" y="2639"/>
                  </a:lnTo>
                  <a:lnTo>
                    <a:pt x="61527" y="10556"/>
                  </a:lnTo>
                  <a:close/>
                </a:path>
              </a:pathLst>
            </a:custGeom>
            <a:ln w="952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2179" y="2359766"/>
              <a:ext cx="157808" cy="15780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5042" y="2379629"/>
              <a:ext cx="72083" cy="7208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345041" y="2379629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90" h="72389">
                  <a:moveTo>
                    <a:pt x="61527" y="10556"/>
                  </a:moveTo>
                  <a:lnTo>
                    <a:pt x="69444" y="22479"/>
                  </a:lnTo>
                  <a:lnTo>
                    <a:pt x="72083" y="36041"/>
                  </a:lnTo>
                  <a:lnTo>
                    <a:pt x="69444" y="49604"/>
                  </a:lnTo>
                  <a:lnTo>
                    <a:pt x="61527" y="61527"/>
                  </a:lnTo>
                  <a:lnTo>
                    <a:pt x="49604" y="69444"/>
                  </a:lnTo>
                  <a:lnTo>
                    <a:pt x="36041" y="72083"/>
                  </a:lnTo>
                  <a:lnTo>
                    <a:pt x="22479" y="69444"/>
                  </a:lnTo>
                  <a:lnTo>
                    <a:pt x="10556" y="61527"/>
                  </a:lnTo>
                  <a:lnTo>
                    <a:pt x="2639" y="49604"/>
                  </a:lnTo>
                  <a:lnTo>
                    <a:pt x="0" y="36041"/>
                  </a:lnTo>
                  <a:lnTo>
                    <a:pt x="2639" y="22479"/>
                  </a:lnTo>
                  <a:lnTo>
                    <a:pt x="10556" y="10556"/>
                  </a:lnTo>
                  <a:lnTo>
                    <a:pt x="22479" y="2639"/>
                  </a:lnTo>
                  <a:lnTo>
                    <a:pt x="36041" y="0"/>
                  </a:lnTo>
                  <a:lnTo>
                    <a:pt x="49604" y="2639"/>
                  </a:lnTo>
                  <a:lnTo>
                    <a:pt x="61527" y="10556"/>
                  </a:lnTo>
                  <a:close/>
                </a:path>
              </a:pathLst>
            </a:custGeom>
            <a:ln w="952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4742" y="2173457"/>
              <a:ext cx="157808" cy="15780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7605" y="2193321"/>
              <a:ext cx="72083" cy="7208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167605" y="2193320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90" h="72389">
                  <a:moveTo>
                    <a:pt x="61527" y="10556"/>
                  </a:moveTo>
                  <a:lnTo>
                    <a:pt x="69444" y="22479"/>
                  </a:lnTo>
                  <a:lnTo>
                    <a:pt x="72083" y="36041"/>
                  </a:lnTo>
                  <a:lnTo>
                    <a:pt x="69444" y="49604"/>
                  </a:lnTo>
                  <a:lnTo>
                    <a:pt x="61527" y="61527"/>
                  </a:lnTo>
                  <a:lnTo>
                    <a:pt x="49604" y="69444"/>
                  </a:lnTo>
                  <a:lnTo>
                    <a:pt x="36041" y="72083"/>
                  </a:lnTo>
                  <a:lnTo>
                    <a:pt x="22479" y="69444"/>
                  </a:lnTo>
                  <a:lnTo>
                    <a:pt x="10556" y="61527"/>
                  </a:lnTo>
                  <a:lnTo>
                    <a:pt x="2639" y="49604"/>
                  </a:lnTo>
                  <a:lnTo>
                    <a:pt x="0" y="36041"/>
                  </a:lnTo>
                  <a:lnTo>
                    <a:pt x="2639" y="22479"/>
                  </a:lnTo>
                  <a:lnTo>
                    <a:pt x="10556" y="10556"/>
                  </a:lnTo>
                  <a:lnTo>
                    <a:pt x="22479" y="2639"/>
                  </a:lnTo>
                  <a:lnTo>
                    <a:pt x="36041" y="0"/>
                  </a:lnTo>
                  <a:lnTo>
                    <a:pt x="49604" y="2639"/>
                  </a:lnTo>
                  <a:lnTo>
                    <a:pt x="61527" y="10556"/>
                  </a:lnTo>
                  <a:close/>
                </a:path>
              </a:pathLst>
            </a:custGeom>
            <a:ln w="952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2179" y="2173457"/>
              <a:ext cx="157808" cy="15780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5042" y="2193321"/>
              <a:ext cx="72083" cy="7208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345041" y="2193320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90" h="72389">
                  <a:moveTo>
                    <a:pt x="61527" y="10556"/>
                  </a:moveTo>
                  <a:lnTo>
                    <a:pt x="69444" y="22479"/>
                  </a:lnTo>
                  <a:lnTo>
                    <a:pt x="72083" y="36041"/>
                  </a:lnTo>
                  <a:lnTo>
                    <a:pt x="69444" y="49604"/>
                  </a:lnTo>
                  <a:lnTo>
                    <a:pt x="61527" y="61527"/>
                  </a:lnTo>
                  <a:lnTo>
                    <a:pt x="49604" y="69444"/>
                  </a:lnTo>
                  <a:lnTo>
                    <a:pt x="36041" y="72083"/>
                  </a:lnTo>
                  <a:lnTo>
                    <a:pt x="22479" y="69444"/>
                  </a:lnTo>
                  <a:lnTo>
                    <a:pt x="10556" y="61527"/>
                  </a:lnTo>
                  <a:lnTo>
                    <a:pt x="2639" y="49604"/>
                  </a:lnTo>
                  <a:lnTo>
                    <a:pt x="0" y="36041"/>
                  </a:lnTo>
                  <a:lnTo>
                    <a:pt x="2639" y="22479"/>
                  </a:lnTo>
                  <a:lnTo>
                    <a:pt x="10556" y="10556"/>
                  </a:lnTo>
                  <a:lnTo>
                    <a:pt x="22479" y="2639"/>
                  </a:lnTo>
                  <a:lnTo>
                    <a:pt x="36041" y="0"/>
                  </a:lnTo>
                  <a:lnTo>
                    <a:pt x="49604" y="2639"/>
                  </a:lnTo>
                  <a:lnTo>
                    <a:pt x="61527" y="10556"/>
                  </a:lnTo>
                  <a:close/>
                </a:path>
              </a:pathLst>
            </a:custGeom>
            <a:ln w="952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343555" y="1293694"/>
              <a:ext cx="2266315" cy="2257425"/>
            </a:xfrm>
            <a:custGeom>
              <a:avLst/>
              <a:gdLst/>
              <a:ahLst/>
              <a:cxnLst/>
              <a:rect l="l" t="t" r="r" b="b"/>
              <a:pathLst>
                <a:path w="2266315" h="2257425">
                  <a:moveTo>
                    <a:pt x="194107" y="0"/>
                  </a:moveTo>
                  <a:lnTo>
                    <a:pt x="194107" y="2256937"/>
                  </a:lnTo>
                </a:path>
                <a:path w="2266315" h="2257425">
                  <a:moveTo>
                    <a:pt x="381864" y="0"/>
                  </a:moveTo>
                  <a:lnTo>
                    <a:pt x="381864" y="2256937"/>
                  </a:lnTo>
                </a:path>
                <a:path w="2266315" h="2257425">
                  <a:moveTo>
                    <a:pt x="569621" y="0"/>
                  </a:moveTo>
                  <a:lnTo>
                    <a:pt x="569621" y="2256937"/>
                  </a:lnTo>
                </a:path>
                <a:path w="2266315" h="2257425">
                  <a:moveTo>
                    <a:pt x="757378" y="0"/>
                  </a:moveTo>
                  <a:lnTo>
                    <a:pt x="757378" y="2256937"/>
                  </a:lnTo>
                </a:path>
                <a:path w="2266315" h="2257425">
                  <a:moveTo>
                    <a:pt x="945135" y="0"/>
                  </a:moveTo>
                  <a:lnTo>
                    <a:pt x="945135" y="2256937"/>
                  </a:lnTo>
                </a:path>
                <a:path w="2266315" h="2257425">
                  <a:moveTo>
                    <a:pt x="1132892" y="0"/>
                  </a:moveTo>
                  <a:lnTo>
                    <a:pt x="1132892" y="2256937"/>
                  </a:lnTo>
                </a:path>
                <a:path w="2266315" h="2257425">
                  <a:moveTo>
                    <a:pt x="1320650" y="0"/>
                  </a:moveTo>
                  <a:lnTo>
                    <a:pt x="1320650" y="2256937"/>
                  </a:lnTo>
                </a:path>
                <a:path w="2266315" h="2257425">
                  <a:moveTo>
                    <a:pt x="1508406" y="0"/>
                  </a:moveTo>
                  <a:lnTo>
                    <a:pt x="1508406" y="2256937"/>
                  </a:lnTo>
                </a:path>
                <a:path w="2266315" h="2257425">
                  <a:moveTo>
                    <a:pt x="1696163" y="0"/>
                  </a:moveTo>
                  <a:lnTo>
                    <a:pt x="1696163" y="2256937"/>
                  </a:lnTo>
                </a:path>
                <a:path w="2266315" h="2257425">
                  <a:moveTo>
                    <a:pt x="1883920" y="0"/>
                  </a:moveTo>
                  <a:lnTo>
                    <a:pt x="1883920" y="2256937"/>
                  </a:lnTo>
                </a:path>
                <a:path w="2266315" h="2257425">
                  <a:moveTo>
                    <a:pt x="2071678" y="0"/>
                  </a:moveTo>
                  <a:lnTo>
                    <a:pt x="2071678" y="2256937"/>
                  </a:lnTo>
                </a:path>
                <a:path w="2266315" h="2257425">
                  <a:moveTo>
                    <a:pt x="0" y="193369"/>
                  </a:moveTo>
                  <a:lnTo>
                    <a:pt x="2265785" y="193369"/>
                  </a:lnTo>
                </a:path>
                <a:path w="2266315" h="2257425">
                  <a:moveTo>
                    <a:pt x="0" y="380389"/>
                  </a:moveTo>
                  <a:lnTo>
                    <a:pt x="2265785" y="380389"/>
                  </a:lnTo>
                </a:path>
                <a:path w="2266315" h="2257425">
                  <a:moveTo>
                    <a:pt x="0" y="567409"/>
                  </a:moveTo>
                  <a:lnTo>
                    <a:pt x="2265785" y="567409"/>
                  </a:lnTo>
                </a:path>
                <a:path w="2266315" h="2257425">
                  <a:moveTo>
                    <a:pt x="0" y="754429"/>
                  </a:moveTo>
                  <a:lnTo>
                    <a:pt x="2265785" y="754429"/>
                  </a:lnTo>
                </a:path>
                <a:path w="2266315" h="2257425">
                  <a:moveTo>
                    <a:pt x="0" y="941448"/>
                  </a:moveTo>
                  <a:lnTo>
                    <a:pt x="2265785" y="941448"/>
                  </a:lnTo>
                </a:path>
                <a:path w="2266315" h="2257425">
                  <a:moveTo>
                    <a:pt x="0" y="1128468"/>
                  </a:moveTo>
                  <a:lnTo>
                    <a:pt x="2265785" y="1128468"/>
                  </a:lnTo>
                </a:path>
                <a:path w="2266315" h="2257425">
                  <a:moveTo>
                    <a:pt x="0" y="1315488"/>
                  </a:moveTo>
                  <a:lnTo>
                    <a:pt x="2265785" y="1315488"/>
                  </a:lnTo>
                </a:path>
                <a:path w="2266315" h="2257425">
                  <a:moveTo>
                    <a:pt x="0" y="1502507"/>
                  </a:moveTo>
                  <a:lnTo>
                    <a:pt x="2265785" y="1502507"/>
                  </a:lnTo>
                </a:path>
                <a:path w="2266315" h="2257425">
                  <a:moveTo>
                    <a:pt x="0" y="1689527"/>
                  </a:moveTo>
                  <a:lnTo>
                    <a:pt x="2265785" y="1689527"/>
                  </a:lnTo>
                </a:path>
                <a:path w="2266315" h="2257425">
                  <a:moveTo>
                    <a:pt x="0" y="1876548"/>
                  </a:moveTo>
                  <a:lnTo>
                    <a:pt x="2265785" y="1876548"/>
                  </a:lnTo>
                </a:path>
                <a:path w="2266315" h="2257425">
                  <a:moveTo>
                    <a:pt x="0" y="2063567"/>
                  </a:moveTo>
                  <a:lnTo>
                    <a:pt x="2265785" y="2063567"/>
                  </a:lnTo>
                </a:path>
                <a:path w="2266315" h="2257425">
                  <a:moveTo>
                    <a:pt x="6350" y="0"/>
                  </a:moveTo>
                  <a:lnTo>
                    <a:pt x="6350" y="2256937"/>
                  </a:lnTo>
                </a:path>
                <a:path w="2266315" h="2257425">
                  <a:moveTo>
                    <a:pt x="2259435" y="0"/>
                  </a:moveTo>
                  <a:lnTo>
                    <a:pt x="2259435" y="2256937"/>
                  </a:lnTo>
                </a:path>
                <a:path w="2266315" h="2257425">
                  <a:moveTo>
                    <a:pt x="0" y="6350"/>
                  </a:moveTo>
                  <a:lnTo>
                    <a:pt x="2265785" y="6350"/>
                  </a:lnTo>
                </a:path>
                <a:path w="2266315" h="2257425">
                  <a:moveTo>
                    <a:pt x="0" y="2250587"/>
                  </a:moveTo>
                  <a:lnTo>
                    <a:pt x="2265785" y="225058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32674" y="2337626"/>
              <a:ext cx="2475627" cy="19811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379994" y="2416686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699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270770" y="2355735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71427" y="1199152"/>
              <a:ext cx="198120" cy="2475067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470487" y="1326473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409516" y="1217256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20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20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39621" y="1841481"/>
              <a:ext cx="810159" cy="632887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490421" y="1869282"/>
              <a:ext cx="708660" cy="531495"/>
            </a:xfrm>
            <a:custGeom>
              <a:avLst/>
              <a:gdLst/>
              <a:ahLst/>
              <a:cxnLst/>
              <a:rect l="l" t="t" r="r" b="b"/>
              <a:pathLst>
                <a:path w="708660" h="531494">
                  <a:moveTo>
                    <a:pt x="708558" y="0"/>
                  </a:moveTo>
                  <a:lnTo>
                    <a:pt x="177271" y="177271"/>
                  </a:lnTo>
                  <a:lnTo>
                    <a:pt x="0" y="531286"/>
                  </a:lnTo>
                  <a:lnTo>
                    <a:pt x="531286" y="354015"/>
                  </a:lnTo>
                  <a:lnTo>
                    <a:pt x="708558" y="0"/>
                  </a:lnTo>
                  <a:close/>
                </a:path>
              </a:pathLst>
            </a:custGeom>
            <a:solidFill>
              <a:srgbClr val="FFC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490421" y="1869282"/>
              <a:ext cx="708660" cy="531495"/>
            </a:xfrm>
            <a:custGeom>
              <a:avLst/>
              <a:gdLst/>
              <a:ahLst/>
              <a:cxnLst/>
              <a:rect l="l" t="t" r="r" b="b"/>
              <a:pathLst>
                <a:path w="708660" h="531494">
                  <a:moveTo>
                    <a:pt x="177271" y="177271"/>
                  </a:moveTo>
                  <a:lnTo>
                    <a:pt x="708559" y="0"/>
                  </a:lnTo>
                  <a:lnTo>
                    <a:pt x="531287" y="354015"/>
                  </a:lnTo>
                  <a:lnTo>
                    <a:pt x="0" y="531287"/>
                  </a:lnTo>
                  <a:lnTo>
                    <a:pt x="177271" y="177271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12736" y="2346412"/>
              <a:ext cx="154312" cy="15431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55599" y="2366275"/>
              <a:ext cx="68586" cy="6858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50836" y="2361512"/>
              <a:ext cx="78112" cy="7811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44635" y="2169141"/>
              <a:ext cx="154312" cy="15431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87499" y="2189003"/>
              <a:ext cx="68586" cy="6858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982735" y="2184241"/>
              <a:ext cx="78112" cy="7811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90008" y="1990388"/>
              <a:ext cx="154312" cy="15431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632871" y="2010251"/>
              <a:ext cx="68586" cy="6858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628108" y="2005488"/>
              <a:ext cx="78112" cy="7811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28726" y="1819628"/>
              <a:ext cx="154312" cy="15431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171589" y="1839491"/>
              <a:ext cx="68586" cy="6858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166826" y="1834728"/>
              <a:ext cx="78112" cy="78112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6614330" y="1293694"/>
              <a:ext cx="2266315" cy="2257425"/>
            </a:xfrm>
            <a:custGeom>
              <a:avLst/>
              <a:gdLst/>
              <a:ahLst/>
              <a:cxnLst/>
              <a:rect l="l" t="t" r="r" b="b"/>
              <a:pathLst>
                <a:path w="2266315" h="2257425">
                  <a:moveTo>
                    <a:pt x="194107" y="0"/>
                  </a:moveTo>
                  <a:lnTo>
                    <a:pt x="194107" y="2256937"/>
                  </a:lnTo>
                </a:path>
                <a:path w="2266315" h="2257425">
                  <a:moveTo>
                    <a:pt x="381864" y="0"/>
                  </a:moveTo>
                  <a:lnTo>
                    <a:pt x="381864" y="2256937"/>
                  </a:lnTo>
                </a:path>
                <a:path w="2266315" h="2257425">
                  <a:moveTo>
                    <a:pt x="569621" y="0"/>
                  </a:moveTo>
                  <a:lnTo>
                    <a:pt x="569621" y="2256937"/>
                  </a:lnTo>
                </a:path>
                <a:path w="2266315" h="2257425">
                  <a:moveTo>
                    <a:pt x="757378" y="0"/>
                  </a:moveTo>
                  <a:lnTo>
                    <a:pt x="757378" y="2256937"/>
                  </a:lnTo>
                </a:path>
                <a:path w="2266315" h="2257425">
                  <a:moveTo>
                    <a:pt x="945135" y="0"/>
                  </a:moveTo>
                  <a:lnTo>
                    <a:pt x="945135" y="2256937"/>
                  </a:lnTo>
                </a:path>
                <a:path w="2266315" h="2257425">
                  <a:moveTo>
                    <a:pt x="1132892" y="0"/>
                  </a:moveTo>
                  <a:lnTo>
                    <a:pt x="1132892" y="2256937"/>
                  </a:lnTo>
                </a:path>
                <a:path w="2266315" h="2257425">
                  <a:moveTo>
                    <a:pt x="1320650" y="0"/>
                  </a:moveTo>
                  <a:lnTo>
                    <a:pt x="1320650" y="2256937"/>
                  </a:lnTo>
                </a:path>
                <a:path w="2266315" h="2257425">
                  <a:moveTo>
                    <a:pt x="1508406" y="0"/>
                  </a:moveTo>
                  <a:lnTo>
                    <a:pt x="1508406" y="2256937"/>
                  </a:lnTo>
                </a:path>
                <a:path w="2266315" h="2257425">
                  <a:moveTo>
                    <a:pt x="1696163" y="0"/>
                  </a:moveTo>
                  <a:lnTo>
                    <a:pt x="1696163" y="2256937"/>
                  </a:lnTo>
                </a:path>
                <a:path w="2266315" h="2257425">
                  <a:moveTo>
                    <a:pt x="1883920" y="0"/>
                  </a:moveTo>
                  <a:lnTo>
                    <a:pt x="1883920" y="2256937"/>
                  </a:lnTo>
                </a:path>
                <a:path w="2266315" h="2257425">
                  <a:moveTo>
                    <a:pt x="2071678" y="0"/>
                  </a:moveTo>
                  <a:lnTo>
                    <a:pt x="2071678" y="2256937"/>
                  </a:lnTo>
                </a:path>
                <a:path w="2266315" h="2257425">
                  <a:moveTo>
                    <a:pt x="0" y="193369"/>
                  </a:moveTo>
                  <a:lnTo>
                    <a:pt x="2265785" y="193369"/>
                  </a:lnTo>
                </a:path>
                <a:path w="2266315" h="2257425">
                  <a:moveTo>
                    <a:pt x="0" y="380389"/>
                  </a:moveTo>
                  <a:lnTo>
                    <a:pt x="2265785" y="380389"/>
                  </a:lnTo>
                </a:path>
                <a:path w="2266315" h="2257425">
                  <a:moveTo>
                    <a:pt x="0" y="567409"/>
                  </a:moveTo>
                  <a:lnTo>
                    <a:pt x="2265785" y="567409"/>
                  </a:lnTo>
                </a:path>
                <a:path w="2266315" h="2257425">
                  <a:moveTo>
                    <a:pt x="0" y="754429"/>
                  </a:moveTo>
                  <a:lnTo>
                    <a:pt x="2265785" y="754429"/>
                  </a:lnTo>
                </a:path>
                <a:path w="2266315" h="2257425">
                  <a:moveTo>
                    <a:pt x="0" y="941448"/>
                  </a:moveTo>
                  <a:lnTo>
                    <a:pt x="2265785" y="941448"/>
                  </a:lnTo>
                </a:path>
                <a:path w="2266315" h="2257425">
                  <a:moveTo>
                    <a:pt x="0" y="1128468"/>
                  </a:moveTo>
                  <a:lnTo>
                    <a:pt x="2265785" y="1128468"/>
                  </a:lnTo>
                </a:path>
                <a:path w="2266315" h="2257425">
                  <a:moveTo>
                    <a:pt x="0" y="1315488"/>
                  </a:moveTo>
                  <a:lnTo>
                    <a:pt x="2265785" y="1315488"/>
                  </a:lnTo>
                </a:path>
                <a:path w="2266315" h="2257425">
                  <a:moveTo>
                    <a:pt x="0" y="1502507"/>
                  </a:moveTo>
                  <a:lnTo>
                    <a:pt x="2265785" y="1502507"/>
                  </a:lnTo>
                </a:path>
                <a:path w="2266315" h="2257425">
                  <a:moveTo>
                    <a:pt x="0" y="1689527"/>
                  </a:moveTo>
                  <a:lnTo>
                    <a:pt x="2265785" y="1689527"/>
                  </a:lnTo>
                </a:path>
                <a:path w="2266315" h="2257425">
                  <a:moveTo>
                    <a:pt x="0" y="1876548"/>
                  </a:moveTo>
                  <a:lnTo>
                    <a:pt x="2265785" y="1876548"/>
                  </a:lnTo>
                </a:path>
                <a:path w="2266315" h="2257425">
                  <a:moveTo>
                    <a:pt x="0" y="2063567"/>
                  </a:moveTo>
                  <a:lnTo>
                    <a:pt x="2265785" y="2063567"/>
                  </a:lnTo>
                </a:path>
                <a:path w="2266315" h="2257425">
                  <a:moveTo>
                    <a:pt x="6350" y="0"/>
                  </a:moveTo>
                  <a:lnTo>
                    <a:pt x="6350" y="2256937"/>
                  </a:lnTo>
                </a:path>
                <a:path w="2266315" h="2257425">
                  <a:moveTo>
                    <a:pt x="2259435" y="0"/>
                  </a:moveTo>
                  <a:lnTo>
                    <a:pt x="2259435" y="2256937"/>
                  </a:lnTo>
                </a:path>
                <a:path w="2266315" h="2257425">
                  <a:moveTo>
                    <a:pt x="0" y="6350"/>
                  </a:moveTo>
                  <a:lnTo>
                    <a:pt x="2265785" y="6350"/>
                  </a:lnTo>
                </a:path>
                <a:path w="2266315" h="2257425">
                  <a:moveTo>
                    <a:pt x="0" y="2250587"/>
                  </a:moveTo>
                  <a:lnTo>
                    <a:pt x="2265785" y="225058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03448" y="2337626"/>
              <a:ext cx="2475627" cy="198119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650769" y="2416686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12699" y="0"/>
                  </a:lnTo>
                  <a:lnTo>
                    <a:pt x="2168287" y="0"/>
                  </a:lnTo>
                  <a:lnTo>
                    <a:pt x="218098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6541541" y="2355735"/>
              <a:ext cx="2399665" cy="121920"/>
            </a:xfrm>
            <a:custGeom>
              <a:avLst/>
              <a:gdLst/>
              <a:ahLst/>
              <a:cxnLst/>
              <a:rect l="l" t="t" r="r" b="b"/>
              <a:pathLst>
                <a:path w="239966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399665" h="121919">
                  <a:moveTo>
                    <a:pt x="2399423" y="60960"/>
                  </a:moveTo>
                  <a:lnTo>
                    <a:pt x="2277503" y="0"/>
                  </a:lnTo>
                  <a:lnTo>
                    <a:pt x="2277503" y="121920"/>
                  </a:lnTo>
                  <a:lnTo>
                    <a:pt x="239942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42203" y="1199152"/>
              <a:ext cx="198120" cy="2475067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7741263" y="1326473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w="0" h="2180590">
                  <a:moveTo>
                    <a:pt x="0" y="0"/>
                  </a:moveTo>
                  <a:lnTo>
                    <a:pt x="0" y="218042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7680300" y="1217256"/>
              <a:ext cx="121920" cy="2399030"/>
            </a:xfrm>
            <a:custGeom>
              <a:avLst/>
              <a:gdLst/>
              <a:ahLst/>
              <a:cxnLst/>
              <a:rect l="l" t="t" r="r" b="b"/>
              <a:pathLst>
                <a:path w="121920" h="2399029">
                  <a:moveTo>
                    <a:pt x="121920" y="2276945"/>
                  </a:moveTo>
                  <a:lnTo>
                    <a:pt x="0" y="2276945"/>
                  </a:lnTo>
                  <a:lnTo>
                    <a:pt x="60960" y="2398865"/>
                  </a:lnTo>
                  <a:lnTo>
                    <a:pt x="121920" y="2276945"/>
                  </a:lnTo>
                  <a:close/>
                </a:path>
                <a:path w="121920" h="239902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8519" y="2204637"/>
              <a:ext cx="287354" cy="287354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7739319" y="2232436"/>
              <a:ext cx="186055" cy="186055"/>
            </a:xfrm>
            <a:custGeom>
              <a:avLst/>
              <a:gdLst/>
              <a:ahLst/>
              <a:cxnLst/>
              <a:rect l="l" t="t" r="r" b="b"/>
              <a:pathLst>
                <a:path w="186054" h="186055">
                  <a:moveTo>
                    <a:pt x="185754" y="0"/>
                  </a:moveTo>
                  <a:lnTo>
                    <a:pt x="0" y="0"/>
                  </a:lnTo>
                  <a:lnTo>
                    <a:pt x="0" y="185754"/>
                  </a:lnTo>
                  <a:lnTo>
                    <a:pt x="185754" y="185754"/>
                  </a:lnTo>
                  <a:lnTo>
                    <a:pt x="185754" y="0"/>
                  </a:lnTo>
                  <a:close/>
                </a:path>
              </a:pathLst>
            </a:custGeom>
            <a:solidFill>
              <a:srgbClr val="40B1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7739319" y="2232436"/>
              <a:ext cx="186055" cy="186055"/>
            </a:xfrm>
            <a:custGeom>
              <a:avLst/>
              <a:gdLst/>
              <a:ahLst/>
              <a:cxnLst/>
              <a:rect l="l" t="t" r="r" b="b"/>
              <a:pathLst>
                <a:path w="186054" h="186055">
                  <a:moveTo>
                    <a:pt x="0" y="0"/>
                  </a:moveTo>
                  <a:lnTo>
                    <a:pt x="185754" y="0"/>
                  </a:lnTo>
                  <a:lnTo>
                    <a:pt x="185754" y="185754"/>
                  </a:lnTo>
                  <a:lnTo>
                    <a:pt x="0" y="18575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798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669286" y="2362841"/>
              <a:ext cx="157808" cy="15780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712147" y="2382703"/>
              <a:ext cx="72084" cy="72083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7712148" y="2382704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90" h="72389">
                  <a:moveTo>
                    <a:pt x="61527" y="10556"/>
                  </a:moveTo>
                  <a:lnTo>
                    <a:pt x="69444" y="22479"/>
                  </a:lnTo>
                  <a:lnTo>
                    <a:pt x="72083" y="36041"/>
                  </a:lnTo>
                  <a:lnTo>
                    <a:pt x="69444" y="49604"/>
                  </a:lnTo>
                  <a:lnTo>
                    <a:pt x="61527" y="61527"/>
                  </a:lnTo>
                  <a:lnTo>
                    <a:pt x="49604" y="69444"/>
                  </a:lnTo>
                  <a:lnTo>
                    <a:pt x="36041" y="72083"/>
                  </a:lnTo>
                  <a:lnTo>
                    <a:pt x="22479" y="69444"/>
                  </a:lnTo>
                  <a:lnTo>
                    <a:pt x="10556" y="61527"/>
                  </a:lnTo>
                  <a:lnTo>
                    <a:pt x="2639" y="49604"/>
                  </a:lnTo>
                  <a:lnTo>
                    <a:pt x="0" y="36041"/>
                  </a:lnTo>
                  <a:lnTo>
                    <a:pt x="2639" y="22479"/>
                  </a:lnTo>
                  <a:lnTo>
                    <a:pt x="10556" y="10556"/>
                  </a:lnTo>
                  <a:lnTo>
                    <a:pt x="22479" y="2639"/>
                  </a:lnTo>
                  <a:lnTo>
                    <a:pt x="36041" y="0"/>
                  </a:lnTo>
                  <a:lnTo>
                    <a:pt x="49604" y="2639"/>
                  </a:lnTo>
                  <a:lnTo>
                    <a:pt x="61527" y="10556"/>
                  </a:lnTo>
                  <a:close/>
                </a:path>
              </a:pathLst>
            </a:custGeom>
            <a:ln w="952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846722" y="2362841"/>
              <a:ext cx="157808" cy="15780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889585" y="2382703"/>
              <a:ext cx="72084" cy="72083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7889585" y="2382704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90" h="72389">
                  <a:moveTo>
                    <a:pt x="61527" y="10556"/>
                  </a:moveTo>
                  <a:lnTo>
                    <a:pt x="69444" y="22479"/>
                  </a:lnTo>
                  <a:lnTo>
                    <a:pt x="72083" y="36041"/>
                  </a:lnTo>
                  <a:lnTo>
                    <a:pt x="69444" y="49604"/>
                  </a:lnTo>
                  <a:lnTo>
                    <a:pt x="61527" y="61527"/>
                  </a:lnTo>
                  <a:lnTo>
                    <a:pt x="49604" y="69444"/>
                  </a:lnTo>
                  <a:lnTo>
                    <a:pt x="36041" y="72083"/>
                  </a:lnTo>
                  <a:lnTo>
                    <a:pt x="22479" y="69444"/>
                  </a:lnTo>
                  <a:lnTo>
                    <a:pt x="10556" y="61527"/>
                  </a:lnTo>
                  <a:lnTo>
                    <a:pt x="2639" y="49604"/>
                  </a:lnTo>
                  <a:lnTo>
                    <a:pt x="0" y="36041"/>
                  </a:lnTo>
                  <a:lnTo>
                    <a:pt x="2639" y="22479"/>
                  </a:lnTo>
                  <a:lnTo>
                    <a:pt x="10556" y="10556"/>
                  </a:lnTo>
                  <a:lnTo>
                    <a:pt x="22479" y="2639"/>
                  </a:lnTo>
                  <a:lnTo>
                    <a:pt x="36041" y="0"/>
                  </a:lnTo>
                  <a:lnTo>
                    <a:pt x="49604" y="2639"/>
                  </a:lnTo>
                  <a:lnTo>
                    <a:pt x="61527" y="10556"/>
                  </a:lnTo>
                  <a:close/>
                </a:path>
              </a:pathLst>
            </a:custGeom>
            <a:ln w="952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669286" y="2176532"/>
              <a:ext cx="157808" cy="15780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712147" y="2196394"/>
              <a:ext cx="72084" cy="72083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7712148" y="2196395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90" h="72389">
                  <a:moveTo>
                    <a:pt x="61527" y="10556"/>
                  </a:moveTo>
                  <a:lnTo>
                    <a:pt x="69444" y="22479"/>
                  </a:lnTo>
                  <a:lnTo>
                    <a:pt x="72083" y="36041"/>
                  </a:lnTo>
                  <a:lnTo>
                    <a:pt x="69444" y="49604"/>
                  </a:lnTo>
                  <a:lnTo>
                    <a:pt x="61527" y="61527"/>
                  </a:lnTo>
                  <a:lnTo>
                    <a:pt x="49604" y="69444"/>
                  </a:lnTo>
                  <a:lnTo>
                    <a:pt x="36041" y="72083"/>
                  </a:lnTo>
                  <a:lnTo>
                    <a:pt x="22479" y="69444"/>
                  </a:lnTo>
                  <a:lnTo>
                    <a:pt x="10556" y="61527"/>
                  </a:lnTo>
                  <a:lnTo>
                    <a:pt x="2639" y="49604"/>
                  </a:lnTo>
                  <a:lnTo>
                    <a:pt x="0" y="36041"/>
                  </a:lnTo>
                  <a:lnTo>
                    <a:pt x="2639" y="22479"/>
                  </a:lnTo>
                  <a:lnTo>
                    <a:pt x="10556" y="10556"/>
                  </a:lnTo>
                  <a:lnTo>
                    <a:pt x="22479" y="2639"/>
                  </a:lnTo>
                  <a:lnTo>
                    <a:pt x="36041" y="0"/>
                  </a:lnTo>
                  <a:lnTo>
                    <a:pt x="49604" y="2639"/>
                  </a:lnTo>
                  <a:lnTo>
                    <a:pt x="61527" y="10556"/>
                  </a:lnTo>
                  <a:close/>
                </a:path>
              </a:pathLst>
            </a:custGeom>
            <a:ln w="952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846722" y="2176532"/>
              <a:ext cx="157808" cy="157808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889585" y="2196394"/>
              <a:ext cx="72084" cy="72083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7889585" y="2196395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90" h="72389">
                  <a:moveTo>
                    <a:pt x="61527" y="10556"/>
                  </a:moveTo>
                  <a:lnTo>
                    <a:pt x="69444" y="22479"/>
                  </a:lnTo>
                  <a:lnTo>
                    <a:pt x="72083" y="36041"/>
                  </a:lnTo>
                  <a:lnTo>
                    <a:pt x="69444" y="49604"/>
                  </a:lnTo>
                  <a:lnTo>
                    <a:pt x="61527" y="61527"/>
                  </a:lnTo>
                  <a:lnTo>
                    <a:pt x="49604" y="69444"/>
                  </a:lnTo>
                  <a:lnTo>
                    <a:pt x="36041" y="72083"/>
                  </a:lnTo>
                  <a:lnTo>
                    <a:pt x="22479" y="69444"/>
                  </a:lnTo>
                  <a:lnTo>
                    <a:pt x="10556" y="61527"/>
                  </a:lnTo>
                  <a:lnTo>
                    <a:pt x="2639" y="49604"/>
                  </a:lnTo>
                  <a:lnTo>
                    <a:pt x="0" y="36041"/>
                  </a:lnTo>
                  <a:lnTo>
                    <a:pt x="2639" y="22479"/>
                  </a:lnTo>
                  <a:lnTo>
                    <a:pt x="10556" y="10556"/>
                  </a:lnTo>
                  <a:lnTo>
                    <a:pt x="22479" y="2639"/>
                  </a:lnTo>
                  <a:lnTo>
                    <a:pt x="36041" y="0"/>
                  </a:lnTo>
                  <a:lnTo>
                    <a:pt x="49604" y="2639"/>
                  </a:lnTo>
                  <a:lnTo>
                    <a:pt x="61527" y="10556"/>
                  </a:lnTo>
                  <a:close/>
                </a:path>
              </a:pathLst>
            </a:custGeom>
            <a:ln w="952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91228" y="3624686"/>
              <a:ext cx="6191614" cy="726594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1534388" y="3654435"/>
              <a:ext cx="6003290" cy="626110"/>
            </a:xfrm>
            <a:custGeom>
              <a:avLst/>
              <a:gdLst/>
              <a:ahLst/>
              <a:cxnLst/>
              <a:rect l="l" t="t" r="r" b="b"/>
              <a:pathLst>
                <a:path w="6003290" h="626110">
                  <a:moveTo>
                    <a:pt x="0" y="0"/>
                  </a:moveTo>
                  <a:lnTo>
                    <a:pt x="45034" y="19399"/>
                  </a:lnTo>
                  <a:lnTo>
                    <a:pt x="90121" y="38493"/>
                  </a:lnTo>
                  <a:lnTo>
                    <a:pt x="135262" y="57282"/>
                  </a:lnTo>
                  <a:lnTo>
                    <a:pt x="180457" y="75765"/>
                  </a:lnTo>
                  <a:lnTo>
                    <a:pt x="225704" y="93943"/>
                  </a:lnTo>
                  <a:lnTo>
                    <a:pt x="271005" y="111816"/>
                  </a:lnTo>
                  <a:lnTo>
                    <a:pt x="316360" y="129384"/>
                  </a:lnTo>
                  <a:lnTo>
                    <a:pt x="361768" y="146646"/>
                  </a:lnTo>
                  <a:lnTo>
                    <a:pt x="407229" y="163603"/>
                  </a:lnTo>
                  <a:lnTo>
                    <a:pt x="452743" y="180255"/>
                  </a:lnTo>
                  <a:lnTo>
                    <a:pt x="498311" y="196601"/>
                  </a:lnTo>
                  <a:lnTo>
                    <a:pt x="543933" y="212642"/>
                  </a:lnTo>
                  <a:lnTo>
                    <a:pt x="589607" y="228377"/>
                  </a:lnTo>
                  <a:lnTo>
                    <a:pt x="635335" y="243808"/>
                  </a:lnTo>
                  <a:lnTo>
                    <a:pt x="681117" y="258933"/>
                  </a:lnTo>
                  <a:lnTo>
                    <a:pt x="726952" y="273752"/>
                  </a:lnTo>
                  <a:lnTo>
                    <a:pt x="772840" y="288267"/>
                  </a:lnTo>
                  <a:lnTo>
                    <a:pt x="818781" y="302476"/>
                  </a:lnTo>
                  <a:lnTo>
                    <a:pt x="864776" y="316380"/>
                  </a:lnTo>
                  <a:lnTo>
                    <a:pt x="910825" y="329978"/>
                  </a:lnTo>
                  <a:lnTo>
                    <a:pt x="956926" y="343271"/>
                  </a:lnTo>
                  <a:lnTo>
                    <a:pt x="1003081" y="356259"/>
                  </a:lnTo>
                  <a:lnTo>
                    <a:pt x="1049290" y="368941"/>
                  </a:lnTo>
                  <a:lnTo>
                    <a:pt x="1095552" y="381318"/>
                  </a:lnTo>
                  <a:lnTo>
                    <a:pt x="1141867" y="393390"/>
                  </a:lnTo>
                  <a:lnTo>
                    <a:pt x="1188235" y="405157"/>
                  </a:lnTo>
                  <a:lnTo>
                    <a:pt x="1234657" y="416618"/>
                  </a:lnTo>
                  <a:lnTo>
                    <a:pt x="1281133" y="427774"/>
                  </a:lnTo>
                  <a:lnTo>
                    <a:pt x="1327661" y="438624"/>
                  </a:lnTo>
                  <a:lnTo>
                    <a:pt x="1374243" y="449170"/>
                  </a:lnTo>
                  <a:lnTo>
                    <a:pt x="1420879" y="459410"/>
                  </a:lnTo>
                  <a:lnTo>
                    <a:pt x="1467568" y="469344"/>
                  </a:lnTo>
                  <a:lnTo>
                    <a:pt x="1514310" y="478974"/>
                  </a:lnTo>
                  <a:lnTo>
                    <a:pt x="1561106" y="488298"/>
                  </a:lnTo>
                  <a:lnTo>
                    <a:pt x="1607955" y="497316"/>
                  </a:lnTo>
                  <a:lnTo>
                    <a:pt x="1654857" y="506030"/>
                  </a:lnTo>
                  <a:lnTo>
                    <a:pt x="1701813" y="514438"/>
                  </a:lnTo>
                  <a:lnTo>
                    <a:pt x="1748822" y="522540"/>
                  </a:lnTo>
                  <a:lnTo>
                    <a:pt x="1795884" y="530338"/>
                  </a:lnTo>
                  <a:lnTo>
                    <a:pt x="1843000" y="537830"/>
                  </a:lnTo>
                  <a:lnTo>
                    <a:pt x="1890169" y="545017"/>
                  </a:lnTo>
                  <a:lnTo>
                    <a:pt x="1937392" y="551898"/>
                  </a:lnTo>
                  <a:lnTo>
                    <a:pt x="1984668" y="558474"/>
                  </a:lnTo>
                  <a:lnTo>
                    <a:pt x="2031997" y="564745"/>
                  </a:lnTo>
                  <a:lnTo>
                    <a:pt x="2079380" y="570710"/>
                  </a:lnTo>
                  <a:lnTo>
                    <a:pt x="2126816" y="576371"/>
                  </a:lnTo>
                  <a:lnTo>
                    <a:pt x="2174305" y="581726"/>
                  </a:lnTo>
                  <a:lnTo>
                    <a:pt x="2221848" y="586775"/>
                  </a:lnTo>
                  <a:lnTo>
                    <a:pt x="2269444" y="591519"/>
                  </a:lnTo>
                  <a:lnTo>
                    <a:pt x="2317094" y="595958"/>
                  </a:lnTo>
                  <a:lnTo>
                    <a:pt x="2364797" y="600092"/>
                  </a:lnTo>
                  <a:lnTo>
                    <a:pt x="2412553" y="603920"/>
                  </a:lnTo>
                  <a:lnTo>
                    <a:pt x="2460363" y="607443"/>
                  </a:lnTo>
                  <a:lnTo>
                    <a:pt x="2508226" y="610661"/>
                  </a:lnTo>
                  <a:lnTo>
                    <a:pt x="2556142" y="613573"/>
                  </a:lnTo>
                  <a:lnTo>
                    <a:pt x="2604112" y="616180"/>
                  </a:lnTo>
                  <a:lnTo>
                    <a:pt x="2652136" y="618482"/>
                  </a:lnTo>
                  <a:lnTo>
                    <a:pt x="2700212" y="620478"/>
                  </a:lnTo>
                  <a:lnTo>
                    <a:pt x="2748342" y="622169"/>
                  </a:lnTo>
                  <a:lnTo>
                    <a:pt x="2796525" y="623555"/>
                  </a:lnTo>
                  <a:lnTo>
                    <a:pt x="2844762" y="624636"/>
                  </a:lnTo>
                  <a:lnTo>
                    <a:pt x="2893052" y="625411"/>
                  </a:lnTo>
                  <a:lnTo>
                    <a:pt x="2941396" y="625881"/>
                  </a:lnTo>
                  <a:lnTo>
                    <a:pt x="2989793" y="626045"/>
                  </a:lnTo>
                  <a:lnTo>
                    <a:pt x="3038243" y="625904"/>
                  </a:lnTo>
                  <a:lnTo>
                    <a:pt x="3086746" y="625458"/>
                  </a:lnTo>
                  <a:lnTo>
                    <a:pt x="3135303" y="624707"/>
                  </a:lnTo>
                  <a:lnTo>
                    <a:pt x="3183914" y="623650"/>
                  </a:lnTo>
                  <a:lnTo>
                    <a:pt x="3232577" y="622288"/>
                  </a:lnTo>
                  <a:lnTo>
                    <a:pt x="3281294" y="620620"/>
                  </a:lnTo>
                  <a:lnTo>
                    <a:pt x="3330065" y="618648"/>
                  </a:lnTo>
                  <a:lnTo>
                    <a:pt x="3378889" y="616370"/>
                  </a:lnTo>
                  <a:lnTo>
                    <a:pt x="3427766" y="613786"/>
                  </a:lnTo>
                  <a:lnTo>
                    <a:pt x="3476697" y="610898"/>
                  </a:lnTo>
                  <a:lnTo>
                    <a:pt x="3525680" y="607704"/>
                  </a:lnTo>
                  <a:lnTo>
                    <a:pt x="3574718" y="604204"/>
                  </a:lnTo>
                  <a:lnTo>
                    <a:pt x="3623809" y="600400"/>
                  </a:lnTo>
                  <a:lnTo>
                    <a:pt x="3672953" y="596290"/>
                  </a:lnTo>
                  <a:lnTo>
                    <a:pt x="3722150" y="591875"/>
                  </a:lnTo>
                  <a:lnTo>
                    <a:pt x="3771401" y="587154"/>
                  </a:lnTo>
                  <a:lnTo>
                    <a:pt x="3820705" y="582128"/>
                  </a:lnTo>
                  <a:lnTo>
                    <a:pt x="3870063" y="576797"/>
                  </a:lnTo>
                  <a:lnTo>
                    <a:pt x="3919474" y="571160"/>
                  </a:lnTo>
                  <a:lnTo>
                    <a:pt x="3968938" y="565219"/>
                  </a:lnTo>
                  <a:lnTo>
                    <a:pt x="4018456" y="558971"/>
                  </a:lnTo>
                  <a:lnTo>
                    <a:pt x="4068027" y="552419"/>
                  </a:lnTo>
                  <a:lnTo>
                    <a:pt x="4117651" y="545561"/>
                  </a:lnTo>
                  <a:lnTo>
                    <a:pt x="4167329" y="538398"/>
                  </a:lnTo>
                  <a:lnTo>
                    <a:pt x="4217060" y="530930"/>
                  </a:lnTo>
                  <a:lnTo>
                    <a:pt x="4266845" y="523156"/>
                  </a:lnTo>
                  <a:lnTo>
                    <a:pt x="4316683" y="515077"/>
                  </a:lnTo>
                  <a:lnTo>
                    <a:pt x="4366574" y="506693"/>
                  </a:lnTo>
                  <a:lnTo>
                    <a:pt x="4416519" y="498003"/>
                  </a:lnTo>
                  <a:lnTo>
                    <a:pt x="4466517" y="489008"/>
                  </a:lnTo>
                  <a:lnTo>
                    <a:pt x="4516569" y="479708"/>
                  </a:lnTo>
                  <a:lnTo>
                    <a:pt x="4566673" y="470102"/>
                  </a:lnTo>
                  <a:lnTo>
                    <a:pt x="4616832" y="460191"/>
                  </a:lnTo>
                  <a:lnTo>
                    <a:pt x="4667043" y="449975"/>
                  </a:lnTo>
                  <a:lnTo>
                    <a:pt x="4717308" y="439453"/>
                  </a:lnTo>
                  <a:lnTo>
                    <a:pt x="4767627" y="428626"/>
                  </a:lnTo>
                  <a:lnTo>
                    <a:pt x="4817998" y="417494"/>
                  </a:lnTo>
                  <a:lnTo>
                    <a:pt x="4868423" y="406057"/>
                  </a:lnTo>
                  <a:lnTo>
                    <a:pt x="4918902" y="394314"/>
                  </a:lnTo>
                  <a:lnTo>
                    <a:pt x="4969434" y="382266"/>
                  </a:lnTo>
                  <a:lnTo>
                    <a:pt x="5020019" y="369912"/>
                  </a:lnTo>
                  <a:lnTo>
                    <a:pt x="5070657" y="357253"/>
                  </a:lnTo>
                  <a:lnTo>
                    <a:pt x="5121349" y="344289"/>
                  </a:lnTo>
                  <a:lnTo>
                    <a:pt x="5172095" y="331020"/>
                  </a:lnTo>
                  <a:lnTo>
                    <a:pt x="5222893" y="317445"/>
                  </a:lnTo>
                  <a:lnTo>
                    <a:pt x="5273746" y="303565"/>
                  </a:lnTo>
                  <a:lnTo>
                    <a:pt x="5324651" y="289380"/>
                  </a:lnTo>
                  <a:lnTo>
                    <a:pt x="5375610" y="274889"/>
                  </a:lnTo>
                  <a:lnTo>
                    <a:pt x="5426622" y="260093"/>
                  </a:lnTo>
                  <a:lnTo>
                    <a:pt x="5477688" y="244992"/>
                  </a:lnTo>
                  <a:lnTo>
                    <a:pt x="5528807" y="229585"/>
                  </a:lnTo>
                  <a:lnTo>
                    <a:pt x="5579979" y="213873"/>
                  </a:lnTo>
                  <a:lnTo>
                    <a:pt x="5631205" y="197856"/>
                  </a:lnTo>
                  <a:lnTo>
                    <a:pt x="5682484" y="181533"/>
                  </a:lnTo>
                  <a:lnTo>
                    <a:pt x="5733816" y="164905"/>
                  </a:lnTo>
                  <a:lnTo>
                    <a:pt x="5785202" y="147972"/>
                  </a:lnTo>
                  <a:lnTo>
                    <a:pt x="5836641" y="130734"/>
                  </a:lnTo>
                  <a:lnTo>
                    <a:pt x="5888134" y="113190"/>
                  </a:lnTo>
                  <a:lnTo>
                    <a:pt x="5939680" y="95340"/>
                  </a:lnTo>
                  <a:lnTo>
                    <a:pt x="5991279" y="77186"/>
                  </a:lnTo>
                  <a:lnTo>
                    <a:pt x="6003243" y="7287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7504997" y="3674273"/>
              <a:ext cx="135890" cy="114935"/>
            </a:xfrm>
            <a:custGeom>
              <a:avLst/>
              <a:gdLst/>
              <a:ahLst/>
              <a:cxnLst/>
              <a:rect l="l" t="t" r="r" b="b"/>
              <a:pathLst>
                <a:path w="135890" h="114935">
                  <a:moveTo>
                    <a:pt x="0" y="0"/>
                  </a:moveTo>
                  <a:lnTo>
                    <a:pt x="41374" y="114684"/>
                  </a:lnTo>
                  <a:lnTo>
                    <a:pt x="135373" y="15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4183291" y="4266158"/>
              <a:ext cx="803275" cy="268605"/>
            </a:xfrm>
            <a:custGeom>
              <a:avLst/>
              <a:gdLst/>
              <a:ahLst/>
              <a:cxnLst/>
              <a:rect l="l" t="t" r="r" b="b"/>
              <a:pathLst>
                <a:path w="803275" h="268604">
                  <a:moveTo>
                    <a:pt x="803097" y="0"/>
                  </a:moveTo>
                  <a:lnTo>
                    <a:pt x="401548" y="0"/>
                  </a:lnTo>
                  <a:lnTo>
                    <a:pt x="0" y="0"/>
                  </a:lnTo>
                  <a:lnTo>
                    <a:pt x="0" y="268427"/>
                  </a:lnTo>
                  <a:lnTo>
                    <a:pt x="401548" y="268427"/>
                  </a:lnTo>
                  <a:lnTo>
                    <a:pt x="803097" y="268427"/>
                  </a:lnTo>
                  <a:lnTo>
                    <a:pt x="803097" y="0"/>
                  </a:lnTo>
                  <a:close/>
                </a:path>
              </a:pathLst>
            </a:custGeom>
            <a:solidFill>
              <a:srgbClr val="A1C2F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258762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Matrix</a:t>
            </a:r>
            <a:r>
              <a:rPr dirty="0" spc="-30"/>
              <a:t> </a:t>
            </a:r>
            <a:r>
              <a:rPr dirty="0" spc="-5"/>
              <a:t>inverses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4189650" y="4004075"/>
            <a:ext cx="389255" cy="247650"/>
          </a:xfrm>
          <a:prstGeom prst="rect">
            <a:avLst/>
          </a:prstGeom>
          <a:solidFill>
            <a:srgbClr val="A1C2FA"/>
          </a:solidFill>
        </p:spPr>
        <p:txBody>
          <a:bodyPr wrap="square" lIns="0" tIns="698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591199" y="4004075"/>
            <a:ext cx="389255" cy="247650"/>
          </a:xfrm>
          <a:prstGeom prst="rect">
            <a:avLst/>
          </a:prstGeom>
          <a:solidFill>
            <a:srgbClr val="A1C2FA"/>
          </a:solidFill>
        </p:spPr>
        <p:txBody>
          <a:bodyPr wrap="square" lIns="0" tIns="698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189650" y="4267106"/>
            <a:ext cx="7905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4780">
              <a:lnSpc>
                <a:spcPct val="100000"/>
              </a:lnSpc>
              <a:spcBef>
                <a:spcPts val="100"/>
              </a:spcBef>
              <a:tabLst>
                <a:tab pos="546100" algn="l"/>
              </a:tabLst>
            </a:pPr>
            <a:r>
              <a:rPr dirty="0" sz="1400">
                <a:latin typeface="Arial MT"/>
                <a:cs typeface="Arial MT"/>
              </a:rPr>
              <a:t>0	1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77" name="object 77"/>
          <p:cNvGraphicFramePr>
            <a:graphicFrameLocks noGrp="1"/>
          </p:cNvGraphicFramePr>
          <p:nvPr/>
        </p:nvGraphicFramePr>
        <p:xfrm>
          <a:off x="2573227" y="1765143"/>
          <a:ext cx="586740" cy="391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3845"/>
                <a:gridCol w="283845"/>
              </a:tblGrid>
              <a:tr h="188962">
                <a:tc>
                  <a:txBody>
                    <a:bodyPr/>
                    <a:lstStyle/>
                    <a:p>
                      <a:pPr algn="ctr">
                        <a:lnSpc>
                          <a:spcPts val="1390"/>
                        </a:lnSpc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3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0"/>
                        </a:lnSpc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188962">
                <a:tc>
                  <a:txBody>
                    <a:bodyPr/>
                    <a:lstStyle/>
                    <a:p>
                      <a:pPr algn="ctr">
                        <a:lnSpc>
                          <a:spcPts val="1390"/>
                        </a:lnSpc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0"/>
                        </a:lnSpc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2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pSp>
        <p:nvGrpSpPr>
          <p:cNvPr id="78" name="object 78"/>
          <p:cNvGrpSpPr/>
          <p:nvPr/>
        </p:nvGrpSpPr>
        <p:grpSpPr>
          <a:xfrm>
            <a:off x="2557510" y="2337635"/>
            <a:ext cx="3830320" cy="2203450"/>
            <a:chOff x="2557510" y="2337635"/>
            <a:chExt cx="3830320" cy="2203450"/>
          </a:xfrm>
        </p:grpSpPr>
        <p:sp>
          <p:nvSpPr>
            <p:cNvPr id="79" name="object 79"/>
            <p:cNvSpPr/>
            <p:nvPr/>
          </p:nvSpPr>
          <p:spPr>
            <a:xfrm>
              <a:off x="4176949" y="3991375"/>
              <a:ext cx="815975" cy="549910"/>
            </a:xfrm>
            <a:custGeom>
              <a:avLst/>
              <a:gdLst/>
              <a:ahLst/>
              <a:cxnLst/>
              <a:rect l="l" t="t" r="r" b="b"/>
              <a:pathLst>
                <a:path w="815975" h="549910">
                  <a:moveTo>
                    <a:pt x="407899" y="0"/>
                  </a:moveTo>
                  <a:lnTo>
                    <a:pt x="407899" y="549552"/>
                  </a:lnTo>
                </a:path>
                <a:path w="815975" h="549910">
                  <a:moveTo>
                    <a:pt x="0" y="274776"/>
                  </a:moveTo>
                  <a:lnTo>
                    <a:pt x="815799" y="274776"/>
                  </a:lnTo>
                </a:path>
                <a:path w="815975" h="549910">
                  <a:moveTo>
                    <a:pt x="6350" y="0"/>
                  </a:moveTo>
                  <a:lnTo>
                    <a:pt x="6350" y="549552"/>
                  </a:lnTo>
                </a:path>
                <a:path w="815975" h="549910">
                  <a:moveTo>
                    <a:pt x="809449" y="0"/>
                  </a:moveTo>
                  <a:lnTo>
                    <a:pt x="809449" y="549552"/>
                  </a:lnTo>
                </a:path>
                <a:path w="815975" h="549910">
                  <a:moveTo>
                    <a:pt x="0" y="6350"/>
                  </a:moveTo>
                  <a:lnTo>
                    <a:pt x="815799" y="6350"/>
                  </a:lnTo>
                </a:path>
                <a:path w="815975" h="549910">
                  <a:moveTo>
                    <a:pt x="0" y="543202"/>
                  </a:moveTo>
                  <a:lnTo>
                    <a:pt x="815799" y="54320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0" name="object 8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557510" y="2337648"/>
              <a:ext cx="555511" cy="198078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2595943" y="2407346"/>
              <a:ext cx="369570" cy="10160"/>
            </a:xfrm>
            <a:custGeom>
              <a:avLst/>
              <a:gdLst/>
              <a:ahLst/>
              <a:cxnLst/>
              <a:rect l="l" t="t" r="r" b="b"/>
              <a:pathLst>
                <a:path w="369569" h="10160">
                  <a:moveTo>
                    <a:pt x="0" y="0"/>
                  </a:moveTo>
                  <a:lnTo>
                    <a:pt x="356768" y="9340"/>
                  </a:lnTo>
                  <a:lnTo>
                    <a:pt x="369464" y="9673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2951116" y="2355748"/>
              <a:ext cx="123825" cy="121920"/>
            </a:xfrm>
            <a:custGeom>
              <a:avLst/>
              <a:gdLst/>
              <a:ahLst/>
              <a:cxnLst/>
              <a:rect l="l" t="t" r="r" b="b"/>
              <a:pathLst>
                <a:path w="123825" h="121919">
                  <a:moveTo>
                    <a:pt x="3190" y="0"/>
                  </a:moveTo>
                  <a:lnTo>
                    <a:pt x="0" y="121878"/>
                  </a:lnTo>
                  <a:lnTo>
                    <a:pt x="123473" y="64129"/>
                  </a:lnTo>
                  <a:lnTo>
                    <a:pt x="319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3" name="object 8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832144" y="2337635"/>
              <a:ext cx="555263" cy="198103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5870453" y="2416479"/>
              <a:ext cx="369570" cy="6350"/>
            </a:xfrm>
            <a:custGeom>
              <a:avLst/>
              <a:gdLst/>
              <a:ahLst/>
              <a:cxnLst/>
              <a:rect l="l" t="t" r="r" b="b"/>
              <a:pathLst>
                <a:path w="369570" h="6350">
                  <a:moveTo>
                    <a:pt x="0" y="6055"/>
                  </a:moveTo>
                  <a:lnTo>
                    <a:pt x="356743" y="208"/>
                  </a:lnTo>
                  <a:lnTo>
                    <a:pt x="369441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6226196" y="2355735"/>
              <a:ext cx="123189" cy="121920"/>
            </a:xfrm>
            <a:custGeom>
              <a:avLst/>
              <a:gdLst/>
              <a:ahLst/>
              <a:cxnLst/>
              <a:rect l="l" t="t" r="r" b="b"/>
              <a:pathLst>
                <a:path w="123189" h="121919">
                  <a:moveTo>
                    <a:pt x="0" y="0"/>
                  </a:moveTo>
                  <a:lnTo>
                    <a:pt x="1998" y="121903"/>
                  </a:lnTo>
                  <a:lnTo>
                    <a:pt x="122902" y="589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86" name="object 86"/>
          <p:cNvGraphicFramePr>
            <a:graphicFrameLocks noGrp="1"/>
          </p:cNvGraphicFramePr>
          <p:nvPr/>
        </p:nvGraphicFramePr>
        <p:xfrm>
          <a:off x="5819734" y="1765143"/>
          <a:ext cx="586740" cy="391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3845"/>
                <a:gridCol w="283845"/>
              </a:tblGrid>
              <a:tr h="188962">
                <a:tc>
                  <a:txBody>
                    <a:bodyPr/>
                    <a:lstStyle/>
                    <a:p>
                      <a:pPr algn="ctr">
                        <a:lnSpc>
                          <a:spcPts val="1390"/>
                        </a:lnSpc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?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0"/>
                        </a:lnSpc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?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188962">
                <a:tc>
                  <a:txBody>
                    <a:bodyPr/>
                    <a:lstStyle/>
                    <a:p>
                      <a:pPr algn="ctr">
                        <a:lnSpc>
                          <a:spcPts val="1390"/>
                        </a:lnSpc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?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0"/>
                        </a:lnSpc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?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337121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Multiplying </a:t>
            </a:r>
            <a:r>
              <a:rPr dirty="0" spc="-5"/>
              <a:t>matrices</a:t>
            </a: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337121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Multiplying </a:t>
            </a:r>
            <a:r>
              <a:rPr dirty="0" spc="-5"/>
              <a:t>matrices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774950" y="179705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337121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Multiplying </a:t>
            </a:r>
            <a:r>
              <a:rPr dirty="0" spc="-5"/>
              <a:t>matrices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774950" y="179705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762550" y="180025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3625980" y="1916851"/>
            <a:ext cx="749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337121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Multiplying </a:t>
            </a:r>
            <a:r>
              <a:rPr dirty="0" spc="-5"/>
              <a:t>matrices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774950" y="179705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762550" y="180025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3625980" y="1916851"/>
            <a:ext cx="749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046672" y="180025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4744720" y="1945539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337121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Multiplying </a:t>
            </a:r>
            <a:r>
              <a:rPr dirty="0" spc="-5"/>
              <a:t>matrices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774950" y="179705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762550" y="180025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3625980" y="1916851"/>
            <a:ext cx="749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046672" y="180025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4744720" y="1945539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780584" y="2885699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3625287" y="2762562"/>
            <a:ext cx="1835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-1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083535" y="2344016"/>
            <a:ext cx="198120" cy="581025"/>
            <a:chOff x="3083535" y="2344016"/>
            <a:chExt cx="198120" cy="58102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3535" y="2344016"/>
              <a:ext cx="198117" cy="58081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182512" y="2471417"/>
              <a:ext cx="3175" cy="395605"/>
            </a:xfrm>
            <a:custGeom>
              <a:avLst/>
              <a:gdLst/>
              <a:ahLst/>
              <a:cxnLst/>
              <a:rect l="l" t="t" r="r" b="b"/>
              <a:pathLst>
                <a:path w="3175" h="395605">
                  <a:moveTo>
                    <a:pt x="1285" y="-12700"/>
                  </a:moveTo>
                  <a:lnTo>
                    <a:pt x="1285" y="407931"/>
                  </a:lnTo>
                </a:path>
              </a:pathLst>
            </a:custGeom>
            <a:ln w="27971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121635" y="2362199"/>
              <a:ext cx="121920" cy="122555"/>
            </a:xfrm>
            <a:custGeom>
              <a:avLst/>
              <a:gdLst/>
              <a:ahLst/>
              <a:cxnLst/>
              <a:rect l="l" t="t" r="r" b="b"/>
              <a:pathLst>
                <a:path w="121919" h="122555">
                  <a:moveTo>
                    <a:pt x="60166" y="0"/>
                  </a:moveTo>
                  <a:lnTo>
                    <a:pt x="0" y="122313"/>
                  </a:lnTo>
                  <a:lnTo>
                    <a:pt x="121917" y="121521"/>
                  </a:lnTo>
                  <a:lnTo>
                    <a:pt x="60166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587" y="0"/>
            <a:ext cx="9147175" cy="5146675"/>
          </a:xfrm>
          <a:custGeom>
            <a:avLst/>
            <a:gdLst/>
            <a:ahLst/>
            <a:cxnLst/>
            <a:rect l="l" t="t" r="r" b="b"/>
            <a:pathLst>
              <a:path w="9147175" h="5146675">
                <a:moveTo>
                  <a:pt x="0" y="5146675"/>
                </a:moveTo>
                <a:lnTo>
                  <a:pt x="9147175" y="5146675"/>
                </a:lnTo>
                <a:lnTo>
                  <a:pt x="9147175" y="0"/>
                </a:lnTo>
                <a:lnTo>
                  <a:pt x="0" y="0"/>
                </a:lnTo>
                <a:lnTo>
                  <a:pt x="0" y="514667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4565581"/>
            <a:ext cx="9144000" cy="578485"/>
            <a:chOff x="0" y="4565581"/>
            <a:chExt cx="9144000" cy="5784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65581"/>
              <a:ext cx="9144000" cy="5779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1700" y="4694799"/>
              <a:ext cx="1471902" cy="33044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0124" y="227677"/>
            <a:ext cx="337121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Multiplying </a:t>
            </a:r>
            <a:r>
              <a:rPr dirty="0" spc="-5"/>
              <a:t>matrices</a:t>
            </a: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774950" y="179705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762550" y="180025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3625980" y="1916851"/>
            <a:ext cx="749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5046672" y="180025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4744720" y="1945539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2780584" y="2885699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3625287" y="2762562"/>
            <a:ext cx="1835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-1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083535" y="2344016"/>
            <a:ext cx="198120" cy="581025"/>
            <a:chOff x="3083535" y="2344016"/>
            <a:chExt cx="198120" cy="581025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83535" y="2344016"/>
              <a:ext cx="198117" cy="58081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182512" y="2471417"/>
              <a:ext cx="3175" cy="395605"/>
            </a:xfrm>
            <a:custGeom>
              <a:avLst/>
              <a:gdLst/>
              <a:ahLst/>
              <a:cxnLst/>
              <a:rect l="l" t="t" r="r" b="b"/>
              <a:pathLst>
                <a:path w="3175" h="395605">
                  <a:moveTo>
                    <a:pt x="1285" y="-12700"/>
                  </a:moveTo>
                  <a:lnTo>
                    <a:pt x="1285" y="407931"/>
                  </a:lnTo>
                </a:path>
              </a:pathLst>
            </a:custGeom>
            <a:ln w="27971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121635" y="2362199"/>
              <a:ext cx="121920" cy="122555"/>
            </a:xfrm>
            <a:custGeom>
              <a:avLst/>
              <a:gdLst/>
              <a:ahLst/>
              <a:cxnLst/>
              <a:rect l="l" t="t" r="r" b="b"/>
              <a:pathLst>
                <a:path w="121919" h="122555">
                  <a:moveTo>
                    <a:pt x="60166" y="0"/>
                  </a:moveTo>
                  <a:lnTo>
                    <a:pt x="0" y="122313"/>
                  </a:lnTo>
                  <a:lnTo>
                    <a:pt x="121917" y="121521"/>
                  </a:lnTo>
                  <a:lnTo>
                    <a:pt x="60166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5090333" y="2879558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2/5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-1/5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-1/5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3/5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19" name="object 19"/>
          <p:cNvSpPr txBox="1"/>
          <p:nvPr/>
        </p:nvSpPr>
        <p:spPr>
          <a:xfrm>
            <a:off x="4788381" y="3024847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400748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dirty="0" spc="20"/>
              <a:t> </a:t>
            </a:r>
            <a:r>
              <a:rPr dirty="0" spc="-5"/>
              <a:t>to</a:t>
            </a:r>
            <a:r>
              <a:rPr dirty="0" spc="20"/>
              <a:t> </a:t>
            </a:r>
            <a:r>
              <a:rPr dirty="0" spc="-10"/>
              <a:t>find</a:t>
            </a:r>
            <a:r>
              <a:rPr dirty="0" spc="25"/>
              <a:t> </a:t>
            </a:r>
            <a:r>
              <a:rPr dirty="0"/>
              <a:t>an</a:t>
            </a:r>
            <a:r>
              <a:rPr dirty="0" spc="20"/>
              <a:t> </a:t>
            </a:r>
            <a:r>
              <a:rPr dirty="0" spc="-5"/>
              <a:t>inverse?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774950" y="1086824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762550" y="1086824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046672" y="1086824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3625980" y="1203425"/>
            <a:ext cx="749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44720" y="1232113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400748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dirty="0" spc="20"/>
              <a:t> </a:t>
            </a:r>
            <a:r>
              <a:rPr dirty="0" spc="-5"/>
              <a:t>to</a:t>
            </a:r>
            <a:r>
              <a:rPr dirty="0" spc="20"/>
              <a:t> </a:t>
            </a:r>
            <a:r>
              <a:rPr dirty="0" spc="-10"/>
              <a:t>find</a:t>
            </a:r>
            <a:r>
              <a:rPr dirty="0" spc="25"/>
              <a:t> </a:t>
            </a:r>
            <a:r>
              <a:rPr dirty="0"/>
              <a:t>an</a:t>
            </a:r>
            <a:r>
              <a:rPr dirty="0" spc="20"/>
              <a:t> </a:t>
            </a:r>
            <a:r>
              <a:rPr dirty="0" spc="-5"/>
              <a:t>inverse?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774950" y="1086824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762550" y="1086824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046672" y="1086824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3625980" y="1203425"/>
            <a:ext cx="749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44720" y="1232113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74645" y="2099194"/>
            <a:ext cx="401955" cy="268605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6194" y="2099194"/>
            <a:ext cx="401955" cy="268605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17089" y="1964980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17089" y="2233406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86250" y="2105544"/>
            <a:ext cx="401955" cy="26860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84652" y="2100072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74645" y="2697411"/>
            <a:ext cx="401955" cy="268605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76194" y="2697411"/>
            <a:ext cx="401955" cy="268605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86250" y="2703761"/>
            <a:ext cx="401955" cy="26860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84652" y="2698290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74645" y="3276480"/>
            <a:ext cx="401955" cy="268605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76194" y="3276480"/>
            <a:ext cx="401955" cy="268605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d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86250" y="3282830"/>
            <a:ext cx="401955" cy="26860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784652" y="3277358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74645" y="3851239"/>
            <a:ext cx="401955" cy="268605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876194" y="3851239"/>
            <a:ext cx="401955" cy="268605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d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2310739" y="2556849"/>
          <a:ext cx="421005" cy="1703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8953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8953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873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873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2986250" y="3857589"/>
            <a:ext cx="401955" cy="26860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784652" y="3852117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114744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Norms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242468" y="851589"/>
            <a:ext cx="2659380" cy="2658745"/>
            <a:chOff x="3242468" y="851589"/>
            <a:chExt cx="2659380" cy="2658745"/>
          </a:xfrm>
        </p:grpSpPr>
        <p:sp>
          <p:nvSpPr>
            <p:cNvPr id="4" name="object 4"/>
            <p:cNvSpPr/>
            <p:nvPr/>
          </p:nvSpPr>
          <p:spPr>
            <a:xfrm>
              <a:off x="3363912" y="950912"/>
              <a:ext cx="2416810" cy="2409190"/>
            </a:xfrm>
            <a:custGeom>
              <a:avLst/>
              <a:gdLst/>
              <a:ahLst/>
              <a:cxnLst/>
              <a:rect l="l" t="t" r="r" b="b"/>
              <a:pathLst>
                <a:path w="2416810" h="2409190">
                  <a:moveTo>
                    <a:pt x="2416581" y="0"/>
                  </a:moveTo>
                  <a:lnTo>
                    <a:pt x="2413406" y="0"/>
                  </a:lnTo>
                  <a:lnTo>
                    <a:pt x="2413406" y="3175"/>
                  </a:lnTo>
                  <a:lnTo>
                    <a:pt x="2413406" y="200494"/>
                  </a:lnTo>
                  <a:lnTo>
                    <a:pt x="2413406" y="203669"/>
                  </a:lnTo>
                  <a:lnTo>
                    <a:pt x="2413406" y="400989"/>
                  </a:lnTo>
                  <a:lnTo>
                    <a:pt x="2237168" y="400989"/>
                  </a:lnTo>
                  <a:lnTo>
                    <a:pt x="2237168" y="404164"/>
                  </a:lnTo>
                  <a:lnTo>
                    <a:pt x="2413406" y="404164"/>
                  </a:lnTo>
                  <a:lnTo>
                    <a:pt x="2413406" y="601472"/>
                  </a:lnTo>
                  <a:lnTo>
                    <a:pt x="2237168" y="601472"/>
                  </a:lnTo>
                  <a:lnTo>
                    <a:pt x="2237168" y="604647"/>
                  </a:lnTo>
                  <a:lnTo>
                    <a:pt x="2413406" y="604647"/>
                  </a:lnTo>
                  <a:lnTo>
                    <a:pt x="2413406" y="801966"/>
                  </a:lnTo>
                  <a:lnTo>
                    <a:pt x="2413406" y="2405888"/>
                  </a:lnTo>
                  <a:lnTo>
                    <a:pt x="2215464" y="2405888"/>
                  </a:lnTo>
                  <a:lnTo>
                    <a:pt x="2215464" y="2208568"/>
                  </a:lnTo>
                  <a:lnTo>
                    <a:pt x="2413406" y="2208568"/>
                  </a:lnTo>
                  <a:lnTo>
                    <a:pt x="2413406" y="2205393"/>
                  </a:lnTo>
                  <a:lnTo>
                    <a:pt x="2215464" y="2205393"/>
                  </a:lnTo>
                  <a:lnTo>
                    <a:pt x="2215464" y="2008073"/>
                  </a:lnTo>
                  <a:lnTo>
                    <a:pt x="2413406" y="2008073"/>
                  </a:lnTo>
                  <a:lnTo>
                    <a:pt x="2413406" y="2004898"/>
                  </a:lnTo>
                  <a:lnTo>
                    <a:pt x="2215464" y="2004898"/>
                  </a:lnTo>
                  <a:lnTo>
                    <a:pt x="2215464" y="1807591"/>
                  </a:lnTo>
                  <a:lnTo>
                    <a:pt x="2413406" y="1807591"/>
                  </a:lnTo>
                  <a:lnTo>
                    <a:pt x="2413406" y="1804416"/>
                  </a:lnTo>
                  <a:lnTo>
                    <a:pt x="2215464" y="1804416"/>
                  </a:lnTo>
                  <a:lnTo>
                    <a:pt x="2215464" y="1607096"/>
                  </a:lnTo>
                  <a:lnTo>
                    <a:pt x="2413406" y="1607096"/>
                  </a:lnTo>
                  <a:lnTo>
                    <a:pt x="2413406" y="1603921"/>
                  </a:lnTo>
                  <a:lnTo>
                    <a:pt x="2215464" y="1603921"/>
                  </a:lnTo>
                  <a:lnTo>
                    <a:pt x="2215464" y="1406613"/>
                  </a:lnTo>
                  <a:lnTo>
                    <a:pt x="2413406" y="1406613"/>
                  </a:lnTo>
                  <a:lnTo>
                    <a:pt x="2413406" y="1403438"/>
                  </a:lnTo>
                  <a:lnTo>
                    <a:pt x="2215464" y="1403438"/>
                  </a:lnTo>
                  <a:lnTo>
                    <a:pt x="2215464" y="1206119"/>
                  </a:lnTo>
                  <a:lnTo>
                    <a:pt x="2413406" y="1206119"/>
                  </a:lnTo>
                  <a:lnTo>
                    <a:pt x="2413406" y="1202944"/>
                  </a:lnTo>
                  <a:lnTo>
                    <a:pt x="2215464" y="1202944"/>
                  </a:lnTo>
                  <a:lnTo>
                    <a:pt x="2215464" y="1005636"/>
                  </a:lnTo>
                  <a:lnTo>
                    <a:pt x="2413406" y="1005636"/>
                  </a:lnTo>
                  <a:lnTo>
                    <a:pt x="2413406" y="1002461"/>
                  </a:lnTo>
                  <a:lnTo>
                    <a:pt x="2215464" y="1002461"/>
                  </a:lnTo>
                  <a:lnTo>
                    <a:pt x="2215464" y="805141"/>
                  </a:lnTo>
                  <a:lnTo>
                    <a:pt x="2413406" y="805141"/>
                  </a:lnTo>
                  <a:lnTo>
                    <a:pt x="2413406" y="801966"/>
                  </a:lnTo>
                  <a:lnTo>
                    <a:pt x="2215464" y="801966"/>
                  </a:lnTo>
                  <a:lnTo>
                    <a:pt x="2215464" y="626846"/>
                  </a:lnTo>
                  <a:lnTo>
                    <a:pt x="2212289" y="626846"/>
                  </a:lnTo>
                  <a:lnTo>
                    <a:pt x="2212289" y="2405888"/>
                  </a:lnTo>
                  <a:lnTo>
                    <a:pt x="2014347" y="2405888"/>
                  </a:lnTo>
                  <a:lnTo>
                    <a:pt x="2014347" y="2208568"/>
                  </a:lnTo>
                  <a:lnTo>
                    <a:pt x="2212289" y="2208568"/>
                  </a:lnTo>
                  <a:lnTo>
                    <a:pt x="2212289" y="2205393"/>
                  </a:lnTo>
                  <a:lnTo>
                    <a:pt x="2014347" y="2205393"/>
                  </a:lnTo>
                  <a:lnTo>
                    <a:pt x="2014347" y="2008073"/>
                  </a:lnTo>
                  <a:lnTo>
                    <a:pt x="2212289" y="2008073"/>
                  </a:lnTo>
                  <a:lnTo>
                    <a:pt x="2212289" y="2004898"/>
                  </a:lnTo>
                  <a:lnTo>
                    <a:pt x="2014347" y="2004898"/>
                  </a:lnTo>
                  <a:lnTo>
                    <a:pt x="2014347" y="1807591"/>
                  </a:lnTo>
                  <a:lnTo>
                    <a:pt x="2212289" y="1807591"/>
                  </a:lnTo>
                  <a:lnTo>
                    <a:pt x="2212289" y="1804416"/>
                  </a:lnTo>
                  <a:lnTo>
                    <a:pt x="2014347" y="1804416"/>
                  </a:lnTo>
                  <a:lnTo>
                    <a:pt x="2014347" y="1607096"/>
                  </a:lnTo>
                  <a:lnTo>
                    <a:pt x="2212289" y="1607096"/>
                  </a:lnTo>
                  <a:lnTo>
                    <a:pt x="2212289" y="1603921"/>
                  </a:lnTo>
                  <a:lnTo>
                    <a:pt x="2014347" y="1603921"/>
                  </a:lnTo>
                  <a:lnTo>
                    <a:pt x="2014347" y="1406613"/>
                  </a:lnTo>
                  <a:lnTo>
                    <a:pt x="2212289" y="1406613"/>
                  </a:lnTo>
                  <a:lnTo>
                    <a:pt x="2212289" y="1403438"/>
                  </a:lnTo>
                  <a:lnTo>
                    <a:pt x="2014347" y="1403438"/>
                  </a:lnTo>
                  <a:lnTo>
                    <a:pt x="2014347" y="1206119"/>
                  </a:lnTo>
                  <a:lnTo>
                    <a:pt x="2212289" y="1206119"/>
                  </a:lnTo>
                  <a:lnTo>
                    <a:pt x="2212289" y="1202944"/>
                  </a:lnTo>
                  <a:lnTo>
                    <a:pt x="2014347" y="1202944"/>
                  </a:lnTo>
                  <a:lnTo>
                    <a:pt x="2014347" y="1005636"/>
                  </a:lnTo>
                  <a:lnTo>
                    <a:pt x="2212289" y="1005636"/>
                  </a:lnTo>
                  <a:lnTo>
                    <a:pt x="2212289" y="1002461"/>
                  </a:lnTo>
                  <a:lnTo>
                    <a:pt x="2014347" y="1002461"/>
                  </a:lnTo>
                  <a:lnTo>
                    <a:pt x="2014347" y="805141"/>
                  </a:lnTo>
                  <a:lnTo>
                    <a:pt x="2212289" y="805141"/>
                  </a:lnTo>
                  <a:lnTo>
                    <a:pt x="2212289" y="801966"/>
                  </a:lnTo>
                  <a:lnTo>
                    <a:pt x="2014347" y="801966"/>
                  </a:lnTo>
                  <a:lnTo>
                    <a:pt x="2014347" y="626846"/>
                  </a:lnTo>
                  <a:lnTo>
                    <a:pt x="2011172" y="626846"/>
                  </a:lnTo>
                  <a:lnTo>
                    <a:pt x="2011172" y="2405888"/>
                  </a:lnTo>
                  <a:lnTo>
                    <a:pt x="1813229" y="2405888"/>
                  </a:lnTo>
                  <a:lnTo>
                    <a:pt x="1813229" y="2208568"/>
                  </a:lnTo>
                  <a:lnTo>
                    <a:pt x="2011172" y="2208568"/>
                  </a:lnTo>
                  <a:lnTo>
                    <a:pt x="2011172" y="2205393"/>
                  </a:lnTo>
                  <a:lnTo>
                    <a:pt x="1813229" y="2205393"/>
                  </a:lnTo>
                  <a:lnTo>
                    <a:pt x="1813229" y="2008073"/>
                  </a:lnTo>
                  <a:lnTo>
                    <a:pt x="2011172" y="2008073"/>
                  </a:lnTo>
                  <a:lnTo>
                    <a:pt x="2011172" y="2004898"/>
                  </a:lnTo>
                  <a:lnTo>
                    <a:pt x="1813229" y="2004898"/>
                  </a:lnTo>
                  <a:lnTo>
                    <a:pt x="1813229" y="1807591"/>
                  </a:lnTo>
                  <a:lnTo>
                    <a:pt x="2011172" y="1807591"/>
                  </a:lnTo>
                  <a:lnTo>
                    <a:pt x="2011172" y="1804416"/>
                  </a:lnTo>
                  <a:lnTo>
                    <a:pt x="1813229" y="1804416"/>
                  </a:lnTo>
                  <a:lnTo>
                    <a:pt x="1813229" y="1607096"/>
                  </a:lnTo>
                  <a:lnTo>
                    <a:pt x="2011172" y="1607096"/>
                  </a:lnTo>
                  <a:lnTo>
                    <a:pt x="2011172" y="1603921"/>
                  </a:lnTo>
                  <a:lnTo>
                    <a:pt x="1813229" y="1603921"/>
                  </a:lnTo>
                  <a:lnTo>
                    <a:pt x="1813229" y="1406613"/>
                  </a:lnTo>
                  <a:lnTo>
                    <a:pt x="2011172" y="1406613"/>
                  </a:lnTo>
                  <a:lnTo>
                    <a:pt x="2011172" y="1403438"/>
                  </a:lnTo>
                  <a:lnTo>
                    <a:pt x="1813229" y="1403438"/>
                  </a:lnTo>
                  <a:lnTo>
                    <a:pt x="1813229" y="1206119"/>
                  </a:lnTo>
                  <a:lnTo>
                    <a:pt x="2011172" y="1206119"/>
                  </a:lnTo>
                  <a:lnTo>
                    <a:pt x="2011172" y="1202944"/>
                  </a:lnTo>
                  <a:lnTo>
                    <a:pt x="1813229" y="1202944"/>
                  </a:lnTo>
                  <a:lnTo>
                    <a:pt x="1813229" y="1005636"/>
                  </a:lnTo>
                  <a:lnTo>
                    <a:pt x="2011172" y="1005636"/>
                  </a:lnTo>
                  <a:lnTo>
                    <a:pt x="2011172" y="1002461"/>
                  </a:lnTo>
                  <a:lnTo>
                    <a:pt x="1813229" y="1002461"/>
                  </a:lnTo>
                  <a:lnTo>
                    <a:pt x="1813229" y="805141"/>
                  </a:lnTo>
                  <a:lnTo>
                    <a:pt x="2011172" y="805141"/>
                  </a:lnTo>
                  <a:lnTo>
                    <a:pt x="2011172" y="801966"/>
                  </a:lnTo>
                  <a:lnTo>
                    <a:pt x="1813229" y="801966"/>
                  </a:lnTo>
                  <a:lnTo>
                    <a:pt x="1813229" y="626846"/>
                  </a:lnTo>
                  <a:lnTo>
                    <a:pt x="1810054" y="626846"/>
                  </a:lnTo>
                  <a:lnTo>
                    <a:pt x="1810054" y="2405888"/>
                  </a:lnTo>
                  <a:lnTo>
                    <a:pt x="1612112" y="2405888"/>
                  </a:lnTo>
                  <a:lnTo>
                    <a:pt x="1612112" y="2208568"/>
                  </a:lnTo>
                  <a:lnTo>
                    <a:pt x="1810054" y="2208568"/>
                  </a:lnTo>
                  <a:lnTo>
                    <a:pt x="1810054" y="2205393"/>
                  </a:lnTo>
                  <a:lnTo>
                    <a:pt x="1612112" y="2205393"/>
                  </a:lnTo>
                  <a:lnTo>
                    <a:pt x="1612112" y="2008073"/>
                  </a:lnTo>
                  <a:lnTo>
                    <a:pt x="1810054" y="2008073"/>
                  </a:lnTo>
                  <a:lnTo>
                    <a:pt x="1810054" y="2004898"/>
                  </a:lnTo>
                  <a:lnTo>
                    <a:pt x="1612112" y="2004898"/>
                  </a:lnTo>
                  <a:lnTo>
                    <a:pt x="1612112" y="1807591"/>
                  </a:lnTo>
                  <a:lnTo>
                    <a:pt x="1810054" y="1807591"/>
                  </a:lnTo>
                  <a:lnTo>
                    <a:pt x="1810054" y="1804416"/>
                  </a:lnTo>
                  <a:lnTo>
                    <a:pt x="1612112" y="1804416"/>
                  </a:lnTo>
                  <a:lnTo>
                    <a:pt x="1612112" y="1607096"/>
                  </a:lnTo>
                  <a:lnTo>
                    <a:pt x="1810054" y="1607096"/>
                  </a:lnTo>
                  <a:lnTo>
                    <a:pt x="1810054" y="1603921"/>
                  </a:lnTo>
                  <a:lnTo>
                    <a:pt x="1612112" y="1603921"/>
                  </a:lnTo>
                  <a:lnTo>
                    <a:pt x="1612112" y="1406613"/>
                  </a:lnTo>
                  <a:lnTo>
                    <a:pt x="1810054" y="1406613"/>
                  </a:lnTo>
                  <a:lnTo>
                    <a:pt x="1810054" y="1403438"/>
                  </a:lnTo>
                  <a:lnTo>
                    <a:pt x="1612112" y="1403438"/>
                  </a:lnTo>
                  <a:lnTo>
                    <a:pt x="1612112" y="1206119"/>
                  </a:lnTo>
                  <a:lnTo>
                    <a:pt x="1810054" y="1206119"/>
                  </a:lnTo>
                  <a:lnTo>
                    <a:pt x="1810054" y="1202944"/>
                  </a:lnTo>
                  <a:lnTo>
                    <a:pt x="1612112" y="1202944"/>
                  </a:lnTo>
                  <a:lnTo>
                    <a:pt x="1612112" y="1005636"/>
                  </a:lnTo>
                  <a:lnTo>
                    <a:pt x="1810054" y="1005636"/>
                  </a:lnTo>
                  <a:lnTo>
                    <a:pt x="1810054" y="1002461"/>
                  </a:lnTo>
                  <a:lnTo>
                    <a:pt x="1612112" y="1002461"/>
                  </a:lnTo>
                  <a:lnTo>
                    <a:pt x="1612112" y="805141"/>
                  </a:lnTo>
                  <a:lnTo>
                    <a:pt x="1810054" y="805141"/>
                  </a:lnTo>
                  <a:lnTo>
                    <a:pt x="1810054" y="801966"/>
                  </a:lnTo>
                  <a:lnTo>
                    <a:pt x="1612112" y="801966"/>
                  </a:lnTo>
                  <a:lnTo>
                    <a:pt x="1612112" y="604647"/>
                  </a:lnTo>
                  <a:lnTo>
                    <a:pt x="1767446" y="604647"/>
                  </a:lnTo>
                  <a:lnTo>
                    <a:pt x="1767446" y="601472"/>
                  </a:lnTo>
                  <a:lnTo>
                    <a:pt x="1612112" y="601472"/>
                  </a:lnTo>
                  <a:lnTo>
                    <a:pt x="1612112" y="404164"/>
                  </a:lnTo>
                  <a:lnTo>
                    <a:pt x="1767446" y="404164"/>
                  </a:lnTo>
                  <a:lnTo>
                    <a:pt x="1767446" y="400989"/>
                  </a:lnTo>
                  <a:lnTo>
                    <a:pt x="1612112" y="400989"/>
                  </a:lnTo>
                  <a:lnTo>
                    <a:pt x="1612112" y="203669"/>
                  </a:lnTo>
                  <a:lnTo>
                    <a:pt x="1810054" y="203669"/>
                  </a:lnTo>
                  <a:lnTo>
                    <a:pt x="1810054" y="338023"/>
                  </a:lnTo>
                  <a:lnTo>
                    <a:pt x="1813229" y="338023"/>
                  </a:lnTo>
                  <a:lnTo>
                    <a:pt x="1813229" y="203669"/>
                  </a:lnTo>
                  <a:lnTo>
                    <a:pt x="2011172" y="203669"/>
                  </a:lnTo>
                  <a:lnTo>
                    <a:pt x="2011172" y="338023"/>
                  </a:lnTo>
                  <a:lnTo>
                    <a:pt x="2014347" y="338023"/>
                  </a:lnTo>
                  <a:lnTo>
                    <a:pt x="2014347" y="203669"/>
                  </a:lnTo>
                  <a:lnTo>
                    <a:pt x="2212289" y="203669"/>
                  </a:lnTo>
                  <a:lnTo>
                    <a:pt x="2212289" y="338023"/>
                  </a:lnTo>
                  <a:lnTo>
                    <a:pt x="2215464" y="338023"/>
                  </a:lnTo>
                  <a:lnTo>
                    <a:pt x="2215464" y="203669"/>
                  </a:lnTo>
                  <a:lnTo>
                    <a:pt x="2413406" y="203669"/>
                  </a:lnTo>
                  <a:lnTo>
                    <a:pt x="2413406" y="200494"/>
                  </a:lnTo>
                  <a:lnTo>
                    <a:pt x="2215464" y="200494"/>
                  </a:lnTo>
                  <a:lnTo>
                    <a:pt x="2215464" y="3175"/>
                  </a:lnTo>
                  <a:lnTo>
                    <a:pt x="2413406" y="3175"/>
                  </a:lnTo>
                  <a:lnTo>
                    <a:pt x="2413406" y="0"/>
                  </a:lnTo>
                  <a:lnTo>
                    <a:pt x="2215464" y="0"/>
                  </a:lnTo>
                  <a:lnTo>
                    <a:pt x="2212289" y="0"/>
                  </a:lnTo>
                  <a:lnTo>
                    <a:pt x="2212289" y="3175"/>
                  </a:lnTo>
                  <a:lnTo>
                    <a:pt x="2212289" y="200494"/>
                  </a:lnTo>
                  <a:lnTo>
                    <a:pt x="2014347" y="200494"/>
                  </a:lnTo>
                  <a:lnTo>
                    <a:pt x="2014347" y="3175"/>
                  </a:lnTo>
                  <a:lnTo>
                    <a:pt x="2212289" y="3175"/>
                  </a:lnTo>
                  <a:lnTo>
                    <a:pt x="2212289" y="0"/>
                  </a:lnTo>
                  <a:lnTo>
                    <a:pt x="2014347" y="0"/>
                  </a:lnTo>
                  <a:lnTo>
                    <a:pt x="2011172" y="0"/>
                  </a:lnTo>
                  <a:lnTo>
                    <a:pt x="2011172" y="3175"/>
                  </a:lnTo>
                  <a:lnTo>
                    <a:pt x="2011172" y="200494"/>
                  </a:lnTo>
                  <a:lnTo>
                    <a:pt x="1813229" y="200494"/>
                  </a:lnTo>
                  <a:lnTo>
                    <a:pt x="1813229" y="3175"/>
                  </a:lnTo>
                  <a:lnTo>
                    <a:pt x="2011172" y="3175"/>
                  </a:lnTo>
                  <a:lnTo>
                    <a:pt x="2011172" y="0"/>
                  </a:lnTo>
                  <a:lnTo>
                    <a:pt x="1813229" y="0"/>
                  </a:lnTo>
                  <a:lnTo>
                    <a:pt x="1810054" y="0"/>
                  </a:lnTo>
                  <a:lnTo>
                    <a:pt x="1810054" y="3175"/>
                  </a:lnTo>
                  <a:lnTo>
                    <a:pt x="1810054" y="200494"/>
                  </a:lnTo>
                  <a:lnTo>
                    <a:pt x="1612112" y="200494"/>
                  </a:lnTo>
                  <a:lnTo>
                    <a:pt x="1612112" y="3175"/>
                  </a:lnTo>
                  <a:lnTo>
                    <a:pt x="1810054" y="3175"/>
                  </a:lnTo>
                  <a:lnTo>
                    <a:pt x="1810054" y="0"/>
                  </a:lnTo>
                  <a:lnTo>
                    <a:pt x="1612112" y="0"/>
                  </a:lnTo>
                  <a:lnTo>
                    <a:pt x="1608937" y="0"/>
                  </a:lnTo>
                  <a:lnTo>
                    <a:pt x="1608937" y="3175"/>
                  </a:lnTo>
                  <a:lnTo>
                    <a:pt x="1608937" y="2405888"/>
                  </a:lnTo>
                  <a:lnTo>
                    <a:pt x="1410995" y="2405888"/>
                  </a:lnTo>
                  <a:lnTo>
                    <a:pt x="1410995" y="2208568"/>
                  </a:lnTo>
                  <a:lnTo>
                    <a:pt x="1608937" y="2208568"/>
                  </a:lnTo>
                  <a:lnTo>
                    <a:pt x="1608937" y="2205393"/>
                  </a:lnTo>
                  <a:lnTo>
                    <a:pt x="1410995" y="2205393"/>
                  </a:lnTo>
                  <a:lnTo>
                    <a:pt x="1410995" y="2008073"/>
                  </a:lnTo>
                  <a:lnTo>
                    <a:pt x="1608937" y="2008073"/>
                  </a:lnTo>
                  <a:lnTo>
                    <a:pt x="1608937" y="2004898"/>
                  </a:lnTo>
                  <a:lnTo>
                    <a:pt x="1410995" y="2004898"/>
                  </a:lnTo>
                  <a:lnTo>
                    <a:pt x="1410995" y="1807591"/>
                  </a:lnTo>
                  <a:lnTo>
                    <a:pt x="1608937" y="1807591"/>
                  </a:lnTo>
                  <a:lnTo>
                    <a:pt x="1608937" y="1804416"/>
                  </a:lnTo>
                  <a:lnTo>
                    <a:pt x="1410995" y="1804416"/>
                  </a:lnTo>
                  <a:lnTo>
                    <a:pt x="1410995" y="1607096"/>
                  </a:lnTo>
                  <a:lnTo>
                    <a:pt x="1608937" y="1607096"/>
                  </a:lnTo>
                  <a:lnTo>
                    <a:pt x="1608937" y="1603921"/>
                  </a:lnTo>
                  <a:lnTo>
                    <a:pt x="1410995" y="1603921"/>
                  </a:lnTo>
                  <a:lnTo>
                    <a:pt x="1410995" y="1406613"/>
                  </a:lnTo>
                  <a:lnTo>
                    <a:pt x="1608937" y="1406613"/>
                  </a:lnTo>
                  <a:lnTo>
                    <a:pt x="1608937" y="1403438"/>
                  </a:lnTo>
                  <a:lnTo>
                    <a:pt x="1410995" y="1403438"/>
                  </a:lnTo>
                  <a:lnTo>
                    <a:pt x="1410995" y="1206119"/>
                  </a:lnTo>
                  <a:lnTo>
                    <a:pt x="1608937" y="1206119"/>
                  </a:lnTo>
                  <a:lnTo>
                    <a:pt x="1608937" y="1202944"/>
                  </a:lnTo>
                  <a:lnTo>
                    <a:pt x="1410995" y="1202944"/>
                  </a:lnTo>
                  <a:lnTo>
                    <a:pt x="1410995" y="1005636"/>
                  </a:lnTo>
                  <a:lnTo>
                    <a:pt x="1608937" y="1005636"/>
                  </a:lnTo>
                  <a:lnTo>
                    <a:pt x="1608937" y="1002461"/>
                  </a:lnTo>
                  <a:lnTo>
                    <a:pt x="1410995" y="1002461"/>
                  </a:lnTo>
                  <a:lnTo>
                    <a:pt x="1410995" y="805141"/>
                  </a:lnTo>
                  <a:lnTo>
                    <a:pt x="1608937" y="805141"/>
                  </a:lnTo>
                  <a:lnTo>
                    <a:pt x="1608937" y="801966"/>
                  </a:lnTo>
                  <a:lnTo>
                    <a:pt x="1410995" y="801966"/>
                  </a:lnTo>
                  <a:lnTo>
                    <a:pt x="1410995" y="604647"/>
                  </a:lnTo>
                  <a:lnTo>
                    <a:pt x="1608937" y="604647"/>
                  </a:lnTo>
                  <a:lnTo>
                    <a:pt x="1608937" y="601472"/>
                  </a:lnTo>
                  <a:lnTo>
                    <a:pt x="1410995" y="601472"/>
                  </a:lnTo>
                  <a:lnTo>
                    <a:pt x="1410995" y="404164"/>
                  </a:lnTo>
                  <a:lnTo>
                    <a:pt x="1608937" y="404164"/>
                  </a:lnTo>
                  <a:lnTo>
                    <a:pt x="1608937" y="400989"/>
                  </a:lnTo>
                  <a:lnTo>
                    <a:pt x="1410995" y="400989"/>
                  </a:lnTo>
                  <a:lnTo>
                    <a:pt x="1410995" y="203669"/>
                  </a:lnTo>
                  <a:lnTo>
                    <a:pt x="1608937" y="203669"/>
                  </a:lnTo>
                  <a:lnTo>
                    <a:pt x="1608937" y="200494"/>
                  </a:lnTo>
                  <a:lnTo>
                    <a:pt x="1410995" y="200494"/>
                  </a:lnTo>
                  <a:lnTo>
                    <a:pt x="1410995" y="3175"/>
                  </a:lnTo>
                  <a:lnTo>
                    <a:pt x="1608937" y="3175"/>
                  </a:lnTo>
                  <a:lnTo>
                    <a:pt x="1608937" y="0"/>
                  </a:lnTo>
                  <a:lnTo>
                    <a:pt x="1410995" y="0"/>
                  </a:lnTo>
                  <a:lnTo>
                    <a:pt x="1407820" y="0"/>
                  </a:lnTo>
                  <a:lnTo>
                    <a:pt x="1407820" y="3175"/>
                  </a:lnTo>
                  <a:lnTo>
                    <a:pt x="1407820" y="2405888"/>
                  </a:lnTo>
                  <a:lnTo>
                    <a:pt x="1209865" y="2405888"/>
                  </a:lnTo>
                  <a:lnTo>
                    <a:pt x="1209865" y="2208568"/>
                  </a:lnTo>
                  <a:lnTo>
                    <a:pt x="1407820" y="2208568"/>
                  </a:lnTo>
                  <a:lnTo>
                    <a:pt x="1407820" y="2205393"/>
                  </a:lnTo>
                  <a:lnTo>
                    <a:pt x="1209865" y="2205393"/>
                  </a:lnTo>
                  <a:lnTo>
                    <a:pt x="1209865" y="2008073"/>
                  </a:lnTo>
                  <a:lnTo>
                    <a:pt x="1407820" y="2008073"/>
                  </a:lnTo>
                  <a:lnTo>
                    <a:pt x="1407820" y="2004898"/>
                  </a:lnTo>
                  <a:lnTo>
                    <a:pt x="1209865" y="2004898"/>
                  </a:lnTo>
                  <a:lnTo>
                    <a:pt x="1209865" y="1807591"/>
                  </a:lnTo>
                  <a:lnTo>
                    <a:pt x="1407820" y="1807591"/>
                  </a:lnTo>
                  <a:lnTo>
                    <a:pt x="1407820" y="1804416"/>
                  </a:lnTo>
                  <a:lnTo>
                    <a:pt x="1209865" y="1804416"/>
                  </a:lnTo>
                  <a:lnTo>
                    <a:pt x="1209865" y="1607096"/>
                  </a:lnTo>
                  <a:lnTo>
                    <a:pt x="1407820" y="1607096"/>
                  </a:lnTo>
                  <a:lnTo>
                    <a:pt x="1407820" y="1603921"/>
                  </a:lnTo>
                  <a:lnTo>
                    <a:pt x="1209865" y="1603921"/>
                  </a:lnTo>
                  <a:lnTo>
                    <a:pt x="1209865" y="1406613"/>
                  </a:lnTo>
                  <a:lnTo>
                    <a:pt x="1407820" y="1406613"/>
                  </a:lnTo>
                  <a:lnTo>
                    <a:pt x="1407820" y="1403438"/>
                  </a:lnTo>
                  <a:lnTo>
                    <a:pt x="1209865" y="1403438"/>
                  </a:lnTo>
                  <a:lnTo>
                    <a:pt x="1209865" y="1206119"/>
                  </a:lnTo>
                  <a:lnTo>
                    <a:pt x="1407820" y="1206119"/>
                  </a:lnTo>
                  <a:lnTo>
                    <a:pt x="1407820" y="1202944"/>
                  </a:lnTo>
                  <a:lnTo>
                    <a:pt x="1209865" y="1202944"/>
                  </a:lnTo>
                  <a:lnTo>
                    <a:pt x="1209865" y="1005636"/>
                  </a:lnTo>
                  <a:lnTo>
                    <a:pt x="1407820" y="1005636"/>
                  </a:lnTo>
                  <a:lnTo>
                    <a:pt x="1407820" y="1002461"/>
                  </a:lnTo>
                  <a:lnTo>
                    <a:pt x="1209865" y="1002461"/>
                  </a:lnTo>
                  <a:lnTo>
                    <a:pt x="1209865" y="805141"/>
                  </a:lnTo>
                  <a:lnTo>
                    <a:pt x="1407820" y="805141"/>
                  </a:lnTo>
                  <a:lnTo>
                    <a:pt x="1407820" y="801966"/>
                  </a:lnTo>
                  <a:lnTo>
                    <a:pt x="1209865" y="801966"/>
                  </a:lnTo>
                  <a:lnTo>
                    <a:pt x="1209865" y="604647"/>
                  </a:lnTo>
                  <a:lnTo>
                    <a:pt x="1407820" y="604647"/>
                  </a:lnTo>
                  <a:lnTo>
                    <a:pt x="1407820" y="601472"/>
                  </a:lnTo>
                  <a:lnTo>
                    <a:pt x="1209865" y="601472"/>
                  </a:lnTo>
                  <a:lnTo>
                    <a:pt x="1209865" y="404164"/>
                  </a:lnTo>
                  <a:lnTo>
                    <a:pt x="1407820" y="404164"/>
                  </a:lnTo>
                  <a:lnTo>
                    <a:pt x="1407820" y="400989"/>
                  </a:lnTo>
                  <a:lnTo>
                    <a:pt x="1209865" y="400989"/>
                  </a:lnTo>
                  <a:lnTo>
                    <a:pt x="1209865" y="203669"/>
                  </a:lnTo>
                  <a:lnTo>
                    <a:pt x="1407820" y="203669"/>
                  </a:lnTo>
                  <a:lnTo>
                    <a:pt x="1407820" y="200494"/>
                  </a:lnTo>
                  <a:lnTo>
                    <a:pt x="1209865" y="200494"/>
                  </a:lnTo>
                  <a:lnTo>
                    <a:pt x="1209865" y="3175"/>
                  </a:lnTo>
                  <a:lnTo>
                    <a:pt x="1407820" y="3175"/>
                  </a:lnTo>
                  <a:lnTo>
                    <a:pt x="1407820" y="0"/>
                  </a:lnTo>
                  <a:lnTo>
                    <a:pt x="1209865" y="0"/>
                  </a:lnTo>
                  <a:lnTo>
                    <a:pt x="1206690" y="0"/>
                  </a:lnTo>
                  <a:lnTo>
                    <a:pt x="1206690" y="3175"/>
                  </a:lnTo>
                  <a:lnTo>
                    <a:pt x="1206690" y="2405888"/>
                  </a:lnTo>
                  <a:lnTo>
                    <a:pt x="1008748" y="2405888"/>
                  </a:lnTo>
                  <a:lnTo>
                    <a:pt x="1008748" y="2208568"/>
                  </a:lnTo>
                  <a:lnTo>
                    <a:pt x="1206690" y="2208568"/>
                  </a:lnTo>
                  <a:lnTo>
                    <a:pt x="1206690" y="2205393"/>
                  </a:lnTo>
                  <a:lnTo>
                    <a:pt x="1008748" y="2205393"/>
                  </a:lnTo>
                  <a:lnTo>
                    <a:pt x="1008748" y="2008073"/>
                  </a:lnTo>
                  <a:lnTo>
                    <a:pt x="1206690" y="2008073"/>
                  </a:lnTo>
                  <a:lnTo>
                    <a:pt x="1206690" y="2004898"/>
                  </a:lnTo>
                  <a:lnTo>
                    <a:pt x="1008748" y="2004898"/>
                  </a:lnTo>
                  <a:lnTo>
                    <a:pt x="1008748" y="1807591"/>
                  </a:lnTo>
                  <a:lnTo>
                    <a:pt x="1206690" y="1807591"/>
                  </a:lnTo>
                  <a:lnTo>
                    <a:pt x="1206690" y="1804416"/>
                  </a:lnTo>
                  <a:lnTo>
                    <a:pt x="1008748" y="1804416"/>
                  </a:lnTo>
                  <a:lnTo>
                    <a:pt x="1008748" y="1607096"/>
                  </a:lnTo>
                  <a:lnTo>
                    <a:pt x="1206690" y="1607096"/>
                  </a:lnTo>
                  <a:lnTo>
                    <a:pt x="1206690" y="1603921"/>
                  </a:lnTo>
                  <a:lnTo>
                    <a:pt x="1008748" y="1603921"/>
                  </a:lnTo>
                  <a:lnTo>
                    <a:pt x="1008748" y="1406613"/>
                  </a:lnTo>
                  <a:lnTo>
                    <a:pt x="1206690" y="1406613"/>
                  </a:lnTo>
                  <a:lnTo>
                    <a:pt x="1206690" y="1403438"/>
                  </a:lnTo>
                  <a:lnTo>
                    <a:pt x="1008748" y="1403438"/>
                  </a:lnTo>
                  <a:lnTo>
                    <a:pt x="1008748" y="1206119"/>
                  </a:lnTo>
                  <a:lnTo>
                    <a:pt x="1206690" y="1206119"/>
                  </a:lnTo>
                  <a:lnTo>
                    <a:pt x="1206690" y="1202944"/>
                  </a:lnTo>
                  <a:lnTo>
                    <a:pt x="1008748" y="1202944"/>
                  </a:lnTo>
                  <a:lnTo>
                    <a:pt x="1008748" y="1005636"/>
                  </a:lnTo>
                  <a:lnTo>
                    <a:pt x="1206690" y="1005636"/>
                  </a:lnTo>
                  <a:lnTo>
                    <a:pt x="1206690" y="1002461"/>
                  </a:lnTo>
                  <a:lnTo>
                    <a:pt x="1008748" y="1002461"/>
                  </a:lnTo>
                  <a:lnTo>
                    <a:pt x="1008748" y="805141"/>
                  </a:lnTo>
                  <a:lnTo>
                    <a:pt x="1206690" y="805141"/>
                  </a:lnTo>
                  <a:lnTo>
                    <a:pt x="1206690" y="801966"/>
                  </a:lnTo>
                  <a:lnTo>
                    <a:pt x="1008748" y="801966"/>
                  </a:lnTo>
                  <a:lnTo>
                    <a:pt x="1008748" y="604647"/>
                  </a:lnTo>
                  <a:lnTo>
                    <a:pt x="1206690" y="604647"/>
                  </a:lnTo>
                  <a:lnTo>
                    <a:pt x="1206690" y="601472"/>
                  </a:lnTo>
                  <a:lnTo>
                    <a:pt x="1008748" y="601472"/>
                  </a:lnTo>
                  <a:lnTo>
                    <a:pt x="1008748" y="404164"/>
                  </a:lnTo>
                  <a:lnTo>
                    <a:pt x="1206690" y="404164"/>
                  </a:lnTo>
                  <a:lnTo>
                    <a:pt x="1206690" y="400989"/>
                  </a:lnTo>
                  <a:lnTo>
                    <a:pt x="1008748" y="400989"/>
                  </a:lnTo>
                  <a:lnTo>
                    <a:pt x="1008748" y="203669"/>
                  </a:lnTo>
                  <a:lnTo>
                    <a:pt x="1206690" y="203669"/>
                  </a:lnTo>
                  <a:lnTo>
                    <a:pt x="1206690" y="200494"/>
                  </a:lnTo>
                  <a:lnTo>
                    <a:pt x="1008748" y="200494"/>
                  </a:lnTo>
                  <a:lnTo>
                    <a:pt x="1008748" y="3175"/>
                  </a:lnTo>
                  <a:lnTo>
                    <a:pt x="1206690" y="3175"/>
                  </a:lnTo>
                  <a:lnTo>
                    <a:pt x="1206690" y="0"/>
                  </a:lnTo>
                  <a:lnTo>
                    <a:pt x="1008748" y="0"/>
                  </a:lnTo>
                  <a:lnTo>
                    <a:pt x="1005573" y="0"/>
                  </a:lnTo>
                  <a:lnTo>
                    <a:pt x="1005573" y="3175"/>
                  </a:lnTo>
                  <a:lnTo>
                    <a:pt x="1005573" y="2405888"/>
                  </a:lnTo>
                  <a:lnTo>
                    <a:pt x="807631" y="2405888"/>
                  </a:lnTo>
                  <a:lnTo>
                    <a:pt x="807631" y="2208568"/>
                  </a:lnTo>
                  <a:lnTo>
                    <a:pt x="1005573" y="2208568"/>
                  </a:lnTo>
                  <a:lnTo>
                    <a:pt x="1005573" y="2205393"/>
                  </a:lnTo>
                  <a:lnTo>
                    <a:pt x="807631" y="2205393"/>
                  </a:lnTo>
                  <a:lnTo>
                    <a:pt x="807631" y="2008073"/>
                  </a:lnTo>
                  <a:lnTo>
                    <a:pt x="1005573" y="2008073"/>
                  </a:lnTo>
                  <a:lnTo>
                    <a:pt x="1005573" y="2004898"/>
                  </a:lnTo>
                  <a:lnTo>
                    <a:pt x="807631" y="2004898"/>
                  </a:lnTo>
                  <a:lnTo>
                    <a:pt x="807631" y="1807591"/>
                  </a:lnTo>
                  <a:lnTo>
                    <a:pt x="1005573" y="1807591"/>
                  </a:lnTo>
                  <a:lnTo>
                    <a:pt x="1005573" y="1804416"/>
                  </a:lnTo>
                  <a:lnTo>
                    <a:pt x="807631" y="1804416"/>
                  </a:lnTo>
                  <a:lnTo>
                    <a:pt x="807631" y="1607096"/>
                  </a:lnTo>
                  <a:lnTo>
                    <a:pt x="1005573" y="1607096"/>
                  </a:lnTo>
                  <a:lnTo>
                    <a:pt x="1005573" y="1603921"/>
                  </a:lnTo>
                  <a:lnTo>
                    <a:pt x="807631" y="1603921"/>
                  </a:lnTo>
                  <a:lnTo>
                    <a:pt x="807631" y="1406613"/>
                  </a:lnTo>
                  <a:lnTo>
                    <a:pt x="1005573" y="1406613"/>
                  </a:lnTo>
                  <a:lnTo>
                    <a:pt x="1005573" y="1403438"/>
                  </a:lnTo>
                  <a:lnTo>
                    <a:pt x="807631" y="1403438"/>
                  </a:lnTo>
                  <a:lnTo>
                    <a:pt x="807631" y="1206119"/>
                  </a:lnTo>
                  <a:lnTo>
                    <a:pt x="1005573" y="1206119"/>
                  </a:lnTo>
                  <a:lnTo>
                    <a:pt x="1005573" y="1202944"/>
                  </a:lnTo>
                  <a:lnTo>
                    <a:pt x="807631" y="1202944"/>
                  </a:lnTo>
                  <a:lnTo>
                    <a:pt x="807631" y="1005636"/>
                  </a:lnTo>
                  <a:lnTo>
                    <a:pt x="1005573" y="1005636"/>
                  </a:lnTo>
                  <a:lnTo>
                    <a:pt x="1005573" y="1002461"/>
                  </a:lnTo>
                  <a:lnTo>
                    <a:pt x="807631" y="1002461"/>
                  </a:lnTo>
                  <a:lnTo>
                    <a:pt x="807631" y="805141"/>
                  </a:lnTo>
                  <a:lnTo>
                    <a:pt x="1005573" y="805141"/>
                  </a:lnTo>
                  <a:lnTo>
                    <a:pt x="1005573" y="801966"/>
                  </a:lnTo>
                  <a:lnTo>
                    <a:pt x="807631" y="801966"/>
                  </a:lnTo>
                  <a:lnTo>
                    <a:pt x="807631" y="604647"/>
                  </a:lnTo>
                  <a:lnTo>
                    <a:pt x="1005573" y="604647"/>
                  </a:lnTo>
                  <a:lnTo>
                    <a:pt x="1005573" y="601472"/>
                  </a:lnTo>
                  <a:lnTo>
                    <a:pt x="807631" y="601472"/>
                  </a:lnTo>
                  <a:lnTo>
                    <a:pt x="807631" y="404164"/>
                  </a:lnTo>
                  <a:lnTo>
                    <a:pt x="1005573" y="404164"/>
                  </a:lnTo>
                  <a:lnTo>
                    <a:pt x="1005573" y="400989"/>
                  </a:lnTo>
                  <a:lnTo>
                    <a:pt x="807631" y="400989"/>
                  </a:lnTo>
                  <a:lnTo>
                    <a:pt x="807631" y="203669"/>
                  </a:lnTo>
                  <a:lnTo>
                    <a:pt x="1005573" y="203669"/>
                  </a:lnTo>
                  <a:lnTo>
                    <a:pt x="1005573" y="200494"/>
                  </a:lnTo>
                  <a:lnTo>
                    <a:pt x="807631" y="200494"/>
                  </a:lnTo>
                  <a:lnTo>
                    <a:pt x="807631" y="3175"/>
                  </a:lnTo>
                  <a:lnTo>
                    <a:pt x="1005573" y="3175"/>
                  </a:lnTo>
                  <a:lnTo>
                    <a:pt x="1005573" y="0"/>
                  </a:lnTo>
                  <a:lnTo>
                    <a:pt x="807631" y="0"/>
                  </a:lnTo>
                  <a:lnTo>
                    <a:pt x="804456" y="0"/>
                  </a:lnTo>
                  <a:lnTo>
                    <a:pt x="804456" y="3175"/>
                  </a:lnTo>
                  <a:lnTo>
                    <a:pt x="804456" y="2405888"/>
                  </a:lnTo>
                  <a:lnTo>
                    <a:pt x="606526" y="2405888"/>
                  </a:lnTo>
                  <a:lnTo>
                    <a:pt x="606526" y="2208568"/>
                  </a:lnTo>
                  <a:lnTo>
                    <a:pt x="804456" y="2208568"/>
                  </a:lnTo>
                  <a:lnTo>
                    <a:pt x="804456" y="2205393"/>
                  </a:lnTo>
                  <a:lnTo>
                    <a:pt x="606526" y="2205393"/>
                  </a:lnTo>
                  <a:lnTo>
                    <a:pt x="606526" y="2008073"/>
                  </a:lnTo>
                  <a:lnTo>
                    <a:pt x="804456" y="2008073"/>
                  </a:lnTo>
                  <a:lnTo>
                    <a:pt x="804456" y="2004898"/>
                  </a:lnTo>
                  <a:lnTo>
                    <a:pt x="606526" y="2004898"/>
                  </a:lnTo>
                  <a:lnTo>
                    <a:pt x="606526" y="1807591"/>
                  </a:lnTo>
                  <a:lnTo>
                    <a:pt x="804456" y="1807591"/>
                  </a:lnTo>
                  <a:lnTo>
                    <a:pt x="804456" y="1804416"/>
                  </a:lnTo>
                  <a:lnTo>
                    <a:pt x="606526" y="1804416"/>
                  </a:lnTo>
                  <a:lnTo>
                    <a:pt x="606526" y="1607096"/>
                  </a:lnTo>
                  <a:lnTo>
                    <a:pt x="804456" y="1607096"/>
                  </a:lnTo>
                  <a:lnTo>
                    <a:pt x="804456" y="1603921"/>
                  </a:lnTo>
                  <a:lnTo>
                    <a:pt x="606526" y="1603921"/>
                  </a:lnTo>
                  <a:lnTo>
                    <a:pt x="606526" y="1406613"/>
                  </a:lnTo>
                  <a:lnTo>
                    <a:pt x="804456" y="1406613"/>
                  </a:lnTo>
                  <a:lnTo>
                    <a:pt x="804456" y="1403438"/>
                  </a:lnTo>
                  <a:lnTo>
                    <a:pt x="606526" y="1403438"/>
                  </a:lnTo>
                  <a:lnTo>
                    <a:pt x="606526" y="1206119"/>
                  </a:lnTo>
                  <a:lnTo>
                    <a:pt x="804456" y="1206119"/>
                  </a:lnTo>
                  <a:lnTo>
                    <a:pt x="804456" y="1202944"/>
                  </a:lnTo>
                  <a:lnTo>
                    <a:pt x="606526" y="1202944"/>
                  </a:lnTo>
                  <a:lnTo>
                    <a:pt x="606526" y="1005636"/>
                  </a:lnTo>
                  <a:lnTo>
                    <a:pt x="804456" y="1005636"/>
                  </a:lnTo>
                  <a:lnTo>
                    <a:pt x="804456" y="1002461"/>
                  </a:lnTo>
                  <a:lnTo>
                    <a:pt x="606526" y="1002461"/>
                  </a:lnTo>
                  <a:lnTo>
                    <a:pt x="606526" y="805141"/>
                  </a:lnTo>
                  <a:lnTo>
                    <a:pt x="804456" y="805141"/>
                  </a:lnTo>
                  <a:lnTo>
                    <a:pt x="804456" y="801966"/>
                  </a:lnTo>
                  <a:lnTo>
                    <a:pt x="606526" y="801966"/>
                  </a:lnTo>
                  <a:lnTo>
                    <a:pt x="606526" y="604647"/>
                  </a:lnTo>
                  <a:lnTo>
                    <a:pt x="804456" y="604647"/>
                  </a:lnTo>
                  <a:lnTo>
                    <a:pt x="804456" y="601472"/>
                  </a:lnTo>
                  <a:lnTo>
                    <a:pt x="606526" y="601472"/>
                  </a:lnTo>
                  <a:lnTo>
                    <a:pt x="606526" y="404164"/>
                  </a:lnTo>
                  <a:lnTo>
                    <a:pt x="804456" y="404164"/>
                  </a:lnTo>
                  <a:lnTo>
                    <a:pt x="804456" y="400989"/>
                  </a:lnTo>
                  <a:lnTo>
                    <a:pt x="606526" y="400989"/>
                  </a:lnTo>
                  <a:lnTo>
                    <a:pt x="606526" y="203669"/>
                  </a:lnTo>
                  <a:lnTo>
                    <a:pt x="804456" y="203669"/>
                  </a:lnTo>
                  <a:lnTo>
                    <a:pt x="804456" y="200494"/>
                  </a:lnTo>
                  <a:lnTo>
                    <a:pt x="606526" y="200494"/>
                  </a:lnTo>
                  <a:lnTo>
                    <a:pt x="606526" y="3175"/>
                  </a:lnTo>
                  <a:lnTo>
                    <a:pt x="804456" y="3175"/>
                  </a:lnTo>
                  <a:lnTo>
                    <a:pt x="804456" y="0"/>
                  </a:lnTo>
                  <a:lnTo>
                    <a:pt x="606526" y="0"/>
                  </a:lnTo>
                  <a:lnTo>
                    <a:pt x="603351" y="0"/>
                  </a:lnTo>
                  <a:lnTo>
                    <a:pt x="603351" y="3175"/>
                  </a:lnTo>
                  <a:lnTo>
                    <a:pt x="603351" y="2405888"/>
                  </a:lnTo>
                  <a:lnTo>
                    <a:pt x="405409" y="2405888"/>
                  </a:lnTo>
                  <a:lnTo>
                    <a:pt x="405409" y="2208568"/>
                  </a:lnTo>
                  <a:lnTo>
                    <a:pt x="603351" y="2208568"/>
                  </a:lnTo>
                  <a:lnTo>
                    <a:pt x="603351" y="2205393"/>
                  </a:lnTo>
                  <a:lnTo>
                    <a:pt x="405409" y="2205393"/>
                  </a:lnTo>
                  <a:lnTo>
                    <a:pt x="405409" y="2008073"/>
                  </a:lnTo>
                  <a:lnTo>
                    <a:pt x="603351" y="2008073"/>
                  </a:lnTo>
                  <a:lnTo>
                    <a:pt x="603351" y="2004898"/>
                  </a:lnTo>
                  <a:lnTo>
                    <a:pt x="405409" y="2004898"/>
                  </a:lnTo>
                  <a:lnTo>
                    <a:pt x="405409" y="1807591"/>
                  </a:lnTo>
                  <a:lnTo>
                    <a:pt x="603351" y="1807591"/>
                  </a:lnTo>
                  <a:lnTo>
                    <a:pt x="603351" y="1804416"/>
                  </a:lnTo>
                  <a:lnTo>
                    <a:pt x="405409" y="1804416"/>
                  </a:lnTo>
                  <a:lnTo>
                    <a:pt x="405409" y="1607096"/>
                  </a:lnTo>
                  <a:lnTo>
                    <a:pt x="603351" y="1607096"/>
                  </a:lnTo>
                  <a:lnTo>
                    <a:pt x="603351" y="1603921"/>
                  </a:lnTo>
                  <a:lnTo>
                    <a:pt x="405409" y="1603921"/>
                  </a:lnTo>
                  <a:lnTo>
                    <a:pt x="405409" y="1406613"/>
                  </a:lnTo>
                  <a:lnTo>
                    <a:pt x="603351" y="1406613"/>
                  </a:lnTo>
                  <a:lnTo>
                    <a:pt x="603351" y="1403438"/>
                  </a:lnTo>
                  <a:lnTo>
                    <a:pt x="405409" y="1403438"/>
                  </a:lnTo>
                  <a:lnTo>
                    <a:pt x="405409" y="1206119"/>
                  </a:lnTo>
                  <a:lnTo>
                    <a:pt x="603351" y="1206119"/>
                  </a:lnTo>
                  <a:lnTo>
                    <a:pt x="603351" y="1202944"/>
                  </a:lnTo>
                  <a:lnTo>
                    <a:pt x="405409" y="1202944"/>
                  </a:lnTo>
                  <a:lnTo>
                    <a:pt x="405409" y="1005636"/>
                  </a:lnTo>
                  <a:lnTo>
                    <a:pt x="603351" y="1005636"/>
                  </a:lnTo>
                  <a:lnTo>
                    <a:pt x="603351" y="1002461"/>
                  </a:lnTo>
                  <a:lnTo>
                    <a:pt x="405409" y="1002461"/>
                  </a:lnTo>
                  <a:lnTo>
                    <a:pt x="405409" y="805141"/>
                  </a:lnTo>
                  <a:lnTo>
                    <a:pt x="603351" y="805141"/>
                  </a:lnTo>
                  <a:lnTo>
                    <a:pt x="603351" y="801966"/>
                  </a:lnTo>
                  <a:lnTo>
                    <a:pt x="405409" y="801966"/>
                  </a:lnTo>
                  <a:lnTo>
                    <a:pt x="405409" y="604647"/>
                  </a:lnTo>
                  <a:lnTo>
                    <a:pt x="603351" y="604647"/>
                  </a:lnTo>
                  <a:lnTo>
                    <a:pt x="603351" y="601472"/>
                  </a:lnTo>
                  <a:lnTo>
                    <a:pt x="405409" y="601472"/>
                  </a:lnTo>
                  <a:lnTo>
                    <a:pt x="405409" y="404164"/>
                  </a:lnTo>
                  <a:lnTo>
                    <a:pt x="603351" y="404164"/>
                  </a:lnTo>
                  <a:lnTo>
                    <a:pt x="603351" y="400989"/>
                  </a:lnTo>
                  <a:lnTo>
                    <a:pt x="405409" y="400989"/>
                  </a:lnTo>
                  <a:lnTo>
                    <a:pt x="405409" y="203669"/>
                  </a:lnTo>
                  <a:lnTo>
                    <a:pt x="603351" y="203669"/>
                  </a:lnTo>
                  <a:lnTo>
                    <a:pt x="603351" y="200494"/>
                  </a:lnTo>
                  <a:lnTo>
                    <a:pt x="405409" y="200494"/>
                  </a:lnTo>
                  <a:lnTo>
                    <a:pt x="405409" y="3175"/>
                  </a:lnTo>
                  <a:lnTo>
                    <a:pt x="603351" y="3175"/>
                  </a:lnTo>
                  <a:lnTo>
                    <a:pt x="603351" y="0"/>
                  </a:lnTo>
                  <a:lnTo>
                    <a:pt x="405409" y="0"/>
                  </a:lnTo>
                  <a:lnTo>
                    <a:pt x="402234" y="0"/>
                  </a:lnTo>
                  <a:lnTo>
                    <a:pt x="402234" y="3175"/>
                  </a:lnTo>
                  <a:lnTo>
                    <a:pt x="402234" y="2405888"/>
                  </a:lnTo>
                  <a:lnTo>
                    <a:pt x="204292" y="2405888"/>
                  </a:lnTo>
                  <a:lnTo>
                    <a:pt x="204292" y="2208568"/>
                  </a:lnTo>
                  <a:lnTo>
                    <a:pt x="402234" y="2208568"/>
                  </a:lnTo>
                  <a:lnTo>
                    <a:pt x="402234" y="2205393"/>
                  </a:lnTo>
                  <a:lnTo>
                    <a:pt x="204292" y="2205393"/>
                  </a:lnTo>
                  <a:lnTo>
                    <a:pt x="204292" y="2008073"/>
                  </a:lnTo>
                  <a:lnTo>
                    <a:pt x="402234" y="2008073"/>
                  </a:lnTo>
                  <a:lnTo>
                    <a:pt x="402234" y="2004898"/>
                  </a:lnTo>
                  <a:lnTo>
                    <a:pt x="204292" y="2004898"/>
                  </a:lnTo>
                  <a:lnTo>
                    <a:pt x="204292" y="1807591"/>
                  </a:lnTo>
                  <a:lnTo>
                    <a:pt x="402234" y="1807591"/>
                  </a:lnTo>
                  <a:lnTo>
                    <a:pt x="402234" y="1804416"/>
                  </a:lnTo>
                  <a:lnTo>
                    <a:pt x="204292" y="1804416"/>
                  </a:lnTo>
                  <a:lnTo>
                    <a:pt x="204292" y="1607096"/>
                  </a:lnTo>
                  <a:lnTo>
                    <a:pt x="402234" y="1607096"/>
                  </a:lnTo>
                  <a:lnTo>
                    <a:pt x="402234" y="1603921"/>
                  </a:lnTo>
                  <a:lnTo>
                    <a:pt x="204292" y="1603921"/>
                  </a:lnTo>
                  <a:lnTo>
                    <a:pt x="204292" y="1406613"/>
                  </a:lnTo>
                  <a:lnTo>
                    <a:pt x="402234" y="1406613"/>
                  </a:lnTo>
                  <a:lnTo>
                    <a:pt x="402234" y="1403438"/>
                  </a:lnTo>
                  <a:lnTo>
                    <a:pt x="204292" y="1403438"/>
                  </a:lnTo>
                  <a:lnTo>
                    <a:pt x="204292" y="1206119"/>
                  </a:lnTo>
                  <a:lnTo>
                    <a:pt x="402234" y="1206119"/>
                  </a:lnTo>
                  <a:lnTo>
                    <a:pt x="402234" y="1202944"/>
                  </a:lnTo>
                  <a:lnTo>
                    <a:pt x="204292" y="1202944"/>
                  </a:lnTo>
                  <a:lnTo>
                    <a:pt x="204292" y="1005636"/>
                  </a:lnTo>
                  <a:lnTo>
                    <a:pt x="402234" y="1005636"/>
                  </a:lnTo>
                  <a:lnTo>
                    <a:pt x="402234" y="1002461"/>
                  </a:lnTo>
                  <a:lnTo>
                    <a:pt x="204292" y="1002461"/>
                  </a:lnTo>
                  <a:lnTo>
                    <a:pt x="204292" y="805141"/>
                  </a:lnTo>
                  <a:lnTo>
                    <a:pt x="402234" y="805141"/>
                  </a:lnTo>
                  <a:lnTo>
                    <a:pt x="402234" y="801966"/>
                  </a:lnTo>
                  <a:lnTo>
                    <a:pt x="204292" y="801966"/>
                  </a:lnTo>
                  <a:lnTo>
                    <a:pt x="204292" y="604647"/>
                  </a:lnTo>
                  <a:lnTo>
                    <a:pt x="402234" y="604647"/>
                  </a:lnTo>
                  <a:lnTo>
                    <a:pt x="402234" y="601472"/>
                  </a:lnTo>
                  <a:lnTo>
                    <a:pt x="204292" y="601472"/>
                  </a:lnTo>
                  <a:lnTo>
                    <a:pt x="204292" y="404164"/>
                  </a:lnTo>
                  <a:lnTo>
                    <a:pt x="402234" y="404164"/>
                  </a:lnTo>
                  <a:lnTo>
                    <a:pt x="402234" y="400989"/>
                  </a:lnTo>
                  <a:lnTo>
                    <a:pt x="204292" y="400989"/>
                  </a:lnTo>
                  <a:lnTo>
                    <a:pt x="204292" y="203669"/>
                  </a:lnTo>
                  <a:lnTo>
                    <a:pt x="402234" y="203669"/>
                  </a:lnTo>
                  <a:lnTo>
                    <a:pt x="402234" y="200494"/>
                  </a:lnTo>
                  <a:lnTo>
                    <a:pt x="204292" y="200494"/>
                  </a:lnTo>
                  <a:lnTo>
                    <a:pt x="204292" y="3175"/>
                  </a:lnTo>
                  <a:lnTo>
                    <a:pt x="402234" y="3175"/>
                  </a:lnTo>
                  <a:lnTo>
                    <a:pt x="402234" y="0"/>
                  </a:lnTo>
                  <a:lnTo>
                    <a:pt x="204292" y="0"/>
                  </a:lnTo>
                  <a:lnTo>
                    <a:pt x="201117" y="0"/>
                  </a:lnTo>
                  <a:lnTo>
                    <a:pt x="201117" y="3175"/>
                  </a:lnTo>
                  <a:lnTo>
                    <a:pt x="201117" y="2405888"/>
                  </a:lnTo>
                  <a:lnTo>
                    <a:pt x="3175" y="2405888"/>
                  </a:lnTo>
                  <a:lnTo>
                    <a:pt x="3175" y="2208568"/>
                  </a:lnTo>
                  <a:lnTo>
                    <a:pt x="201117" y="2208568"/>
                  </a:lnTo>
                  <a:lnTo>
                    <a:pt x="201117" y="2205393"/>
                  </a:lnTo>
                  <a:lnTo>
                    <a:pt x="3175" y="2205393"/>
                  </a:lnTo>
                  <a:lnTo>
                    <a:pt x="3175" y="2008073"/>
                  </a:lnTo>
                  <a:lnTo>
                    <a:pt x="201117" y="2008073"/>
                  </a:lnTo>
                  <a:lnTo>
                    <a:pt x="201117" y="2004898"/>
                  </a:lnTo>
                  <a:lnTo>
                    <a:pt x="3175" y="2004898"/>
                  </a:lnTo>
                  <a:lnTo>
                    <a:pt x="3175" y="1807591"/>
                  </a:lnTo>
                  <a:lnTo>
                    <a:pt x="201117" y="1807591"/>
                  </a:lnTo>
                  <a:lnTo>
                    <a:pt x="201117" y="1804416"/>
                  </a:lnTo>
                  <a:lnTo>
                    <a:pt x="3175" y="1804416"/>
                  </a:lnTo>
                  <a:lnTo>
                    <a:pt x="3175" y="1607096"/>
                  </a:lnTo>
                  <a:lnTo>
                    <a:pt x="201117" y="1607096"/>
                  </a:lnTo>
                  <a:lnTo>
                    <a:pt x="201117" y="1603921"/>
                  </a:lnTo>
                  <a:lnTo>
                    <a:pt x="3175" y="1603921"/>
                  </a:lnTo>
                  <a:lnTo>
                    <a:pt x="3175" y="1406613"/>
                  </a:lnTo>
                  <a:lnTo>
                    <a:pt x="201117" y="1406613"/>
                  </a:lnTo>
                  <a:lnTo>
                    <a:pt x="201117" y="1403438"/>
                  </a:lnTo>
                  <a:lnTo>
                    <a:pt x="3175" y="1403438"/>
                  </a:lnTo>
                  <a:lnTo>
                    <a:pt x="3175" y="1206119"/>
                  </a:lnTo>
                  <a:lnTo>
                    <a:pt x="201117" y="1206119"/>
                  </a:lnTo>
                  <a:lnTo>
                    <a:pt x="201117" y="1202944"/>
                  </a:lnTo>
                  <a:lnTo>
                    <a:pt x="3175" y="1202944"/>
                  </a:lnTo>
                  <a:lnTo>
                    <a:pt x="3175" y="1005636"/>
                  </a:lnTo>
                  <a:lnTo>
                    <a:pt x="201117" y="1005636"/>
                  </a:lnTo>
                  <a:lnTo>
                    <a:pt x="201117" y="1002461"/>
                  </a:lnTo>
                  <a:lnTo>
                    <a:pt x="3175" y="1002461"/>
                  </a:lnTo>
                  <a:lnTo>
                    <a:pt x="3175" y="805141"/>
                  </a:lnTo>
                  <a:lnTo>
                    <a:pt x="201117" y="805141"/>
                  </a:lnTo>
                  <a:lnTo>
                    <a:pt x="201117" y="801966"/>
                  </a:lnTo>
                  <a:lnTo>
                    <a:pt x="3175" y="801966"/>
                  </a:lnTo>
                  <a:lnTo>
                    <a:pt x="3175" y="604647"/>
                  </a:lnTo>
                  <a:lnTo>
                    <a:pt x="201117" y="604647"/>
                  </a:lnTo>
                  <a:lnTo>
                    <a:pt x="201117" y="601472"/>
                  </a:lnTo>
                  <a:lnTo>
                    <a:pt x="3175" y="601472"/>
                  </a:lnTo>
                  <a:lnTo>
                    <a:pt x="3175" y="404164"/>
                  </a:lnTo>
                  <a:lnTo>
                    <a:pt x="201117" y="404164"/>
                  </a:lnTo>
                  <a:lnTo>
                    <a:pt x="201117" y="400989"/>
                  </a:lnTo>
                  <a:lnTo>
                    <a:pt x="3175" y="400989"/>
                  </a:lnTo>
                  <a:lnTo>
                    <a:pt x="3175" y="203669"/>
                  </a:lnTo>
                  <a:lnTo>
                    <a:pt x="201117" y="203669"/>
                  </a:lnTo>
                  <a:lnTo>
                    <a:pt x="201117" y="200494"/>
                  </a:lnTo>
                  <a:lnTo>
                    <a:pt x="3175" y="200494"/>
                  </a:lnTo>
                  <a:lnTo>
                    <a:pt x="3175" y="3175"/>
                  </a:lnTo>
                  <a:lnTo>
                    <a:pt x="201117" y="3175"/>
                  </a:lnTo>
                  <a:lnTo>
                    <a:pt x="20111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75"/>
                  </a:lnTo>
                  <a:lnTo>
                    <a:pt x="0" y="2409063"/>
                  </a:lnTo>
                  <a:lnTo>
                    <a:pt x="3175" y="2409063"/>
                  </a:lnTo>
                  <a:lnTo>
                    <a:pt x="2416581" y="2409063"/>
                  </a:lnTo>
                  <a:lnTo>
                    <a:pt x="2416581" y="2405888"/>
                  </a:lnTo>
                  <a:lnTo>
                    <a:pt x="2416581" y="3175"/>
                  </a:lnTo>
                  <a:lnTo>
                    <a:pt x="2416581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42468" y="2104619"/>
              <a:ext cx="2659062" cy="152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50418" y="2160819"/>
              <a:ext cx="2443480" cy="0"/>
            </a:xfrm>
            <a:custGeom>
              <a:avLst/>
              <a:gdLst/>
              <a:ahLst/>
              <a:cxnLst/>
              <a:rect l="l" t="t" r="r" b="b"/>
              <a:pathLst>
                <a:path w="2443479" h="0">
                  <a:moveTo>
                    <a:pt x="0" y="0"/>
                  </a:moveTo>
                  <a:lnTo>
                    <a:pt x="6350" y="0"/>
                  </a:lnTo>
                  <a:lnTo>
                    <a:pt x="2436812" y="0"/>
                  </a:lnTo>
                  <a:lnTo>
                    <a:pt x="2443162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280562" y="2122728"/>
              <a:ext cx="2583180" cy="76200"/>
            </a:xfrm>
            <a:custGeom>
              <a:avLst/>
              <a:gdLst/>
              <a:ahLst/>
              <a:cxnLst/>
              <a:rect l="l" t="t" r="r" b="b"/>
              <a:pathLst>
                <a:path w="2583179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2583179" h="76200">
                  <a:moveTo>
                    <a:pt x="2582862" y="38100"/>
                  </a:moveTo>
                  <a:lnTo>
                    <a:pt x="2506662" y="0"/>
                  </a:lnTo>
                  <a:lnTo>
                    <a:pt x="2506662" y="76200"/>
                  </a:lnTo>
                  <a:lnTo>
                    <a:pt x="2582862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95800" y="851589"/>
              <a:ext cx="152400" cy="265846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72000" y="939539"/>
              <a:ext cx="0" cy="2442845"/>
            </a:xfrm>
            <a:custGeom>
              <a:avLst/>
              <a:gdLst/>
              <a:ahLst/>
              <a:cxnLst/>
              <a:rect l="l" t="t" r="r" b="b"/>
              <a:pathLst>
                <a:path w="0" h="2442845">
                  <a:moveTo>
                    <a:pt x="0" y="0"/>
                  </a:moveTo>
                  <a:lnTo>
                    <a:pt x="0" y="244256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533900" y="869695"/>
              <a:ext cx="76200" cy="2582545"/>
            </a:xfrm>
            <a:custGeom>
              <a:avLst/>
              <a:gdLst/>
              <a:ahLst/>
              <a:cxnLst/>
              <a:rect l="l" t="t" r="r" b="b"/>
              <a:pathLst>
                <a:path w="76200" h="2582545">
                  <a:moveTo>
                    <a:pt x="76200" y="2506065"/>
                  </a:moveTo>
                  <a:lnTo>
                    <a:pt x="0" y="2506065"/>
                  </a:lnTo>
                  <a:lnTo>
                    <a:pt x="38100" y="2582265"/>
                  </a:lnTo>
                  <a:lnTo>
                    <a:pt x="76200" y="2506065"/>
                  </a:lnTo>
                  <a:close/>
                </a:path>
                <a:path w="76200" h="2582545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00745" y="1495716"/>
              <a:ext cx="955525" cy="78852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90794" y="1643493"/>
              <a:ext cx="688340" cy="518795"/>
            </a:xfrm>
            <a:custGeom>
              <a:avLst/>
              <a:gdLst/>
              <a:ahLst/>
              <a:cxnLst/>
              <a:rect l="l" t="t" r="r" b="b"/>
              <a:pathLst>
                <a:path w="688339" h="518794">
                  <a:moveTo>
                    <a:pt x="0" y="518704"/>
                  </a:moveTo>
                  <a:lnTo>
                    <a:pt x="678064" y="7644"/>
                  </a:lnTo>
                  <a:lnTo>
                    <a:pt x="688206" y="0"/>
                  </a:lnTo>
                </a:path>
              </a:pathLst>
            </a:custGeom>
            <a:ln w="25399">
              <a:solidFill>
                <a:srgbClr val="0097A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232167" y="1577755"/>
              <a:ext cx="134620" cy="122555"/>
            </a:xfrm>
            <a:custGeom>
              <a:avLst/>
              <a:gdLst/>
              <a:ahLst/>
              <a:cxnLst/>
              <a:rect l="l" t="t" r="r" b="b"/>
              <a:pathLst>
                <a:path w="134620" h="122555">
                  <a:moveTo>
                    <a:pt x="134054" y="0"/>
                  </a:moveTo>
                  <a:lnTo>
                    <a:pt x="0" y="24700"/>
                  </a:lnTo>
                  <a:lnTo>
                    <a:pt x="73383" y="122063"/>
                  </a:lnTo>
                  <a:lnTo>
                    <a:pt x="134054" y="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131360" y="1288931"/>
              <a:ext cx="469900" cy="288925"/>
            </a:xfrm>
            <a:custGeom>
              <a:avLst/>
              <a:gdLst/>
              <a:ahLst/>
              <a:cxnLst/>
              <a:rect l="l" t="t" r="r" b="b"/>
              <a:pathLst>
                <a:path w="469900" h="288925">
                  <a:moveTo>
                    <a:pt x="469723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469723" y="288823"/>
                  </a:lnTo>
                  <a:lnTo>
                    <a:pt x="4697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5164380" y="1303856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(a,b)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39111" y="4017124"/>
            <a:ext cx="2871470" cy="2844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400">
                <a:latin typeface="Arial MT"/>
                <a:cs typeface="Arial MT"/>
              </a:rPr>
              <a:t>L1-norm </a:t>
            </a:r>
            <a:r>
              <a:rPr dirty="0" sz="1400" spc="80">
                <a:latin typeface="Arial MT"/>
                <a:cs typeface="Arial MT"/>
              </a:rPr>
              <a:t> </a:t>
            </a:r>
            <a:r>
              <a:rPr dirty="0" sz="1700" spc="220">
                <a:latin typeface="Cambria"/>
                <a:cs typeface="Cambria"/>
              </a:rPr>
              <a:t>=</a:t>
            </a:r>
            <a:r>
              <a:rPr dirty="0" sz="1700" spc="95">
                <a:latin typeface="Cambria"/>
                <a:cs typeface="Cambria"/>
              </a:rPr>
              <a:t> </a:t>
            </a:r>
            <a:r>
              <a:rPr dirty="0" sz="1700">
                <a:latin typeface="Cambria"/>
                <a:cs typeface="Cambria"/>
              </a:rPr>
              <a:t>|</a:t>
            </a:r>
            <a:r>
              <a:rPr dirty="0" sz="1700" spc="-190">
                <a:latin typeface="Cambria"/>
                <a:cs typeface="Cambria"/>
              </a:rPr>
              <a:t> </a:t>
            </a:r>
            <a:r>
              <a:rPr dirty="0" sz="1700" spc="-85">
                <a:latin typeface="Cambria"/>
                <a:cs typeface="Cambria"/>
              </a:rPr>
              <a:t>(</a:t>
            </a:r>
            <a:r>
              <a:rPr dirty="0" sz="1700" spc="55" i="1">
                <a:latin typeface="Times New Roman"/>
                <a:cs typeface="Times New Roman"/>
              </a:rPr>
              <a:t>a</a:t>
            </a:r>
            <a:r>
              <a:rPr dirty="0" sz="1700" spc="75">
                <a:latin typeface="Cambria"/>
                <a:cs typeface="Cambria"/>
              </a:rPr>
              <a:t>,</a:t>
            </a:r>
            <a:r>
              <a:rPr dirty="0" sz="1700" spc="-95">
                <a:latin typeface="Cambria"/>
                <a:cs typeface="Cambria"/>
              </a:rPr>
              <a:t> </a:t>
            </a:r>
            <a:r>
              <a:rPr dirty="0" sz="1700" spc="-5" i="1">
                <a:latin typeface="Times New Roman"/>
                <a:cs typeface="Times New Roman"/>
              </a:rPr>
              <a:t>b</a:t>
            </a:r>
            <a:r>
              <a:rPr dirty="0" sz="1700" spc="-85">
                <a:latin typeface="Cambria"/>
                <a:cs typeface="Cambria"/>
              </a:rPr>
              <a:t>)</a:t>
            </a:r>
            <a:r>
              <a:rPr dirty="0" sz="1700" spc="-190">
                <a:latin typeface="Cambria"/>
                <a:cs typeface="Cambria"/>
              </a:rPr>
              <a:t> </a:t>
            </a:r>
            <a:r>
              <a:rPr dirty="0" sz="1700">
                <a:latin typeface="Cambria"/>
                <a:cs typeface="Cambria"/>
              </a:rPr>
              <a:t>|</a:t>
            </a:r>
            <a:r>
              <a:rPr dirty="0" baseline="-27777" sz="1800" spc="-97">
                <a:latin typeface="Cambria"/>
                <a:cs typeface="Cambria"/>
              </a:rPr>
              <a:t>1</a:t>
            </a:r>
            <a:r>
              <a:rPr dirty="0" baseline="-27777" sz="1800">
                <a:latin typeface="Cambria"/>
                <a:cs typeface="Cambria"/>
              </a:rPr>
              <a:t> </a:t>
            </a:r>
            <a:r>
              <a:rPr dirty="0" baseline="-27777" sz="1800" spc="-89">
                <a:latin typeface="Cambria"/>
                <a:cs typeface="Cambria"/>
              </a:rPr>
              <a:t> </a:t>
            </a:r>
            <a:r>
              <a:rPr dirty="0" sz="1700" spc="220">
                <a:latin typeface="Cambria"/>
                <a:cs typeface="Cambria"/>
              </a:rPr>
              <a:t>=</a:t>
            </a:r>
            <a:r>
              <a:rPr dirty="0" sz="1700" spc="95">
                <a:latin typeface="Cambria"/>
                <a:cs typeface="Cambria"/>
              </a:rPr>
              <a:t> </a:t>
            </a:r>
            <a:r>
              <a:rPr dirty="0" sz="1700">
                <a:latin typeface="Cambria"/>
                <a:cs typeface="Cambria"/>
              </a:rPr>
              <a:t>|</a:t>
            </a:r>
            <a:r>
              <a:rPr dirty="0" sz="1700" spc="-190">
                <a:latin typeface="Cambria"/>
                <a:cs typeface="Cambria"/>
              </a:rPr>
              <a:t> </a:t>
            </a:r>
            <a:r>
              <a:rPr dirty="0" sz="1700" spc="-5" i="1">
                <a:latin typeface="Times New Roman"/>
                <a:cs typeface="Times New Roman"/>
              </a:rPr>
              <a:t>a</a:t>
            </a:r>
            <a:r>
              <a:rPr dirty="0" sz="1700" spc="-240" i="1">
                <a:latin typeface="Times New Roman"/>
                <a:cs typeface="Times New Roman"/>
              </a:rPr>
              <a:t> </a:t>
            </a:r>
            <a:r>
              <a:rPr dirty="0" sz="1700">
                <a:latin typeface="Cambria"/>
                <a:cs typeface="Cambria"/>
              </a:rPr>
              <a:t>|</a:t>
            </a:r>
            <a:r>
              <a:rPr dirty="0" sz="1700">
                <a:latin typeface="Cambria"/>
                <a:cs typeface="Cambria"/>
              </a:rPr>
              <a:t> </a:t>
            </a:r>
            <a:r>
              <a:rPr dirty="0" sz="1700" spc="220">
                <a:latin typeface="Cambria"/>
                <a:cs typeface="Cambria"/>
              </a:rPr>
              <a:t>+</a:t>
            </a:r>
            <a:r>
              <a:rPr dirty="0" sz="1700">
                <a:latin typeface="Cambria"/>
                <a:cs typeface="Cambria"/>
              </a:rPr>
              <a:t> </a:t>
            </a:r>
            <a:r>
              <a:rPr dirty="0" sz="1700">
                <a:latin typeface="Cambria"/>
                <a:cs typeface="Cambria"/>
              </a:rPr>
              <a:t>|</a:t>
            </a:r>
            <a:r>
              <a:rPr dirty="0" sz="1700" spc="-190">
                <a:latin typeface="Cambria"/>
                <a:cs typeface="Cambria"/>
              </a:rPr>
              <a:t> </a:t>
            </a:r>
            <a:r>
              <a:rPr dirty="0" sz="1700" spc="-5" i="1">
                <a:latin typeface="Times New Roman"/>
                <a:cs typeface="Times New Roman"/>
              </a:rPr>
              <a:t>b</a:t>
            </a:r>
            <a:r>
              <a:rPr dirty="0" sz="1700" spc="-240" i="1">
                <a:latin typeface="Times New Roman"/>
                <a:cs typeface="Times New Roman"/>
              </a:rPr>
              <a:t> </a:t>
            </a:r>
            <a:r>
              <a:rPr dirty="0" sz="1700">
                <a:latin typeface="Cambria"/>
                <a:cs typeface="Cambria"/>
              </a:rPr>
              <a:t>|</a:t>
            </a:r>
            <a:endParaRPr sz="1700">
              <a:latin typeface="Cambria"/>
              <a:cs typeface="Cambri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205922" y="3641547"/>
            <a:ext cx="762000" cy="287020"/>
            <a:chOff x="2205922" y="3641547"/>
            <a:chExt cx="762000" cy="287020"/>
          </a:xfrm>
        </p:grpSpPr>
        <p:sp>
          <p:nvSpPr>
            <p:cNvPr id="18" name="object 18"/>
            <p:cNvSpPr/>
            <p:nvPr/>
          </p:nvSpPr>
          <p:spPr>
            <a:xfrm>
              <a:off x="2210685" y="3646309"/>
              <a:ext cx="752475" cy="277495"/>
            </a:xfrm>
            <a:custGeom>
              <a:avLst/>
              <a:gdLst/>
              <a:ahLst/>
              <a:cxnLst/>
              <a:rect l="l" t="t" r="r" b="b"/>
              <a:pathLst>
                <a:path w="752475" h="277495">
                  <a:moveTo>
                    <a:pt x="144834" y="158982"/>
                  </a:moveTo>
                  <a:lnTo>
                    <a:pt x="121840" y="163622"/>
                  </a:lnTo>
                  <a:lnTo>
                    <a:pt x="103066" y="176279"/>
                  </a:lnTo>
                  <a:lnTo>
                    <a:pt x="90409" y="195053"/>
                  </a:lnTo>
                  <a:lnTo>
                    <a:pt x="85769" y="218048"/>
                  </a:lnTo>
                  <a:lnTo>
                    <a:pt x="90409" y="241052"/>
                  </a:lnTo>
                  <a:lnTo>
                    <a:pt x="103066" y="259847"/>
                  </a:lnTo>
                  <a:lnTo>
                    <a:pt x="121840" y="272523"/>
                  </a:lnTo>
                  <a:lnTo>
                    <a:pt x="144834" y="277173"/>
                  </a:lnTo>
                  <a:lnTo>
                    <a:pt x="167829" y="272523"/>
                  </a:lnTo>
                  <a:lnTo>
                    <a:pt x="186604" y="259847"/>
                  </a:lnTo>
                  <a:lnTo>
                    <a:pt x="196054" y="245813"/>
                  </a:lnTo>
                  <a:lnTo>
                    <a:pt x="144834" y="245813"/>
                  </a:lnTo>
                  <a:lnTo>
                    <a:pt x="134030" y="243630"/>
                  </a:lnTo>
                  <a:lnTo>
                    <a:pt x="125204" y="237678"/>
                  </a:lnTo>
                  <a:lnTo>
                    <a:pt x="119253" y="228853"/>
                  </a:lnTo>
                  <a:lnTo>
                    <a:pt x="117071" y="218048"/>
                  </a:lnTo>
                  <a:lnTo>
                    <a:pt x="119253" y="207243"/>
                  </a:lnTo>
                  <a:lnTo>
                    <a:pt x="125205" y="198418"/>
                  </a:lnTo>
                  <a:lnTo>
                    <a:pt x="134030" y="192466"/>
                  </a:lnTo>
                  <a:lnTo>
                    <a:pt x="144834" y="190284"/>
                  </a:lnTo>
                  <a:lnTo>
                    <a:pt x="196045" y="190284"/>
                  </a:lnTo>
                  <a:lnTo>
                    <a:pt x="186604" y="176279"/>
                  </a:lnTo>
                  <a:lnTo>
                    <a:pt x="167829" y="163622"/>
                  </a:lnTo>
                  <a:lnTo>
                    <a:pt x="144834" y="158982"/>
                  </a:lnTo>
                  <a:close/>
                </a:path>
                <a:path w="752475" h="277495">
                  <a:moveTo>
                    <a:pt x="598618" y="158982"/>
                  </a:moveTo>
                  <a:lnTo>
                    <a:pt x="575623" y="163622"/>
                  </a:lnTo>
                  <a:lnTo>
                    <a:pt x="556848" y="176279"/>
                  </a:lnTo>
                  <a:lnTo>
                    <a:pt x="544192" y="195053"/>
                  </a:lnTo>
                  <a:lnTo>
                    <a:pt x="539551" y="218048"/>
                  </a:lnTo>
                  <a:lnTo>
                    <a:pt x="544192" y="241052"/>
                  </a:lnTo>
                  <a:lnTo>
                    <a:pt x="556848" y="259847"/>
                  </a:lnTo>
                  <a:lnTo>
                    <a:pt x="575623" y="272523"/>
                  </a:lnTo>
                  <a:lnTo>
                    <a:pt x="598618" y="277173"/>
                  </a:lnTo>
                  <a:lnTo>
                    <a:pt x="621621" y="272523"/>
                  </a:lnTo>
                  <a:lnTo>
                    <a:pt x="640416" y="259847"/>
                  </a:lnTo>
                  <a:lnTo>
                    <a:pt x="649881" y="245813"/>
                  </a:lnTo>
                  <a:lnTo>
                    <a:pt x="598618" y="245813"/>
                  </a:lnTo>
                  <a:lnTo>
                    <a:pt x="587813" y="243630"/>
                  </a:lnTo>
                  <a:lnTo>
                    <a:pt x="578987" y="237678"/>
                  </a:lnTo>
                  <a:lnTo>
                    <a:pt x="573036" y="228853"/>
                  </a:lnTo>
                  <a:lnTo>
                    <a:pt x="570853" y="218048"/>
                  </a:lnTo>
                  <a:lnTo>
                    <a:pt x="573036" y="207243"/>
                  </a:lnTo>
                  <a:lnTo>
                    <a:pt x="578987" y="198418"/>
                  </a:lnTo>
                  <a:lnTo>
                    <a:pt x="587813" y="192466"/>
                  </a:lnTo>
                  <a:lnTo>
                    <a:pt x="598618" y="190284"/>
                  </a:lnTo>
                  <a:lnTo>
                    <a:pt x="649872" y="190284"/>
                  </a:lnTo>
                  <a:lnTo>
                    <a:pt x="640416" y="176279"/>
                  </a:lnTo>
                  <a:lnTo>
                    <a:pt x="621621" y="163622"/>
                  </a:lnTo>
                  <a:lnTo>
                    <a:pt x="598618" y="158982"/>
                  </a:lnTo>
                  <a:close/>
                </a:path>
                <a:path w="752475" h="277495">
                  <a:moveTo>
                    <a:pt x="196045" y="190284"/>
                  </a:moveTo>
                  <a:lnTo>
                    <a:pt x="144834" y="190284"/>
                  </a:lnTo>
                  <a:lnTo>
                    <a:pt x="155639" y="192466"/>
                  </a:lnTo>
                  <a:lnTo>
                    <a:pt x="164465" y="198418"/>
                  </a:lnTo>
                  <a:lnTo>
                    <a:pt x="170416" y="207243"/>
                  </a:lnTo>
                  <a:lnTo>
                    <a:pt x="172599" y="218048"/>
                  </a:lnTo>
                  <a:lnTo>
                    <a:pt x="170416" y="228853"/>
                  </a:lnTo>
                  <a:lnTo>
                    <a:pt x="164465" y="237679"/>
                  </a:lnTo>
                  <a:lnTo>
                    <a:pt x="155639" y="243630"/>
                  </a:lnTo>
                  <a:lnTo>
                    <a:pt x="144834" y="245813"/>
                  </a:lnTo>
                  <a:lnTo>
                    <a:pt x="196054" y="245813"/>
                  </a:lnTo>
                  <a:lnTo>
                    <a:pt x="199260" y="241052"/>
                  </a:lnTo>
                  <a:lnTo>
                    <a:pt x="203901" y="218048"/>
                  </a:lnTo>
                  <a:lnTo>
                    <a:pt x="199260" y="195053"/>
                  </a:lnTo>
                  <a:lnTo>
                    <a:pt x="196045" y="190284"/>
                  </a:lnTo>
                  <a:close/>
                </a:path>
                <a:path w="752475" h="277495">
                  <a:moveTo>
                    <a:pt x="649872" y="190284"/>
                  </a:moveTo>
                  <a:lnTo>
                    <a:pt x="598618" y="190284"/>
                  </a:lnTo>
                  <a:lnTo>
                    <a:pt x="609422" y="192466"/>
                  </a:lnTo>
                  <a:lnTo>
                    <a:pt x="618247" y="198418"/>
                  </a:lnTo>
                  <a:lnTo>
                    <a:pt x="624199" y="207243"/>
                  </a:lnTo>
                  <a:lnTo>
                    <a:pt x="626381" y="218048"/>
                  </a:lnTo>
                  <a:lnTo>
                    <a:pt x="624199" y="228853"/>
                  </a:lnTo>
                  <a:lnTo>
                    <a:pt x="618247" y="237679"/>
                  </a:lnTo>
                  <a:lnTo>
                    <a:pt x="609422" y="243630"/>
                  </a:lnTo>
                  <a:lnTo>
                    <a:pt x="598618" y="245813"/>
                  </a:lnTo>
                  <a:lnTo>
                    <a:pt x="649881" y="245813"/>
                  </a:lnTo>
                  <a:lnTo>
                    <a:pt x="653092" y="241052"/>
                  </a:lnTo>
                  <a:lnTo>
                    <a:pt x="657743" y="218048"/>
                  </a:lnTo>
                  <a:lnTo>
                    <a:pt x="653093" y="195053"/>
                  </a:lnTo>
                  <a:lnTo>
                    <a:pt x="649872" y="190284"/>
                  </a:lnTo>
                  <a:close/>
                </a:path>
                <a:path w="752475" h="277495">
                  <a:moveTo>
                    <a:pt x="735553" y="146014"/>
                  </a:moveTo>
                  <a:lnTo>
                    <a:pt x="598618" y="146014"/>
                  </a:lnTo>
                  <a:lnTo>
                    <a:pt x="626676" y="151671"/>
                  </a:lnTo>
                  <a:lnTo>
                    <a:pt x="649592" y="167103"/>
                  </a:lnTo>
                  <a:lnTo>
                    <a:pt x="665044" y="189999"/>
                  </a:lnTo>
                  <a:lnTo>
                    <a:pt x="670711" y="218048"/>
                  </a:lnTo>
                  <a:lnTo>
                    <a:pt x="670711" y="223339"/>
                  </a:lnTo>
                  <a:lnTo>
                    <a:pt x="670142" y="228526"/>
                  </a:lnTo>
                  <a:lnTo>
                    <a:pt x="669061" y="233493"/>
                  </a:lnTo>
                  <a:lnTo>
                    <a:pt x="746215" y="233493"/>
                  </a:lnTo>
                  <a:lnTo>
                    <a:pt x="752177" y="227469"/>
                  </a:lnTo>
                  <a:lnTo>
                    <a:pt x="752181" y="157812"/>
                  </a:lnTo>
                  <a:lnTo>
                    <a:pt x="746213" y="151790"/>
                  </a:lnTo>
                  <a:lnTo>
                    <a:pt x="735554" y="151790"/>
                  </a:lnTo>
                  <a:lnTo>
                    <a:pt x="735553" y="146014"/>
                  </a:lnTo>
                  <a:close/>
                </a:path>
                <a:path w="752475" h="277495">
                  <a:moveTo>
                    <a:pt x="432089" y="0"/>
                  </a:moveTo>
                  <a:lnTo>
                    <a:pt x="229012" y="0"/>
                  </a:lnTo>
                  <a:lnTo>
                    <a:pt x="219940" y="702"/>
                  </a:lnTo>
                  <a:lnTo>
                    <a:pt x="176194" y="26751"/>
                  </a:lnTo>
                  <a:lnTo>
                    <a:pt x="138900" y="64406"/>
                  </a:lnTo>
                  <a:lnTo>
                    <a:pt x="126502" y="75335"/>
                  </a:lnTo>
                  <a:lnTo>
                    <a:pt x="121652" y="78425"/>
                  </a:lnTo>
                  <a:lnTo>
                    <a:pt x="116296" y="80719"/>
                  </a:lnTo>
                  <a:lnTo>
                    <a:pt x="110586" y="81407"/>
                  </a:lnTo>
                  <a:lnTo>
                    <a:pt x="38139" y="96733"/>
                  </a:lnTo>
                  <a:lnTo>
                    <a:pt x="16564" y="150966"/>
                  </a:lnTo>
                  <a:lnTo>
                    <a:pt x="6022" y="150966"/>
                  </a:lnTo>
                  <a:lnTo>
                    <a:pt x="0" y="156988"/>
                  </a:lnTo>
                  <a:lnTo>
                    <a:pt x="0" y="226644"/>
                  </a:lnTo>
                  <a:lnTo>
                    <a:pt x="6022" y="232667"/>
                  </a:lnTo>
                  <a:lnTo>
                    <a:pt x="74214" y="232667"/>
                  </a:lnTo>
                  <a:lnTo>
                    <a:pt x="73249" y="227959"/>
                  </a:lnTo>
                  <a:lnTo>
                    <a:pt x="72772" y="223339"/>
                  </a:lnTo>
                  <a:lnTo>
                    <a:pt x="93860" y="167103"/>
                  </a:lnTo>
                  <a:lnTo>
                    <a:pt x="144834" y="146014"/>
                  </a:lnTo>
                  <a:lnTo>
                    <a:pt x="735553" y="146014"/>
                  </a:lnTo>
                  <a:lnTo>
                    <a:pt x="735550" y="128112"/>
                  </a:lnTo>
                  <a:lnTo>
                    <a:pt x="730500" y="121925"/>
                  </a:lnTo>
                  <a:lnTo>
                    <a:pt x="562783" y="89011"/>
                  </a:lnTo>
                  <a:lnTo>
                    <a:pt x="201310" y="89011"/>
                  </a:lnTo>
                  <a:lnTo>
                    <a:pt x="197683" y="83753"/>
                  </a:lnTo>
                  <a:lnTo>
                    <a:pt x="221526" y="35191"/>
                  </a:lnTo>
                  <a:lnTo>
                    <a:pt x="247228" y="19334"/>
                  </a:lnTo>
                  <a:lnTo>
                    <a:pt x="474110" y="19334"/>
                  </a:lnTo>
                  <a:lnTo>
                    <a:pt x="467399" y="12791"/>
                  </a:lnTo>
                  <a:lnTo>
                    <a:pt x="460309" y="7268"/>
                  </a:lnTo>
                  <a:lnTo>
                    <a:pt x="451961" y="3263"/>
                  </a:lnTo>
                  <a:lnTo>
                    <a:pt x="442505" y="824"/>
                  </a:lnTo>
                  <a:lnTo>
                    <a:pt x="432089" y="0"/>
                  </a:lnTo>
                  <a:close/>
                </a:path>
                <a:path w="752475" h="277495">
                  <a:moveTo>
                    <a:pt x="598618" y="146014"/>
                  </a:moveTo>
                  <a:lnTo>
                    <a:pt x="144834" y="146014"/>
                  </a:lnTo>
                  <a:lnTo>
                    <a:pt x="172893" y="151671"/>
                  </a:lnTo>
                  <a:lnTo>
                    <a:pt x="195809" y="167103"/>
                  </a:lnTo>
                  <a:lnTo>
                    <a:pt x="211261" y="189999"/>
                  </a:lnTo>
                  <a:lnTo>
                    <a:pt x="216928" y="218048"/>
                  </a:lnTo>
                  <a:lnTo>
                    <a:pt x="216897" y="223339"/>
                  </a:lnTo>
                  <a:lnTo>
                    <a:pt x="216420" y="227959"/>
                  </a:lnTo>
                  <a:lnTo>
                    <a:pt x="215455" y="232667"/>
                  </a:lnTo>
                  <a:lnTo>
                    <a:pt x="528057" y="232667"/>
                  </a:lnTo>
                  <a:lnTo>
                    <a:pt x="527090" y="227959"/>
                  </a:lnTo>
                  <a:lnTo>
                    <a:pt x="526613" y="223339"/>
                  </a:lnTo>
                  <a:lnTo>
                    <a:pt x="526582" y="218048"/>
                  </a:lnTo>
                  <a:lnTo>
                    <a:pt x="532240" y="189999"/>
                  </a:lnTo>
                  <a:lnTo>
                    <a:pt x="547672" y="167103"/>
                  </a:lnTo>
                  <a:lnTo>
                    <a:pt x="570568" y="151671"/>
                  </a:lnTo>
                  <a:lnTo>
                    <a:pt x="598618" y="146014"/>
                  </a:lnTo>
                  <a:close/>
                </a:path>
                <a:path w="752475" h="277495">
                  <a:moveTo>
                    <a:pt x="343207" y="19334"/>
                  </a:moveTo>
                  <a:lnTo>
                    <a:pt x="313590" y="19334"/>
                  </a:lnTo>
                  <a:lnTo>
                    <a:pt x="316567" y="22180"/>
                  </a:lnTo>
                  <a:lnTo>
                    <a:pt x="319346" y="85176"/>
                  </a:lnTo>
                  <a:lnTo>
                    <a:pt x="315666" y="89011"/>
                  </a:lnTo>
                  <a:lnTo>
                    <a:pt x="350486" y="89011"/>
                  </a:lnTo>
                  <a:lnTo>
                    <a:pt x="346852" y="85820"/>
                  </a:lnTo>
                  <a:lnTo>
                    <a:pt x="340163" y="22656"/>
                  </a:lnTo>
                  <a:lnTo>
                    <a:pt x="343207" y="19334"/>
                  </a:lnTo>
                  <a:close/>
                </a:path>
                <a:path w="752475" h="277495">
                  <a:moveTo>
                    <a:pt x="474110" y="19334"/>
                  </a:moveTo>
                  <a:lnTo>
                    <a:pt x="436157" y="19334"/>
                  </a:lnTo>
                  <a:lnTo>
                    <a:pt x="443388" y="19989"/>
                  </a:lnTo>
                  <a:lnTo>
                    <a:pt x="449833" y="21915"/>
                  </a:lnTo>
                  <a:lnTo>
                    <a:pt x="455364" y="25056"/>
                  </a:lnTo>
                  <a:lnTo>
                    <a:pt x="459854" y="29356"/>
                  </a:lnTo>
                  <a:lnTo>
                    <a:pt x="502621" y="82282"/>
                  </a:lnTo>
                  <a:lnTo>
                    <a:pt x="497566" y="89011"/>
                  </a:lnTo>
                  <a:lnTo>
                    <a:pt x="562783" y="89011"/>
                  </a:lnTo>
                  <a:lnTo>
                    <a:pt x="545062" y="85571"/>
                  </a:lnTo>
                  <a:lnTo>
                    <a:pt x="538605" y="82212"/>
                  </a:lnTo>
                  <a:lnTo>
                    <a:pt x="474110" y="19334"/>
                  </a:lnTo>
                  <a:close/>
                </a:path>
              </a:pathLst>
            </a:custGeom>
            <a:solidFill>
              <a:srgbClr val="00798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210685" y="3646309"/>
              <a:ext cx="752475" cy="233679"/>
            </a:xfrm>
            <a:custGeom>
              <a:avLst/>
              <a:gdLst/>
              <a:ahLst/>
              <a:cxnLst/>
              <a:rect l="l" t="t" r="r" b="b"/>
              <a:pathLst>
                <a:path w="752475" h="233679">
                  <a:moveTo>
                    <a:pt x="229013" y="0"/>
                  </a:moveTo>
                  <a:lnTo>
                    <a:pt x="176194" y="26751"/>
                  </a:lnTo>
                  <a:lnTo>
                    <a:pt x="138901" y="64407"/>
                  </a:lnTo>
                  <a:lnTo>
                    <a:pt x="126502" y="75335"/>
                  </a:lnTo>
                  <a:lnTo>
                    <a:pt x="121652" y="78425"/>
                  </a:lnTo>
                  <a:lnTo>
                    <a:pt x="116296" y="80720"/>
                  </a:lnTo>
                  <a:lnTo>
                    <a:pt x="110586" y="81407"/>
                  </a:lnTo>
                  <a:lnTo>
                    <a:pt x="38139" y="96733"/>
                  </a:lnTo>
                  <a:lnTo>
                    <a:pt x="16564" y="150966"/>
                  </a:lnTo>
                  <a:lnTo>
                    <a:pt x="13440" y="150966"/>
                  </a:lnTo>
                  <a:lnTo>
                    <a:pt x="6023" y="150966"/>
                  </a:lnTo>
                  <a:lnTo>
                    <a:pt x="0" y="156989"/>
                  </a:lnTo>
                  <a:lnTo>
                    <a:pt x="0" y="164406"/>
                  </a:lnTo>
                  <a:lnTo>
                    <a:pt x="0" y="219228"/>
                  </a:lnTo>
                  <a:lnTo>
                    <a:pt x="0" y="226645"/>
                  </a:lnTo>
                  <a:lnTo>
                    <a:pt x="6023" y="232668"/>
                  </a:lnTo>
                  <a:lnTo>
                    <a:pt x="13440" y="232668"/>
                  </a:lnTo>
                  <a:lnTo>
                    <a:pt x="45743" y="232668"/>
                  </a:lnTo>
                  <a:lnTo>
                    <a:pt x="74215" y="232668"/>
                  </a:lnTo>
                  <a:lnTo>
                    <a:pt x="73249" y="227961"/>
                  </a:lnTo>
                  <a:lnTo>
                    <a:pt x="72741" y="223042"/>
                  </a:lnTo>
                  <a:lnTo>
                    <a:pt x="93860" y="167103"/>
                  </a:lnTo>
                  <a:lnTo>
                    <a:pt x="144835" y="146014"/>
                  </a:lnTo>
                  <a:lnTo>
                    <a:pt x="172893" y="151672"/>
                  </a:lnTo>
                  <a:lnTo>
                    <a:pt x="195810" y="167104"/>
                  </a:lnTo>
                  <a:lnTo>
                    <a:pt x="211262" y="189999"/>
                  </a:lnTo>
                  <a:lnTo>
                    <a:pt x="216929" y="218049"/>
                  </a:lnTo>
                  <a:lnTo>
                    <a:pt x="216929" y="223042"/>
                  </a:lnTo>
                  <a:lnTo>
                    <a:pt x="216421" y="227959"/>
                  </a:lnTo>
                  <a:lnTo>
                    <a:pt x="215455" y="232668"/>
                  </a:lnTo>
                  <a:lnTo>
                    <a:pt x="528057" y="232668"/>
                  </a:lnTo>
                  <a:lnTo>
                    <a:pt x="527091" y="227961"/>
                  </a:lnTo>
                  <a:lnTo>
                    <a:pt x="526583" y="223042"/>
                  </a:lnTo>
                  <a:lnTo>
                    <a:pt x="526583" y="218049"/>
                  </a:lnTo>
                  <a:lnTo>
                    <a:pt x="532241" y="189999"/>
                  </a:lnTo>
                  <a:lnTo>
                    <a:pt x="547673" y="167103"/>
                  </a:lnTo>
                  <a:lnTo>
                    <a:pt x="570569" y="151671"/>
                  </a:lnTo>
                  <a:lnTo>
                    <a:pt x="598618" y="146014"/>
                  </a:lnTo>
                  <a:lnTo>
                    <a:pt x="626676" y="151672"/>
                  </a:lnTo>
                  <a:lnTo>
                    <a:pt x="649592" y="167104"/>
                  </a:lnTo>
                  <a:lnTo>
                    <a:pt x="665045" y="189999"/>
                  </a:lnTo>
                  <a:lnTo>
                    <a:pt x="670711" y="218049"/>
                  </a:lnTo>
                  <a:lnTo>
                    <a:pt x="670711" y="223340"/>
                  </a:lnTo>
                  <a:lnTo>
                    <a:pt x="670141" y="228526"/>
                  </a:lnTo>
                  <a:lnTo>
                    <a:pt x="669061" y="233493"/>
                  </a:lnTo>
                  <a:lnTo>
                    <a:pt x="706493" y="233493"/>
                  </a:lnTo>
                  <a:lnTo>
                    <a:pt x="728952" y="233493"/>
                  </a:lnTo>
                  <a:lnTo>
                    <a:pt x="738796" y="233493"/>
                  </a:lnTo>
                  <a:lnTo>
                    <a:pt x="746215" y="233493"/>
                  </a:lnTo>
                  <a:lnTo>
                    <a:pt x="752177" y="227470"/>
                  </a:lnTo>
                  <a:lnTo>
                    <a:pt x="752177" y="220053"/>
                  </a:lnTo>
                  <a:lnTo>
                    <a:pt x="752177" y="165231"/>
                  </a:lnTo>
                  <a:lnTo>
                    <a:pt x="752181" y="157812"/>
                  </a:lnTo>
                  <a:lnTo>
                    <a:pt x="746213" y="151791"/>
                  </a:lnTo>
                  <a:lnTo>
                    <a:pt x="738796" y="151791"/>
                  </a:lnTo>
                  <a:lnTo>
                    <a:pt x="735554" y="151791"/>
                  </a:lnTo>
                  <a:lnTo>
                    <a:pt x="735554" y="135344"/>
                  </a:lnTo>
                  <a:lnTo>
                    <a:pt x="735550" y="128112"/>
                  </a:lnTo>
                  <a:lnTo>
                    <a:pt x="687569" y="113368"/>
                  </a:lnTo>
                  <a:lnTo>
                    <a:pt x="638221" y="103695"/>
                  </a:lnTo>
                  <a:lnTo>
                    <a:pt x="588656" y="94035"/>
                  </a:lnTo>
                  <a:lnTo>
                    <a:pt x="545063" y="85571"/>
                  </a:lnTo>
                  <a:lnTo>
                    <a:pt x="538605" y="82212"/>
                  </a:lnTo>
                  <a:lnTo>
                    <a:pt x="500032" y="44622"/>
                  </a:lnTo>
                  <a:lnTo>
                    <a:pt x="467399" y="12791"/>
                  </a:lnTo>
                  <a:lnTo>
                    <a:pt x="460309" y="7269"/>
                  </a:lnTo>
                  <a:lnTo>
                    <a:pt x="451961" y="3263"/>
                  </a:lnTo>
                  <a:lnTo>
                    <a:pt x="442505" y="824"/>
                  </a:lnTo>
                  <a:lnTo>
                    <a:pt x="432089" y="0"/>
                  </a:lnTo>
                  <a:lnTo>
                    <a:pt x="303405" y="0"/>
                  </a:lnTo>
                  <a:lnTo>
                    <a:pt x="229013" y="0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03606" y="3660882"/>
              <a:ext cx="314463" cy="7920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296454" y="3805292"/>
              <a:ext cx="572135" cy="118745"/>
            </a:xfrm>
            <a:custGeom>
              <a:avLst/>
              <a:gdLst/>
              <a:ahLst/>
              <a:cxnLst/>
              <a:rect l="l" t="t" r="r" b="b"/>
              <a:pathLst>
                <a:path w="572135" h="118745">
                  <a:moveTo>
                    <a:pt x="59065" y="0"/>
                  </a:moveTo>
                  <a:lnTo>
                    <a:pt x="36071" y="4640"/>
                  </a:lnTo>
                  <a:lnTo>
                    <a:pt x="17296" y="17296"/>
                  </a:lnTo>
                  <a:lnTo>
                    <a:pt x="4640" y="36071"/>
                  </a:lnTo>
                  <a:lnTo>
                    <a:pt x="0" y="59066"/>
                  </a:lnTo>
                  <a:lnTo>
                    <a:pt x="4640" y="82070"/>
                  </a:lnTo>
                  <a:lnTo>
                    <a:pt x="17296" y="100864"/>
                  </a:lnTo>
                  <a:lnTo>
                    <a:pt x="36071" y="113541"/>
                  </a:lnTo>
                  <a:lnTo>
                    <a:pt x="59065" y="118191"/>
                  </a:lnTo>
                  <a:lnTo>
                    <a:pt x="82060" y="113541"/>
                  </a:lnTo>
                  <a:lnTo>
                    <a:pt x="100835" y="100864"/>
                  </a:lnTo>
                  <a:lnTo>
                    <a:pt x="113491" y="82070"/>
                  </a:lnTo>
                  <a:lnTo>
                    <a:pt x="118132" y="59066"/>
                  </a:lnTo>
                  <a:lnTo>
                    <a:pt x="113491" y="36071"/>
                  </a:lnTo>
                  <a:lnTo>
                    <a:pt x="100835" y="17296"/>
                  </a:lnTo>
                  <a:lnTo>
                    <a:pt x="82060" y="4640"/>
                  </a:lnTo>
                  <a:lnTo>
                    <a:pt x="59065" y="0"/>
                  </a:lnTo>
                  <a:close/>
                </a:path>
                <a:path w="572135" h="118745">
                  <a:moveTo>
                    <a:pt x="512848" y="0"/>
                  </a:moveTo>
                  <a:lnTo>
                    <a:pt x="489853" y="4640"/>
                  </a:lnTo>
                  <a:lnTo>
                    <a:pt x="471079" y="17296"/>
                  </a:lnTo>
                  <a:lnTo>
                    <a:pt x="458423" y="36071"/>
                  </a:lnTo>
                  <a:lnTo>
                    <a:pt x="453782" y="59066"/>
                  </a:lnTo>
                  <a:lnTo>
                    <a:pt x="458423" y="82070"/>
                  </a:lnTo>
                  <a:lnTo>
                    <a:pt x="471079" y="100864"/>
                  </a:lnTo>
                  <a:lnTo>
                    <a:pt x="489853" y="113541"/>
                  </a:lnTo>
                  <a:lnTo>
                    <a:pt x="512848" y="118191"/>
                  </a:lnTo>
                  <a:lnTo>
                    <a:pt x="535852" y="113541"/>
                  </a:lnTo>
                  <a:lnTo>
                    <a:pt x="554647" y="100864"/>
                  </a:lnTo>
                  <a:lnTo>
                    <a:pt x="567323" y="82070"/>
                  </a:lnTo>
                  <a:lnTo>
                    <a:pt x="571973" y="59066"/>
                  </a:lnTo>
                  <a:lnTo>
                    <a:pt x="567323" y="36071"/>
                  </a:lnTo>
                  <a:lnTo>
                    <a:pt x="554647" y="17296"/>
                  </a:lnTo>
                  <a:lnTo>
                    <a:pt x="535852" y="4640"/>
                  </a:lnTo>
                  <a:lnTo>
                    <a:pt x="512848" y="0"/>
                  </a:lnTo>
                  <a:close/>
                </a:path>
                <a:path w="572135" h="118745">
                  <a:moveTo>
                    <a:pt x="59065" y="31301"/>
                  </a:moveTo>
                  <a:lnTo>
                    <a:pt x="69870" y="33484"/>
                  </a:lnTo>
                  <a:lnTo>
                    <a:pt x="78696" y="39435"/>
                  </a:lnTo>
                  <a:lnTo>
                    <a:pt x="84647" y="48261"/>
                  </a:lnTo>
                  <a:lnTo>
                    <a:pt x="86830" y="59066"/>
                  </a:lnTo>
                  <a:lnTo>
                    <a:pt x="84647" y="69870"/>
                  </a:lnTo>
                  <a:lnTo>
                    <a:pt x="78696" y="78696"/>
                  </a:lnTo>
                  <a:lnTo>
                    <a:pt x="69870" y="84647"/>
                  </a:lnTo>
                  <a:lnTo>
                    <a:pt x="59065" y="86830"/>
                  </a:lnTo>
                  <a:lnTo>
                    <a:pt x="48261" y="84647"/>
                  </a:lnTo>
                  <a:lnTo>
                    <a:pt x="39435" y="78696"/>
                  </a:lnTo>
                  <a:lnTo>
                    <a:pt x="33484" y="69870"/>
                  </a:lnTo>
                  <a:lnTo>
                    <a:pt x="31301" y="59066"/>
                  </a:lnTo>
                  <a:lnTo>
                    <a:pt x="33484" y="48261"/>
                  </a:lnTo>
                  <a:lnTo>
                    <a:pt x="39435" y="39435"/>
                  </a:lnTo>
                  <a:lnTo>
                    <a:pt x="48261" y="33484"/>
                  </a:lnTo>
                  <a:lnTo>
                    <a:pt x="59065" y="31301"/>
                  </a:lnTo>
                  <a:close/>
                </a:path>
                <a:path w="572135" h="118745">
                  <a:moveTo>
                    <a:pt x="512848" y="31301"/>
                  </a:moveTo>
                  <a:lnTo>
                    <a:pt x="523653" y="33484"/>
                  </a:lnTo>
                  <a:lnTo>
                    <a:pt x="532479" y="39435"/>
                  </a:lnTo>
                  <a:lnTo>
                    <a:pt x="538430" y="48261"/>
                  </a:lnTo>
                  <a:lnTo>
                    <a:pt x="540613" y="59066"/>
                  </a:lnTo>
                  <a:lnTo>
                    <a:pt x="538430" y="69870"/>
                  </a:lnTo>
                  <a:lnTo>
                    <a:pt x="532479" y="78696"/>
                  </a:lnTo>
                  <a:lnTo>
                    <a:pt x="523653" y="84647"/>
                  </a:lnTo>
                  <a:lnTo>
                    <a:pt x="512848" y="86830"/>
                  </a:lnTo>
                  <a:lnTo>
                    <a:pt x="502043" y="84647"/>
                  </a:lnTo>
                  <a:lnTo>
                    <a:pt x="493218" y="78696"/>
                  </a:lnTo>
                  <a:lnTo>
                    <a:pt x="487266" y="69870"/>
                  </a:lnTo>
                  <a:lnTo>
                    <a:pt x="485084" y="59066"/>
                  </a:lnTo>
                  <a:lnTo>
                    <a:pt x="487266" y="48261"/>
                  </a:lnTo>
                  <a:lnTo>
                    <a:pt x="493218" y="39435"/>
                  </a:lnTo>
                  <a:lnTo>
                    <a:pt x="502043" y="33484"/>
                  </a:lnTo>
                  <a:lnTo>
                    <a:pt x="512848" y="31301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400748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dirty="0" spc="20"/>
              <a:t> </a:t>
            </a:r>
            <a:r>
              <a:rPr dirty="0" spc="-5"/>
              <a:t>to</a:t>
            </a:r>
            <a:r>
              <a:rPr dirty="0" spc="20"/>
              <a:t> </a:t>
            </a:r>
            <a:r>
              <a:rPr dirty="0" spc="-10"/>
              <a:t>find</a:t>
            </a:r>
            <a:r>
              <a:rPr dirty="0" spc="25"/>
              <a:t> </a:t>
            </a:r>
            <a:r>
              <a:rPr dirty="0"/>
              <a:t>an</a:t>
            </a:r>
            <a:r>
              <a:rPr dirty="0" spc="20"/>
              <a:t> </a:t>
            </a:r>
            <a:r>
              <a:rPr dirty="0" spc="-5"/>
              <a:t>inverse?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774950" y="1086824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762550" y="1086824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046672" y="1086824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3625980" y="1203425"/>
            <a:ext cx="749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44720" y="1232113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74645" y="2099194"/>
            <a:ext cx="401955" cy="268605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6194" y="2099194"/>
            <a:ext cx="401955" cy="268605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17089" y="1964980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17089" y="2233406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86250" y="2105544"/>
            <a:ext cx="401955" cy="26860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84652" y="2100072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74645" y="2697411"/>
            <a:ext cx="401955" cy="268605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76194" y="2697411"/>
            <a:ext cx="401955" cy="268605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86250" y="2703761"/>
            <a:ext cx="401955" cy="26860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84652" y="2698290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74645" y="3276480"/>
            <a:ext cx="401955" cy="268605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76194" y="3276480"/>
            <a:ext cx="401955" cy="268605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d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86250" y="3282830"/>
            <a:ext cx="401955" cy="26860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784652" y="3277358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74645" y="3851239"/>
            <a:ext cx="401955" cy="268605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876194" y="3851239"/>
            <a:ext cx="401955" cy="268605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d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2310739" y="2556849"/>
          <a:ext cx="421005" cy="1703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8953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8953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873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873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2986250" y="3857589"/>
            <a:ext cx="401955" cy="26860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784652" y="3852117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484685" y="2097760"/>
            <a:ext cx="593725" cy="2844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72440" algn="l"/>
              </a:tabLst>
            </a:pPr>
            <a:r>
              <a:rPr dirty="0" sz="1700" spc="-5" i="1">
                <a:latin typeface="Times New Roman"/>
                <a:cs typeface="Times New Roman"/>
              </a:rPr>
              <a:t>a</a:t>
            </a:r>
            <a:r>
              <a:rPr dirty="0" sz="1700" spc="-5" i="1">
                <a:latin typeface="Times New Roman"/>
                <a:cs typeface="Times New Roman"/>
              </a:rPr>
              <a:t>	</a:t>
            </a:r>
            <a:r>
              <a:rPr dirty="0" sz="1700" spc="-5" i="1">
                <a:latin typeface="Times New Roman"/>
                <a:cs typeface="Times New Roman"/>
              </a:rPr>
              <a:t>b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459285" y="2695979"/>
            <a:ext cx="593725" cy="2844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72440" algn="l"/>
              </a:tabLst>
            </a:pPr>
            <a:r>
              <a:rPr dirty="0" sz="1700" spc="-5" i="1">
                <a:latin typeface="Times New Roman"/>
                <a:cs typeface="Times New Roman"/>
              </a:rPr>
              <a:t>a</a:t>
            </a:r>
            <a:r>
              <a:rPr dirty="0" sz="1700" spc="-5" i="1">
                <a:latin typeface="Times New Roman"/>
                <a:cs typeface="Times New Roman"/>
              </a:rPr>
              <a:t>	</a:t>
            </a:r>
            <a:r>
              <a:rPr dirty="0" sz="1700" spc="-5" i="1">
                <a:latin typeface="Times New Roman"/>
                <a:cs typeface="Times New Roman"/>
              </a:rPr>
              <a:t>b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484685" y="3285246"/>
            <a:ext cx="588645" cy="2844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67995" algn="l"/>
              </a:tabLst>
            </a:pPr>
            <a:r>
              <a:rPr dirty="0" sz="1700" spc="-5" i="1">
                <a:latin typeface="Times New Roman"/>
                <a:cs typeface="Times New Roman"/>
              </a:rPr>
              <a:t>c</a:t>
            </a:r>
            <a:r>
              <a:rPr dirty="0" sz="1700" spc="-5" i="1">
                <a:latin typeface="Times New Roman"/>
                <a:cs typeface="Times New Roman"/>
              </a:rPr>
              <a:t>	</a:t>
            </a:r>
            <a:r>
              <a:rPr dirty="0" sz="1700" spc="-5" i="1">
                <a:latin typeface="Times New Roman"/>
                <a:cs typeface="Times New Roman"/>
              </a:rPr>
              <a:t>d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484685" y="3849807"/>
            <a:ext cx="592455" cy="2844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71170" algn="l"/>
              </a:tabLst>
            </a:pPr>
            <a:r>
              <a:rPr dirty="0" sz="1700" spc="-5" i="1">
                <a:latin typeface="Times New Roman"/>
                <a:cs typeface="Times New Roman"/>
              </a:rPr>
              <a:t>c</a:t>
            </a:r>
            <a:r>
              <a:rPr dirty="0" sz="1700" spc="-5" i="1">
                <a:latin typeface="Times New Roman"/>
                <a:cs typeface="Times New Roman"/>
              </a:rPr>
              <a:t>	</a:t>
            </a:r>
            <a:r>
              <a:rPr dirty="0" sz="1700" spc="-5" i="1">
                <a:latin typeface="Times New Roman"/>
                <a:cs typeface="Times New Roman"/>
              </a:rPr>
              <a:t>d</a:t>
            </a:r>
            <a:endParaRPr sz="1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400748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dirty="0" spc="20"/>
              <a:t> </a:t>
            </a:r>
            <a:r>
              <a:rPr dirty="0" spc="-5"/>
              <a:t>to</a:t>
            </a:r>
            <a:r>
              <a:rPr dirty="0" spc="20"/>
              <a:t> </a:t>
            </a:r>
            <a:r>
              <a:rPr dirty="0" spc="-10"/>
              <a:t>find</a:t>
            </a:r>
            <a:r>
              <a:rPr dirty="0" spc="25"/>
              <a:t> </a:t>
            </a:r>
            <a:r>
              <a:rPr dirty="0"/>
              <a:t>an</a:t>
            </a:r>
            <a:r>
              <a:rPr dirty="0" spc="20"/>
              <a:t> </a:t>
            </a:r>
            <a:r>
              <a:rPr dirty="0" spc="-5"/>
              <a:t>inverse?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774950" y="1086824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762550" y="1086824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046672" y="1086824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3625980" y="1203425"/>
            <a:ext cx="749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44720" y="1232113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74645" y="2099194"/>
            <a:ext cx="401955" cy="268605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6194" y="2099194"/>
            <a:ext cx="401955" cy="268605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17089" y="1964980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17089" y="2233406"/>
            <a:ext cx="401955" cy="26860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86250" y="2105544"/>
            <a:ext cx="401955" cy="26860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84652" y="2100072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74645" y="2697411"/>
            <a:ext cx="401955" cy="268605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76194" y="2697411"/>
            <a:ext cx="401955" cy="268605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86250" y="2703761"/>
            <a:ext cx="401955" cy="26860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84652" y="2698290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74645" y="3276480"/>
            <a:ext cx="401955" cy="268605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76194" y="3276480"/>
            <a:ext cx="401955" cy="268605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d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86250" y="3282830"/>
            <a:ext cx="401955" cy="26860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784652" y="3277358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74645" y="3851239"/>
            <a:ext cx="401955" cy="268605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876194" y="3851239"/>
            <a:ext cx="401955" cy="268605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d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2310739" y="2556849"/>
          <a:ext cx="421005" cy="1703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8953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8953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873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873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2986250" y="3857589"/>
            <a:ext cx="401955" cy="26860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784652" y="3852117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484685" y="2097760"/>
            <a:ext cx="593725" cy="2844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72440" algn="l"/>
              </a:tabLst>
            </a:pPr>
            <a:r>
              <a:rPr dirty="0" sz="1700" spc="-5" i="1">
                <a:latin typeface="Times New Roman"/>
                <a:cs typeface="Times New Roman"/>
              </a:rPr>
              <a:t>a</a:t>
            </a:r>
            <a:r>
              <a:rPr dirty="0" sz="1700" spc="-5" i="1">
                <a:latin typeface="Times New Roman"/>
                <a:cs typeface="Times New Roman"/>
              </a:rPr>
              <a:t>	</a:t>
            </a:r>
            <a:r>
              <a:rPr dirty="0" sz="1700" spc="-5" i="1">
                <a:latin typeface="Times New Roman"/>
                <a:cs typeface="Times New Roman"/>
              </a:rPr>
              <a:t>b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459285" y="2695979"/>
            <a:ext cx="593725" cy="2844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72440" algn="l"/>
              </a:tabLst>
            </a:pPr>
            <a:r>
              <a:rPr dirty="0" sz="1700" spc="-5" i="1">
                <a:latin typeface="Times New Roman"/>
                <a:cs typeface="Times New Roman"/>
              </a:rPr>
              <a:t>a</a:t>
            </a:r>
            <a:r>
              <a:rPr dirty="0" sz="1700" spc="-5" i="1">
                <a:latin typeface="Times New Roman"/>
                <a:cs typeface="Times New Roman"/>
              </a:rPr>
              <a:t>	</a:t>
            </a:r>
            <a:r>
              <a:rPr dirty="0" sz="1700" spc="-5" i="1">
                <a:latin typeface="Times New Roman"/>
                <a:cs typeface="Times New Roman"/>
              </a:rPr>
              <a:t>b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484685" y="3285246"/>
            <a:ext cx="588645" cy="2844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67995" algn="l"/>
              </a:tabLst>
            </a:pPr>
            <a:r>
              <a:rPr dirty="0" sz="1700" spc="-5" i="1">
                <a:latin typeface="Times New Roman"/>
                <a:cs typeface="Times New Roman"/>
              </a:rPr>
              <a:t>c</a:t>
            </a:r>
            <a:r>
              <a:rPr dirty="0" sz="1700" spc="-5" i="1">
                <a:latin typeface="Times New Roman"/>
                <a:cs typeface="Times New Roman"/>
              </a:rPr>
              <a:t>	</a:t>
            </a:r>
            <a:r>
              <a:rPr dirty="0" sz="1700" spc="-5" i="1">
                <a:latin typeface="Times New Roman"/>
                <a:cs typeface="Times New Roman"/>
              </a:rPr>
              <a:t>d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484685" y="3849807"/>
            <a:ext cx="592455" cy="2844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71170" algn="l"/>
              </a:tabLst>
            </a:pPr>
            <a:r>
              <a:rPr dirty="0" sz="1700" spc="-5" i="1">
                <a:latin typeface="Times New Roman"/>
                <a:cs typeface="Times New Roman"/>
              </a:rPr>
              <a:t>c</a:t>
            </a:r>
            <a:r>
              <a:rPr dirty="0" sz="1700" spc="-5" i="1">
                <a:latin typeface="Times New Roman"/>
                <a:cs typeface="Times New Roman"/>
              </a:rPr>
              <a:t>	</a:t>
            </a:r>
            <a:r>
              <a:rPr dirty="0" sz="1700" spc="-5" i="1">
                <a:latin typeface="Times New Roman"/>
                <a:cs typeface="Times New Roman"/>
              </a:rPr>
              <a:t>d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527358" y="2124807"/>
            <a:ext cx="524510" cy="24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450" i="1">
                <a:latin typeface="Times New Roman"/>
                <a:cs typeface="Times New Roman"/>
              </a:rPr>
              <a:t>a</a:t>
            </a:r>
            <a:r>
              <a:rPr dirty="0" sz="1450" spc="100" i="1">
                <a:latin typeface="Times New Roman"/>
                <a:cs typeface="Times New Roman"/>
              </a:rPr>
              <a:t> </a:t>
            </a:r>
            <a:r>
              <a:rPr dirty="0" sz="1450" spc="190">
                <a:latin typeface="Cambria"/>
                <a:cs typeface="Cambria"/>
              </a:rPr>
              <a:t>=</a:t>
            </a:r>
            <a:r>
              <a:rPr dirty="0" sz="1450" spc="220">
                <a:latin typeface="Cambria"/>
                <a:cs typeface="Cambria"/>
              </a:rPr>
              <a:t> </a:t>
            </a:r>
            <a:r>
              <a:rPr dirty="0" u="sng" baseline="38314" sz="2175" spc="-12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2</a:t>
            </a:r>
            <a:endParaRPr baseline="38314" sz="2175">
              <a:latin typeface="Cambria"/>
              <a:cs typeface="Cambr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908548" y="2263291"/>
            <a:ext cx="118110" cy="24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 spc="-80">
                <a:latin typeface="Cambria"/>
                <a:cs typeface="Cambria"/>
              </a:rPr>
              <a:t>5</a:t>
            </a:r>
            <a:endParaRPr sz="1450">
              <a:latin typeface="Cambria"/>
              <a:cs typeface="Cambr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448842" y="2689517"/>
            <a:ext cx="688340" cy="24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450" i="1">
                <a:latin typeface="Times New Roman"/>
                <a:cs typeface="Times New Roman"/>
              </a:rPr>
              <a:t>b</a:t>
            </a:r>
            <a:r>
              <a:rPr dirty="0" sz="1450" spc="100" i="1">
                <a:latin typeface="Times New Roman"/>
                <a:cs typeface="Times New Roman"/>
              </a:rPr>
              <a:t> </a:t>
            </a:r>
            <a:r>
              <a:rPr dirty="0" sz="1450" spc="190">
                <a:latin typeface="Cambria"/>
                <a:cs typeface="Cambria"/>
              </a:rPr>
              <a:t>=</a:t>
            </a:r>
            <a:r>
              <a:rPr dirty="0" sz="1450" spc="60">
                <a:latin typeface="Cambria"/>
                <a:cs typeface="Cambria"/>
              </a:rPr>
              <a:t> </a:t>
            </a:r>
            <a:r>
              <a:rPr dirty="0" sz="1450" spc="190">
                <a:latin typeface="Cambria"/>
                <a:cs typeface="Cambria"/>
              </a:rPr>
              <a:t>−</a:t>
            </a:r>
            <a:r>
              <a:rPr dirty="0" sz="1450" spc="130">
                <a:latin typeface="Cambria"/>
                <a:cs typeface="Cambria"/>
              </a:rPr>
              <a:t> </a:t>
            </a:r>
            <a:r>
              <a:rPr dirty="0" u="sng" baseline="38314" sz="2175" spc="-12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1</a:t>
            </a:r>
            <a:endParaRPr baseline="38314" sz="2175">
              <a:latin typeface="Cambria"/>
              <a:cs typeface="Cambri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994038" y="2828000"/>
            <a:ext cx="118110" cy="24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 spc="-80">
                <a:latin typeface="Cambria"/>
                <a:cs typeface="Cambria"/>
              </a:rPr>
              <a:t>5</a:t>
            </a:r>
            <a:endParaRPr sz="1450">
              <a:latin typeface="Cambria"/>
              <a:cs typeface="Cambri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453275" y="3268585"/>
            <a:ext cx="679450" cy="24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450" i="1">
                <a:latin typeface="Times New Roman"/>
                <a:cs typeface="Times New Roman"/>
              </a:rPr>
              <a:t>c</a:t>
            </a:r>
            <a:r>
              <a:rPr dirty="0" sz="1450" spc="110" i="1">
                <a:latin typeface="Times New Roman"/>
                <a:cs typeface="Times New Roman"/>
              </a:rPr>
              <a:t> </a:t>
            </a:r>
            <a:r>
              <a:rPr dirty="0" sz="1450" spc="190">
                <a:latin typeface="Cambria"/>
                <a:cs typeface="Cambria"/>
              </a:rPr>
              <a:t>=</a:t>
            </a:r>
            <a:r>
              <a:rPr dirty="0" sz="1450" spc="60">
                <a:latin typeface="Cambria"/>
                <a:cs typeface="Cambria"/>
              </a:rPr>
              <a:t> </a:t>
            </a:r>
            <a:r>
              <a:rPr dirty="0" sz="1450" spc="190">
                <a:latin typeface="Cambria"/>
                <a:cs typeface="Cambria"/>
              </a:rPr>
              <a:t>−</a:t>
            </a:r>
            <a:r>
              <a:rPr dirty="0" sz="1450" spc="130">
                <a:latin typeface="Cambria"/>
                <a:cs typeface="Cambria"/>
              </a:rPr>
              <a:t> </a:t>
            </a:r>
            <a:r>
              <a:rPr dirty="0" u="sng" baseline="38314" sz="2175" spc="-12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1</a:t>
            </a:r>
            <a:endParaRPr baseline="38314" sz="2175">
              <a:latin typeface="Cambria"/>
              <a:cs typeface="Cambr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989608" y="3407068"/>
            <a:ext cx="118110" cy="24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 spc="-80">
                <a:latin typeface="Cambria"/>
                <a:cs typeface="Cambria"/>
              </a:rPr>
              <a:t>5</a:t>
            </a:r>
            <a:endParaRPr sz="1450">
              <a:latin typeface="Cambria"/>
              <a:cs typeface="Cambr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530937" y="3862862"/>
            <a:ext cx="524510" cy="24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450" i="1">
                <a:latin typeface="Times New Roman"/>
                <a:cs typeface="Times New Roman"/>
              </a:rPr>
              <a:t>d</a:t>
            </a:r>
            <a:r>
              <a:rPr dirty="0" sz="1450" spc="100" i="1">
                <a:latin typeface="Times New Roman"/>
                <a:cs typeface="Times New Roman"/>
              </a:rPr>
              <a:t> </a:t>
            </a:r>
            <a:r>
              <a:rPr dirty="0" sz="1450" spc="190">
                <a:latin typeface="Cambria"/>
                <a:cs typeface="Cambria"/>
              </a:rPr>
              <a:t>=</a:t>
            </a:r>
            <a:r>
              <a:rPr dirty="0" sz="1450" spc="220">
                <a:latin typeface="Cambria"/>
                <a:cs typeface="Cambria"/>
              </a:rPr>
              <a:t> </a:t>
            </a:r>
            <a:r>
              <a:rPr dirty="0" u="sng" baseline="38314" sz="2175" spc="-12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3</a:t>
            </a:r>
            <a:endParaRPr baseline="38314" sz="2175">
              <a:latin typeface="Cambria"/>
              <a:cs typeface="Cambr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911943" y="4001345"/>
            <a:ext cx="118110" cy="24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 spc="-80">
                <a:latin typeface="Cambria"/>
                <a:cs typeface="Cambria"/>
              </a:rPr>
              <a:t>5</a:t>
            </a:r>
            <a:endParaRPr sz="14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80899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Quiz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9950" y="1057536"/>
            <a:ext cx="6925309" cy="668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17100"/>
              </a:lnSpc>
              <a:spcBef>
                <a:spcPts val="100"/>
              </a:spcBef>
              <a:buFont typeface="Verdana"/>
              <a:buChar char="●"/>
              <a:tabLst>
                <a:tab pos="354965" algn="l"/>
                <a:tab pos="355600" algn="l"/>
              </a:tabLst>
            </a:pP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Find</a:t>
            </a:r>
            <a:r>
              <a:rPr dirty="0" sz="1800" spc="2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inverse</a:t>
            </a:r>
            <a:r>
              <a:rPr dirty="0" sz="1800" spc="2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595959"/>
                </a:solidFill>
                <a:latin typeface="Microsoft Sans Serif"/>
                <a:cs typeface="Microsoft Sans Serif"/>
              </a:rPr>
              <a:t>of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2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following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matrix.</a:t>
            </a:r>
            <a:r>
              <a:rPr dirty="0" sz="1800" spc="2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If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595959"/>
                </a:solidFill>
                <a:latin typeface="Microsoft Sans Serif"/>
                <a:cs typeface="Microsoft Sans Serif"/>
              </a:rPr>
              <a:t>you</a:t>
            </a:r>
            <a:r>
              <a:rPr dirty="0" sz="1800" spc="2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find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that</a:t>
            </a:r>
            <a:r>
              <a:rPr dirty="0" sz="1800" spc="2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task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595959"/>
                </a:solidFill>
                <a:latin typeface="Microsoft Sans Serif"/>
                <a:cs typeface="Microsoft Sans Serif"/>
              </a:rPr>
              <a:t>is </a:t>
            </a:r>
            <a:r>
              <a:rPr dirty="0" sz="1800" spc="-46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impossible,</a:t>
            </a:r>
            <a:r>
              <a:rPr dirty="0" sz="1800" spc="2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feel</a:t>
            </a:r>
            <a:r>
              <a:rPr dirty="0" sz="1800" spc="2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free</a:t>
            </a:r>
            <a:r>
              <a:rPr dirty="0" sz="1800" spc="2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to</a:t>
            </a:r>
            <a:r>
              <a:rPr dirty="0" sz="1800" spc="2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click</a:t>
            </a:r>
            <a:r>
              <a:rPr dirty="0" sz="1800" spc="2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595959"/>
                </a:solidFill>
                <a:latin typeface="Microsoft Sans Serif"/>
                <a:cs typeface="Microsoft Sans Serif"/>
              </a:rPr>
              <a:t>on</a:t>
            </a:r>
            <a:r>
              <a:rPr dirty="0" sz="1800" spc="2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595959"/>
                </a:solidFill>
                <a:latin typeface="Microsoft Sans Serif"/>
                <a:cs typeface="Microsoft Sans Serif"/>
              </a:rPr>
              <a:t>“I</a:t>
            </a:r>
            <a:r>
              <a:rPr dirty="0" sz="1800" spc="2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couldn’t</a:t>
            </a:r>
            <a:r>
              <a:rPr dirty="0" sz="1800" spc="2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find</a:t>
            </a:r>
            <a:r>
              <a:rPr dirty="0" sz="1800" spc="2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595959"/>
                </a:solidFill>
                <a:latin typeface="Microsoft Sans Serif"/>
                <a:cs typeface="Microsoft Sans Serif"/>
              </a:rPr>
              <a:t>it”</a:t>
            </a:r>
            <a:endParaRPr sz="1800">
              <a:latin typeface="Microsoft Sans Serif"/>
              <a:cs typeface="Microsoft Sans Serif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35050" y="192405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1850" y="841636"/>
            <a:ext cx="7205345" cy="668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17100"/>
              </a:lnSpc>
              <a:spcBef>
                <a:spcPts val="100"/>
              </a:spcBef>
              <a:buFont typeface="Verdana"/>
              <a:buChar char="●"/>
              <a:tabLst>
                <a:tab pos="354965" algn="l"/>
                <a:tab pos="355600" algn="l"/>
              </a:tabLst>
            </a:pPr>
            <a:r>
              <a:rPr dirty="0" sz="1800">
                <a:solidFill>
                  <a:srgbClr val="595959"/>
                </a:solidFill>
                <a:latin typeface="Microsoft Sans Serif"/>
                <a:cs typeface="Microsoft Sans Serif"/>
              </a:rPr>
              <a:t>By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solving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corresponding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system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595959"/>
                </a:solidFill>
                <a:latin typeface="Microsoft Sans Serif"/>
                <a:cs typeface="Microsoft Sans Serif"/>
              </a:rPr>
              <a:t>of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linear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equations,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595959"/>
                </a:solidFill>
                <a:latin typeface="Microsoft Sans Serif"/>
                <a:cs typeface="Microsoft Sans Serif"/>
              </a:rPr>
              <a:t>we</a:t>
            </a:r>
            <a:r>
              <a:rPr dirty="0" sz="1800" spc="3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595959"/>
                </a:solidFill>
                <a:latin typeface="Microsoft Sans Serif"/>
                <a:cs typeface="Microsoft Sans Serif"/>
              </a:rPr>
              <a:t>get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the </a:t>
            </a:r>
            <a:r>
              <a:rPr dirty="0" sz="1800" spc="-46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595959"/>
                </a:solidFill>
                <a:latin typeface="Microsoft Sans Serif"/>
                <a:cs typeface="Microsoft Sans Serif"/>
              </a:rPr>
              <a:t>following.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140271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So</a:t>
            </a:r>
            <a:r>
              <a:rPr dirty="0" spc="-20"/>
              <a:t>l</a:t>
            </a:r>
            <a:r>
              <a:rPr dirty="0" spc="-20"/>
              <a:t>u</a:t>
            </a:r>
            <a:r>
              <a:rPr dirty="0" spc="-5"/>
              <a:t>t</a:t>
            </a:r>
            <a:r>
              <a:rPr dirty="0" spc="-20"/>
              <a:t>i</a:t>
            </a:r>
            <a:r>
              <a:rPr dirty="0"/>
              <a:t>on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800350" y="1366224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787950" y="1366224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4351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4351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072072" y="1366224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3651380" y="1482825"/>
            <a:ext cx="749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70120" y="1511513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09900" y="2387600"/>
            <a:ext cx="401955" cy="26860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10052" y="2379472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1492250" y="2241550"/>
          <a:ext cx="1259205" cy="11468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36245"/>
                <a:gridCol w="401320"/>
              </a:tblGrid>
              <a:tr h="12700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41426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marR="2730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270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41426">
                <a:tc gridSpan="2"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rowSpan="3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60047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27000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41426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marR="2730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270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41426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3009900" y="2984500"/>
            <a:ext cx="401955" cy="26860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10052" y="2977690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1850" y="841636"/>
            <a:ext cx="7205345" cy="668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17100"/>
              </a:lnSpc>
              <a:spcBef>
                <a:spcPts val="100"/>
              </a:spcBef>
              <a:buFont typeface="Verdana"/>
              <a:buChar char="●"/>
              <a:tabLst>
                <a:tab pos="354965" algn="l"/>
                <a:tab pos="355600" algn="l"/>
              </a:tabLst>
            </a:pPr>
            <a:r>
              <a:rPr dirty="0" sz="1800">
                <a:solidFill>
                  <a:srgbClr val="595959"/>
                </a:solidFill>
                <a:latin typeface="Microsoft Sans Serif"/>
                <a:cs typeface="Microsoft Sans Serif"/>
              </a:rPr>
              <a:t>By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solving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corresponding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system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595959"/>
                </a:solidFill>
                <a:latin typeface="Microsoft Sans Serif"/>
                <a:cs typeface="Microsoft Sans Serif"/>
              </a:rPr>
              <a:t>of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linear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equations,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595959"/>
                </a:solidFill>
                <a:latin typeface="Microsoft Sans Serif"/>
                <a:cs typeface="Microsoft Sans Serif"/>
              </a:rPr>
              <a:t>we</a:t>
            </a:r>
            <a:r>
              <a:rPr dirty="0" sz="1800" spc="3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595959"/>
                </a:solidFill>
                <a:latin typeface="Microsoft Sans Serif"/>
                <a:cs typeface="Microsoft Sans Serif"/>
              </a:rPr>
              <a:t>get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the </a:t>
            </a:r>
            <a:r>
              <a:rPr dirty="0" sz="1800" spc="-46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595959"/>
                </a:solidFill>
                <a:latin typeface="Microsoft Sans Serif"/>
                <a:cs typeface="Microsoft Sans Serif"/>
              </a:rPr>
              <a:t>following.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140271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So</a:t>
            </a:r>
            <a:r>
              <a:rPr dirty="0" spc="-20"/>
              <a:t>l</a:t>
            </a:r>
            <a:r>
              <a:rPr dirty="0" spc="-20"/>
              <a:t>u</a:t>
            </a:r>
            <a:r>
              <a:rPr dirty="0" spc="-5"/>
              <a:t>t</a:t>
            </a:r>
            <a:r>
              <a:rPr dirty="0" spc="-20"/>
              <a:t>i</a:t>
            </a:r>
            <a:r>
              <a:rPr dirty="0"/>
              <a:t>on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800350" y="1366224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787950" y="1366224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4351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4351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072072" y="1366224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3651380" y="1482825"/>
            <a:ext cx="749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70120" y="1511513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09900" y="2387600"/>
            <a:ext cx="401955" cy="26860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10052" y="2379472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09900" y="2984500"/>
            <a:ext cx="401955" cy="26860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10052" y="2977690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493695" y="3549530"/>
            <a:ext cx="815975" cy="281305"/>
            <a:chOff x="1493695" y="3549530"/>
            <a:chExt cx="815975" cy="281305"/>
          </a:xfrm>
        </p:grpSpPr>
        <p:sp>
          <p:nvSpPr>
            <p:cNvPr id="14" name="object 14"/>
            <p:cNvSpPr/>
            <p:nvPr/>
          </p:nvSpPr>
          <p:spPr>
            <a:xfrm>
              <a:off x="1500035" y="3555885"/>
              <a:ext cx="803275" cy="268605"/>
            </a:xfrm>
            <a:custGeom>
              <a:avLst/>
              <a:gdLst/>
              <a:ahLst/>
              <a:cxnLst/>
              <a:rect l="l" t="t" r="r" b="b"/>
              <a:pathLst>
                <a:path w="803275" h="268604">
                  <a:moveTo>
                    <a:pt x="803109" y="0"/>
                  </a:moveTo>
                  <a:lnTo>
                    <a:pt x="401548" y="0"/>
                  </a:lnTo>
                  <a:lnTo>
                    <a:pt x="0" y="0"/>
                  </a:lnTo>
                  <a:lnTo>
                    <a:pt x="0" y="268427"/>
                  </a:lnTo>
                  <a:lnTo>
                    <a:pt x="401548" y="268427"/>
                  </a:lnTo>
                  <a:lnTo>
                    <a:pt x="803109" y="268427"/>
                  </a:lnTo>
                  <a:lnTo>
                    <a:pt x="803109" y="0"/>
                  </a:lnTo>
                  <a:close/>
                </a:path>
              </a:pathLst>
            </a:custGeom>
            <a:solidFill>
              <a:srgbClr val="A1C2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493695" y="3549530"/>
              <a:ext cx="815975" cy="281305"/>
            </a:xfrm>
            <a:custGeom>
              <a:avLst/>
              <a:gdLst/>
              <a:ahLst/>
              <a:cxnLst/>
              <a:rect l="l" t="t" r="r" b="b"/>
              <a:pathLst>
                <a:path w="815975" h="281304">
                  <a:moveTo>
                    <a:pt x="407899" y="0"/>
                  </a:moveTo>
                  <a:lnTo>
                    <a:pt x="407899" y="281126"/>
                  </a:lnTo>
                </a:path>
                <a:path w="815975" h="281304">
                  <a:moveTo>
                    <a:pt x="6350" y="0"/>
                  </a:moveTo>
                  <a:lnTo>
                    <a:pt x="6350" y="281126"/>
                  </a:lnTo>
                </a:path>
                <a:path w="815975" h="281304">
                  <a:moveTo>
                    <a:pt x="0" y="6350"/>
                  </a:moveTo>
                  <a:lnTo>
                    <a:pt x="815799" y="6350"/>
                  </a:lnTo>
                </a:path>
                <a:path w="815975" h="281304">
                  <a:moveTo>
                    <a:pt x="0" y="274776"/>
                  </a:moveTo>
                  <a:lnTo>
                    <a:pt x="815799" y="274776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3011650" y="3562230"/>
            <a:ext cx="401955" cy="26860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10052" y="3556758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1492250" y="2241550"/>
          <a:ext cx="1264920" cy="2298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41960"/>
                <a:gridCol w="401319"/>
              </a:tblGrid>
              <a:tr h="12700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 algn="ctr" marR="317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41426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marR="3302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270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marR="317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41426">
                <a:tc gridSpan="2"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rowSpan="3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60047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27000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 algn="ctr" marR="317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41426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marR="3302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270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marR="317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61433">
                <a:tc gridSpan="2"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52400">
                        <a:lnSpc>
                          <a:spcPct val="100000"/>
                        </a:lnSpc>
                        <a:spcBef>
                          <a:spcPts val="865"/>
                        </a:spcBef>
                        <a:tabLst>
                          <a:tab pos="553720" algn="l"/>
                        </a:tabLst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	2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52400">
                        <a:lnSpc>
                          <a:spcPct val="100000"/>
                        </a:lnSpc>
                        <a:spcBef>
                          <a:spcPts val="1120"/>
                        </a:spcBef>
                        <a:tabLst>
                          <a:tab pos="553720" algn="l"/>
                        </a:tabLst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	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 rowSpan="5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88433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87379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87379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68426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</a:tbl>
          </a:graphicData>
        </a:graphic>
      </p:graphicFrame>
      <p:grpSp>
        <p:nvGrpSpPr>
          <p:cNvPr id="19" name="object 19"/>
          <p:cNvGrpSpPr/>
          <p:nvPr/>
        </p:nvGrpSpPr>
        <p:grpSpPr>
          <a:xfrm>
            <a:off x="1493695" y="4124289"/>
            <a:ext cx="815975" cy="281305"/>
            <a:chOff x="1493695" y="4124289"/>
            <a:chExt cx="815975" cy="281305"/>
          </a:xfrm>
        </p:grpSpPr>
        <p:sp>
          <p:nvSpPr>
            <p:cNvPr id="20" name="object 20"/>
            <p:cNvSpPr/>
            <p:nvPr/>
          </p:nvSpPr>
          <p:spPr>
            <a:xfrm>
              <a:off x="1500035" y="4130649"/>
              <a:ext cx="803275" cy="268605"/>
            </a:xfrm>
            <a:custGeom>
              <a:avLst/>
              <a:gdLst/>
              <a:ahLst/>
              <a:cxnLst/>
              <a:rect l="l" t="t" r="r" b="b"/>
              <a:pathLst>
                <a:path w="803275" h="268604">
                  <a:moveTo>
                    <a:pt x="803109" y="0"/>
                  </a:moveTo>
                  <a:lnTo>
                    <a:pt x="401548" y="0"/>
                  </a:lnTo>
                  <a:lnTo>
                    <a:pt x="0" y="0"/>
                  </a:lnTo>
                  <a:lnTo>
                    <a:pt x="0" y="268427"/>
                  </a:lnTo>
                  <a:lnTo>
                    <a:pt x="401548" y="268427"/>
                  </a:lnTo>
                  <a:lnTo>
                    <a:pt x="803109" y="268427"/>
                  </a:lnTo>
                  <a:lnTo>
                    <a:pt x="803109" y="0"/>
                  </a:lnTo>
                  <a:close/>
                </a:path>
              </a:pathLst>
            </a:custGeom>
            <a:solidFill>
              <a:srgbClr val="A1C2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493695" y="4124289"/>
              <a:ext cx="815975" cy="281305"/>
            </a:xfrm>
            <a:custGeom>
              <a:avLst/>
              <a:gdLst/>
              <a:ahLst/>
              <a:cxnLst/>
              <a:rect l="l" t="t" r="r" b="b"/>
              <a:pathLst>
                <a:path w="815975" h="281304">
                  <a:moveTo>
                    <a:pt x="407899" y="0"/>
                  </a:moveTo>
                  <a:lnTo>
                    <a:pt x="407899" y="281126"/>
                  </a:lnTo>
                </a:path>
                <a:path w="815975" h="281304">
                  <a:moveTo>
                    <a:pt x="6350" y="0"/>
                  </a:moveTo>
                  <a:lnTo>
                    <a:pt x="6350" y="281126"/>
                  </a:lnTo>
                </a:path>
                <a:path w="815975" h="281304">
                  <a:moveTo>
                    <a:pt x="0" y="6350"/>
                  </a:moveTo>
                  <a:lnTo>
                    <a:pt x="815799" y="6350"/>
                  </a:lnTo>
                </a:path>
                <a:path w="815975" h="281304">
                  <a:moveTo>
                    <a:pt x="0" y="274776"/>
                  </a:moveTo>
                  <a:lnTo>
                    <a:pt x="815799" y="274776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3011650" y="4136989"/>
            <a:ext cx="401955" cy="26860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10052" y="4131517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1850" y="841636"/>
            <a:ext cx="7205345" cy="668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17100"/>
              </a:lnSpc>
              <a:spcBef>
                <a:spcPts val="100"/>
              </a:spcBef>
              <a:buFont typeface="Verdana"/>
              <a:buChar char="●"/>
              <a:tabLst>
                <a:tab pos="354965" algn="l"/>
                <a:tab pos="355600" algn="l"/>
              </a:tabLst>
            </a:pPr>
            <a:r>
              <a:rPr dirty="0" sz="1800">
                <a:solidFill>
                  <a:srgbClr val="595959"/>
                </a:solidFill>
                <a:latin typeface="Microsoft Sans Serif"/>
                <a:cs typeface="Microsoft Sans Serif"/>
              </a:rPr>
              <a:t>By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solving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corresponding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system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595959"/>
                </a:solidFill>
                <a:latin typeface="Microsoft Sans Serif"/>
                <a:cs typeface="Microsoft Sans Serif"/>
              </a:rPr>
              <a:t>of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linear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equations,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595959"/>
                </a:solidFill>
                <a:latin typeface="Microsoft Sans Serif"/>
                <a:cs typeface="Microsoft Sans Serif"/>
              </a:rPr>
              <a:t>we</a:t>
            </a:r>
            <a:r>
              <a:rPr dirty="0" sz="1800" spc="3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595959"/>
                </a:solidFill>
                <a:latin typeface="Microsoft Sans Serif"/>
                <a:cs typeface="Microsoft Sans Serif"/>
              </a:rPr>
              <a:t>get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the </a:t>
            </a:r>
            <a:r>
              <a:rPr dirty="0" sz="1800" spc="-46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595959"/>
                </a:solidFill>
                <a:latin typeface="Microsoft Sans Serif"/>
                <a:cs typeface="Microsoft Sans Serif"/>
              </a:rPr>
              <a:t>following.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140271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So</a:t>
            </a:r>
            <a:r>
              <a:rPr dirty="0" spc="-20"/>
              <a:t>l</a:t>
            </a:r>
            <a:r>
              <a:rPr dirty="0" spc="-20"/>
              <a:t>u</a:t>
            </a:r>
            <a:r>
              <a:rPr dirty="0" spc="-5"/>
              <a:t>t</a:t>
            </a:r>
            <a:r>
              <a:rPr dirty="0" spc="-20"/>
              <a:t>i</a:t>
            </a:r>
            <a:r>
              <a:rPr dirty="0"/>
              <a:t>on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800350" y="1366224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787950" y="1366224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4351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4351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072072" y="1366224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3651380" y="1482825"/>
            <a:ext cx="749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70120" y="1511513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492250" y="2241550"/>
          <a:ext cx="1264920" cy="2298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41960"/>
                <a:gridCol w="401319"/>
              </a:tblGrid>
              <a:tr h="12700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 algn="ctr" marR="317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41426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marR="3302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270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marR="317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41426">
                <a:tc gridSpan="2"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rowSpan="3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60047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27000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 algn="ctr" marR="317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41426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marR="3302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270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marR="317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61433">
                <a:tc gridSpan="2"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52400">
                        <a:lnSpc>
                          <a:spcPct val="100000"/>
                        </a:lnSpc>
                        <a:spcBef>
                          <a:spcPts val="865"/>
                        </a:spcBef>
                        <a:tabLst>
                          <a:tab pos="553720" algn="l"/>
                        </a:tabLst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	2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52400">
                        <a:lnSpc>
                          <a:spcPct val="100000"/>
                        </a:lnSpc>
                        <a:spcBef>
                          <a:spcPts val="1120"/>
                        </a:spcBef>
                        <a:tabLst>
                          <a:tab pos="553720" algn="l"/>
                        </a:tabLst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	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 rowSpan="5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88433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87379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87379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68426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2791002" y="2387600"/>
          <a:ext cx="2715895" cy="2030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345"/>
                <a:gridCol w="401320"/>
                <a:gridCol w="2092960"/>
              </a:tblGrid>
              <a:tr h="268426">
                <a:tc>
                  <a:txBody>
                    <a:bodyPr/>
                    <a:lstStyle/>
                    <a:p>
                      <a:pPr algn="ctr" marR="4381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=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4445"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marL="1143635" indent="-140970">
                        <a:lnSpc>
                          <a:spcPct val="100000"/>
                        </a:lnSpc>
                        <a:spcBef>
                          <a:spcPts val="35"/>
                        </a:spcBef>
                        <a:buChar char="•"/>
                        <a:tabLst>
                          <a:tab pos="1144270" algn="l"/>
                        </a:tabLst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5a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+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2c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=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445">
                    <a:lnL w="12700">
                      <a:solidFill>
                        <a:srgbClr val="FFFFFF"/>
                      </a:solidFill>
                      <a:prstDash val="solid"/>
                    </a:lnL>
                  </a:tcPr>
                </a:tc>
              </a:tr>
              <a:tr h="3284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68426">
                <a:tc>
                  <a:txBody>
                    <a:bodyPr/>
                    <a:lstStyle/>
                    <a:p>
                      <a:pPr algn="ctr" marR="4381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=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715"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marL="1143635" indent="-140970">
                        <a:lnSpc>
                          <a:spcPct val="100000"/>
                        </a:lnSpc>
                        <a:spcBef>
                          <a:spcPts val="45"/>
                        </a:spcBef>
                        <a:buChar char="•"/>
                        <a:tabLst>
                          <a:tab pos="1144270" algn="l"/>
                        </a:tabLst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5b</a:t>
                      </a:r>
                      <a:r>
                        <a:rPr dirty="0" sz="14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+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2d</a:t>
                      </a:r>
                      <a:r>
                        <a:rPr dirty="0" sz="14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=</a:t>
                      </a:r>
                      <a:r>
                        <a:rPr dirty="0" sz="14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FFFFFF"/>
                      </a:solidFill>
                      <a:prstDash val="solid"/>
                    </a:lnL>
                  </a:tcPr>
                </a:tc>
              </a:tr>
              <a:tr h="3093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68426">
                <a:tc>
                  <a:txBody>
                    <a:bodyPr/>
                    <a:lstStyle/>
                    <a:p>
                      <a:pPr algn="ctr" marR="4508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=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6985"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marL="1141730" indent="-140970">
                        <a:lnSpc>
                          <a:spcPct val="100000"/>
                        </a:lnSpc>
                        <a:spcBef>
                          <a:spcPts val="135"/>
                        </a:spcBef>
                        <a:buChar char="•"/>
                        <a:tabLst>
                          <a:tab pos="1142365" algn="l"/>
                        </a:tabLst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+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2c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=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7145">
                    <a:lnL w="12700">
                      <a:solidFill>
                        <a:srgbClr val="FFFFFF"/>
                      </a:solidFill>
                      <a:prstDash val="solid"/>
                    </a:lnL>
                  </a:tcPr>
                </a:tc>
              </a:tr>
              <a:tr h="3063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68426">
                <a:tc>
                  <a:txBody>
                    <a:bodyPr/>
                    <a:lstStyle/>
                    <a:p>
                      <a:pPr algn="ctr" marR="4508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=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6985"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marL="1141730" indent="-140970">
                        <a:lnSpc>
                          <a:spcPct val="100000"/>
                        </a:lnSpc>
                        <a:spcBef>
                          <a:spcPts val="55"/>
                        </a:spcBef>
                        <a:buChar char="•"/>
                        <a:tabLst>
                          <a:tab pos="1142365" algn="l"/>
                        </a:tabLst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b</a:t>
                      </a:r>
                      <a:r>
                        <a:rPr dirty="0" sz="14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+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2d</a:t>
                      </a:r>
                      <a:r>
                        <a:rPr dirty="0" sz="14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=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6985">
                    <a:lnL w="12700">
                      <a:solidFill>
                        <a:srgbClr val="FFFFFF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grpSp>
        <p:nvGrpSpPr>
          <p:cNvPr id="11" name="object 11"/>
          <p:cNvGrpSpPr/>
          <p:nvPr/>
        </p:nvGrpSpPr>
        <p:grpSpPr>
          <a:xfrm>
            <a:off x="1493695" y="3549530"/>
            <a:ext cx="815975" cy="281305"/>
            <a:chOff x="1493695" y="3549530"/>
            <a:chExt cx="815975" cy="281305"/>
          </a:xfrm>
        </p:grpSpPr>
        <p:sp>
          <p:nvSpPr>
            <p:cNvPr id="12" name="object 12"/>
            <p:cNvSpPr/>
            <p:nvPr/>
          </p:nvSpPr>
          <p:spPr>
            <a:xfrm>
              <a:off x="1500035" y="3555885"/>
              <a:ext cx="803275" cy="268605"/>
            </a:xfrm>
            <a:custGeom>
              <a:avLst/>
              <a:gdLst/>
              <a:ahLst/>
              <a:cxnLst/>
              <a:rect l="l" t="t" r="r" b="b"/>
              <a:pathLst>
                <a:path w="803275" h="268604">
                  <a:moveTo>
                    <a:pt x="803109" y="0"/>
                  </a:moveTo>
                  <a:lnTo>
                    <a:pt x="401548" y="0"/>
                  </a:lnTo>
                  <a:lnTo>
                    <a:pt x="0" y="0"/>
                  </a:lnTo>
                  <a:lnTo>
                    <a:pt x="0" y="268427"/>
                  </a:lnTo>
                  <a:lnTo>
                    <a:pt x="401548" y="268427"/>
                  </a:lnTo>
                  <a:lnTo>
                    <a:pt x="803109" y="268427"/>
                  </a:lnTo>
                  <a:lnTo>
                    <a:pt x="803109" y="0"/>
                  </a:lnTo>
                  <a:close/>
                </a:path>
              </a:pathLst>
            </a:custGeom>
            <a:solidFill>
              <a:srgbClr val="A1C2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493695" y="3549530"/>
              <a:ext cx="815975" cy="281305"/>
            </a:xfrm>
            <a:custGeom>
              <a:avLst/>
              <a:gdLst/>
              <a:ahLst/>
              <a:cxnLst/>
              <a:rect l="l" t="t" r="r" b="b"/>
              <a:pathLst>
                <a:path w="815975" h="281304">
                  <a:moveTo>
                    <a:pt x="407899" y="0"/>
                  </a:moveTo>
                  <a:lnTo>
                    <a:pt x="407899" y="281126"/>
                  </a:lnTo>
                </a:path>
                <a:path w="815975" h="281304">
                  <a:moveTo>
                    <a:pt x="6350" y="0"/>
                  </a:moveTo>
                  <a:lnTo>
                    <a:pt x="6350" y="281126"/>
                  </a:lnTo>
                </a:path>
                <a:path w="815975" h="281304">
                  <a:moveTo>
                    <a:pt x="0" y="6350"/>
                  </a:moveTo>
                  <a:lnTo>
                    <a:pt x="815799" y="6350"/>
                  </a:lnTo>
                </a:path>
                <a:path w="815975" h="281304">
                  <a:moveTo>
                    <a:pt x="0" y="274776"/>
                  </a:moveTo>
                  <a:lnTo>
                    <a:pt x="815799" y="274776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1493695" y="4124289"/>
            <a:ext cx="815975" cy="281305"/>
            <a:chOff x="1493695" y="4124289"/>
            <a:chExt cx="815975" cy="281305"/>
          </a:xfrm>
        </p:grpSpPr>
        <p:sp>
          <p:nvSpPr>
            <p:cNvPr id="15" name="object 15"/>
            <p:cNvSpPr/>
            <p:nvPr/>
          </p:nvSpPr>
          <p:spPr>
            <a:xfrm>
              <a:off x="1500035" y="4130649"/>
              <a:ext cx="803275" cy="268605"/>
            </a:xfrm>
            <a:custGeom>
              <a:avLst/>
              <a:gdLst/>
              <a:ahLst/>
              <a:cxnLst/>
              <a:rect l="l" t="t" r="r" b="b"/>
              <a:pathLst>
                <a:path w="803275" h="268604">
                  <a:moveTo>
                    <a:pt x="803109" y="0"/>
                  </a:moveTo>
                  <a:lnTo>
                    <a:pt x="401548" y="0"/>
                  </a:lnTo>
                  <a:lnTo>
                    <a:pt x="0" y="0"/>
                  </a:lnTo>
                  <a:lnTo>
                    <a:pt x="0" y="268427"/>
                  </a:lnTo>
                  <a:lnTo>
                    <a:pt x="401548" y="268427"/>
                  </a:lnTo>
                  <a:lnTo>
                    <a:pt x="803109" y="268427"/>
                  </a:lnTo>
                  <a:lnTo>
                    <a:pt x="803109" y="0"/>
                  </a:lnTo>
                  <a:close/>
                </a:path>
              </a:pathLst>
            </a:custGeom>
            <a:solidFill>
              <a:srgbClr val="A1C2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493695" y="4124289"/>
              <a:ext cx="815975" cy="281305"/>
            </a:xfrm>
            <a:custGeom>
              <a:avLst/>
              <a:gdLst/>
              <a:ahLst/>
              <a:cxnLst/>
              <a:rect l="l" t="t" r="r" b="b"/>
              <a:pathLst>
                <a:path w="815975" h="281304">
                  <a:moveTo>
                    <a:pt x="407899" y="0"/>
                  </a:moveTo>
                  <a:lnTo>
                    <a:pt x="407899" y="281126"/>
                  </a:lnTo>
                </a:path>
                <a:path w="815975" h="281304">
                  <a:moveTo>
                    <a:pt x="6350" y="0"/>
                  </a:moveTo>
                  <a:lnTo>
                    <a:pt x="6350" y="281126"/>
                  </a:lnTo>
                </a:path>
                <a:path w="815975" h="281304">
                  <a:moveTo>
                    <a:pt x="0" y="6350"/>
                  </a:moveTo>
                  <a:lnTo>
                    <a:pt x="815799" y="6350"/>
                  </a:lnTo>
                </a:path>
                <a:path w="815975" h="281304">
                  <a:moveTo>
                    <a:pt x="0" y="274776"/>
                  </a:moveTo>
                  <a:lnTo>
                    <a:pt x="815799" y="274776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1850" y="841636"/>
            <a:ext cx="7205345" cy="668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17100"/>
              </a:lnSpc>
              <a:spcBef>
                <a:spcPts val="100"/>
              </a:spcBef>
              <a:buFont typeface="Verdana"/>
              <a:buChar char="●"/>
              <a:tabLst>
                <a:tab pos="354965" algn="l"/>
                <a:tab pos="355600" algn="l"/>
              </a:tabLst>
            </a:pPr>
            <a:r>
              <a:rPr dirty="0" sz="1800">
                <a:solidFill>
                  <a:srgbClr val="595959"/>
                </a:solidFill>
                <a:latin typeface="Microsoft Sans Serif"/>
                <a:cs typeface="Microsoft Sans Serif"/>
              </a:rPr>
              <a:t>By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solving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corresponding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system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595959"/>
                </a:solidFill>
                <a:latin typeface="Microsoft Sans Serif"/>
                <a:cs typeface="Microsoft Sans Serif"/>
              </a:rPr>
              <a:t>of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linear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equations,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595959"/>
                </a:solidFill>
                <a:latin typeface="Microsoft Sans Serif"/>
                <a:cs typeface="Microsoft Sans Serif"/>
              </a:rPr>
              <a:t>we</a:t>
            </a:r>
            <a:r>
              <a:rPr dirty="0" sz="1800" spc="3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595959"/>
                </a:solidFill>
                <a:latin typeface="Microsoft Sans Serif"/>
                <a:cs typeface="Microsoft Sans Serif"/>
              </a:rPr>
              <a:t>get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the </a:t>
            </a:r>
            <a:r>
              <a:rPr dirty="0" sz="1800" spc="-46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595959"/>
                </a:solidFill>
                <a:latin typeface="Microsoft Sans Serif"/>
                <a:cs typeface="Microsoft Sans Serif"/>
              </a:rPr>
              <a:t>following.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140271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So</a:t>
            </a:r>
            <a:r>
              <a:rPr dirty="0" spc="-20"/>
              <a:t>l</a:t>
            </a:r>
            <a:r>
              <a:rPr dirty="0" spc="-20"/>
              <a:t>u</a:t>
            </a:r>
            <a:r>
              <a:rPr dirty="0" spc="-5"/>
              <a:t>t</a:t>
            </a:r>
            <a:r>
              <a:rPr dirty="0" spc="-20"/>
              <a:t>i</a:t>
            </a:r>
            <a:r>
              <a:rPr dirty="0"/>
              <a:t>on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800350" y="1366224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787950" y="1366224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4351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4351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072072" y="1366224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3651380" y="1482825"/>
            <a:ext cx="749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70120" y="1511513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492250" y="2241550"/>
          <a:ext cx="1264920" cy="2298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41960"/>
                <a:gridCol w="401319"/>
              </a:tblGrid>
              <a:tr h="12700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 algn="ctr" marR="317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41426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marR="3302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270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marR="317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41426">
                <a:tc gridSpan="2"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rowSpan="3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60047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27000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 algn="ctr" marR="317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41426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marR="3302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270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marR="317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61433">
                <a:tc gridSpan="2"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52400">
                        <a:lnSpc>
                          <a:spcPct val="100000"/>
                        </a:lnSpc>
                        <a:spcBef>
                          <a:spcPts val="865"/>
                        </a:spcBef>
                        <a:tabLst>
                          <a:tab pos="553720" algn="l"/>
                        </a:tabLst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	2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52400">
                        <a:lnSpc>
                          <a:spcPct val="100000"/>
                        </a:lnSpc>
                        <a:spcBef>
                          <a:spcPts val="1120"/>
                        </a:spcBef>
                        <a:tabLst>
                          <a:tab pos="553720" algn="l"/>
                        </a:tabLst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	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 rowSpan="5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88433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87379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87379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68426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2791002" y="2387600"/>
          <a:ext cx="4439920" cy="2030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345"/>
                <a:gridCol w="401320"/>
                <a:gridCol w="2578735"/>
                <a:gridCol w="1238250"/>
              </a:tblGrid>
              <a:tr h="268426">
                <a:tc>
                  <a:txBody>
                    <a:bodyPr/>
                    <a:lstStyle/>
                    <a:p>
                      <a:pPr algn="ctr" marR="4381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=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4445"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marL="1143635" indent="-140970">
                        <a:lnSpc>
                          <a:spcPct val="100000"/>
                        </a:lnSpc>
                        <a:spcBef>
                          <a:spcPts val="35"/>
                        </a:spcBef>
                        <a:buChar char="•"/>
                        <a:tabLst>
                          <a:tab pos="1144270" algn="l"/>
                        </a:tabLst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5a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+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2c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=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445">
                    <a:lnL w="12700">
                      <a:solidFill>
                        <a:srgbClr val="FFFF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57860" indent="-140970">
                        <a:lnSpc>
                          <a:spcPct val="100000"/>
                        </a:lnSpc>
                        <a:spcBef>
                          <a:spcPts val="15"/>
                        </a:spcBef>
                        <a:buChar char="•"/>
                        <a:tabLst>
                          <a:tab pos="658495" algn="l"/>
                        </a:tabLst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400" spc="-4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=</a:t>
                      </a:r>
                      <a:r>
                        <a:rPr dirty="0" sz="1400" spc="-4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1/4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905"/>
                </a:tc>
              </a:tr>
              <a:tr h="3284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68426">
                <a:tc>
                  <a:txBody>
                    <a:bodyPr/>
                    <a:lstStyle/>
                    <a:p>
                      <a:pPr algn="ctr" marR="4381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=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715"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marL="1143635" indent="-140970">
                        <a:lnSpc>
                          <a:spcPct val="100000"/>
                        </a:lnSpc>
                        <a:spcBef>
                          <a:spcPts val="45"/>
                        </a:spcBef>
                        <a:buChar char="•"/>
                        <a:tabLst>
                          <a:tab pos="1144270" algn="l"/>
                        </a:tabLst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5b</a:t>
                      </a:r>
                      <a:r>
                        <a:rPr dirty="0" sz="14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+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2d</a:t>
                      </a:r>
                      <a:r>
                        <a:rPr dirty="0" sz="14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=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FFFF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3093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68426">
                <a:tc>
                  <a:txBody>
                    <a:bodyPr/>
                    <a:lstStyle/>
                    <a:p>
                      <a:pPr algn="ctr" marR="4508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=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6985"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marL="1141730" indent="-140970">
                        <a:lnSpc>
                          <a:spcPct val="100000"/>
                        </a:lnSpc>
                        <a:spcBef>
                          <a:spcPts val="135"/>
                        </a:spcBef>
                        <a:buChar char="•"/>
                        <a:tabLst>
                          <a:tab pos="1142365" algn="l"/>
                        </a:tabLst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+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2c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=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7145">
                    <a:lnL w="12700">
                      <a:solidFill>
                        <a:srgbClr val="FFFF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3063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68426">
                <a:tc>
                  <a:txBody>
                    <a:bodyPr/>
                    <a:lstStyle/>
                    <a:p>
                      <a:pPr algn="ctr" marR="4508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=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6985"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marL="1141730" indent="-140970">
                        <a:lnSpc>
                          <a:spcPct val="100000"/>
                        </a:lnSpc>
                        <a:spcBef>
                          <a:spcPts val="55"/>
                        </a:spcBef>
                        <a:buChar char="•"/>
                        <a:tabLst>
                          <a:tab pos="1142365" algn="l"/>
                        </a:tabLst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b</a:t>
                      </a:r>
                      <a:r>
                        <a:rPr dirty="0" sz="14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+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2d</a:t>
                      </a:r>
                      <a:r>
                        <a:rPr dirty="0" sz="14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=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6985">
                    <a:lnL w="12700">
                      <a:solidFill>
                        <a:srgbClr val="FFFF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grpSp>
        <p:nvGrpSpPr>
          <p:cNvPr id="11" name="object 11"/>
          <p:cNvGrpSpPr/>
          <p:nvPr/>
        </p:nvGrpSpPr>
        <p:grpSpPr>
          <a:xfrm>
            <a:off x="1493695" y="3549530"/>
            <a:ext cx="815975" cy="281305"/>
            <a:chOff x="1493695" y="3549530"/>
            <a:chExt cx="815975" cy="281305"/>
          </a:xfrm>
        </p:grpSpPr>
        <p:sp>
          <p:nvSpPr>
            <p:cNvPr id="12" name="object 12"/>
            <p:cNvSpPr/>
            <p:nvPr/>
          </p:nvSpPr>
          <p:spPr>
            <a:xfrm>
              <a:off x="1500035" y="3555885"/>
              <a:ext cx="803275" cy="268605"/>
            </a:xfrm>
            <a:custGeom>
              <a:avLst/>
              <a:gdLst/>
              <a:ahLst/>
              <a:cxnLst/>
              <a:rect l="l" t="t" r="r" b="b"/>
              <a:pathLst>
                <a:path w="803275" h="268604">
                  <a:moveTo>
                    <a:pt x="803109" y="0"/>
                  </a:moveTo>
                  <a:lnTo>
                    <a:pt x="401548" y="0"/>
                  </a:lnTo>
                  <a:lnTo>
                    <a:pt x="0" y="0"/>
                  </a:lnTo>
                  <a:lnTo>
                    <a:pt x="0" y="268427"/>
                  </a:lnTo>
                  <a:lnTo>
                    <a:pt x="401548" y="268427"/>
                  </a:lnTo>
                  <a:lnTo>
                    <a:pt x="803109" y="268427"/>
                  </a:lnTo>
                  <a:lnTo>
                    <a:pt x="803109" y="0"/>
                  </a:lnTo>
                  <a:close/>
                </a:path>
              </a:pathLst>
            </a:custGeom>
            <a:solidFill>
              <a:srgbClr val="A1C2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493695" y="3549530"/>
              <a:ext cx="815975" cy="281305"/>
            </a:xfrm>
            <a:custGeom>
              <a:avLst/>
              <a:gdLst/>
              <a:ahLst/>
              <a:cxnLst/>
              <a:rect l="l" t="t" r="r" b="b"/>
              <a:pathLst>
                <a:path w="815975" h="281304">
                  <a:moveTo>
                    <a:pt x="407899" y="0"/>
                  </a:moveTo>
                  <a:lnTo>
                    <a:pt x="407899" y="281126"/>
                  </a:lnTo>
                </a:path>
                <a:path w="815975" h="281304">
                  <a:moveTo>
                    <a:pt x="6350" y="0"/>
                  </a:moveTo>
                  <a:lnTo>
                    <a:pt x="6350" y="281126"/>
                  </a:lnTo>
                </a:path>
                <a:path w="815975" h="281304">
                  <a:moveTo>
                    <a:pt x="0" y="6350"/>
                  </a:moveTo>
                  <a:lnTo>
                    <a:pt x="815799" y="6350"/>
                  </a:lnTo>
                </a:path>
                <a:path w="815975" h="281304">
                  <a:moveTo>
                    <a:pt x="0" y="274776"/>
                  </a:moveTo>
                  <a:lnTo>
                    <a:pt x="815799" y="274776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1493695" y="4124289"/>
            <a:ext cx="815975" cy="281305"/>
            <a:chOff x="1493695" y="4124289"/>
            <a:chExt cx="815975" cy="281305"/>
          </a:xfrm>
        </p:grpSpPr>
        <p:sp>
          <p:nvSpPr>
            <p:cNvPr id="15" name="object 15"/>
            <p:cNvSpPr/>
            <p:nvPr/>
          </p:nvSpPr>
          <p:spPr>
            <a:xfrm>
              <a:off x="1500035" y="4130649"/>
              <a:ext cx="803275" cy="268605"/>
            </a:xfrm>
            <a:custGeom>
              <a:avLst/>
              <a:gdLst/>
              <a:ahLst/>
              <a:cxnLst/>
              <a:rect l="l" t="t" r="r" b="b"/>
              <a:pathLst>
                <a:path w="803275" h="268604">
                  <a:moveTo>
                    <a:pt x="803109" y="0"/>
                  </a:moveTo>
                  <a:lnTo>
                    <a:pt x="401548" y="0"/>
                  </a:lnTo>
                  <a:lnTo>
                    <a:pt x="0" y="0"/>
                  </a:lnTo>
                  <a:lnTo>
                    <a:pt x="0" y="268427"/>
                  </a:lnTo>
                  <a:lnTo>
                    <a:pt x="401548" y="268427"/>
                  </a:lnTo>
                  <a:lnTo>
                    <a:pt x="803109" y="268427"/>
                  </a:lnTo>
                  <a:lnTo>
                    <a:pt x="803109" y="0"/>
                  </a:lnTo>
                  <a:close/>
                </a:path>
              </a:pathLst>
            </a:custGeom>
            <a:solidFill>
              <a:srgbClr val="A1C2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493695" y="4124289"/>
              <a:ext cx="815975" cy="281305"/>
            </a:xfrm>
            <a:custGeom>
              <a:avLst/>
              <a:gdLst/>
              <a:ahLst/>
              <a:cxnLst/>
              <a:rect l="l" t="t" r="r" b="b"/>
              <a:pathLst>
                <a:path w="815975" h="281304">
                  <a:moveTo>
                    <a:pt x="407899" y="0"/>
                  </a:moveTo>
                  <a:lnTo>
                    <a:pt x="407899" y="281126"/>
                  </a:lnTo>
                </a:path>
                <a:path w="815975" h="281304">
                  <a:moveTo>
                    <a:pt x="6350" y="0"/>
                  </a:moveTo>
                  <a:lnTo>
                    <a:pt x="6350" y="281126"/>
                  </a:lnTo>
                </a:path>
                <a:path w="815975" h="281304">
                  <a:moveTo>
                    <a:pt x="0" y="6350"/>
                  </a:moveTo>
                  <a:lnTo>
                    <a:pt x="815799" y="6350"/>
                  </a:lnTo>
                </a:path>
                <a:path w="815975" h="281304">
                  <a:moveTo>
                    <a:pt x="0" y="274776"/>
                  </a:moveTo>
                  <a:lnTo>
                    <a:pt x="815799" y="274776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1850" y="841636"/>
            <a:ext cx="7205345" cy="668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17100"/>
              </a:lnSpc>
              <a:spcBef>
                <a:spcPts val="100"/>
              </a:spcBef>
              <a:buFont typeface="Verdana"/>
              <a:buChar char="●"/>
              <a:tabLst>
                <a:tab pos="354965" algn="l"/>
                <a:tab pos="355600" algn="l"/>
              </a:tabLst>
            </a:pPr>
            <a:r>
              <a:rPr dirty="0" sz="1800">
                <a:solidFill>
                  <a:srgbClr val="595959"/>
                </a:solidFill>
                <a:latin typeface="Microsoft Sans Serif"/>
                <a:cs typeface="Microsoft Sans Serif"/>
              </a:rPr>
              <a:t>By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solving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corresponding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system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595959"/>
                </a:solidFill>
                <a:latin typeface="Microsoft Sans Serif"/>
                <a:cs typeface="Microsoft Sans Serif"/>
              </a:rPr>
              <a:t>of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linear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equations,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595959"/>
                </a:solidFill>
                <a:latin typeface="Microsoft Sans Serif"/>
                <a:cs typeface="Microsoft Sans Serif"/>
              </a:rPr>
              <a:t>we</a:t>
            </a:r>
            <a:r>
              <a:rPr dirty="0" sz="1800" spc="3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595959"/>
                </a:solidFill>
                <a:latin typeface="Microsoft Sans Serif"/>
                <a:cs typeface="Microsoft Sans Serif"/>
              </a:rPr>
              <a:t>get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the </a:t>
            </a:r>
            <a:r>
              <a:rPr dirty="0" sz="1800" spc="-46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595959"/>
                </a:solidFill>
                <a:latin typeface="Microsoft Sans Serif"/>
                <a:cs typeface="Microsoft Sans Serif"/>
              </a:rPr>
              <a:t>following.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140271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So</a:t>
            </a:r>
            <a:r>
              <a:rPr dirty="0" spc="-20"/>
              <a:t>l</a:t>
            </a:r>
            <a:r>
              <a:rPr dirty="0" spc="-20"/>
              <a:t>u</a:t>
            </a:r>
            <a:r>
              <a:rPr dirty="0" spc="-5"/>
              <a:t>t</a:t>
            </a:r>
            <a:r>
              <a:rPr dirty="0" spc="-20"/>
              <a:t>i</a:t>
            </a:r>
            <a:r>
              <a:rPr dirty="0"/>
              <a:t>on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800350" y="1366224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787950" y="1366224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4351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4351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072072" y="1366224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3651380" y="1482825"/>
            <a:ext cx="749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70120" y="1511513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492250" y="2241550"/>
          <a:ext cx="1264920" cy="2298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41960"/>
                <a:gridCol w="401319"/>
              </a:tblGrid>
              <a:tr h="12700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 algn="ctr" marR="317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41426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marR="3302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270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marR="317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41426">
                <a:tc gridSpan="2"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rowSpan="3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60047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27000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 algn="ctr" marR="317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41426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marR="3302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270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marR="317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61433">
                <a:tc gridSpan="2"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52400">
                        <a:lnSpc>
                          <a:spcPct val="100000"/>
                        </a:lnSpc>
                        <a:spcBef>
                          <a:spcPts val="865"/>
                        </a:spcBef>
                        <a:tabLst>
                          <a:tab pos="553720" algn="l"/>
                        </a:tabLst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	2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52400">
                        <a:lnSpc>
                          <a:spcPct val="100000"/>
                        </a:lnSpc>
                        <a:spcBef>
                          <a:spcPts val="1120"/>
                        </a:spcBef>
                        <a:tabLst>
                          <a:tab pos="553720" algn="l"/>
                        </a:tabLst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	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 rowSpan="5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88433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87379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87379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68426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2791002" y="2387600"/>
          <a:ext cx="4509135" cy="2030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345"/>
                <a:gridCol w="401320"/>
                <a:gridCol w="2578735"/>
                <a:gridCol w="1306829"/>
              </a:tblGrid>
              <a:tr h="268426">
                <a:tc>
                  <a:txBody>
                    <a:bodyPr/>
                    <a:lstStyle/>
                    <a:p>
                      <a:pPr algn="ctr" marR="4381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=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4445"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marL="1143635" indent="-140970">
                        <a:lnSpc>
                          <a:spcPct val="100000"/>
                        </a:lnSpc>
                        <a:spcBef>
                          <a:spcPts val="35"/>
                        </a:spcBef>
                        <a:buChar char="•"/>
                        <a:tabLst>
                          <a:tab pos="1144270" algn="l"/>
                        </a:tabLst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5a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+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2c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=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445">
                    <a:lnL w="12700">
                      <a:solidFill>
                        <a:srgbClr val="FFFF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r" marL="140970" marR="92710" indent="-140970">
                        <a:lnSpc>
                          <a:spcPct val="100000"/>
                        </a:lnSpc>
                        <a:spcBef>
                          <a:spcPts val="15"/>
                        </a:spcBef>
                        <a:buChar char="•"/>
                        <a:tabLst>
                          <a:tab pos="140970" algn="l"/>
                        </a:tabLst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400" spc="-5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=</a:t>
                      </a:r>
                      <a:r>
                        <a:rPr dirty="0" sz="1400" spc="-4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1/4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905"/>
                </a:tc>
              </a:tr>
              <a:tr h="3284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68426">
                <a:tc>
                  <a:txBody>
                    <a:bodyPr/>
                    <a:lstStyle/>
                    <a:p>
                      <a:pPr algn="ctr" marR="4381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=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715"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marL="1143635" indent="-140970">
                        <a:lnSpc>
                          <a:spcPct val="100000"/>
                        </a:lnSpc>
                        <a:spcBef>
                          <a:spcPts val="45"/>
                        </a:spcBef>
                        <a:buChar char="•"/>
                        <a:tabLst>
                          <a:tab pos="1144270" algn="l"/>
                        </a:tabLst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5b</a:t>
                      </a:r>
                      <a:r>
                        <a:rPr dirty="0" sz="14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+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2d</a:t>
                      </a:r>
                      <a:r>
                        <a:rPr dirty="0" sz="14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=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FFFF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r" marL="140970" marR="24130" indent="-140970">
                        <a:lnSpc>
                          <a:spcPct val="100000"/>
                        </a:lnSpc>
                        <a:spcBef>
                          <a:spcPts val="15"/>
                        </a:spcBef>
                        <a:buChar char="•"/>
                        <a:tabLst>
                          <a:tab pos="140970" algn="l"/>
                        </a:tabLst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b</a:t>
                      </a:r>
                      <a:r>
                        <a:rPr dirty="0" sz="1400" spc="-5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=</a:t>
                      </a:r>
                      <a:r>
                        <a:rPr dirty="0" sz="1400" spc="-4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-1/4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905"/>
                </a:tc>
              </a:tr>
              <a:tr h="3093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68426">
                <a:tc>
                  <a:txBody>
                    <a:bodyPr/>
                    <a:lstStyle/>
                    <a:p>
                      <a:pPr algn="ctr" marR="4508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=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6985"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marL="1141730" indent="-140970">
                        <a:lnSpc>
                          <a:spcPct val="100000"/>
                        </a:lnSpc>
                        <a:spcBef>
                          <a:spcPts val="135"/>
                        </a:spcBef>
                        <a:buChar char="•"/>
                        <a:tabLst>
                          <a:tab pos="1142365" algn="l"/>
                        </a:tabLst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+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2c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=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7145">
                    <a:lnL w="12700">
                      <a:solidFill>
                        <a:srgbClr val="FFFF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3063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68426">
                <a:tc>
                  <a:txBody>
                    <a:bodyPr/>
                    <a:lstStyle/>
                    <a:p>
                      <a:pPr algn="ctr" marR="4508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=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6985"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marL="1141730" indent="-140970">
                        <a:lnSpc>
                          <a:spcPct val="100000"/>
                        </a:lnSpc>
                        <a:spcBef>
                          <a:spcPts val="55"/>
                        </a:spcBef>
                        <a:buChar char="•"/>
                        <a:tabLst>
                          <a:tab pos="1142365" algn="l"/>
                        </a:tabLst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b</a:t>
                      </a:r>
                      <a:r>
                        <a:rPr dirty="0" sz="14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+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2d</a:t>
                      </a:r>
                      <a:r>
                        <a:rPr dirty="0" sz="14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=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6985">
                    <a:lnL w="12700">
                      <a:solidFill>
                        <a:srgbClr val="FFFF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grpSp>
        <p:nvGrpSpPr>
          <p:cNvPr id="11" name="object 11"/>
          <p:cNvGrpSpPr/>
          <p:nvPr/>
        </p:nvGrpSpPr>
        <p:grpSpPr>
          <a:xfrm>
            <a:off x="1493695" y="3549530"/>
            <a:ext cx="815975" cy="281305"/>
            <a:chOff x="1493695" y="3549530"/>
            <a:chExt cx="815975" cy="281305"/>
          </a:xfrm>
        </p:grpSpPr>
        <p:sp>
          <p:nvSpPr>
            <p:cNvPr id="12" name="object 12"/>
            <p:cNvSpPr/>
            <p:nvPr/>
          </p:nvSpPr>
          <p:spPr>
            <a:xfrm>
              <a:off x="1500035" y="3555885"/>
              <a:ext cx="803275" cy="268605"/>
            </a:xfrm>
            <a:custGeom>
              <a:avLst/>
              <a:gdLst/>
              <a:ahLst/>
              <a:cxnLst/>
              <a:rect l="l" t="t" r="r" b="b"/>
              <a:pathLst>
                <a:path w="803275" h="268604">
                  <a:moveTo>
                    <a:pt x="803109" y="0"/>
                  </a:moveTo>
                  <a:lnTo>
                    <a:pt x="401548" y="0"/>
                  </a:lnTo>
                  <a:lnTo>
                    <a:pt x="0" y="0"/>
                  </a:lnTo>
                  <a:lnTo>
                    <a:pt x="0" y="268427"/>
                  </a:lnTo>
                  <a:lnTo>
                    <a:pt x="401548" y="268427"/>
                  </a:lnTo>
                  <a:lnTo>
                    <a:pt x="803109" y="268427"/>
                  </a:lnTo>
                  <a:lnTo>
                    <a:pt x="803109" y="0"/>
                  </a:lnTo>
                  <a:close/>
                </a:path>
              </a:pathLst>
            </a:custGeom>
            <a:solidFill>
              <a:srgbClr val="A1C2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493695" y="3549530"/>
              <a:ext cx="815975" cy="281305"/>
            </a:xfrm>
            <a:custGeom>
              <a:avLst/>
              <a:gdLst/>
              <a:ahLst/>
              <a:cxnLst/>
              <a:rect l="l" t="t" r="r" b="b"/>
              <a:pathLst>
                <a:path w="815975" h="281304">
                  <a:moveTo>
                    <a:pt x="407899" y="0"/>
                  </a:moveTo>
                  <a:lnTo>
                    <a:pt x="407899" y="281126"/>
                  </a:lnTo>
                </a:path>
                <a:path w="815975" h="281304">
                  <a:moveTo>
                    <a:pt x="6350" y="0"/>
                  </a:moveTo>
                  <a:lnTo>
                    <a:pt x="6350" y="281126"/>
                  </a:lnTo>
                </a:path>
                <a:path w="815975" h="281304">
                  <a:moveTo>
                    <a:pt x="0" y="6350"/>
                  </a:moveTo>
                  <a:lnTo>
                    <a:pt x="815799" y="6350"/>
                  </a:lnTo>
                </a:path>
                <a:path w="815975" h="281304">
                  <a:moveTo>
                    <a:pt x="0" y="274776"/>
                  </a:moveTo>
                  <a:lnTo>
                    <a:pt x="815799" y="274776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1493695" y="4124289"/>
            <a:ext cx="815975" cy="281305"/>
            <a:chOff x="1493695" y="4124289"/>
            <a:chExt cx="815975" cy="281305"/>
          </a:xfrm>
        </p:grpSpPr>
        <p:sp>
          <p:nvSpPr>
            <p:cNvPr id="15" name="object 15"/>
            <p:cNvSpPr/>
            <p:nvPr/>
          </p:nvSpPr>
          <p:spPr>
            <a:xfrm>
              <a:off x="1500035" y="4130649"/>
              <a:ext cx="803275" cy="268605"/>
            </a:xfrm>
            <a:custGeom>
              <a:avLst/>
              <a:gdLst/>
              <a:ahLst/>
              <a:cxnLst/>
              <a:rect l="l" t="t" r="r" b="b"/>
              <a:pathLst>
                <a:path w="803275" h="268604">
                  <a:moveTo>
                    <a:pt x="803109" y="0"/>
                  </a:moveTo>
                  <a:lnTo>
                    <a:pt x="401548" y="0"/>
                  </a:lnTo>
                  <a:lnTo>
                    <a:pt x="0" y="0"/>
                  </a:lnTo>
                  <a:lnTo>
                    <a:pt x="0" y="268427"/>
                  </a:lnTo>
                  <a:lnTo>
                    <a:pt x="401548" y="268427"/>
                  </a:lnTo>
                  <a:lnTo>
                    <a:pt x="803109" y="268427"/>
                  </a:lnTo>
                  <a:lnTo>
                    <a:pt x="803109" y="0"/>
                  </a:lnTo>
                  <a:close/>
                </a:path>
              </a:pathLst>
            </a:custGeom>
            <a:solidFill>
              <a:srgbClr val="A1C2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493695" y="4124289"/>
              <a:ext cx="815975" cy="281305"/>
            </a:xfrm>
            <a:custGeom>
              <a:avLst/>
              <a:gdLst/>
              <a:ahLst/>
              <a:cxnLst/>
              <a:rect l="l" t="t" r="r" b="b"/>
              <a:pathLst>
                <a:path w="815975" h="281304">
                  <a:moveTo>
                    <a:pt x="407899" y="0"/>
                  </a:moveTo>
                  <a:lnTo>
                    <a:pt x="407899" y="281126"/>
                  </a:lnTo>
                </a:path>
                <a:path w="815975" h="281304">
                  <a:moveTo>
                    <a:pt x="6350" y="0"/>
                  </a:moveTo>
                  <a:lnTo>
                    <a:pt x="6350" y="281126"/>
                  </a:lnTo>
                </a:path>
                <a:path w="815975" h="281304">
                  <a:moveTo>
                    <a:pt x="0" y="6350"/>
                  </a:moveTo>
                  <a:lnTo>
                    <a:pt x="815799" y="6350"/>
                  </a:lnTo>
                </a:path>
                <a:path w="815975" h="281304">
                  <a:moveTo>
                    <a:pt x="0" y="274776"/>
                  </a:moveTo>
                  <a:lnTo>
                    <a:pt x="815799" y="274776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1850" y="841636"/>
            <a:ext cx="7205345" cy="668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17100"/>
              </a:lnSpc>
              <a:spcBef>
                <a:spcPts val="100"/>
              </a:spcBef>
              <a:buFont typeface="Verdana"/>
              <a:buChar char="●"/>
              <a:tabLst>
                <a:tab pos="354965" algn="l"/>
                <a:tab pos="355600" algn="l"/>
              </a:tabLst>
            </a:pPr>
            <a:r>
              <a:rPr dirty="0" sz="1800">
                <a:solidFill>
                  <a:srgbClr val="595959"/>
                </a:solidFill>
                <a:latin typeface="Microsoft Sans Serif"/>
                <a:cs typeface="Microsoft Sans Serif"/>
              </a:rPr>
              <a:t>By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solving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corresponding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system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595959"/>
                </a:solidFill>
                <a:latin typeface="Microsoft Sans Serif"/>
                <a:cs typeface="Microsoft Sans Serif"/>
              </a:rPr>
              <a:t>of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linear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equations,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595959"/>
                </a:solidFill>
                <a:latin typeface="Microsoft Sans Serif"/>
                <a:cs typeface="Microsoft Sans Serif"/>
              </a:rPr>
              <a:t>we</a:t>
            </a:r>
            <a:r>
              <a:rPr dirty="0" sz="1800" spc="3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595959"/>
                </a:solidFill>
                <a:latin typeface="Microsoft Sans Serif"/>
                <a:cs typeface="Microsoft Sans Serif"/>
              </a:rPr>
              <a:t>get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the </a:t>
            </a:r>
            <a:r>
              <a:rPr dirty="0" sz="1800" spc="-46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595959"/>
                </a:solidFill>
                <a:latin typeface="Microsoft Sans Serif"/>
                <a:cs typeface="Microsoft Sans Serif"/>
              </a:rPr>
              <a:t>following.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140271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So</a:t>
            </a:r>
            <a:r>
              <a:rPr dirty="0" spc="-20"/>
              <a:t>l</a:t>
            </a:r>
            <a:r>
              <a:rPr dirty="0" spc="-20"/>
              <a:t>u</a:t>
            </a:r>
            <a:r>
              <a:rPr dirty="0" spc="-5"/>
              <a:t>t</a:t>
            </a:r>
            <a:r>
              <a:rPr dirty="0" spc="-20"/>
              <a:t>i</a:t>
            </a:r>
            <a:r>
              <a:rPr dirty="0"/>
              <a:t>on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800350" y="1366224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787950" y="1366224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4351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4351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072072" y="1366224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3651380" y="1482825"/>
            <a:ext cx="749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70120" y="1511513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492250" y="2241550"/>
          <a:ext cx="1264920" cy="2298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41960"/>
                <a:gridCol w="401319"/>
              </a:tblGrid>
              <a:tr h="12700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 algn="ctr" marR="317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41426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marR="3302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270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marR="317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41426">
                <a:tc gridSpan="2"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rowSpan="3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60047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27000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 algn="ctr" marR="317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41426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marR="3302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270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marR="317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61433">
                <a:tc gridSpan="2"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52400">
                        <a:lnSpc>
                          <a:spcPct val="100000"/>
                        </a:lnSpc>
                        <a:spcBef>
                          <a:spcPts val="865"/>
                        </a:spcBef>
                        <a:tabLst>
                          <a:tab pos="553720" algn="l"/>
                        </a:tabLst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	2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52400">
                        <a:lnSpc>
                          <a:spcPct val="100000"/>
                        </a:lnSpc>
                        <a:spcBef>
                          <a:spcPts val="1120"/>
                        </a:spcBef>
                        <a:tabLst>
                          <a:tab pos="553720" algn="l"/>
                        </a:tabLst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	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 rowSpan="5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88433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87379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87379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68426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2791002" y="2387600"/>
          <a:ext cx="4509135" cy="2030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345"/>
                <a:gridCol w="401320"/>
                <a:gridCol w="2578735"/>
                <a:gridCol w="1306829"/>
              </a:tblGrid>
              <a:tr h="268426">
                <a:tc>
                  <a:txBody>
                    <a:bodyPr/>
                    <a:lstStyle/>
                    <a:p>
                      <a:pPr algn="ctr" marR="4381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=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4445"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marL="1143635" indent="-140970">
                        <a:lnSpc>
                          <a:spcPct val="100000"/>
                        </a:lnSpc>
                        <a:spcBef>
                          <a:spcPts val="35"/>
                        </a:spcBef>
                        <a:buChar char="•"/>
                        <a:tabLst>
                          <a:tab pos="1144270" algn="l"/>
                        </a:tabLst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5a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+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2c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=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445">
                    <a:lnL w="12700">
                      <a:solidFill>
                        <a:srgbClr val="FFFF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r" marL="140970" marR="92710" indent="-140970">
                        <a:lnSpc>
                          <a:spcPct val="100000"/>
                        </a:lnSpc>
                        <a:spcBef>
                          <a:spcPts val="15"/>
                        </a:spcBef>
                        <a:buChar char="•"/>
                        <a:tabLst>
                          <a:tab pos="140970" algn="l"/>
                        </a:tabLst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400" spc="-5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=</a:t>
                      </a:r>
                      <a:r>
                        <a:rPr dirty="0" sz="1400" spc="-4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1/4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905"/>
                </a:tc>
              </a:tr>
              <a:tr h="3284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68426">
                <a:tc>
                  <a:txBody>
                    <a:bodyPr/>
                    <a:lstStyle/>
                    <a:p>
                      <a:pPr algn="ctr" marR="4381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=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715"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marL="1143635" indent="-140970">
                        <a:lnSpc>
                          <a:spcPct val="100000"/>
                        </a:lnSpc>
                        <a:spcBef>
                          <a:spcPts val="45"/>
                        </a:spcBef>
                        <a:buChar char="•"/>
                        <a:tabLst>
                          <a:tab pos="1144270" algn="l"/>
                        </a:tabLst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5b</a:t>
                      </a:r>
                      <a:r>
                        <a:rPr dirty="0" sz="14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+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2d</a:t>
                      </a:r>
                      <a:r>
                        <a:rPr dirty="0" sz="14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=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FFFF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r" marL="140970" marR="24130" indent="-140970">
                        <a:lnSpc>
                          <a:spcPct val="100000"/>
                        </a:lnSpc>
                        <a:spcBef>
                          <a:spcPts val="15"/>
                        </a:spcBef>
                        <a:buChar char="•"/>
                        <a:tabLst>
                          <a:tab pos="140970" algn="l"/>
                        </a:tabLst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b</a:t>
                      </a:r>
                      <a:r>
                        <a:rPr dirty="0" sz="1400" spc="-5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=</a:t>
                      </a:r>
                      <a:r>
                        <a:rPr dirty="0" sz="1400" spc="-4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-1/4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905"/>
                </a:tc>
              </a:tr>
              <a:tr h="3093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68426">
                <a:tc>
                  <a:txBody>
                    <a:bodyPr/>
                    <a:lstStyle/>
                    <a:p>
                      <a:pPr algn="ctr" marR="4508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=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6985"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marL="1141730" indent="-140970">
                        <a:lnSpc>
                          <a:spcPct val="100000"/>
                        </a:lnSpc>
                        <a:spcBef>
                          <a:spcPts val="135"/>
                        </a:spcBef>
                        <a:buChar char="•"/>
                        <a:tabLst>
                          <a:tab pos="1142365" algn="l"/>
                        </a:tabLst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+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2c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=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7145">
                    <a:lnL w="12700">
                      <a:solidFill>
                        <a:srgbClr val="FFFF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r" marL="140970" marR="33655" indent="-140970">
                        <a:lnSpc>
                          <a:spcPct val="100000"/>
                        </a:lnSpc>
                        <a:spcBef>
                          <a:spcPts val="165"/>
                        </a:spcBef>
                        <a:buChar char="•"/>
                        <a:tabLst>
                          <a:tab pos="140970" algn="l"/>
                        </a:tabLst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c</a:t>
                      </a:r>
                      <a:r>
                        <a:rPr dirty="0" sz="1400" spc="-5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=</a:t>
                      </a:r>
                      <a:r>
                        <a:rPr dirty="0" sz="1400" spc="-4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-1/8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20955"/>
                </a:tc>
              </a:tr>
              <a:tr h="3063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68426">
                <a:tc>
                  <a:txBody>
                    <a:bodyPr/>
                    <a:lstStyle/>
                    <a:p>
                      <a:pPr algn="ctr" marR="4508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=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6985"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marL="1141730" indent="-140970">
                        <a:lnSpc>
                          <a:spcPct val="100000"/>
                        </a:lnSpc>
                        <a:spcBef>
                          <a:spcPts val="55"/>
                        </a:spcBef>
                        <a:buChar char="•"/>
                        <a:tabLst>
                          <a:tab pos="1142365" algn="l"/>
                        </a:tabLst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b</a:t>
                      </a:r>
                      <a:r>
                        <a:rPr dirty="0" sz="14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+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2d</a:t>
                      </a:r>
                      <a:r>
                        <a:rPr dirty="0" sz="14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=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6985">
                    <a:lnL w="12700">
                      <a:solidFill>
                        <a:srgbClr val="FFFF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grpSp>
        <p:nvGrpSpPr>
          <p:cNvPr id="11" name="object 11"/>
          <p:cNvGrpSpPr/>
          <p:nvPr/>
        </p:nvGrpSpPr>
        <p:grpSpPr>
          <a:xfrm>
            <a:off x="1493695" y="3549530"/>
            <a:ext cx="815975" cy="281305"/>
            <a:chOff x="1493695" y="3549530"/>
            <a:chExt cx="815975" cy="281305"/>
          </a:xfrm>
        </p:grpSpPr>
        <p:sp>
          <p:nvSpPr>
            <p:cNvPr id="12" name="object 12"/>
            <p:cNvSpPr/>
            <p:nvPr/>
          </p:nvSpPr>
          <p:spPr>
            <a:xfrm>
              <a:off x="1500035" y="3555885"/>
              <a:ext cx="803275" cy="268605"/>
            </a:xfrm>
            <a:custGeom>
              <a:avLst/>
              <a:gdLst/>
              <a:ahLst/>
              <a:cxnLst/>
              <a:rect l="l" t="t" r="r" b="b"/>
              <a:pathLst>
                <a:path w="803275" h="268604">
                  <a:moveTo>
                    <a:pt x="803109" y="0"/>
                  </a:moveTo>
                  <a:lnTo>
                    <a:pt x="401548" y="0"/>
                  </a:lnTo>
                  <a:lnTo>
                    <a:pt x="0" y="0"/>
                  </a:lnTo>
                  <a:lnTo>
                    <a:pt x="0" y="268427"/>
                  </a:lnTo>
                  <a:lnTo>
                    <a:pt x="401548" y="268427"/>
                  </a:lnTo>
                  <a:lnTo>
                    <a:pt x="803109" y="268427"/>
                  </a:lnTo>
                  <a:lnTo>
                    <a:pt x="803109" y="0"/>
                  </a:lnTo>
                  <a:close/>
                </a:path>
              </a:pathLst>
            </a:custGeom>
            <a:solidFill>
              <a:srgbClr val="A1C2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493695" y="3549530"/>
              <a:ext cx="815975" cy="281305"/>
            </a:xfrm>
            <a:custGeom>
              <a:avLst/>
              <a:gdLst/>
              <a:ahLst/>
              <a:cxnLst/>
              <a:rect l="l" t="t" r="r" b="b"/>
              <a:pathLst>
                <a:path w="815975" h="281304">
                  <a:moveTo>
                    <a:pt x="407899" y="0"/>
                  </a:moveTo>
                  <a:lnTo>
                    <a:pt x="407899" y="281126"/>
                  </a:lnTo>
                </a:path>
                <a:path w="815975" h="281304">
                  <a:moveTo>
                    <a:pt x="6350" y="0"/>
                  </a:moveTo>
                  <a:lnTo>
                    <a:pt x="6350" y="281126"/>
                  </a:lnTo>
                </a:path>
                <a:path w="815975" h="281304">
                  <a:moveTo>
                    <a:pt x="0" y="6350"/>
                  </a:moveTo>
                  <a:lnTo>
                    <a:pt x="815799" y="6350"/>
                  </a:lnTo>
                </a:path>
                <a:path w="815975" h="281304">
                  <a:moveTo>
                    <a:pt x="0" y="274776"/>
                  </a:moveTo>
                  <a:lnTo>
                    <a:pt x="815799" y="274776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1493695" y="4124289"/>
            <a:ext cx="815975" cy="281305"/>
            <a:chOff x="1493695" y="4124289"/>
            <a:chExt cx="815975" cy="281305"/>
          </a:xfrm>
        </p:grpSpPr>
        <p:sp>
          <p:nvSpPr>
            <p:cNvPr id="15" name="object 15"/>
            <p:cNvSpPr/>
            <p:nvPr/>
          </p:nvSpPr>
          <p:spPr>
            <a:xfrm>
              <a:off x="1500035" y="4130649"/>
              <a:ext cx="803275" cy="268605"/>
            </a:xfrm>
            <a:custGeom>
              <a:avLst/>
              <a:gdLst/>
              <a:ahLst/>
              <a:cxnLst/>
              <a:rect l="l" t="t" r="r" b="b"/>
              <a:pathLst>
                <a:path w="803275" h="268604">
                  <a:moveTo>
                    <a:pt x="803109" y="0"/>
                  </a:moveTo>
                  <a:lnTo>
                    <a:pt x="401548" y="0"/>
                  </a:lnTo>
                  <a:lnTo>
                    <a:pt x="0" y="0"/>
                  </a:lnTo>
                  <a:lnTo>
                    <a:pt x="0" y="268427"/>
                  </a:lnTo>
                  <a:lnTo>
                    <a:pt x="401548" y="268427"/>
                  </a:lnTo>
                  <a:lnTo>
                    <a:pt x="803109" y="268427"/>
                  </a:lnTo>
                  <a:lnTo>
                    <a:pt x="803109" y="0"/>
                  </a:lnTo>
                  <a:close/>
                </a:path>
              </a:pathLst>
            </a:custGeom>
            <a:solidFill>
              <a:srgbClr val="A1C2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493695" y="4124289"/>
              <a:ext cx="815975" cy="281305"/>
            </a:xfrm>
            <a:custGeom>
              <a:avLst/>
              <a:gdLst/>
              <a:ahLst/>
              <a:cxnLst/>
              <a:rect l="l" t="t" r="r" b="b"/>
              <a:pathLst>
                <a:path w="815975" h="281304">
                  <a:moveTo>
                    <a:pt x="407899" y="0"/>
                  </a:moveTo>
                  <a:lnTo>
                    <a:pt x="407899" y="281126"/>
                  </a:lnTo>
                </a:path>
                <a:path w="815975" h="281304">
                  <a:moveTo>
                    <a:pt x="6350" y="0"/>
                  </a:moveTo>
                  <a:lnTo>
                    <a:pt x="6350" y="281126"/>
                  </a:lnTo>
                </a:path>
                <a:path w="815975" h="281304">
                  <a:moveTo>
                    <a:pt x="0" y="6350"/>
                  </a:moveTo>
                  <a:lnTo>
                    <a:pt x="815799" y="6350"/>
                  </a:lnTo>
                </a:path>
                <a:path w="815975" h="281304">
                  <a:moveTo>
                    <a:pt x="0" y="274776"/>
                  </a:moveTo>
                  <a:lnTo>
                    <a:pt x="815799" y="274776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1850" y="841636"/>
            <a:ext cx="7205345" cy="668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17100"/>
              </a:lnSpc>
              <a:spcBef>
                <a:spcPts val="100"/>
              </a:spcBef>
              <a:buFont typeface="Verdana"/>
              <a:buChar char="●"/>
              <a:tabLst>
                <a:tab pos="354965" algn="l"/>
                <a:tab pos="355600" algn="l"/>
              </a:tabLst>
            </a:pPr>
            <a:r>
              <a:rPr dirty="0" sz="1800">
                <a:solidFill>
                  <a:srgbClr val="595959"/>
                </a:solidFill>
                <a:latin typeface="Microsoft Sans Serif"/>
                <a:cs typeface="Microsoft Sans Serif"/>
              </a:rPr>
              <a:t>By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solving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corresponding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system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595959"/>
                </a:solidFill>
                <a:latin typeface="Microsoft Sans Serif"/>
                <a:cs typeface="Microsoft Sans Serif"/>
              </a:rPr>
              <a:t>of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linear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equations,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595959"/>
                </a:solidFill>
                <a:latin typeface="Microsoft Sans Serif"/>
                <a:cs typeface="Microsoft Sans Serif"/>
              </a:rPr>
              <a:t>we</a:t>
            </a:r>
            <a:r>
              <a:rPr dirty="0" sz="1800" spc="3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595959"/>
                </a:solidFill>
                <a:latin typeface="Microsoft Sans Serif"/>
                <a:cs typeface="Microsoft Sans Serif"/>
              </a:rPr>
              <a:t>get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the </a:t>
            </a:r>
            <a:r>
              <a:rPr dirty="0" sz="1800" spc="-46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595959"/>
                </a:solidFill>
                <a:latin typeface="Microsoft Sans Serif"/>
                <a:cs typeface="Microsoft Sans Serif"/>
              </a:rPr>
              <a:t>following.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140271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So</a:t>
            </a:r>
            <a:r>
              <a:rPr dirty="0" spc="-20"/>
              <a:t>l</a:t>
            </a:r>
            <a:r>
              <a:rPr dirty="0" spc="-20"/>
              <a:t>u</a:t>
            </a:r>
            <a:r>
              <a:rPr dirty="0" spc="-5"/>
              <a:t>t</a:t>
            </a:r>
            <a:r>
              <a:rPr dirty="0" spc="-20"/>
              <a:t>i</a:t>
            </a:r>
            <a:r>
              <a:rPr dirty="0"/>
              <a:t>on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800350" y="1366224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787950" y="1366224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4351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4351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072072" y="1366224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3651380" y="1482825"/>
            <a:ext cx="749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70120" y="1511513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492250" y="2241550"/>
          <a:ext cx="1264920" cy="2298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41960"/>
                <a:gridCol w="401319"/>
              </a:tblGrid>
              <a:tr h="12700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 algn="ctr" marR="317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41426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marR="3302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270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marR="317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41426">
                <a:tc gridSpan="2"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rowSpan="3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60047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27000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 algn="ctr" marR="317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41426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marR="3302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270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marR="317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161433">
                <a:tc gridSpan="2"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52400">
                        <a:lnSpc>
                          <a:spcPct val="100000"/>
                        </a:lnSpc>
                        <a:spcBef>
                          <a:spcPts val="865"/>
                        </a:spcBef>
                        <a:tabLst>
                          <a:tab pos="553720" algn="l"/>
                        </a:tabLst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	2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52400">
                        <a:lnSpc>
                          <a:spcPct val="100000"/>
                        </a:lnSpc>
                        <a:spcBef>
                          <a:spcPts val="1120"/>
                        </a:spcBef>
                        <a:tabLst>
                          <a:tab pos="553720" algn="l"/>
                        </a:tabLst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	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 rowSpan="5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88433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87379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87379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  <a:tr h="268426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2791002" y="2387600"/>
          <a:ext cx="4509135" cy="2030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345"/>
                <a:gridCol w="401320"/>
                <a:gridCol w="2578735"/>
                <a:gridCol w="1306829"/>
              </a:tblGrid>
              <a:tr h="268426">
                <a:tc>
                  <a:txBody>
                    <a:bodyPr/>
                    <a:lstStyle/>
                    <a:p>
                      <a:pPr algn="ctr" marR="4381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=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4445"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marL="1143635" indent="-140970">
                        <a:lnSpc>
                          <a:spcPct val="100000"/>
                        </a:lnSpc>
                        <a:spcBef>
                          <a:spcPts val="35"/>
                        </a:spcBef>
                        <a:buChar char="•"/>
                        <a:tabLst>
                          <a:tab pos="1144270" algn="l"/>
                        </a:tabLst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5a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+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2c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=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445">
                    <a:lnL w="12700">
                      <a:solidFill>
                        <a:srgbClr val="FFFF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r" marL="140970" marR="92710" indent="-140970">
                        <a:lnSpc>
                          <a:spcPct val="100000"/>
                        </a:lnSpc>
                        <a:spcBef>
                          <a:spcPts val="15"/>
                        </a:spcBef>
                        <a:buChar char="•"/>
                        <a:tabLst>
                          <a:tab pos="140970" algn="l"/>
                        </a:tabLst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400" spc="-5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=</a:t>
                      </a:r>
                      <a:r>
                        <a:rPr dirty="0" sz="1400" spc="-4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1/4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905"/>
                </a:tc>
              </a:tr>
              <a:tr h="3284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68426">
                <a:tc>
                  <a:txBody>
                    <a:bodyPr/>
                    <a:lstStyle/>
                    <a:p>
                      <a:pPr algn="ctr" marR="4381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=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715"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marL="1143635" indent="-140970">
                        <a:lnSpc>
                          <a:spcPct val="100000"/>
                        </a:lnSpc>
                        <a:spcBef>
                          <a:spcPts val="45"/>
                        </a:spcBef>
                        <a:buChar char="•"/>
                        <a:tabLst>
                          <a:tab pos="1144270" algn="l"/>
                        </a:tabLst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5b</a:t>
                      </a:r>
                      <a:r>
                        <a:rPr dirty="0" sz="14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+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2d</a:t>
                      </a:r>
                      <a:r>
                        <a:rPr dirty="0" sz="14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=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FFFF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r" marL="140970" marR="24130" indent="-140970">
                        <a:lnSpc>
                          <a:spcPct val="100000"/>
                        </a:lnSpc>
                        <a:spcBef>
                          <a:spcPts val="15"/>
                        </a:spcBef>
                        <a:buChar char="•"/>
                        <a:tabLst>
                          <a:tab pos="140970" algn="l"/>
                        </a:tabLst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b</a:t>
                      </a:r>
                      <a:r>
                        <a:rPr dirty="0" sz="1400" spc="-5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=</a:t>
                      </a:r>
                      <a:r>
                        <a:rPr dirty="0" sz="1400" spc="-4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-1/4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905"/>
                </a:tc>
              </a:tr>
              <a:tr h="3093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68426">
                <a:tc>
                  <a:txBody>
                    <a:bodyPr/>
                    <a:lstStyle/>
                    <a:p>
                      <a:pPr algn="ctr" marR="4508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=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6985"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marL="1141730" indent="-140970">
                        <a:lnSpc>
                          <a:spcPct val="100000"/>
                        </a:lnSpc>
                        <a:spcBef>
                          <a:spcPts val="135"/>
                        </a:spcBef>
                        <a:buChar char="•"/>
                        <a:tabLst>
                          <a:tab pos="1142365" algn="l"/>
                        </a:tabLst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+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2c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=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7145">
                    <a:lnL w="12700">
                      <a:solidFill>
                        <a:srgbClr val="FFFF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r" marL="140970" marR="33655" indent="-140970">
                        <a:lnSpc>
                          <a:spcPct val="100000"/>
                        </a:lnSpc>
                        <a:spcBef>
                          <a:spcPts val="165"/>
                        </a:spcBef>
                        <a:buChar char="•"/>
                        <a:tabLst>
                          <a:tab pos="140970" algn="l"/>
                        </a:tabLst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c</a:t>
                      </a:r>
                      <a:r>
                        <a:rPr dirty="0" sz="1400" spc="-5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=</a:t>
                      </a:r>
                      <a:r>
                        <a:rPr dirty="0" sz="1400" spc="-4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-1/8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20955"/>
                </a:tc>
              </a:tr>
              <a:tr h="3063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68426">
                <a:tc>
                  <a:txBody>
                    <a:bodyPr/>
                    <a:lstStyle/>
                    <a:p>
                      <a:pPr algn="ctr" marR="4508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=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6985"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marL="1141730" indent="-140970">
                        <a:lnSpc>
                          <a:spcPct val="100000"/>
                        </a:lnSpc>
                        <a:spcBef>
                          <a:spcPts val="55"/>
                        </a:spcBef>
                        <a:buChar char="•"/>
                        <a:tabLst>
                          <a:tab pos="1142365" algn="l"/>
                        </a:tabLst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b</a:t>
                      </a:r>
                      <a:r>
                        <a:rPr dirty="0" sz="14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+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2d</a:t>
                      </a:r>
                      <a:r>
                        <a:rPr dirty="0" sz="14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=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6985">
                    <a:lnL w="12700">
                      <a:solidFill>
                        <a:srgbClr val="FFFF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r" marL="140970" marR="83185" indent="-140970">
                        <a:lnSpc>
                          <a:spcPct val="100000"/>
                        </a:lnSpc>
                        <a:spcBef>
                          <a:spcPts val="40"/>
                        </a:spcBef>
                        <a:buChar char="•"/>
                        <a:tabLst>
                          <a:tab pos="140970" algn="l"/>
                        </a:tabLst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d</a:t>
                      </a:r>
                      <a:r>
                        <a:rPr dirty="0" sz="1400" spc="-5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=</a:t>
                      </a:r>
                      <a:r>
                        <a:rPr dirty="0" sz="1400" spc="-4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5/8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080"/>
                </a:tc>
              </a:tr>
            </a:tbl>
          </a:graphicData>
        </a:graphic>
      </p:graphicFrame>
      <p:grpSp>
        <p:nvGrpSpPr>
          <p:cNvPr id="11" name="object 11"/>
          <p:cNvGrpSpPr/>
          <p:nvPr/>
        </p:nvGrpSpPr>
        <p:grpSpPr>
          <a:xfrm>
            <a:off x="1493695" y="3549530"/>
            <a:ext cx="815975" cy="281305"/>
            <a:chOff x="1493695" y="3549530"/>
            <a:chExt cx="815975" cy="281305"/>
          </a:xfrm>
        </p:grpSpPr>
        <p:sp>
          <p:nvSpPr>
            <p:cNvPr id="12" name="object 12"/>
            <p:cNvSpPr/>
            <p:nvPr/>
          </p:nvSpPr>
          <p:spPr>
            <a:xfrm>
              <a:off x="1500035" y="3555885"/>
              <a:ext cx="803275" cy="268605"/>
            </a:xfrm>
            <a:custGeom>
              <a:avLst/>
              <a:gdLst/>
              <a:ahLst/>
              <a:cxnLst/>
              <a:rect l="l" t="t" r="r" b="b"/>
              <a:pathLst>
                <a:path w="803275" h="268604">
                  <a:moveTo>
                    <a:pt x="803109" y="0"/>
                  </a:moveTo>
                  <a:lnTo>
                    <a:pt x="401548" y="0"/>
                  </a:lnTo>
                  <a:lnTo>
                    <a:pt x="0" y="0"/>
                  </a:lnTo>
                  <a:lnTo>
                    <a:pt x="0" y="268427"/>
                  </a:lnTo>
                  <a:lnTo>
                    <a:pt x="401548" y="268427"/>
                  </a:lnTo>
                  <a:lnTo>
                    <a:pt x="803109" y="268427"/>
                  </a:lnTo>
                  <a:lnTo>
                    <a:pt x="803109" y="0"/>
                  </a:lnTo>
                  <a:close/>
                </a:path>
              </a:pathLst>
            </a:custGeom>
            <a:solidFill>
              <a:srgbClr val="A1C2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493695" y="3549530"/>
              <a:ext cx="815975" cy="281305"/>
            </a:xfrm>
            <a:custGeom>
              <a:avLst/>
              <a:gdLst/>
              <a:ahLst/>
              <a:cxnLst/>
              <a:rect l="l" t="t" r="r" b="b"/>
              <a:pathLst>
                <a:path w="815975" h="281304">
                  <a:moveTo>
                    <a:pt x="407899" y="0"/>
                  </a:moveTo>
                  <a:lnTo>
                    <a:pt x="407899" y="281126"/>
                  </a:lnTo>
                </a:path>
                <a:path w="815975" h="281304">
                  <a:moveTo>
                    <a:pt x="6350" y="0"/>
                  </a:moveTo>
                  <a:lnTo>
                    <a:pt x="6350" y="281126"/>
                  </a:lnTo>
                </a:path>
                <a:path w="815975" h="281304">
                  <a:moveTo>
                    <a:pt x="0" y="6350"/>
                  </a:moveTo>
                  <a:lnTo>
                    <a:pt x="815799" y="6350"/>
                  </a:lnTo>
                </a:path>
                <a:path w="815975" h="281304">
                  <a:moveTo>
                    <a:pt x="0" y="274776"/>
                  </a:moveTo>
                  <a:lnTo>
                    <a:pt x="815799" y="274776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1493695" y="4124289"/>
            <a:ext cx="815975" cy="281305"/>
            <a:chOff x="1493695" y="4124289"/>
            <a:chExt cx="815975" cy="281305"/>
          </a:xfrm>
        </p:grpSpPr>
        <p:sp>
          <p:nvSpPr>
            <p:cNvPr id="15" name="object 15"/>
            <p:cNvSpPr/>
            <p:nvPr/>
          </p:nvSpPr>
          <p:spPr>
            <a:xfrm>
              <a:off x="1500035" y="4130649"/>
              <a:ext cx="803275" cy="268605"/>
            </a:xfrm>
            <a:custGeom>
              <a:avLst/>
              <a:gdLst/>
              <a:ahLst/>
              <a:cxnLst/>
              <a:rect l="l" t="t" r="r" b="b"/>
              <a:pathLst>
                <a:path w="803275" h="268604">
                  <a:moveTo>
                    <a:pt x="803109" y="0"/>
                  </a:moveTo>
                  <a:lnTo>
                    <a:pt x="401548" y="0"/>
                  </a:lnTo>
                  <a:lnTo>
                    <a:pt x="0" y="0"/>
                  </a:lnTo>
                  <a:lnTo>
                    <a:pt x="0" y="268427"/>
                  </a:lnTo>
                  <a:lnTo>
                    <a:pt x="401548" y="268427"/>
                  </a:lnTo>
                  <a:lnTo>
                    <a:pt x="803109" y="268427"/>
                  </a:lnTo>
                  <a:lnTo>
                    <a:pt x="803109" y="0"/>
                  </a:lnTo>
                  <a:close/>
                </a:path>
              </a:pathLst>
            </a:custGeom>
            <a:solidFill>
              <a:srgbClr val="A1C2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493695" y="4124289"/>
              <a:ext cx="815975" cy="281305"/>
            </a:xfrm>
            <a:custGeom>
              <a:avLst/>
              <a:gdLst/>
              <a:ahLst/>
              <a:cxnLst/>
              <a:rect l="l" t="t" r="r" b="b"/>
              <a:pathLst>
                <a:path w="815975" h="281304">
                  <a:moveTo>
                    <a:pt x="407899" y="0"/>
                  </a:moveTo>
                  <a:lnTo>
                    <a:pt x="407899" y="281126"/>
                  </a:lnTo>
                </a:path>
                <a:path w="815975" h="281304">
                  <a:moveTo>
                    <a:pt x="6350" y="0"/>
                  </a:moveTo>
                  <a:lnTo>
                    <a:pt x="6350" y="281126"/>
                  </a:lnTo>
                </a:path>
                <a:path w="815975" h="281304">
                  <a:moveTo>
                    <a:pt x="0" y="6350"/>
                  </a:moveTo>
                  <a:lnTo>
                    <a:pt x="815799" y="6350"/>
                  </a:lnTo>
                </a:path>
                <a:path w="815975" h="281304">
                  <a:moveTo>
                    <a:pt x="0" y="274776"/>
                  </a:moveTo>
                  <a:lnTo>
                    <a:pt x="815799" y="274776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114744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Norms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242468" y="851589"/>
            <a:ext cx="2659380" cy="2658745"/>
            <a:chOff x="3242468" y="851589"/>
            <a:chExt cx="2659380" cy="2658745"/>
          </a:xfrm>
        </p:grpSpPr>
        <p:sp>
          <p:nvSpPr>
            <p:cNvPr id="4" name="object 4"/>
            <p:cNvSpPr/>
            <p:nvPr/>
          </p:nvSpPr>
          <p:spPr>
            <a:xfrm>
              <a:off x="3363912" y="950912"/>
              <a:ext cx="2416810" cy="2409190"/>
            </a:xfrm>
            <a:custGeom>
              <a:avLst/>
              <a:gdLst/>
              <a:ahLst/>
              <a:cxnLst/>
              <a:rect l="l" t="t" r="r" b="b"/>
              <a:pathLst>
                <a:path w="2416810" h="2409190">
                  <a:moveTo>
                    <a:pt x="2416581" y="0"/>
                  </a:moveTo>
                  <a:lnTo>
                    <a:pt x="2413406" y="0"/>
                  </a:lnTo>
                  <a:lnTo>
                    <a:pt x="2413406" y="3175"/>
                  </a:lnTo>
                  <a:lnTo>
                    <a:pt x="2413406" y="200494"/>
                  </a:lnTo>
                  <a:lnTo>
                    <a:pt x="2413406" y="203669"/>
                  </a:lnTo>
                  <a:lnTo>
                    <a:pt x="2413406" y="400989"/>
                  </a:lnTo>
                  <a:lnTo>
                    <a:pt x="2237168" y="400989"/>
                  </a:lnTo>
                  <a:lnTo>
                    <a:pt x="2237168" y="404164"/>
                  </a:lnTo>
                  <a:lnTo>
                    <a:pt x="2413406" y="404164"/>
                  </a:lnTo>
                  <a:lnTo>
                    <a:pt x="2413406" y="601472"/>
                  </a:lnTo>
                  <a:lnTo>
                    <a:pt x="2237168" y="601472"/>
                  </a:lnTo>
                  <a:lnTo>
                    <a:pt x="2237168" y="604647"/>
                  </a:lnTo>
                  <a:lnTo>
                    <a:pt x="2413406" y="604647"/>
                  </a:lnTo>
                  <a:lnTo>
                    <a:pt x="2413406" y="801966"/>
                  </a:lnTo>
                  <a:lnTo>
                    <a:pt x="2413406" y="2405888"/>
                  </a:lnTo>
                  <a:lnTo>
                    <a:pt x="2215464" y="2405888"/>
                  </a:lnTo>
                  <a:lnTo>
                    <a:pt x="2215464" y="2208568"/>
                  </a:lnTo>
                  <a:lnTo>
                    <a:pt x="2413406" y="2208568"/>
                  </a:lnTo>
                  <a:lnTo>
                    <a:pt x="2413406" y="2205393"/>
                  </a:lnTo>
                  <a:lnTo>
                    <a:pt x="2215464" y="2205393"/>
                  </a:lnTo>
                  <a:lnTo>
                    <a:pt x="2215464" y="2008073"/>
                  </a:lnTo>
                  <a:lnTo>
                    <a:pt x="2413406" y="2008073"/>
                  </a:lnTo>
                  <a:lnTo>
                    <a:pt x="2413406" y="2004898"/>
                  </a:lnTo>
                  <a:lnTo>
                    <a:pt x="2215464" y="2004898"/>
                  </a:lnTo>
                  <a:lnTo>
                    <a:pt x="2215464" y="1807591"/>
                  </a:lnTo>
                  <a:lnTo>
                    <a:pt x="2413406" y="1807591"/>
                  </a:lnTo>
                  <a:lnTo>
                    <a:pt x="2413406" y="1804416"/>
                  </a:lnTo>
                  <a:lnTo>
                    <a:pt x="2215464" y="1804416"/>
                  </a:lnTo>
                  <a:lnTo>
                    <a:pt x="2215464" y="1607096"/>
                  </a:lnTo>
                  <a:lnTo>
                    <a:pt x="2413406" y="1607096"/>
                  </a:lnTo>
                  <a:lnTo>
                    <a:pt x="2413406" y="1603921"/>
                  </a:lnTo>
                  <a:lnTo>
                    <a:pt x="2215464" y="1603921"/>
                  </a:lnTo>
                  <a:lnTo>
                    <a:pt x="2215464" y="1406613"/>
                  </a:lnTo>
                  <a:lnTo>
                    <a:pt x="2413406" y="1406613"/>
                  </a:lnTo>
                  <a:lnTo>
                    <a:pt x="2413406" y="1403438"/>
                  </a:lnTo>
                  <a:lnTo>
                    <a:pt x="2215464" y="1403438"/>
                  </a:lnTo>
                  <a:lnTo>
                    <a:pt x="2215464" y="1206119"/>
                  </a:lnTo>
                  <a:lnTo>
                    <a:pt x="2413406" y="1206119"/>
                  </a:lnTo>
                  <a:lnTo>
                    <a:pt x="2413406" y="1202944"/>
                  </a:lnTo>
                  <a:lnTo>
                    <a:pt x="2215464" y="1202944"/>
                  </a:lnTo>
                  <a:lnTo>
                    <a:pt x="2215464" y="1005636"/>
                  </a:lnTo>
                  <a:lnTo>
                    <a:pt x="2413406" y="1005636"/>
                  </a:lnTo>
                  <a:lnTo>
                    <a:pt x="2413406" y="1002461"/>
                  </a:lnTo>
                  <a:lnTo>
                    <a:pt x="2215464" y="1002461"/>
                  </a:lnTo>
                  <a:lnTo>
                    <a:pt x="2215464" y="805141"/>
                  </a:lnTo>
                  <a:lnTo>
                    <a:pt x="2413406" y="805141"/>
                  </a:lnTo>
                  <a:lnTo>
                    <a:pt x="2413406" y="801966"/>
                  </a:lnTo>
                  <a:lnTo>
                    <a:pt x="2215464" y="801966"/>
                  </a:lnTo>
                  <a:lnTo>
                    <a:pt x="2215464" y="626846"/>
                  </a:lnTo>
                  <a:lnTo>
                    <a:pt x="2212289" y="626846"/>
                  </a:lnTo>
                  <a:lnTo>
                    <a:pt x="2212289" y="2405888"/>
                  </a:lnTo>
                  <a:lnTo>
                    <a:pt x="2014347" y="2405888"/>
                  </a:lnTo>
                  <a:lnTo>
                    <a:pt x="2014347" y="2208568"/>
                  </a:lnTo>
                  <a:lnTo>
                    <a:pt x="2212289" y="2208568"/>
                  </a:lnTo>
                  <a:lnTo>
                    <a:pt x="2212289" y="2205393"/>
                  </a:lnTo>
                  <a:lnTo>
                    <a:pt x="2014347" y="2205393"/>
                  </a:lnTo>
                  <a:lnTo>
                    <a:pt x="2014347" y="2008073"/>
                  </a:lnTo>
                  <a:lnTo>
                    <a:pt x="2212289" y="2008073"/>
                  </a:lnTo>
                  <a:lnTo>
                    <a:pt x="2212289" y="2004898"/>
                  </a:lnTo>
                  <a:lnTo>
                    <a:pt x="2014347" y="2004898"/>
                  </a:lnTo>
                  <a:lnTo>
                    <a:pt x="2014347" y="1807591"/>
                  </a:lnTo>
                  <a:lnTo>
                    <a:pt x="2212289" y="1807591"/>
                  </a:lnTo>
                  <a:lnTo>
                    <a:pt x="2212289" y="1804416"/>
                  </a:lnTo>
                  <a:lnTo>
                    <a:pt x="2014347" y="1804416"/>
                  </a:lnTo>
                  <a:lnTo>
                    <a:pt x="2014347" y="1607096"/>
                  </a:lnTo>
                  <a:lnTo>
                    <a:pt x="2212289" y="1607096"/>
                  </a:lnTo>
                  <a:lnTo>
                    <a:pt x="2212289" y="1603921"/>
                  </a:lnTo>
                  <a:lnTo>
                    <a:pt x="2014347" y="1603921"/>
                  </a:lnTo>
                  <a:lnTo>
                    <a:pt x="2014347" y="1406613"/>
                  </a:lnTo>
                  <a:lnTo>
                    <a:pt x="2212289" y="1406613"/>
                  </a:lnTo>
                  <a:lnTo>
                    <a:pt x="2212289" y="1403438"/>
                  </a:lnTo>
                  <a:lnTo>
                    <a:pt x="2014347" y="1403438"/>
                  </a:lnTo>
                  <a:lnTo>
                    <a:pt x="2014347" y="1206119"/>
                  </a:lnTo>
                  <a:lnTo>
                    <a:pt x="2212289" y="1206119"/>
                  </a:lnTo>
                  <a:lnTo>
                    <a:pt x="2212289" y="1202944"/>
                  </a:lnTo>
                  <a:lnTo>
                    <a:pt x="2014347" y="1202944"/>
                  </a:lnTo>
                  <a:lnTo>
                    <a:pt x="2014347" y="1005636"/>
                  </a:lnTo>
                  <a:lnTo>
                    <a:pt x="2212289" y="1005636"/>
                  </a:lnTo>
                  <a:lnTo>
                    <a:pt x="2212289" y="1002461"/>
                  </a:lnTo>
                  <a:lnTo>
                    <a:pt x="2014347" y="1002461"/>
                  </a:lnTo>
                  <a:lnTo>
                    <a:pt x="2014347" y="805141"/>
                  </a:lnTo>
                  <a:lnTo>
                    <a:pt x="2212289" y="805141"/>
                  </a:lnTo>
                  <a:lnTo>
                    <a:pt x="2212289" y="801966"/>
                  </a:lnTo>
                  <a:lnTo>
                    <a:pt x="2014347" y="801966"/>
                  </a:lnTo>
                  <a:lnTo>
                    <a:pt x="2014347" y="626846"/>
                  </a:lnTo>
                  <a:lnTo>
                    <a:pt x="2011172" y="626846"/>
                  </a:lnTo>
                  <a:lnTo>
                    <a:pt x="2011172" y="2405888"/>
                  </a:lnTo>
                  <a:lnTo>
                    <a:pt x="1813229" y="2405888"/>
                  </a:lnTo>
                  <a:lnTo>
                    <a:pt x="1813229" y="2208568"/>
                  </a:lnTo>
                  <a:lnTo>
                    <a:pt x="2011172" y="2208568"/>
                  </a:lnTo>
                  <a:lnTo>
                    <a:pt x="2011172" y="2205393"/>
                  </a:lnTo>
                  <a:lnTo>
                    <a:pt x="1813229" y="2205393"/>
                  </a:lnTo>
                  <a:lnTo>
                    <a:pt x="1813229" y="2008073"/>
                  </a:lnTo>
                  <a:lnTo>
                    <a:pt x="2011172" y="2008073"/>
                  </a:lnTo>
                  <a:lnTo>
                    <a:pt x="2011172" y="2004898"/>
                  </a:lnTo>
                  <a:lnTo>
                    <a:pt x="1813229" y="2004898"/>
                  </a:lnTo>
                  <a:lnTo>
                    <a:pt x="1813229" y="1807591"/>
                  </a:lnTo>
                  <a:lnTo>
                    <a:pt x="2011172" y="1807591"/>
                  </a:lnTo>
                  <a:lnTo>
                    <a:pt x="2011172" y="1804416"/>
                  </a:lnTo>
                  <a:lnTo>
                    <a:pt x="1813229" y="1804416"/>
                  </a:lnTo>
                  <a:lnTo>
                    <a:pt x="1813229" y="1607096"/>
                  </a:lnTo>
                  <a:lnTo>
                    <a:pt x="2011172" y="1607096"/>
                  </a:lnTo>
                  <a:lnTo>
                    <a:pt x="2011172" y="1603921"/>
                  </a:lnTo>
                  <a:lnTo>
                    <a:pt x="1813229" y="1603921"/>
                  </a:lnTo>
                  <a:lnTo>
                    <a:pt x="1813229" y="1406613"/>
                  </a:lnTo>
                  <a:lnTo>
                    <a:pt x="2011172" y="1406613"/>
                  </a:lnTo>
                  <a:lnTo>
                    <a:pt x="2011172" y="1403438"/>
                  </a:lnTo>
                  <a:lnTo>
                    <a:pt x="1813229" y="1403438"/>
                  </a:lnTo>
                  <a:lnTo>
                    <a:pt x="1813229" y="1206119"/>
                  </a:lnTo>
                  <a:lnTo>
                    <a:pt x="2011172" y="1206119"/>
                  </a:lnTo>
                  <a:lnTo>
                    <a:pt x="2011172" y="1202944"/>
                  </a:lnTo>
                  <a:lnTo>
                    <a:pt x="1813229" y="1202944"/>
                  </a:lnTo>
                  <a:lnTo>
                    <a:pt x="1813229" y="1005636"/>
                  </a:lnTo>
                  <a:lnTo>
                    <a:pt x="2011172" y="1005636"/>
                  </a:lnTo>
                  <a:lnTo>
                    <a:pt x="2011172" y="1002461"/>
                  </a:lnTo>
                  <a:lnTo>
                    <a:pt x="1813229" y="1002461"/>
                  </a:lnTo>
                  <a:lnTo>
                    <a:pt x="1813229" y="805141"/>
                  </a:lnTo>
                  <a:lnTo>
                    <a:pt x="2011172" y="805141"/>
                  </a:lnTo>
                  <a:lnTo>
                    <a:pt x="2011172" y="801966"/>
                  </a:lnTo>
                  <a:lnTo>
                    <a:pt x="1813229" y="801966"/>
                  </a:lnTo>
                  <a:lnTo>
                    <a:pt x="1813229" y="626846"/>
                  </a:lnTo>
                  <a:lnTo>
                    <a:pt x="1810054" y="626846"/>
                  </a:lnTo>
                  <a:lnTo>
                    <a:pt x="1810054" y="2405888"/>
                  </a:lnTo>
                  <a:lnTo>
                    <a:pt x="1612112" y="2405888"/>
                  </a:lnTo>
                  <a:lnTo>
                    <a:pt x="1612112" y="2208568"/>
                  </a:lnTo>
                  <a:lnTo>
                    <a:pt x="1810054" y="2208568"/>
                  </a:lnTo>
                  <a:lnTo>
                    <a:pt x="1810054" y="2205393"/>
                  </a:lnTo>
                  <a:lnTo>
                    <a:pt x="1612112" y="2205393"/>
                  </a:lnTo>
                  <a:lnTo>
                    <a:pt x="1612112" y="2008073"/>
                  </a:lnTo>
                  <a:lnTo>
                    <a:pt x="1810054" y="2008073"/>
                  </a:lnTo>
                  <a:lnTo>
                    <a:pt x="1810054" y="2004898"/>
                  </a:lnTo>
                  <a:lnTo>
                    <a:pt x="1612112" y="2004898"/>
                  </a:lnTo>
                  <a:lnTo>
                    <a:pt x="1612112" y="1807591"/>
                  </a:lnTo>
                  <a:lnTo>
                    <a:pt x="1810054" y="1807591"/>
                  </a:lnTo>
                  <a:lnTo>
                    <a:pt x="1810054" y="1804416"/>
                  </a:lnTo>
                  <a:lnTo>
                    <a:pt x="1612112" y="1804416"/>
                  </a:lnTo>
                  <a:lnTo>
                    <a:pt x="1612112" y="1607096"/>
                  </a:lnTo>
                  <a:lnTo>
                    <a:pt x="1810054" y="1607096"/>
                  </a:lnTo>
                  <a:lnTo>
                    <a:pt x="1810054" y="1603921"/>
                  </a:lnTo>
                  <a:lnTo>
                    <a:pt x="1612112" y="1603921"/>
                  </a:lnTo>
                  <a:lnTo>
                    <a:pt x="1612112" y="1406613"/>
                  </a:lnTo>
                  <a:lnTo>
                    <a:pt x="1810054" y="1406613"/>
                  </a:lnTo>
                  <a:lnTo>
                    <a:pt x="1810054" y="1403438"/>
                  </a:lnTo>
                  <a:lnTo>
                    <a:pt x="1612112" y="1403438"/>
                  </a:lnTo>
                  <a:lnTo>
                    <a:pt x="1612112" y="1206119"/>
                  </a:lnTo>
                  <a:lnTo>
                    <a:pt x="1810054" y="1206119"/>
                  </a:lnTo>
                  <a:lnTo>
                    <a:pt x="1810054" y="1202944"/>
                  </a:lnTo>
                  <a:lnTo>
                    <a:pt x="1612112" y="1202944"/>
                  </a:lnTo>
                  <a:lnTo>
                    <a:pt x="1612112" y="1005636"/>
                  </a:lnTo>
                  <a:lnTo>
                    <a:pt x="1810054" y="1005636"/>
                  </a:lnTo>
                  <a:lnTo>
                    <a:pt x="1810054" y="1002461"/>
                  </a:lnTo>
                  <a:lnTo>
                    <a:pt x="1612112" y="1002461"/>
                  </a:lnTo>
                  <a:lnTo>
                    <a:pt x="1612112" y="805141"/>
                  </a:lnTo>
                  <a:lnTo>
                    <a:pt x="1810054" y="805141"/>
                  </a:lnTo>
                  <a:lnTo>
                    <a:pt x="1810054" y="801966"/>
                  </a:lnTo>
                  <a:lnTo>
                    <a:pt x="1612112" y="801966"/>
                  </a:lnTo>
                  <a:lnTo>
                    <a:pt x="1612112" y="604647"/>
                  </a:lnTo>
                  <a:lnTo>
                    <a:pt x="1767446" y="604647"/>
                  </a:lnTo>
                  <a:lnTo>
                    <a:pt x="1767446" y="601472"/>
                  </a:lnTo>
                  <a:lnTo>
                    <a:pt x="1612112" y="601472"/>
                  </a:lnTo>
                  <a:lnTo>
                    <a:pt x="1612112" y="404164"/>
                  </a:lnTo>
                  <a:lnTo>
                    <a:pt x="1767446" y="404164"/>
                  </a:lnTo>
                  <a:lnTo>
                    <a:pt x="1767446" y="400989"/>
                  </a:lnTo>
                  <a:lnTo>
                    <a:pt x="1612112" y="400989"/>
                  </a:lnTo>
                  <a:lnTo>
                    <a:pt x="1612112" y="203669"/>
                  </a:lnTo>
                  <a:lnTo>
                    <a:pt x="1810054" y="203669"/>
                  </a:lnTo>
                  <a:lnTo>
                    <a:pt x="1810054" y="338023"/>
                  </a:lnTo>
                  <a:lnTo>
                    <a:pt x="1813229" y="338023"/>
                  </a:lnTo>
                  <a:lnTo>
                    <a:pt x="1813229" y="203669"/>
                  </a:lnTo>
                  <a:lnTo>
                    <a:pt x="2011172" y="203669"/>
                  </a:lnTo>
                  <a:lnTo>
                    <a:pt x="2011172" y="338023"/>
                  </a:lnTo>
                  <a:lnTo>
                    <a:pt x="2014347" y="338023"/>
                  </a:lnTo>
                  <a:lnTo>
                    <a:pt x="2014347" y="203669"/>
                  </a:lnTo>
                  <a:lnTo>
                    <a:pt x="2212289" y="203669"/>
                  </a:lnTo>
                  <a:lnTo>
                    <a:pt x="2212289" y="338023"/>
                  </a:lnTo>
                  <a:lnTo>
                    <a:pt x="2215464" y="338023"/>
                  </a:lnTo>
                  <a:lnTo>
                    <a:pt x="2215464" y="203669"/>
                  </a:lnTo>
                  <a:lnTo>
                    <a:pt x="2413406" y="203669"/>
                  </a:lnTo>
                  <a:lnTo>
                    <a:pt x="2413406" y="200494"/>
                  </a:lnTo>
                  <a:lnTo>
                    <a:pt x="2215464" y="200494"/>
                  </a:lnTo>
                  <a:lnTo>
                    <a:pt x="2215464" y="3175"/>
                  </a:lnTo>
                  <a:lnTo>
                    <a:pt x="2413406" y="3175"/>
                  </a:lnTo>
                  <a:lnTo>
                    <a:pt x="2413406" y="0"/>
                  </a:lnTo>
                  <a:lnTo>
                    <a:pt x="2215464" y="0"/>
                  </a:lnTo>
                  <a:lnTo>
                    <a:pt x="2212289" y="0"/>
                  </a:lnTo>
                  <a:lnTo>
                    <a:pt x="2212289" y="3175"/>
                  </a:lnTo>
                  <a:lnTo>
                    <a:pt x="2212289" y="200494"/>
                  </a:lnTo>
                  <a:lnTo>
                    <a:pt x="2014347" y="200494"/>
                  </a:lnTo>
                  <a:lnTo>
                    <a:pt x="2014347" y="3175"/>
                  </a:lnTo>
                  <a:lnTo>
                    <a:pt x="2212289" y="3175"/>
                  </a:lnTo>
                  <a:lnTo>
                    <a:pt x="2212289" y="0"/>
                  </a:lnTo>
                  <a:lnTo>
                    <a:pt x="2014347" y="0"/>
                  </a:lnTo>
                  <a:lnTo>
                    <a:pt x="2011172" y="0"/>
                  </a:lnTo>
                  <a:lnTo>
                    <a:pt x="2011172" y="3175"/>
                  </a:lnTo>
                  <a:lnTo>
                    <a:pt x="2011172" y="200494"/>
                  </a:lnTo>
                  <a:lnTo>
                    <a:pt x="1813229" y="200494"/>
                  </a:lnTo>
                  <a:lnTo>
                    <a:pt x="1813229" y="3175"/>
                  </a:lnTo>
                  <a:lnTo>
                    <a:pt x="2011172" y="3175"/>
                  </a:lnTo>
                  <a:lnTo>
                    <a:pt x="2011172" y="0"/>
                  </a:lnTo>
                  <a:lnTo>
                    <a:pt x="1813229" y="0"/>
                  </a:lnTo>
                  <a:lnTo>
                    <a:pt x="1810054" y="0"/>
                  </a:lnTo>
                  <a:lnTo>
                    <a:pt x="1810054" y="3175"/>
                  </a:lnTo>
                  <a:lnTo>
                    <a:pt x="1810054" y="200494"/>
                  </a:lnTo>
                  <a:lnTo>
                    <a:pt x="1612112" y="200494"/>
                  </a:lnTo>
                  <a:lnTo>
                    <a:pt x="1612112" y="3175"/>
                  </a:lnTo>
                  <a:lnTo>
                    <a:pt x="1810054" y="3175"/>
                  </a:lnTo>
                  <a:lnTo>
                    <a:pt x="1810054" y="0"/>
                  </a:lnTo>
                  <a:lnTo>
                    <a:pt x="1612112" y="0"/>
                  </a:lnTo>
                  <a:lnTo>
                    <a:pt x="1608937" y="0"/>
                  </a:lnTo>
                  <a:lnTo>
                    <a:pt x="1608937" y="3175"/>
                  </a:lnTo>
                  <a:lnTo>
                    <a:pt x="1608937" y="2405888"/>
                  </a:lnTo>
                  <a:lnTo>
                    <a:pt x="1410995" y="2405888"/>
                  </a:lnTo>
                  <a:lnTo>
                    <a:pt x="1410995" y="2208568"/>
                  </a:lnTo>
                  <a:lnTo>
                    <a:pt x="1608937" y="2208568"/>
                  </a:lnTo>
                  <a:lnTo>
                    <a:pt x="1608937" y="2205393"/>
                  </a:lnTo>
                  <a:lnTo>
                    <a:pt x="1410995" y="2205393"/>
                  </a:lnTo>
                  <a:lnTo>
                    <a:pt x="1410995" y="2008073"/>
                  </a:lnTo>
                  <a:lnTo>
                    <a:pt x="1608937" y="2008073"/>
                  </a:lnTo>
                  <a:lnTo>
                    <a:pt x="1608937" y="2004898"/>
                  </a:lnTo>
                  <a:lnTo>
                    <a:pt x="1410995" y="2004898"/>
                  </a:lnTo>
                  <a:lnTo>
                    <a:pt x="1410995" y="1807591"/>
                  </a:lnTo>
                  <a:lnTo>
                    <a:pt x="1608937" y="1807591"/>
                  </a:lnTo>
                  <a:lnTo>
                    <a:pt x="1608937" y="1804416"/>
                  </a:lnTo>
                  <a:lnTo>
                    <a:pt x="1410995" y="1804416"/>
                  </a:lnTo>
                  <a:lnTo>
                    <a:pt x="1410995" y="1607096"/>
                  </a:lnTo>
                  <a:lnTo>
                    <a:pt x="1608937" y="1607096"/>
                  </a:lnTo>
                  <a:lnTo>
                    <a:pt x="1608937" y="1603921"/>
                  </a:lnTo>
                  <a:lnTo>
                    <a:pt x="1410995" y="1603921"/>
                  </a:lnTo>
                  <a:lnTo>
                    <a:pt x="1410995" y="1406613"/>
                  </a:lnTo>
                  <a:lnTo>
                    <a:pt x="1608937" y="1406613"/>
                  </a:lnTo>
                  <a:lnTo>
                    <a:pt x="1608937" y="1403438"/>
                  </a:lnTo>
                  <a:lnTo>
                    <a:pt x="1410995" y="1403438"/>
                  </a:lnTo>
                  <a:lnTo>
                    <a:pt x="1410995" y="1206119"/>
                  </a:lnTo>
                  <a:lnTo>
                    <a:pt x="1608937" y="1206119"/>
                  </a:lnTo>
                  <a:lnTo>
                    <a:pt x="1608937" y="1202944"/>
                  </a:lnTo>
                  <a:lnTo>
                    <a:pt x="1410995" y="1202944"/>
                  </a:lnTo>
                  <a:lnTo>
                    <a:pt x="1410995" y="1005636"/>
                  </a:lnTo>
                  <a:lnTo>
                    <a:pt x="1608937" y="1005636"/>
                  </a:lnTo>
                  <a:lnTo>
                    <a:pt x="1608937" y="1002461"/>
                  </a:lnTo>
                  <a:lnTo>
                    <a:pt x="1410995" y="1002461"/>
                  </a:lnTo>
                  <a:lnTo>
                    <a:pt x="1410995" y="805141"/>
                  </a:lnTo>
                  <a:lnTo>
                    <a:pt x="1608937" y="805141"/>
                  </a:lnTo>
                  <a:lnTo>
                    <a:pt x="1608937" y="801966"/>
                  </a:lnTo>
                  <a:lnTo>
                    <a:pt x="1410995" y="801966"/>
                  </a:lnTo>
                  <a:lnTo>
                    <a:pt x="1410995" y="604647"/>
                  </a:lnTo>
                  <a:lnTo>
                    <a:pt x="1608937" y="604647"/>
                  </a:lnTo>
                  <a:lnTo>
                    <a:pt x="1608937" y="601472"/>
                  </a:lnTo>
                  <a:lnTo>
                    <a:pt x="1410995" y="601472"/>
                  </a:lnTo>
                  <a:lnTo>
                    <a:pt x="1410995" y="404164"/>
                  </a:lnTo>
                  <a:lnTo>
                    <a:pt x="1608937" y="404164"/>
                  </a:lnTo>
                  <a:lnTo>
                    <a:pt x="1608937" y="400989"/>
                  </a:lnTo>
                  <a:lnTo>
                    <a:pt x="1410995" y="400989"/>
                  </a:lnTo>
                  <a:lnTo>
                    <a:pt x="1410995" y="203669"/>
                  </a:lnTo>
                  <a:lnTo>
                    <a:pt x="1608937" y="203669"/>
                  </a:lnTo>
                  <a:lnTo>
                    <a:pt x="1608937" y="200494"/>
                  </a:lnTo>
                  <a:lnTo>
                    <a:pt x="1410995" y="200494"/>
                  </a:lnTo>
                  <a:lnTo>
                    <a:pt x="1410995" y="3175"/>
                  </a:lnTo>
                  <a:lnTo>
                    <a:pt x="1608937" y="3175"/>
                  </a:lnTo>
                  <a:lnTo>
                    <a:pt x="1608937" y="0"/>
                  </a:lnTo>
                  <a:lnTo>
                    <a:pt x="1410995" y="0"/>
                  </a:lnTo>
                  <a:lnTo>
                    <a:pt x="1407820" y="0"/>
                  </a:lnTo>
                  <a:lnTo>
                    <a:pt x="1407820" y="3175"/>
                  </a:lnTo>
                  <a:lnTo>
                    <a:pt x="1407820" y="2405888"/>
                  </a:lnTo>
                  <a:lnTo>
                    <a:pt x="1209865" y="2405888"/>
                  </a:lnTo>
                  <a:lnTo>
                    <a:pt x="1209865" y="2208568"/>
                  </a:lnTo>
                  <a:lnTo>
                    <a:pt x="1407820" y="2208568"/>
                  </a:lnTo>
                  <a:lnTo>
                    <a:pt x="1407820" y="2205393"/>
                  </a:lnTo>
                  <a:lnTo>
                    <a:pt x="1209865" y="2205393"/>
                  </a:lnTo>
                  <a:lnTo>
                    <a:pt x="1209865" y="2008073"/>
                  </a:lnTo>
                  <a:lnTo>
                    <a:pt x="1407820" y="2008073"/>
                  </a:lnTo>
                  <a:lnTo>
                    <a:pt x="1407820" y="2004898"/>
                  </a:lnTo>
                  <a:lnTo>
                    <a:pt x="1209865" y="2004898"/>
                  </a:lnTo>
                  <a:lnTo>
                    <a:pt x="1209865" y="1807591"/>
                  </a:lnTo>
                  <a:lnTo>
                    <a:pt x="1407820" y="1807591"/>
                  </a:lnTo>
                  <a:lnTo>
                    <a:pt x="1407820" y="1804416"/>
                  </a:lnTo>
                  <a:lnTo>
                    <a:pt x="1209865" y="1804416"/>
                  </a:lnTo>
                  <a:lnTo>
                    <a:pt x="1209865" y="1607096"/>
                  </a:lnTo>
                  <a:lnTo>
                    <a:pt x="1407820" y="1607096"/>
                  </a:lnTo>
                  <a:lnTo>
                    <a:pt x="1407820" y="1603921"/>
                  </a:lnTo>
                  <a:lnTo>
                    <a:pt x="1209865" y="1603921"/>
                  </a:lnTo>
                  <a:lnTo>
                    <a:pt x="1209865" y="1406613"/>
                  </a:lnTo>
                  <a:lnTo>
                    <a:pt x="1407820" y="1406613"/>
                  </a:lnTo>
                  <a:lnTo>
                    <a:pt x="1407820" y="1403438"/>
                  </a:lnTo>
                  <a:lnTo>
                    <a:pt x="1209865" y="1403438"/>
                  </a:lnTo>
                  <a:lnTo>
                    <a:pt x="1209865" y="1206119"/>
                  </a:lnTo>
                  <a:lnTo>
                    <a:pt x="1407820" y="1206119"/>
                  </a:lnTo>
                  <a:lnTo>
                    <a:pt x="1407820" y="1202944"/>
                  </a:lnTo>
                  <a:lnTo>
                    <a:pt x="1209865" y="1202944"/>
                  </a:lnTo>
                  <a:lnTo>
                    <a:pt x="1209865" y="1005636"/>
                  </a:lnTo>
                  <a:lnTo>
                    <a:pt x="1407820" y="1005636"/>
                  </a:lnTo>
                  <a:lnTo>
                    <a:pt x="1407820" y="1002461"/>
                  </a:lnTo>
                  <a:lnTo>
                    <a:pt x="1209865" y="1002461"/>
                  </a:lnTo>
                  <a:lnTo>
                    <a:pt x="1209865" y="805141"/>
                  </a:lnTo>
                  <a:lnTo>
                    <a:pt x="1407820" y="805141"/>
                  </a:lnTo>
                  <a:lnTo>
                    <a:pt x="1407820" y="801966"/>
                  </a:lnTo>
                  <a:lnTo>
                    <a:pt x="1209865" y="801966"/>
                  </a:lnTo>
                  <a:lnTo>
                    <a:pt x="1209865" y="604647"/>
                  </a:lnTo>
                  <a:lnTo>
                    <a:pt x="1407820" y="604647"/>
                  </a:lnTo>
                  <a:lnTo>
                    <a:pt x="1407820" y="601472"/>
                  </a:lnTo>
                  <a:lnTo>
                    <a:pt x="1209865" y="601472"/>
                  </a:lnTo>
                  <a:lnTo>
                    <a:pt x="1209865" y="404164"/>
                  </a:lnTo>
                  <a:lnTo>
                    <a:pt x="1407820" y="404164"/>
                  </a:lnTo>
                  <a:lnTo>
                    <a:pt x="1407820" y="400989"/>
                  </a:lnTo>
                  <a:lnTo>
                    <a:pt x="1209865" y="400989"/>
                  </a:lnTo>
                  <a:lnTo>
                    <a:pt x="1209865" y="203669"/>
                  </a:lnTo>
                  <a:lnTo>
                    <a:pt x="1407820" y="203669"/>
                  </a:lnTo>
                  <a:lnTo>
                    <a:pt x="1407820" y="200494"/>
                  </a:lnTo>
                  <a:lnTo>
                    <a:pt x="1209865" y="200494"/>
                  </a:lnTo>
                  <a:lnTo>
                    <a:pt x="1209865" y="3175"/>
                  </a:lnTo>
                  <a:lnTo>
                    <a:pt x="1407820" y="3175"/>
                  </a:lnTo>
                  <a:lnTo>
                    <a:pt x="1407820" y="0"/>
                  </a:lnTo>
                  <a:lnTo>
                    <a:pt x="1209865" y="0"/>
                  </a:lnTo>
                  <a:lnTo>
                    <a:pt x="1206690" y="0"/>
                  </a:lnTo>
                  <a:lnTo>
                    <a:pt x="1206690" y="3175"/>
                  </a:lnTo>
                  <a:lnTo>
                    <a:pt x="1206690" y="2405888"/>
                  </a:lnTo>
                  <a:lnTo>
                    <a:pt x="1008748" y="2405888"/>
                  </a:lnTo>
                  <a:lnTo>
                    <a:pt x="1008748" y="2208568"/>
                  </a:lnTo>
                  <a:lnTo>
                    <a:pt x="1206690" y="2208568"/>
                  </a:lnTo>
                  <a:lnTo>
                    <a:pt x="1206690" y="2205393"/>
                  </a:lnTo>
                  <a:lnTo>
                    <a:pt x="1008748" y="2205393"/>
                  </a:lnTo>
                  <a:lnTo>
                    <a:pt x="1008748" y="2008073"/>
                  </a:lnTo>
                  <a:lnTo>
                    <a:pt x="1206690" y="2008073"/>
                  </a:lnTo>
                  <a:lnTo>
                    <a:pt x="1206690" y="2004898"/>
                  </a:lnTo>
                  <a:lnTo>
                    <a:pt x="1008748" y="2004898"/>
                  </a:lnTo>
                  <a:lnTo>
                    <a:pt x="1008748" y="1807591"/>
                  </a:lnTo>
                  <a:lnTo>
                    <a:pt x="1206690" y="1807591"/>
                  </a:lnTo>
                  <a:lnTo>
                    <a:pt x="1206690" y="1804416"/>
                  </a:lnTo>
                  <a:lnTo>
                    <a:pt x="1008748" y="1804416"/>
                  </a:lnTo>
                  <a:lnTo>
                    <a:pt x="1008748" y="1607096"/>
                  </a:lnTo>
                  <a:lnTo>
                    <a:pt x="1206690" y="1607096"/>
                  </a:lnTo>
                  <a:lnTo>
                    <a:pt x="1206690" y="1603921"/>
                  </a:lnTo>
                  <a:lnTo>
                    <a:pt x="1008748" y="1603921"/>
                  </a:lnTo>
                  <a:lnTo>
                    <a:pt x="1008748" y="1406613"/>
                  </a:lnTo>
                  <a:lnTo>
                    <a:pt x="1206690" y="1406613"/>
                  </a:lnTo>
                  <a:lnTo>
                    <a:pt x="1206690" y="1403438"/>
                  </a:lnTo>
                  <a:lnTo>
                    <a:pt x="1008748" y="1403438"/>
                  </a:lnTo>
                  <a:lnTo>
                    <a:pt x="1008748" y="1206119"/>
                  </a:lnTo>
                  <a:lnTo>
                    <a:pt x="1206690" y="1206119"/>
                  </a:lnTo>
                  <a:lnTo>
                    <a:pt x="1206690" y="1202944"/>
                  </a:lnTo>
                  <a:lnTo>
                    <a:pt x="1008748" y="1202944"/>
                  </a:lnTo>
                  <a:lnTo>
                    <a:pt x="1008748" y="1005636"/>
                  </a:lnTo>
                  <a:lnTo>
                    <a:pt x="1206690" y="1005636"/>
                  </a:lnTo>
                  <a:lnTo>
                    <a:pt x="1206690" y="1002461"/>
                  </a:lnTo>
                  <a:lnTo>
                    <a:pt x="1008748" y="1002461"/>
                  </a:lnTo>
                  <a:lnTo>
                    <a:pt x="1008748" y="805141"/>
                  </a:lnTo>
                  <a:lnTo>
                    <a:pt x="1206690" y="805141"/>
                  </a:lnTo>
                  <a:lnTo>
                    <a:pt x="1206690" y="801966"/>
                  </a:lnTo>
                  <a:lnTo>
                    <a:pt x="1008748" y="801966"/>
                  </a:lnTo>
                  <a:lnTo>
                    <a:pt x="1008748" y="604647"/>
                  </a:lnTo>
                  <a:lnTo>
                    <a:pt x="1206690" y="604647"/>
                  </a:lnTo>
                  <a:lnTo>
                    <a:pt x="1206690" y="601472"/>
                  </a:lnTo>
                  <a:lnTo>
                    <a:pt x="1008748" y="601472"/>
                  </a:lnTo>
                  <a:lnTo>
                    <a:pt x="1008748" y="404164"/>
                  </a:lnTo>
                  <a:lnTo>
                    <a:pt x="1206690" y="404164"/>
                  </a:lnTo>
                  <a:lnTo>
                    <a:pt x="1206690" y="400989"/>
                  </a:lnTo>
                  <a:lnTo>
                    <a:pt x="1008748" y="400989"/>
                  </a:lnTo>
                  <a:lnTo>
                    <a:pt x="1008748" y="203669"/>
                  </a:lnTo>
                  <a:lnTo>
                    <a:pt x="1206690" y="203669"/>
                  </a:lnTo>
                  <a:lnTo>
                    <a:pt x="1206690" y="200494"/>
                  </a:lnTo>
                  <a:lnTo>
                    <a:pt x="1008748" y="200494"/>
                  </a:lnTo>
                  <a:lnTo>
                    <a:pt x="1008748" y="3175"/>
                  </a:lnTo>
                  <a:lnTo>
                    <a:pt x="1206690" y="3175"/>
                  </a:lnTo>
                  <a:lnTo>
                    <a:pt x="1206690" y="0"/>
                  </a:lnTo>
                  <a:lnTo>
                    <a:pt x="1008748" y="0"/>
                  </a:lnTo>
                  <a:lnTo>
                    <a:pt x="1005573" y="0"/>
                  </a:lnTo>
                  <a:lnTo>
                    <a:pt x="1005573" y="3175"/>
                  </a:lnTo>
                  <a:lnTo>
                    <a:pt x="1005573" y="2405888"/>
                  </a:lnTo>
                  <a:lnTo>
                    <a:pt x="807631" y="2405888"/>
                  </a:lnTo>
                  <a:lnTo>
                    <a:pt x="807631" y="2208568"/>
                  </a:lnTo>
                  <a:lnTo>
                    <a:pt x="1005573" y="2208568"/>
                  </a:lnTo>
                  <a:lnTo>
                    <a:pt x="1005573" y="2205393"/>
                  </a:lnTo>
                  <a:lnTo>
                    <a:pt x="807631" y="2205393"/>
                  </a:lnTo>
                  <a:lnTo>
                    <a:pt x="807631" y="2008073"/>
                  </a:lnTo>
                  <a:lnTo>
                    <a:pt x="1005573" y="2008073"/>
                  </a:lnTo>
                  <a:lnTo>
                    <a:pt x="1005573" y="2004898"/>
                  </a:lnTo>
                  <a:lnTo>
                    <a:pt x="807631" y="2004898"/>
                  </a:lnTo>
                  <a:lnTo>
                    <a:pt x="807631" y="1807591"/>
                  </a:lnTo>
                  <a:lnTo>
                    <a:pt x="1005573" y="1807591"/>
                  </a:lnTo>
                  <a:lnTo>
                    <a:pt x="1005573" y="1804416"/>
                  </a:lnTo>
                  <a:lnTo>
                    <a:pt x="807631" y="1804416"/>
                  </a:lnTo>
                  <a:lnTo>
                    <a:pt x="807631" y="1607096"/>
                  </a:lnTo>
                  <a:lnTo>
                    <a:pt x="1005573" y="1607096"/>
                  </a:lnTo>
                  <a:lnTo>
                    <a:pt x="1005573" y="1603921"/>
                  </a:lnTo>
                  <a:lnTo>
                    <a:pt x="807631" y="1603921"/>
                  </a:lnTo>
                  <a:lnTo>
                    <a:pt x="807631" y="1406613"/>
                  </a:lnTo>
                  <a:lnTo>
                    <a:pt x="1005573" y="1406613"/>
                  </a:lnTo>
                  <a:lnTo>
                    <a:pt x="1005573" y="1403438"/>
                  </a:lnTo>
                  <a:lnTo>
                    <a:pt x="807631" y="1403438"/>
                  </a:lnTo>
                  <a:lnTo>
                    <a:pt x="807631" y="1206119"/>
                  </a:lnTo>
                  <a:lnTo>
                    <a:pt x="1005573" y="1206119"/>
                  </a:lnTo>
                  <a:lnTo>
                    <a:pt x="1005573" y="1202944"/>
                  </a:lnTo>
                  <a:lnTo>
                    <a:pt x="807631" y="1202944"/>
                  </a:lnTo>
                  <a:lnTo>
                    <a:pt x="807631" y="1005636"/>
                  </a:lnTo>
                  <a:lnTo>
                    <a:pt x="1005573" y="1005636"/>
                  </a:lnTo>
                  <a:lnTo>
                    <a:pt x="1005573" y="1002461"/>
                  </a:lnTo>
                  <a:lnTo>
                    <a:pt x="807631" y="1002461"/>
                  </a:lnTo>
                  <a:lnTo>
                    <a:pt x="807631" y="805141"/>
                  </a:lnTo>
                  <a:lnTo>
                    <a:pt x="1005573" y="805141"/>
                  </a:lnTo>
                  <a:lnTo>
                    <a:pt x="1005573" y="801966"/>
                  </a:lnTo>
                  <a:lnTo>
                    <a:pt x="807631" y="801966"/>
                  </a:lnTo>
                  <a:lnTo>
                    <a:pt x="807631" y="604647"/>
                  </a:lnTo>
                  <a:lnTo>
                    <a:pt x="1005573" y="604647"/>
                  </a:lnTo>
                  <a:lnTo>
                    <a:pt x="1005573" y="601472"/>
                  </a:lnTo>
                  <a:lnTo>
                    <a:pt x="807631" y="601472"/>
                  </a:lnTo>
                  <a:lnTo>
                    <a:pt x="807631" y="404164"/>
                  </a:lnTo>
                  <a:lnTo>
                    <a:pt x="1005573" y="404164"/>
                  </a:lnTo>
                  <a:lnTo>
                    <a:pt x="1005573" y="400989"/>
                  </a:lnTo>
                  <a:lnTo>
                    <a:pt x="807631" y="400989"/>
                  </a:lnTo>
                  <a:lnTo>
                    <a:pt x="807631" y="203669"/>
                  </a:lnTo>
                  <a:lnTo>
                    <a:pt x="1005573" y="203669"/>
                  </a:lnTo>
                  <a:lnTo>
                    <a:pt x="1005573" y="200494"/>
                  </a:lnTo>
                  <a:lnTo>
                    <a:pt x="807631" y="200494"/>
                  </a:lnTo>
                  <a:lnTo>
                    <a:pt x="807631" y="3175"/>
                  </a:lnTo>
                  <a:lnTo>
                    <a:pt x="1005573" y="3175"/>
                  </a:lnTo>
                  <a:lnTo>
                    <a:pt x="1005573" y="0"/>
                  </a:lnTo>
                  <a:lnTo>
                    <a:pt x="807631" y="0"/>
                  </a:lnTo>
                  <a:lnTo>
                    <a:pt x="804456" y="0"/>
                  </a:lnTo>
                  <a:lnTo>
                    <a:pt x="804456" y="3175"/>
                  </a:lnTo>
                  <a:lnTo>
                    <a:pt x="804456" y="2405888"/>
                  </a:lnTo>
                  <a:lnTo>
                    <a:pt x="606526" y="2405888"/>
                  </a:lnTo>
                  <a:lnTo>
                    <a:pt x="606526" y="2208568"/>
                  </a:lnTo>
                  <a:lnTo>
                    <a:pt x="804456" y="2208568"/>
                  </a:lnTo>
                  <a:lnTo>
                    <a:pt x="804456" y="2205393"/>
                  </a:lnTo>
                  <a:lnTo>
                    <a:pt x="606526" y="2205393"/>
                  </a:lnTo>
                  <a:lnTo>
                    <a:pt x="606526" y="2008073"/>
                  </a:lnTo>
                  <a:lnTo>
                    <a:pt x="804456" y="2008073"/>
                  </a:lnTo>
                  <a:lnTo>
                    <a:pt x="804456" y="2004898"/>
                  </a:lnTo>
                  <a:lnTo>
                    <a:pt x="606526" y="2004898"/>
                  </a:lnTo>
                  <a:lnTo>
                    <a:pt x="606526" y="1807591"/>
                  </a:lnTo>
                  <a:lnTo>
                    <a:pt x="804456" y="1807591"/>
                  </a:lnTo>
                  <a:lnTo>
                    <a:pt x="804456" y="1804416"/>
                  </a:lnTo>
                  <a:lnTo>
                    <a:pt x="606526" y="1804416"/>
                  </a:lnTo>
                  <a:lnTo>
                    <a:pt x="606526" y="1607096"/>
                  </a:lnTo>
                  <a:lnTo>
                    <a:pt x="804456" y="1607096"/>
                  </a:lnTo>
                  <a:lnTo>
                    <a:pt x="804456" y="1603921"/>
                  </a:lnTo>
                  <a:lnTo>
                    <a:pt x="606526" y="1603921"/>
                  </a:lnTo>
                  <a:lnTo>
                    <a:pt x="606526" y="1406613"/>
                  </a:lnTo>
                  <a:lnTo>
                    <a:pt x="804456" y="1406613"/>
                  </a:lnTo>
                  <a:lnTo>
                    <a:pt x="804456" y="1403438"/>
                  </a:lnTo>
                  <a:lnTo>
                    <a:pt x="606526" y="1403438"/>
                  </a:lnTo>
                  <a:lnTo>
                    <a:pt x="606526" y="1206119"/>
                  </a:lnTo>
                  <a:lnTo>
                    <a:pt x="804456" y="1206119"/>
                  </a:lnTo>
                  <a:lnTo>
                    <a:pt x="804456" y="1202944"/>
                  </a:lnTo>
                  <a:lnTo>
                    <a:pt x="606526" y="1202944"/>
                  </a:lnTo>
                  <a:lnTo>
                    <a:pt x="606526" y="1005636"/>
                  </a:lnTo>
                  <a:lnTo>
                    <a:pt x="804456" y="1005636"/>
                  </a:lnTo>
                  <a:lnTo>
                    <a:pt x="804456" y="1002461"/>
                  </a:lnTo>
                  <a:lnTo>
                    <a:pt x="606526" y="1002461"/>
                  </a:lnTo>
                  <a:lnTo>
                    <a:pt x="606526" y="805141"/>
                  </a:lnTo>
                  <a:lnTo>
                    <a:pt x="804456" y="805141"/>
                  </a:lnTo>
                  <a:lnTo>
                    <a:pt x="804456" y="801966"/>
                  </a:lnTo>
                  <a:lnTo>
                    <a:pt x="606526" y="801966"/>
                  </a:lnTo>
                  <a:lnTo>
                    <a:pt x="606526" y="604647"/>
                  </a:lnTo>
                  <a:lnTo>
                    <a:pt x="804456" y="604647"/>
                  </a:lnTo>
                  <a:lnTo>
                    <a:pt x="804456" y="601472"/>
                  </a:lnTo>
                  <a:lnTo>
                    <a:pt x="606526" y="601472"/>
                  </a:lnTo>
                  <a:lnTo>
                    <a:pt x="606526" y="404164"/>
                  </a:lnTo>
                  <a:lnTo>
                    <a:pt x="804456" y="404164"/>
                  </a:lnTo>
                  <a:lnTo>
                    <a:pt x="804456" y="400989"/>
                  </a:lnTo>
                  <a:lnTo>
                    <a:pt x="606526" y="400989"/>
                  </a:lnTo>
                  <a:lnTo>
                    <a:pt x="606526" y="203669"/>
                  </a:lnTo>
                  <a:lnTo>
                    <a:pt x="804456" y="203669"/>
                  </a:lnTo>
                  <a:lnTo>
                    <a:pt x="804456" y="200494"/>
                  </a:lnTo>
                  <a:lnTo>
                    <a:pt x="606526" y="200494"/>
                  </a:lnTo>
                  <a:lnTo>
                    <a:pt x="606526" y="3175"/>
                  </a:lnTo>
                  <a:lnTo>
                    <a:pt x="804456" y="3175"/>
                  </a:lnTo>
                  <a:lnTo>
                    <a:pt x="804456" y="0"/>
                  </a:lnTo>
                  <a:lnTo>
                    <a:pt x="606526" y="0"/>
                  </a:lnTo>
                  <a:lnTo>
                    <a:pt x="603351" y="0"/>
                  </a:lnTo>
                  <a:lnTo>
                    <a:pt x="603351" y="3175"/>
                  </a:lnTo>
                  <a:lnTo>
                    <a:pt x="603351" y="2405888"/>
                  </a:lnTo>
                  <a:lnTo>
                    <a:pt x="405409" y="2405888"/>
                  </a:lnTo>
                  <a:lnTo>
                    <a:pt x="405409" y="2208568"/>
                  </a:lnTo>
                  <a:lnTo>
                    <a:pt x="603351" y="2208568"/>
                  </a:lnTo>
                  <a:lnTo>
                    <a:pt x="603351" y="2205393"/>
                  </a:lnTo>
                  <a:lnTo>
                    <a:pt x="405409" y="2205393"/>
                  </a:lnTo>
                  <a:lnTo>
                    <a:pt x="405409" y="2008073"/>
                  </a:lnTo>
                  <a:lnTo>
                    <a:pt x="603351" y="2008073"/>
                  </a:lnTo>
                  <a:lnTo>
                    <a:pt x="603351" y="2004898"/>
                  </a:lnTo>
                  <a:lnTo>
                    <a:pt x="405409" y="2004898"/>
                  </a:lnTo>
                  <a:lnTo>
                    <a:pt x="405409" y="1807591"/>
                  </a:lnTo>
                  <a:lnTo>
                    <a:pt x="603351" y="1807591"/>
                  </a:lnTo>
                  <a:lnTo>
                    <a:pt x="603351" y="1804416"/>
                  </a:lnTo>
                  <a:lnTo>
                    <a:pt x="405409" y="1804416"/>
                  </a:lnTo>
                  <a:lnTo>
                    <a:pt x="405409" y="1607096"/>
                  </a:lnTo>
                  <a:lnTo>
                    <a:pt x="603351" y="1607096"/>
                  </a:lnTo>
                  <a:lnTo>
                    <a:pt x="603351" y="1603921"/>
                  </a:lnTo>
                  <a:lnTo>
                    <a:pt x="405409" y="1603921"/>
                  </a:lnTo>
                  <a:lnTo>
                    <a:pt x="405409" y="1406613"/>
                  </a:lnTo>
                  <a:lnTo>
                    <a:pt x="603351" y="1406613"/>
                  </a:lnTo>
                  <a:lnTo>
                    <a:pt x="603351" y="1403438"/>
                  </a:lnTo>
                  <a:lnTo>
                    <a:pt x="405409" y="1403438"/>
                  </a:lnTo>
                  <a:lnTo>
                    <a:pt x="405409" y="1206119"/>
                  </a:lnTo>
                  <a:lnTo>
                    <a:pt x="603351" y="1206119"/>
                  </a:lnTo>
                  <a:lnTo>
                    <a:pt x="603351" y="1202944"/>
                  </a:lnTo>
                  <a:lnTo>
                    <a:pt x="405409" y="1202944"/>
                  </a:lnTo>
                  <a:lnTo>
                    <a:pt x="405409" y="1005636"/>
                  </a:lnTo>
                  <a:lnTo>
                    <a:pt x="603351" y="1005636"/>
                  </a:lnTo>
                  <a:lnTo>
                    <a:pt x="603351" y="1002461"/>
                  </a:lnTo>
                  <a:lnTo>
                    <a:pt x="405409" y="1002461"/>
                  </a:lnTo>
                  <a:lnTo>
                    <a:pt x="405409" y="805141"/>
                  </a:lnTo>
                  <a:lnTo>
                    <a:pt x="603351" y="805141"/>
                  </a:lnTo>
                  <a:lnTo>
                    <a:pt x="603351" y="801966"/>
                  </a:lnTo>
                  <a:lnTo>
                    <a:pt x="405409" y="801966"/>
                  </a:lnTo>
                  <a:lnTo>
                    <a:pt x="405409" y="604647"/>
                  </a:lnTo>
                  <a:lnTo>
                    <a:pt x="603351" y="604647"/>
                  </a:lnTo>
                  <a:lnTo>
                    <a:pt x="603351" y="601472"/>
                  </a:lnTo>
                  <a:lnTo>
                    <a:pt x="405409" y="601472"/>
                  </a:lnTo>
                  <a:lnTo>
                    <a:pt x="405409" y="404164"/>
                  </a:lnTo>
                  <a:lnTo>
                    <a:pt x="603351" y="404164"/>
                  </a:lnTo>
                  <a:lnTo>
                    <a:pt x="603351" y="400989"/>
                  </a:lnTo>
                  <a:lnTo>
                    <a:pt x="405409" y="400989"/>
                  </a:lnTo>
                  <a:lnTo>
                    <a:pt x="405409" y="203669"/>
                  </a:lnTo>
                  <a:lnTo>
                    <a:pt x="603351" y="203669"/>
                  </a:lnTo>
                  <a:lnTo>
                    <a:pt x="603351" y="200494"/>
                  </a:lnTo>
                  <a:lnTo>
                    <a:pt x="405409" y="200494"/>
                  </a:lnTo>
                  <a:lnTo>
                    <a:pt x="405409" y="3175"/>
                  </a:lnTo>
                  <a:lnTo>
                    <a:pt x="603351" y="3175"/>
                  </a:lnTo>
                  <a:lnTo>
                    <a:pt x="603351" y="0"/>
                  </a:lnTo>
                  <a:lnTo>
                    <a:pt x="405409" y="0"/>
                  </a:lnTo>
                  <a:lnTo>
                    <a:pt x="402234" y="0"/>
                  </a:lnTo>
                  <a:lnTo>
                    <a:pt x="402234" y="3175"/>
                  </a:lnTo>
                  <a:lnTo>
                    <a:pt x="402234" y="2405888"/>
                  </a:lnTo>
                  <a:lnTo>
                    <a:pt x="204292" y="2405888"/>
                  </a:lnTo>
                  <a:lnTo>
                    <a:pt x="204292" y="2208568"/>
                  </a:lnTo>
                  <a:lnTo>
                    <a:pt x="402234" y="2208568"/>
                  </a:lnTo>
                  <a:lnTo>
                    <a:pt x="402234" y="2205393"/>
                  </a:lnTo>
                  <a:lnTo>
                    <a:pt x="204292" y="2205393"/>
                  </a:lnTo>
                  <a:lnTo>
                    <a:pt x="204292" y="2008073"/>
                  </a:lnTo>
                  <a:lnTo>
                    <a:pt x="402234" y="2008073"/>
                  </a:lnTo>
                  <a:lnTo>
                    <a:pt x="402234" y="2004898"/>
                  </a:lnTo>
                  <a:lnTo>
                    <a:pt x="204292" y="2004898"/>
                  </a:lnTo>
                  <a:lnTo>
                    <a:pt x="204292" y="1807591"/>
                  </a:lnTo>
                  <a:lnTo>
                    <a:pt x="402234" y="1807591"/>
                  </a:lnTo>
                  <a:lnTo>
                    <a:pt x="402234" y="1804416"/>
                  </a:lnTo>
                  <a:lnTo>
                    <a:pt x="204292" y="1804416"/>
                  </a:lnTo>
                  <a:lnTo>
                    <a:pt x="204292" y="1607096"/>
                  </a:lnTo>
                  <a:lnTo>
                    <a:pt x="402234" y="1607096"/>
                  </a:lnTo>
                  <a:lnTo>
                    <a:pt x="402234" y="1603921"/>
                  </a:lnTo>
                  <a:lnTo>
                    <a:pt x="204292" y="1603921"/>
                  </a:lnTo>
                  <a:lnTo>
                    <a:pt x="204292" y="1406613"/>
                  </a:lnTo>
                  <a:lnTo>
                    <a:pt x="402234" y="1406613"/>
                  </a:lnTo>
                  <a:lnTo>
                    <a:pt x="402234" y="1403438"/>
                  </a:lnTo>
                  <a:lnTo>
                    <a:pt x="204292" y="1403438"/>
                  </a:lnTo>
                  <a:lnTo>
                    <a:pt x="204292" y="1206119"/>
                  </a:lnTo>
                  <a:lnTo>
                    <a:pt x="402234" y="1206119"/>
                  </a:lnTo>
                  <a:lnTo>
                    <a:pt x="402234" y="1202944"/>
                  </a:lnTo>
                  <a:lnTo>
                    <a:pt x="204292" y="1202944"/>
                  </a:lnTo>
                  <a:lnTo>
                    <a:pt x="204292" y="1005636"/>
                  </a:lnTo>
                  <a:lnTo>
                    <a:pt x="402234" y="1005636"/>
                  </a:lnTo>
                  <a:lnTo>
                    <a:pt x="402234" y="1002461"/>
                  </a:lnTo>
                  <a:lnTo>
                    <a:pt x="204292" y="1002461"/>
                  </a:lnTo>
                  <a:lnTo>
                    <a:pt x="204292" y="805141"/>
                  </a:lnTo>
                  <a:lnTo>
                    <a:pt x="402234" y="805141"/>
                  </a:lnTo>
                  <a:lnTo>
                    <a:pt x="402234" y="801966"/>
                  </a:lnTo>
                  <a:lnTo>
                    <a:pt x="204292" y="801966"/>
                  </a:lnTo>
                  <a:lnTo>
                    <a:pt x="204292" y="604647"/>
                  </a:lnTo>
                  <a:lnTo>
                    <a:pt x="402234" y="604647"/>
                  </a:lnTo>
                  <a:lnTo>
                    <a:pt x="402234" y="601472"/>
                  </a:lnTo>
                  <a:lnTo>
                    <a:pt x="204292" y="601472"/>
                  </a:lnTo>
                  <a:lnTo>
                    <a:pt x="204292" y="404164"/>
                  </a:lnTo>
                  <a:lnTo>
                    <a:pt x="402234" y="404164"/>
                  </a:lnTo>
                  <a:lnTo>
                    <a:pt x="402234" y="400989"/>
                  </a:lnTo>
                  <a:lnTo>
                    <a:pt x="204292" y="400989"/>
                  </a:lnTo>
                  <a:lnTo>
                    <a:pt x="204292" y="203669"/>
                  </a:lnTo>
                  <a:lnTo>
                    <a:pt x="402234" y="203669"/>
                  </a:lnTo>
                  <a:lnTo>
                    <a:pt x="402234" y="200494"/>
                  </a:lnTo>
                  <a:lnTo>
                    <a:pt x="204292" y="200494"/>
                  </a:lnTo>
                  <a:lnTo>
                    <a:pt x="204292" y="3175"/>
                  </a:lnTo>
                  <a:lnTo>
                    <a:pt x="402234" y="3175"/>
                  </a:lnTo>
                  <a:lnTo>
                    <a:pt x="402234" y="0"/>
                  </a:lnTo>
                  <a:lnTo>
                    <a:pt x="204292" y="0"/>
                  </a:lnTo>
                  <a:lnTo>
                    <a:pt x="201117" y="0"/>
                  </a:lnTo>
                  <a:lnTo>
                    <a:pt x="201117" y="3175"/>
                  </a:lnTo>
                  <a:lnTo>
                    <a:pt x="201117" y="2405888"/>
                  </a:lnTo>
                  <a:lnTo>
                    <a:pt x="3175" y="2405888"/>
                  </a:lnTo>
                  <a:lnTo>
                    <a:pt x="3175" y="2208568"/>
                  </a:lnTo>
                  <a:lnTo>
                    <a:pt x="201117" y="2208568"/>
                  </a:lnTo>
                  <a:lnTo>
                    <a:pt x="201117" y="2205393"/>
                  </a:lnTo>
                  <a:lnTo>
                    <a:pt x="3175" y="2205393"/>
                  </a:lnTo>
                  <a:lnTo>
                    <a:pt x="3175" y="2008073"/>
                  </a:lnTo>
                  <a:lnTo>
                    <a:pt x="201117" y="2008073"/>
                  </a:lnTo>
                  <a:lnTo>
                    <a:pt x="201117" y="2004898"/>
                  </a:lnTo>
                  <a:lnTo>
                    <a:pt x="3175" y="2004898"/>
                  </a:lnTo>
                  <a:lnTo>
                    <a:pt x="3175" y="1807591"/>
                  </a:lnTo>
                  <a:lnTo>
                    <a:pt x="201117" y="1807591"/>
                  </a:lnTo>
                  <a:lnTo>
                    <a:pt x="201117" y="1804416"/>
                  </a:lnTo>
                  <a:lnTo>
                    <a:pt x="3175" y="1804416"/>
                  </a:lnTo>
                  <a:lnTo>
                    <a:pt x="3175" y="1607096"/>
                  </a:lnTo>
                  <a:lnTo>
                    <a:pt x="201117" y="1607096"/>
                  </a:lnTo>
                  <a:lnTo>
                    <a:pt x="201117" y="1603921"/>
                  </a:lnTo>
                  <a:lnTo>
                    <a:pt x="3175" y="1603921"/>
                  </a:lnTo>
                  <a:lnTo>
                    <a:pt x="3175" y="1406613"/>
                  </a:lnTo>
                  <a:lnTo>
                    <a:pt x="201117" y="1406613"/>
                  </a:lnTo>
                  <a:lnTo>
                    <a:pt x="201117" y="1403438"/>
                  </a:lnTo>
                  <a:lnTo>
                    <a:pt x="3175" y="1403438"/>
                  </a:lnTo>
                  <a:lnTo>
                    <a:pt x="3175" y="1206119"/>
                  </a:lnTo>
                  <a:lnTo>
                    <a:pt x="201117" y="1206119"/>
                  </a:lnTo>
                  <a:lnTo>
                    <a:pt x="201117" y="1202944"/>
                  </a:lnTo>
                  <a:lnTo>
                    <a:pt x="3175" y="1202944"/>
                  </a:lnTo>
                  <a:lnTo>
                    <a:pt x="3175" y="1005636"/>
                  </a:lnTo>
                  <a:lnTo>
                    <a:pt x="201117" y="1005636"/>
                  </a:lnTo>
                  <a:lnTo>
                    <a:pt x="201117" y="1002461"/>
                  </a:lnTo>
                  <a:lnTo>
                    <a:pt x="3175" y="1002461"/>
                  </a:lnTo>
                  <a:lnTo>
                    <a:pt x="3175" y="805141"/>
                  </a:lnTo>
                  <a:lnTo>
                    <a:pt x="201117" y="805141"/>
                  </a:lnTo>
                  <a:lnTo>
                    <a:pt x="201117" y="801966"/>
                  </a:lnTo>
                  <a:lnTo>
                    <a:pt x="3175" y="801966"/>
                  </a:lnTo>
                  <a:lnTo>
                    <a:pt x="3175" y="604647"/>
                  </a:lnTo>
                  <a:lnTo>
                    <a:pt x="201117" y="604647"/>
                  </a:lnTo>
                  <a:lnTo>
                    <a:pt x="201117" y="601472"/>
                  </a:lnTo>
                  <a:lnTo>
                    <a:pt x="3175" y="601472"/>
                  </a:lnTo>
                  <a:lnTo>
                    <a:pt x="3175" y="404164"/>
                  </a:lnTo>
                  <a:lnTo>
                    <a:pt x="201117" y="404164"/>
                  </a:lnTo>
                  <a:lnTo>
                    <a:pt x="201117" y="400989"/>
                  </a:lnTo>
                  <a:lnTo>
                    <a:pt x="3175" y="400989"/>
                  </a:lnTo>
                  <a:lnTo>
                    <a:pt x="3175" y="203669"/>
                  </a:lnTo>
                  <a:lnTo>
                    <a:pt x="201117" y="203669"/>
                  </a:lnTo>
                  <a:lnTo>
                    <a:pt x="201117" y="200494"/>
                  </a:lnTo>
                  <a:lnTo>
                    <a:pt x="3175" y="200494"/>
                  </a:lnTo>
                  <a:lnTo>
                    <a:pt x="3175" y="3175"/>
                  </a:lnTo>
                  <a:lnTo>
                    <a:pt x="201117" y="3175"/>
                  </a:lnTo>
                  <a:lnTo>
                    <a:pt x="20111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75"/>
                  </a:lnTo>
                  <a:lnTo>
                    <a:pt x="0" y="2409063"/>
                  </a:lnTo>
                  <a:lnTo>
                    <a:pt x="3175" y="2409063"/>
                  </a:lnTo>
                  <a:lnTo>
                    <a:pt x="2416581" y="2409063"/>
                  </a:lnTo>
                  <a:lnTo>
                    <a:pt x="2416581" y="2405888"/>
                  </a:lnTo>
                  <a:lnTo>
                    <a:pt x="2416581" y="3175"/>
                  </a:lnTo>
                  <a:lnTo>
                    <a:pt x="2416581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42468" y="2104619"/>
              <a:ext cx="2659062" cy="152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50418" y="2160819"/>
              <a:ext cx="2443480" cy="0"/>
            </a:xfrm>
            <a:custGeom>
              <a:avLst/>
              <a:gdLst/>
              <a:ahLst/>
              <a:cxnLst/>
              <a:rect l="l" t="t" r="r" b="b"/>
              <a:pathLst>
                <a:path w="2443479" h="0">
                  <a:moveTo>
                    <a:pt x="0" y="0"/>
                  </a:moveTo>
                  <a:lnTo>
                    <a:pt x="6350" y="0"/>
                  </a:lnTo>
                  <a:lnTo>
                    <a:pt x="2436812" y="0"/>
                  </a:lnTo>
                  <a:lnTo>
                    <a:pt x="2443162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280562" y="2122728"/>
              <a:ext cx="2583180" cy="76200"/>
            </a:xfrm>
            <a:custGeom>
              <a:avLst/>
              <a:gdLst/>
              <a:ahLst/>
              <a:cxnLst/>
              <a:rect l="l" t="t" r="r" b="b"/>
              <a:pathLst>
                <a:path w="2583179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2583179" h="76200">
                  <a:moveTo>
                    <a:pt x="2582862" y="38100"/>
                  </a:moveTo>
                  <a:lnTo>
                    <a:pt x="2506662" y="0"/>
                  </a:lnTo>
                  <a:lnTo>
                    <a:pt x="2506662" y="76200"/>
                  </a:lnTo>
                  <a:lnTo>
                    <a:pt x="2582862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95800" y="851589"/>
              <a:ext cx="152400" cy="265846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72000" y="939539"/>
              <a:ext cx="0" cy="2442845"/>
            </a:xfrm>
            <a:custGeom>
              <a:avLst/>
              <a:gdLst/>
              <a:ahLst/>
              <a:cxnLst/>
              <a:rect l="l" t="t" r="r" b="b"/>
              <a:pathLst>
                <a:path w="0" h="2442845">
                  <a:moveTo>
                    <a:pt x="0" y="0"/>
                  </a:moveTo>
                  <a:lnTo>
                    <a:pt x="0" y="244256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533900" y="869695"/>
              <a:ext cx="76200" cy="2582545"/>
            </a:xfrm>
            <a:custGeom>
              <a:avLst/>
              <a:gdLst/>
              <a:ahLst/>
              <a:cxnLst/>
              <a:rect l="l" t="t" r="r" b="b"/>
              <a:pathLst>
                <a:path w="76200" h="2582545">
                  <a:moveTo>
                    <a:pt x="76200" y="2506065"/>
                  </a:moveTo>
                  <a:lnTo>
                    <a:pt x="0" y="2506065"/>
                  </a:lnTo>
                  <a:lnTo>
                    <a:pt x="38100" y="2582265"/>
                  </a:lnTo>
                  <a:lnTo>
                    <a:pt x="76200" y="2506065"/>
                  </a:lnTo>
                  <a:close/>
                </a:path>
                <a:path w="76200" h="2582545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00745" y="1495716"/>
              <a:ext cx="955525" cy="78852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90794" y="1643493"/>
              <a:ext cx="688340" cy="518795"/>
            </a:xfrm>
            <a:custGeom>
              <a:avLst/>
              <a:gdLst/>
              <a:ahLst/>
              <a:cxnLst/>
              <a:rect l="l" t="t" r="r" b="b"/>
              <a:pathLst>
                <a:path w="688339" h="518794">
                  <a:moveTo>
                    <a:pt x="0" y="518704"/>
                  </a:moveTo>
                  <a:lnTo>
                    <a:pt x="678064" y="7644"/>
                  </a:lnTo>
                  <a:lnTo>
                    <a:pt x="688206" y="0"/>
                  </a:lnTo>
                </a:path>
              </a:pathLst>
            </a:custGeom>
            <a:ln w="25399">
              <a:solidFill>
                <a:srgbClr val="0097A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232167" y="1577755"/>
              <a:ext cx="134620" cy="122555"/>
            </a:xfrm>
            <a:custGeom>
              <a:avLst/>
              <a:gdLst/>
              <a:ahLst/>
              <a:cxnLst/>
              <a:rect l="l" t="t" r="r" b="b"/>
              <a:pathLst>
                <a:path w="134620" h="122555">
                  <a:moveTo>
                    <a:pt x="134054" y="0"/>
                  </a:moveTo>
                  <a:lnTo>
                    <a:pt x="0" y="24700"/>
                  </a:lnTo>
                  <a:lnTo>
                    <a:pt x="73383" y="122063"/>
                  </a:lnTo>
                  <a:lnTo>
                    <a:pt x="134054" y="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131360" y="1288931"/>
              <a:ext cx="469900" cy="288925"/>
            </a:xfrm>
            <a:custGeom>
              <a:avLst/>
              <a:gdLst/>
              <a:ahLst/>
              <a:cxnLst/>
              <a:rect l="l" t="t" r="r" b="b"/>
              <a:pathLst>
                <a:path w="469900" h="288925">
                  <a:moveTo>
                    <a:pt x="469723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469723" y="288823"/>
                  </a:lnTo>
                  <a:lnTo>
                    <a:pt x="4697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5164380" y="1303856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(a,b)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39111" y="4017124"/>
            <a:ext cx="2871470" cy="2844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400">
                <a:latin typeface="Arial MT"/>
                <a:cs typeface="Arial MT"/>
              </a:rPr>
              <a:t>L1-norm </a:t>
            </a:r>
            <a:r>
              <a:rPr dirty="0" sz="1400" spc="80">
                <a:latin typeface="Arial MT"/>
                <a:cs typeface="Arial MT"/>
              </a:rPr>
              <a:t> </a:t>
            </a:r>
            <a:r>
              <a:rPr dirty="0" sz="1700" spc="220">
                <a:latin typeface="Cambria"/>
                <a:cs typeface="Cambria"/>
              </a:rPr>
              <a:t>=</a:t>
            </a:r>
            <a:r>
              <a:rPr dirty="0" sz="1700" spc="95">
                <a:latin typeface="Cambria"/>
                <a:cs typeface="Cambria"/>
              </a:rPr>
              <a:t> </a:t>
            </a:r>
            <a:r>
              <a:rPr dirty="0" sz="1700">
                <a:latin typeface="Cambria"/>
                <a:cs typeface="Cambria"/>
              </a:rPr>
              <a:t>|</a:t>
            </a:r>
            <a:r>
              <a:rPr dirty="0" sz="1700" spc="-190">
                <a:latin typeface="Cambria"/>
                <a:cs typeface="Cambria"/>
              </a:rPr>
              <a:t> </a:t>
            </a:r>
            <a:r>
              <a:rPr dirty="0" sz="1700" spc="-85">
                <a:latin typeface="Cambria"/>
                <a:cs typeface="Cambria"/>
              </a:rPr>
              <a:t>(</a:t>
            </a:r>
            <a:r>
              <a:rPr dirty="0" sz="1700" spc="55" i="1">
                <a:latin typeface="Times New Roman"/>
                <a:cs typeface="Times New Roman"/>
              </a:rPr>
              <a:t>a</a:t>
            </a:r>
            <a:r>
              <a:rPr dirty="0" sz="1700" spc="75">
                <a:latin typeface="Cambria"/>
                <a:cs typeface="Cambria"/>
              </a:rPr>
              <a:t>,</a:t>
            </a:r>
            <a:r>
              <a:rPr dirty="0" sz="1700" spc="-95">
                <a:latin typeface="Cambria"/>
                <a:cs typeface="Cambria"/>
              </a:rPr>
              <a:t> </a:t>
            </a:r>
            <a:r>
              <a:rPr dirty="0" sz="1700" spc="-5" i="1">
                <a:latin typeface="Times New Roman"/>
                <a:cs typeface="Times New Roman"/>
              </a:rPr>
              <a:t>b</a:t>
            </a:r>
            <a:r>
              <a:rPr dirty="0" sz="1700" spc="-85">
                <a:latin typeface="Cambria"/>
                <a:cs typeface="Cambria"/>
              </a:rPr>
              <a:t>)</a:t>
            </a:r>
            <a:r>
              <a:rPr dirty="0" sz="1700" spc="-190">
                <a:latin typeface="Cambria"/>
                <a:cs typeface="Cambria"/>
              </a:rPr>
              <a:t> </a:t>
            </a:r>
            <a:r>
              <a:rPr dirty="0" sz="1700">
                <a:latin typeface="Cambria"/>
                <a:cs typeface="Cambria"/>
              </a:rPr>
              <a:t>|</a:t>
            </a:r>
            <a:r>
              <a:rPr dirty="0" baseline="-27777" sz="1800" spc="-97">
                <a:latin typeface="Cambria"/>
                <a:cs typeface="Cambria"/>
              </a:rPr>
              <a:t>1</a:t>
            </a:r>
            <a:r>
              <a:rPr dirty="0" baseline="-27777" sz="1800">
                <a:latin typeface="Cambria"/>
                <a:cs typeface="Cambria"/>
              </a:rPr>
              <a:t> </a:t>
            </a:r>
            <a:r>
              <a:rPr dirty="0" baseline="-27777" sz="1800" spc="-89">
                <a:latin typeface="Cambria"/>
                <a:cs typeface="Cambria"/>
              </a:rPr>
              <a:t> </a:t>
            </a:r>
            <a:r>
              <a:rPr dirty="0" sz="1700" spc="220">
                <a:latin typeface="Cambria"/>
                <a:cs typeface="Cambria"/>
              </a:rPr>
              <a:t>=</a:t>
            </a:r>
            <a:r>
              <a:rPr dirty="0" sz="1700" spc="95">
                <a:latin typeface="Cambria"/>
                <a:cs typeface="Cambria"/>
              </a:rPr>
              <a:t> </a:t>
            </a:r>
            <a:r>
              <a:rPr dirty="0" sz="1700">
                <a:latin typeface="Cambria"/>
                <a:cs typeface="Cambria"/>
              </a:rPr>
              <a:t>|</a:t>
            </a:r>
            <a:r>
              <a:rPr dirty="0" sz="1700" spc="-190">
                <a:latin typeface="Cambria"/>
                <a:cs typeface="Cambria"/>
              </a:rPr>
              <a:t> </a:t>
            </a:r>
            <a:r>
              <a:rPr dirty="0" sz="1700" spc="-5" i="1">
                <a:latin typeface="Times New Roman"/>
                <a:cs typeface="Times New Roman"/>
              </a:rPr>
              <a:t>a</a:t>
            </a:r>
            <a:r>
              <a:rPr dirty="0" sz="1700" spc="-240" i="1">
                <a:latin typeface="Times New Roman"/>
                <a:cs typeface="Times New Roman"/>
              </a:rPr>
              <a:t> </a:t>
            </a:r>
            <a:r>
              <a:rPr dirty="0" sz="1700">
                <a:latin typeface="Cambria"/>
                <a:cs typeface="Cambria"/>
              </a:rPr>
              <a:t>|</a:t>
            </a:r>
            <a:r>
              <a:rPr dirty="0" sz="1700">
                <a:latin typeface="Cambria"/>
                <a:cs typeface="Cambria"/>
              </a:rPr>
              <a:t> </a:t>
            </a:r>
            <a:r>
              <a:rPr dirty="0" sz="1700" spc="220">
                <a:latin typeface="Cambria"/>
                <a:cs typeface="Cambria"/>
              </a:rPr>
              <a:t>+</a:t>
            </a:r>
            <a:r>
              <a:rPr dirty="0" sz="1700">
                <a:latin typeface="Cambria"/>
                <a:cs typeface="Cambria"/>
              </a:rPr>
              <a:t> </a:t>
            </a:r>
            <a:r>
              <a:rPr dirty="0" sz="1700">
                <a:latin typeface="Cambria"/>
                <a:cs typeface="Cambria"/>
              </a:rPr>
              <a:t>|</a:t>
            </a:r>
            <a:r>
              <a:rPr dirty="0" sz="1700" spc="-190">
                <a:latin typeface="Cambria"/>
                <a:cs typeface="Cambria"/>
              </a:rPr>
              <a:t> </a:t>
            </a:r>
            <a:r>
              <a:rPr dirty="0" sz="1700" spc="-5" i="1">
                <a:latin typeface="Times New Roman"/>
                <a:cs typeface="Times New Roman"/>
              </a:rPr>
              <a:t>b</a:t>
            </a:r>
            <a:r>
              <a:rPr dirty="0" sz="1700" spc="-240" i="1">
                <a:latin typeface="Times New Roman"/>
                <a:cs typeface="Times New Roman"/>
              </a:rPr>
              <a:t> </a:t>
            </a:r>
            <a:r>
              <a:rPr dirty="0" sz="1700">
                <a:latin typeface="Cambria"/>
                <a:cs typeface="Cambria"/>
              </a:rPr>
              <a:t>|</a:t>
            </a:r>
            <a:endParaRPr sz="1700">
              <a:latin typeface="Cambria"/>
              <a:cs typeface="Cambri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205922" y="3641547"/>
            <a:ext cx="762000" cy="287020"/>
            <a:chOff x="2205922" y="3641547"/>
            <a:chExt cx="762000" cy="287020"/>
          </a:xfrm>
        </p:grpSpPr>
        <p:sp>
          <p:nvSpPr>
            <p:cNvPr id="18" name="object 18"/>
            <p:cNvSpPr/>
            <p:nvPr/>
          </p:nvSpPr>
          <p:spPr>
            <a:xfrm>
              <a:off x="2210685" y="3646309"/>
              <a:ext cx="752475" cy="277495"/>
            </a:xfrm>
            <a:custGeom>
              <a:avLst/>
              <a:gdLst/>
              <a:ahLst/>
              <a:cxnLst/>
              <a:rect l="l" t="t" r="r" b="b"/>
              <a:pathLst>
                <a:path w="752475" h="277495">
                  <a:moveTo>
                    <a:pt x="144834" y="158982"/>
                  </a:moveTo>
                  <a:lnTo>
                    <a:pt x="121840" y="163622"/>
                  </a:lnTo>
                  <a:lnTo>
                    <a:pt x="103066" y="176279"/>
                  </a:lnTo>
                  <a:lnTo>
                    <a:pt x="90409" y="195053"/>
                  </a:lnTo>
                  <a:lnTo>
                    <a:pt x="85769" y="218048"/>
                  </a:lnTo>
                  <a:lnTo>
                    <a:pt x="90409" y="241052"/>
                  </a:lnTo>
                  <a:lnTo>
                    <a:pt x="103066" y="259847"/>
                  </a:lnTo>
                  <a:lnTo>
                    <a:pt x="121840" y="272523"/>
                  </a:lnTo>
                  <a:lnTo>
                    <a:pt x="144834" y="277173"/>
                  </a:lnTo>
                  <a:lnTo>
                    <a:pt x="167829" y="272523"/>
                  </a:lnTo>
                  <a:lnTo>
                    <a:pt x="186604" y="259847"/>
                  </a:lnTo>
                  <a:lnTo>
                    <a:pt x="196054" y="245813"/>
                  </a:lnTo>
                  <a:lnTo>
                    <a:pt x="144834" y="245813"/>
                  </a:lnTo>
                  <a:lnTo>
                    <a:pt x="134030" y="243630"/>
                  </a:lnTo>
                  <a:lnTo>
                    <a:pt x="125204" y="237678"/>
                  </a:lnTo>
                  <a:lnTo>
                    <a:pt x="119253" y="228853"/>
                  </a:lnTo>
                  <a:lnTo>
                    <a:pt x="117071" y="218048"/>
                  </a:lnTo>
                  <a:lnTo>
                    <a:pt x="119253" y="207243"/>
                  </a:lnTo>
                  <a:lnTo>
                    <a:pt x="125205" y="198418"/>
                  </a:lnTo>
                  <a:lnTo>
                    <a:pt x="134030" y="192466"/>
                  </a:lnTo>
                  <a:lnTo>
                    <a:pt x="144834" y="190284"/>
                  </a:lnTo>
                  <a:lnTo>
                    <a:pt x="196045" y="190284"/>
                  </a:lnTo>
                  <a:lnTo>
                    <a:pt x="186604" y="176279"/>
                  </a:lnTo>
                  <a:lnTo>
                    <a:pt x="167829" y="163622"/>
                  </a:lnTo>
                  <a:lnTo>
                    <a:pt x="144834" y="158982"/>
                  </a:lnTo>
                  <a:close/>
                </a:path>
                <a:path w="752475" h="277495">
                  <a:moveTo>
                    <a:pt x="598618" y="158982"/>
                  </a:moveTo>
                  <a:lnTo>
                    <a:pt x="575623" y="163622"/>
                  </a:lnTo>
                  <a:lnTo>
                    <a:pt x="556848" y="176279"/>
                  </a:lnTo>
                  <a:lnTo>
                    <a:pt x="544192" y="195053"/>
                  </a:lnTo>
                  <a:lnTo>
                    <a:pt x="539551" y="218048"/>
                  </a:lnTo>
                  <a:lnTo>
                    <a:pt x="544192" y="241052"/>
                  </a:lnTo>
                  <a:lnTo>
                    <a:pt x="556848" y="259847"/>
                  </a:lnTo>
                  <a:lnTo>
                    <a:pt x="575623" y="272523"/>
                  </a:lnTo>
                  <a:lnTo>
                    <a:pt x="598618" y="277173"/>
                  </a:lnTo>
                  <a:lnTo>
                    <a:pt x="621621" y="272523"/>
                  </a:lnTo>
                  <a:lnTo>
                    <a:pt x="640416" y="259847"/>
                  </a:lnTo>
                  <a:lnTo>
                    <a:pt x="649881" y="245813"/>
                  </a:lnTo>
                  <a:lnTo>
                    <a:pt x="598618" y="245813"/>
                  </a:lnTo>
                  <a:lnTo>
                    <a:pt x="587813" y="243630"/>
                  </a:lnTo>
                  <a:lnTo>
                    <a:pt x="578987" y="237678"/>
                  </a:lnTo>
                  <a:lnTo>
                    <a:pt x="573036" y="228853"/>
                  </a:lnTo>
                  <a:lnTo>
                    <a:pt x="570853" y="218048"/>
                  </a:lnTo>
                  <a:lnTo>
                    <a:pt x="573036" y="207243"/>
                  </a:lnTo>
                  <a:lnTo>
                    <a:pt x="578987" y="198418"/>
                  </a:lnTo>
                  <a:lnTo>
                    <a:pt x="587813" y="192466"/>
                  </a:lnTo>
                  <a:lnTo>
                    <a:pt x="598618" y="190284"/>
                  </a:lnTo>
                  <a:lnTo>
                    <a:pt x="649872" y="190284"/>
                  </a:lnTo>
                  <a:lnTo>
                    <a:pt x="640416" y="176279"/>
                  </a:lnTo>
                  <a:lnTo>
                    <a:pt x="621621" y="163622"/>
                  </a:lnTo>
                  <a:lnTo>
                    <a:pt x="598618" y="158982"/>
                  </a:lnTo>
                  <a:close/>
                </a:path>
                <a:path w="752475" h="277495">
                  <a:moveTo>
                    <a:pt x="196045" y="190284"/>
                  </a:moveTo>
                  <a:lnTo>
                    <a:pt x="144834" y="190284"/>
                  </a:lnTo>
                  <a:lnTo>
                    <a:pt x="155639" y="192466"/>
                  </a:lnTo>
                  <a:lnTo>
                    <a:pt x="164465" y="198418"/>
                  </a:lnTo>
                  <a:lnTo>
                    <a:pt x="170416" y="207243"/>
                  </a:lnTo>
                  <a:lnTo>
                    <a:pt x="172599" y="218048"/>
                  </a:lnTo>
                  <a:lnTo>
                    <a:pt x="170416" y="228853"/>
                  </a:lnTo>
                  <a:lnTo>
                    <a:pt x="164465" y="237679"/>
                  </a:lnTo>
                  <a:lnTo>
                    <a:pt x="155639" y="243630"/>
                  </a:lnTo>
                  <a:lnTo>
                    <a:pt x="144834" y="245813"/>
                  </a:lnTo>
                  <a:lnTo>
                    <a:pt x="196054" y="245813"/>
                  </a:lnTo>
                  <a:lnTo>
                    <a:pt x="199260" y="241052"/>
                  </a:lnTo>
                  <a:lnTo>
                    <a:pt x="203901" y="218048"/>
                  </a:lnTo>
                  <a:lnTo>
                    <a:pt x="199260" y="195053"/>
                  </a:lnTo>
                  <a:lnTo>
                    <a:pt x="196045" y="190284"/>
                  </a:lnTo>
                  <a:close/>
                </a:path>
                <a:path w="752475" h="277495">
                  <a:moveTo>
                    <a:pt x="649872" y="190284"/>
                  </a:moveTo>
                  <a:lnTo>
                    <a:pt x="598618" y="190284"/>
                  </a:lnTo>
                  <a:lnTo>
                    <a:pt x="609422" y="192466"/>
                  </a:lnTo>
                  <a:lnTo>
                    <a:pt x="618247" y="198418"/>
                  </a:lnTo>
                  <a:lnTo>
                    <a:pt x="624199" y="207243"/>
                  </a:lnTo>
                  <a:lnTo>
                    <a:pt x="626381" y="218048"/>
                  </a:lnTo>
                  <a:lnTo>
                    <a:pt x="624199" y="228853"/>
                  </a:lnTo>
                  <a:lnTo>
                    <a:pt x="618247" y="237679"/>
                  </a:lnTo>
                  <a:lnTo>
                    <a:pt x="609422" y="243630"/>
                  </a:lnTo>
                  <a:lnTo>
                    <a:pt x="598618" y="245813"/>
                  </a:lnTo>
                  <a:lnTo>
                    <a:pt x="649881" y="245813"/>
                  </a:lnTo>
                  <a:lnTo>
                    <a:pt x="653092" y="241052"/>
                  </a:lnTo>
                  <a:lnTo>
                    <a:pt x="657743" y="218048"/>
                  </a:lnTo>
                  <a:lnTo>
                    <a:pt x="653093" y="195053"/>
                  </a:lnTo>
                  <a:lnTo>
                    <a:pt x="649872" y="190284"/>
                  </a:lnTo>
                  <a:close/>
                </a:path>
                <a:path w="752475" h="277495">
                  <a:moveTo>
                    <a:pt x="735553" y="146014"/>
                  </a:moveTo>
                  <a:lnTo>
                    <a:pt x="598618" y="146014"/>
                  </a:lnTo>
                  <a:lnTo>
                    <a:pt x="626676" y="151671"/>
                  </a:lnTo>
                  <a:lnTo>
                    <a:pt x="649592" y="167103"/>
                  </a:lnTo>
                  <a:lnTo>
                    <a:pt x="665044" y="189999"/>
                  </a:lnTo>
                  <a:lnTo>
                    <a:pt x="670711" y="218048"/>
                  </a:lnTo>
                  <a:lnTo>
                    <a:pt x="670711" y="223339"/>
                  </a:lnTo>
                  <a:lnTo>
                    <a:pt x="670142" y="228526"/>
                  </a:lnTo>
                  <a:lnTo>
                    <a:pt x="669061" y="233493"/>
                  </a:lnTo>
                  <a:lnTo>
                    <a:pt x="746215" y="233493"/>
                  </a:lnTo>
                  <a:lnTo>
                    <a:pt x="752177" y="227469"/>
                  </a:lnTo>
                  <a:lnTo>
                    <a:pt x="752181" y="157812"/>
                  </a:lnTo>
                  <a:lnTo>
                    <a:pt x="746213" y="151790"/>
                  </a:lnTo>
                  <a:lnTo>
                    <a:pt x="735554" y="151790"/>
                  </a:lnTo>
                  <a:lnTo>
                    <a:pt x="735553" y="146014"/>
                  </a:lnTo>
                  <a:close/>
                </a:path>
                <a:path w="752475" h="277495">
                  <a:moveTo>
                    <a:pt x="432089" y="0"/>
                  </a:moveTo>
                  <a:lnTo>
                    <a:pt x="229012" y="0"/>
                  </a:lnTo>
                  <a:lnTo>
                    <a:pt x="219940" y="702"/>
                  </a:lnTo>
                  <a:lnTo>
                    <a:pt x="176194" y="26751"/>
                  </a:lnTo>
                  <a:lnTo>
                    <a:pt x="138900" y="64406"/>
                  </a:lnTo>
                  <a:lnTo>
                    <a:pt x="126502" y="75335"/>
                  </a:lnTo>
                  <a:lnTo>
                    <a:pt x="121652" y="78425"/>
                  </a:lnTo>
                  <a:lnTo>
                    <a:pt x="116296" y="80719"/>
                  </a:lnTo>
                  <a:lnTo>
                    <a:pt x="110586" y="81407"/>
                  </a:lnTo>
                  <a:lnTo>
                    <a:pt x="38139" y="96733"/>
                  </a:lnTo>
                  <a:lnTo>
                    <a:pt x="16564" y="150966"/>
                  </a:lnTo>
                  <a:lnTo>
                    <a:pt x="6022" y="150966"/>
                  </a:lnTo>
                  <a:lnTo>
                    <a:pt x="0" y="156988"/>
                  </a:lnTo>
                  <a:lnTo>
                    <a:pt x="0" y="226644"/>
                  </a:lnTo>
                  <a:lnTo>
                    <a:pt x="6022" y="232667"/>
                  </a:lnTo>
                  <a:lnTo>
                    <a:pt x="74214" y="232667"/>
                  </a:lnTo>
                  <a:lnTo>
                    <a:pt x="73249" y="227959"/>
                  </a:lnTo>
                  <a:lnTo>
                    <a:pt x="72772" y="223339"/>
                  </a:lnTo>
                  <a:lnTo>
                    <a:pt x="93860" y="167103"/>
                  </a:lnTo>
                  <a:lnTo>
                    <a:pt x="144834" y="146014"/>
                  </a:lnTo>
                  <a:lnTo>
                    <a:pt x="735553" y="146014"/>
                  </a:lnTo>
                  <a:lnTo>
                    <a:pt x="735550" y="128112"/>
                  </a:lnTo>
                  <a:lnTo>
                    <a:pt x="730500" y="121925"/>
                  </a:lnTo>
                  <a:lnTo>
                    <a:pt x="562783" y="89011"/>
                  </a:lnTo>
                  <a:lnTo>
                    <a:pt x="201310" y="89011"/>
                  </a:lnTo>
                  <a:lnTo>
                    <a:pt x="197683" y="83753"/>
                  </a:lnTo>
                  <a:lnTo>
                    <a:pt x="221526" y="35191"/>
                  </a:lnTo>
                  <a:lnTo>
                    <a:pt x="247228" y="19334"/>
                  </a:lnTo>
                  <a:lnTo>
                    <a:pt x="474110" y="19334"/>
                  </a:lnTo>
                  <a:lnTo>
                    <a:pt x="467399" y="12791"/>
                  </a:lnTo>
                  <a:lnTo>
                    <a:pt x="460309" y="7268"/>
                  </a:lnTo>
                  <a:lnTo>
                    <a:pt x="451961" y="3263"/>
                  </a:lnTo>
                  <a:lnTo>
                    <a:pt x="442505" y="824"/>
                  </a:lnTo>
                  <a:lnTo>
                    <a:pt x="432089" y="0"/>
                  </a:lnTo>
                  <a:close/>
                </a:path>
                <a:path w="752475" h="277495">
                  <a:moveTo>
                    <a:pt x="598618" y="146014"/>
                  </a:moveTo>
                  <a:lnTo>
                    <a:pt x="144834" y="146014"/>
                  </a:lnTo>
                  <a:lnTo>
                    <a:pt x="172893" y="151671"/>
                  </a:lnTo>
                  <a:lnTo>
                    <a:pt x="195809" y="167103"/>
                  </a:lnTo>
                  <a:lnTo>
                    <a:pt x="211261" y="189999"/>
                  </a:lnTo>
                  <a:lnTo>
                    <a:pt x="216928" y="218048"/>
                  </a:lnTo>
                  <a:lnTo>
                    <a:pt x="216897" y="223339"/>
                  </a:lnTo>
                  <a:lnTo>
                    <a:pt x="216420" y="227959"/>
                  </a:lnTo>
                  <a:lnTo>
                    <a:pt x="215455" y="232667"/>
                  </a:lnTo>
                  <a:lnTo>
                    <a:pt x="528057" y="232667"/>
                  </a:lnTo>
                  <a:lnTo>
                    <a:pt x="527090" y="227959"/>
                  </a:lnTo>
                  <a:lnTo>
                    <a:pt x="526613" y="223339"/>
                  </a:lnTo>
                  <a:lnTo>
                    <a:pt x="526582" y="218048"/>
                  </a:lnTo>
                  <a:lnTo>
                    <a:pt x="532240" y="189999"/>
                  </a:lnTo>
                  <a:lnTo>
                    <a:pt x="547672" y="167103"/>
                  </a:lnTo>
                  <a:lnTo>
                    <a:pt x="570568" y="151671"/>
                  </a:lnTo>
                  <a:lnTo>
                    <a:pt x="598618" y="146014"/>
                  </a:lnTo>
                  <a:close/>
                </a:path>
                <a:path w="752475" h="277495">
                  <a:moveTo>
                    <a:pt x="343207" y="19334"/>
                  </a:moveTo>
                  <a:lnTo>
                    <a:pt x="313590" y="19334"/>
                  </a:lnTo>
                  <a:lnTo>
                    <a:pt x="316567" y="22180"/>
                  </a:lnTo>
                  <a:lnTo>
                    <a:pt x="319346" y="85176"/>
                  </a:lnTo>
                  <a:lnTo>
                    <a:pt x="315666" y="89011"/>
                  </a:lnTo>
                  <a:lnTo>
                    <a:pt x="350486" y="89011"/>
                  </a:lnTo>
                  <a:lnTo>
                    <a:pt x="346852" y="85820"/>
                  </a:lnTo>
                  <a:lnTo>
                    <a:pt x="340163" y="22656"/>
                  </a:lnTo>
                  <a:lnTo>
                    <a:pt x="343207" y="19334"/>
                  </a:lnTo>
                  <a:close/>
                </a:path>
                <a:path w="752475" h="277495">
                  <a:moveTo>
                    <a:pt x="474110" y="19334"/>
                  </a:moveTo>
                  <a:lnTo>
                    <a:pt x="436157" y="19334"/>
                  </a:lnTo>
                  <a:lnTo>
                    <a:pt x="443388" y="19989"/>
                  </a:lnTo>
                  <a:lnTo>
                    <a:pt x="449833" y="21915"/>
                  </a:lnTo>
                  <a:lnTo>
                    <a:pt x="455364" y="25056"/>
                  </a:lnTo>
                  <a:lnTo>
                    <a:pt x="459854" y="29356"/>
                  </a:lnTo>
                  <a:lnTo>
                    <a:pt x="502621" y="82282"/>
                  </a:lnTo>
                  <a:lnTo>
                    <a:pt x="497566" y="89011"/>
                  </a:lnTo>
                  <a:lnTo>
                    <a:pt x="562783" y="89011"/>
                  </a:lnTo>
                  <a:lnTo>
                    <a:pt x="545062" y="85571"/>
                  </a:lnTo>
                  <a:lnTo>
                    <a:pt x="538605" y="82212"/>
                  </a:lnTo>
                  <a:lnTo>
                    <a:pt x="474110" y="19334"/>
                  </a:lnTo>
                  <a:close/>
                </a:path>
              </a:pathLst>
            </a:custGeom>
            <a:solidFill>
              <a:srgbClr val="00798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210685" y="3646309"/>
              <a:ext cx="752475" cy="233679"/>
            </a:xfrm>
            <a:custGeom>
              <a:avLst/>
              <a:gdLst/>
              <a:ahLst/>
              <a:cxnLst/>
              <a:rect l="l" t="t" r="r" b="b"/>
              <a:pathLst>
                <a:path w="752475" h="233679">
                  <a:moveTo>
                    <a:pt x="229013" y="0"/>
                  </a:moveTo>
                  <a:lnTo>
                    <a:pt x="176194" y="26751"/>
                  </a:lnTo>
                  <a:lnTo>
                    <a:pt x="138901" y="64407"/>
                  </a:lnTo>
                  <a:lnTo>
                    <a:pt x="126502" y="75335"/>
                  </a:lnTo>
                  <a:lnTo>
                    <a:pt x="121652" y="78425"/>
                  </a:lnTo>
                  <a:lnTo>
                    <a:pt x="116296" y="80720"/>
                  </a:lnTo>
                  <a:lnTo>
                    <a:pt x="110586" y="81407"/>
                  </a:lnTo>
                  <a:lnTo>
                    <a:pt x="38139" y="96733"/>
                  </a:lnTo>
                  <a:lnTo>
                    <a:pt x="16564" y="150966"/>
                  </a:lnTo>
                  <a:lnTo>
                    <a:pt x="13440" y="150966"/>
                  </a:lnTo>
                  <a:lnTo>
                    <a:pt x="6023" y="150966"/>
                  </a:lnTo>
                  <a:lnTo>
                    <a:pt x="0" y="156989"/>
                  </a:lnTo>
                  <a:lnTo>
                    <a:pt x="0" y="164406"/>
                  </a:lnTo>
                  <a:lnTo>
                    <a:pt x="0" y="219228"/>
                  </a:lnTo>
                  <a:lnTo>
                    <a:pt x="0" y="226645"/>
                  </a:lnTo>
                  <a:lnTo>
                    <a:pt x="6023" y="232668"/>
                  </a:lnTo>
                  <a:lnTo>
                    <a:pt x="13440" y="232668"/>
                  </a:lnTo>
                  <a:lnTo>
                    <a:pt x="45743" y="232668"/>
                  </a:lnTo>
                  <a:lnTo>
                    <a:pt x="74215" y="232668"/>
                  </a:lnTo>
                  <a:lnTo>
                    <a:pt x="73249" y="227961"/>
                  </a:lnTo>
                  <a:lnTo>
                    <a:pt x="72741" y="223042"/>
                  </a:lnTo>
                  <a:lnTo>
                    <a:pt x="93860" y="167103"/>
                  </a:lnTo>
                  <a:lnTo>
                    <a:pt x="144835" y="146014"/>
                  </a:lnTo>
                  <a:lnTo>
                    <a:pt x="172893" y="151672"/>
                  </a:lnTo>
                  <a:lnTo>
                    <a:pt x="195810" y="167104"/>
                  </a:lnTo>
                  <a:lnTo>
                    <a:pt x="211262" y="189999"/>
                  </a:lnTo>
                  <a:lnTo>
                    <a:pt x="216929" y="218049"/>
                  </a:lnTo>
                  <a:lnTo>
                    <a:pt x="216929" y="223042"/>
                  </a:lnTo>
                  <a:lnTo>
                    <a:pt x="216421" y="227959"/>
                  </a:lnTo>
                  <a:lnTo>
                    <a:pt x="215455" y="232668"/>
                  </a:lnTo>
                  <a:lnTo>
                    <a:pt x="528057" y="232668"/>
                  </a:lnTo>
                  <a:lnTo>
                    <a:pt x="527091" y="227961"/>
                  </a:lnTo>
                  <a:lnTo>
                    <a:pt x="526583" y="223042"/>
                  </a:lnTo>
                  <a:lnTo>
                    <a:pt x="526583" y="218049"/>
                  </a:lnTo>
                  <a:lnTo>
                    <a:pt x="532241" y="189999"/>
                  </a:lnTo>
                  <a:lnTo>
                    <a:pt x="547673" y="167103"/>
                  </a:lnTo>
                  <a:lnTo>
                    <a:pt x="570569" y="151671"/>
                  </a:lnTo>
                  <a:lnTo>
                    <a:pt x="598618" y="146014"/>
                  </a:lnTo>
                  <a:lnTo>
                    <a:pt x="626676" y="151672"/>
                  </a:lnTo>
                  <a:lnTo>
                    <a:pt x="649592" y="167104"/>
                  </a:lnTo>
                  <a:lnTo>
                    <a:pt x="665045" y="189999"/>
                  </a:lnTo>
                  <a:lnTo>
                    <a:pt x="670711" y="218049"/>
                  </a:lnTo>
                  <a:lnTo>
                    <a:pt x="670711" y="223340"/>
                  </a:lnTo>
                  <a:lnTo>
                    <a:pt x="670141" y="228526"/>
                  </a:lnTo>
                  <a:lnTo>
                    <a:pt x="669061" y="233493"/>
                  </a:lnTo>
                  <a:lnTo>
                    <a:pt x="706493" y="233493"/>
                  </a:lnTo>
                  <a:lnTo>
                    <a:pt x="728952" y="233493"/>
                  </a:lnTo>
                  <a:lnTo>
                    <a:pt x="738796" y="233493"/>
                  </a:lnTo>
                  <a:lnTo>
                    <a:pt x="746215" y="233493"/>
                  </a:lnTo>
                  <a:lnTo>
                    <a:pt x="752177" y="227470"/>
                  </a:lnTo>
                  <a:lnTo>
                    <a:pt x="752177" y="220053"/>
                  </a:lnTo>
                  <a:lnTo>
                    <a:pt x="752177" y="165231"/>
                  </a:lnTo>
                  <a:lnTo>
                    <a:pt x="752181" y="157812"/>
                  </a:lnTo>
                  <a:lnTo>
                    <a:pt x="746213" y="151791"/>
                  </a:lnTo>
                  <a:lnTo>
                    <a:pt x="738796" y="151791"/>
                  </a:lnTo>
                  <a:lnTo>
                    <a:pt x="735554" y="151791"/>
                  </a:lnTo>
                  <a:lnTo>
                    <a:pt x="735554" y="135344"/>
                  </a:lnTo>
                  <a:lnTo>
                    <a:pt x="735550" y="128112"/>
                  </a:lnTo>
                  <a:lnTo>
                    <a:pt x="687569" y="113368"/>
                  </a:lnTo>
                  <a:lnTo>
                    <a:pt x="638221" y="103695"/>
                  </a:lnTo>
                  <a:lnTo>
                    <a:pt x="588656" y="94035"/>
                  </a:lnTo>
                  <a:lnTo>
                    <a:pt x="545063" y="85571"/>
                  </a:lnTo>
                  <a:lnTo>
                    <a:pt x="538605" y="82212"/>
                  </a:lnTo>
                  <a:lnTo>
                    <a:pt x="500032" y="44622"/>
                  </a:lnTo>
                  <a:lnTo>
                    <a:pt x="467399" y="12791"/>
                  </a:lnTo>
                  <a:lnTo>
                    <a:pt x="460309" y="7269"/>
                  </a:lnTo>
                  <a:lnTo>
                    <a:pt x="451961" y="3263"/>
                  </a:lnTo>
                  <a:lnTo>
                    <a:pt x="442505" y="824"/>
                  </a:lnTo>
                  <a:lnTo>
                    <a:pt x="432089" y="0"/>
                  </a:lnTo>
                  <a:lnTo>
                    <a:pt x="303405" y="0"/>
                  </a:lnTo>
                  <a:lnTo>
                    <a:pt x="229013" y="0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03606" y="3660882"/>
              <a:ext cx="314463" cy="7920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296454" y="3805292"/>
              <a:ext cx="572135" cy="118745"/>
            </a:xfrm>
            <a:custGeom>
              <a:avLst/>
              <a:gdLst/>
              <a:ahLst/>
              <a:cxnLst/>
              <a:rect l="l" t="t" r="r" b="b"/>
              <a:pathLst>
                <a:path w="572135" h="118745">
                  <a:moveTo>
                    <a:pt x="59065" y="0"/>
                  </a:moveTo>
                  <a:lnTo>
                    <a:pt x="36071" y="4640"/>
                  </a:lnTo>
                  <a:lnTo>
                    <a:pt x="17296" y="17296"/>
                  </a:lnTo>
                  <a:lnTo>
                    <a:pt x="4640" y="36071"/>
                  </a:lnTo>
                  <a:lnTo>
                    <a:pt x="0" y="59066"/>
                  </a:lnTo>
                  <a:lnTo>
                    <a:pt x="4640" y="82070"/>
                  </a:lnTo>
                  <a:lnTo>
                    <a:pt x="17296" y="100864"/>
                  </a:lnTo>
                  <a:lnTo>
                    <a:pt x="36071" y="113541"/>
                  </a:lnTo>
                  <a:lnTo>
                    <a:pt x="59065" y="118191"/>
                  </a:lnTo>
                  <a:lnTo>
                    <a:pt x="82060" y="113541"/>
                  </a:lnTo>
                  <a:lnTo>
                    <a:pt x="100835" y="100864"/>
                  </a:lnTo>
                  <a:lnTo>
                    <a:pt x="113491" y="82070"/>
                  </a:lnTo>
                  <a:lnTo>
                    <a:pt x="118132" y="59066"/>
                  </a:lnTo>
                  <a:lnTo>
                    <a:pt x="113491" y="36071"/>
                  </a:lnTo>
                  <a:lnTo>
                    <a:pt x="100835" y="17296"/>
                  </a:lnTo>
                  <a:lnTo>
                    <a:pt x="82060" y="4640"/>
                  </a:lnTo>
                  <a:lnTo>
                    <a:pt x="59065" y="0"/>
                  </a:lnTo>
                  <a:close/>
                </a:path>
                <a:path w="572135" h="118745">
                  <a:moveTo>
                    <a:pt x="512848" y="0"/>
                  </a:moveTo>
                  <a:lnTo>
                    <a:pt x="489853" y="4640"/>
                  </a:lnTo>
                  <a:lnTo>
                    <a:pt x="471079" y="17296"/>
                  </a:lnTo>
                  <a:lnTo>
                    <a:pt x="458423" y="36071"/>
                  </a:lnTo>
                  <a:lnTo>
                    <a:pt x="453782" y="59066"/>
                  </a:lnTo>
                  <a:lnTo>
                    <a:pt x="458423" y="82070"/>
                  </a:lnTo>
                  <a:lnTo>
                    <a:pt x="471079" y="100864"/>
                  </a:lnTo>
                  <a:lnTo>
                    <a:pt x="489853" y="113541"/>
                  </a:lnTo>
                  <a:lnTo>
                    <a:pt x="512848" y="118191"/>
                  </a:lnTo>
                  <a:lnTo>
                    <a:pt x="535852" y="113541"/>
                  </a:lnTo>
                  <a:lnTo>
                    <a:pt x="554647" y="100864"/>
                  </a:lnTo>
                  <a:lnTo>
                    <a:pt x="567323" y="82070"/>
                  </a:lnTo>
                  <a:lnTo>
                    <a:pt x="571973" y="59066"/>
                  </a:lnTo>
                  <a:lnTo>
                    <a:pt x="567323" y="36071"/>
                  </a:lnTo>
                  <a:lnTo>
                    <a:pt x="554647" y="17296"/>
                  </a:lnTo>
                  <a:lnTo>
                    <a:pt x="535852" y="4640"/>
                  </a:lnTo>
                  <a:lnTo>
                    <a:pt x="512848" y="0"/>
                  </a:lnTo>
                  <a:close/>
                </a:path>
                <a:path w="572135" h="118745">
                  <a:moveTo>
                    <a:pt x="59065" y="31301"/>
                  </a:moveTo>
                  <a:lnTo>
                    <a:pt x="69870" y="33484"/>
                  </a:lnTo>
                  <a:lnTo>
                    <a:pt x="78696" y="39435"/>
                  </a:lnTo>
                  <a:lnTo>
                    <a:pt x="84647" y="48261"/>
                  </a:lnTo>
                  <a:lnTo>
                    <a:pt x="86830" y="59066"/>
                  </a:lnTo>
                  <a:lnTo>
                    <a:pt x="84647" y="69870"/>
                  </a:lnTo>
                  <a:lnTo>
                    <a:pt x="78696" y="78696"/>
                  </a:lnTo>
                  <a:lnTo>
                    <a:pt x="69870" y="84647"/>
                  </a:lnTo>
                  <a:lnTo>
                    <a:pt x="59065" y="86830"/>
                  </a:lnTo>
                  <a:lnTo>
                    <a:pt x="48261" y="84647"/>
                  </a:lnTo>
                  <a:lnTo>
                    <a:pt x="39435" y="78696"/>
                  </a:lnTo>
                  <a:lnTo>
                    <a:pt x="33484" y="69870"/>
                  </a:lnTo>
                  <a:lnTo>
                    <a:pt x="31301" y="59066"/>
                  </a:lnTo>
                  <a:lnTo>
                    <a:pt x="33484" y="48261"/>
                  </a:lnTo>
                  <a:lnTo>
                    <a:pt x="39435" y="39435"/>
                  </a:lnTo>
                  <a:lnTo>
                    <a:pt x="48261" y="33484"/>
                  </a:lnTo>
                  <a:lnTo>
                    <a:pt x="59065" y="31301"/>
                  </a:lnTo>
                  <a:close/>
                </a:path>
                <a:path w="572135" h="118745">
                  <a:moveTo>
                    <a:pt x="512848" y="31301"/>
                  </a:moveTo>
                  <a:lnTo>
                    <a:pt x="523653" y="33484"/>
                  </a:lnTo>
                  <a:lnTo>
                    <a:pt x="532479" y="39435"/>
                  </a:lnTo>
                  <a:lnTo>
                    <a:pt x="538430" y="48261"/>
                  </a:lnTo>
                  <a:lnTo>
                    <a:pt x="540613" y="59066"/>
                  </a:lnTo>
                  <a:lnTo>
                    <a:pt x="538430" y="69870"/>
                  </a:lnTo>
                  <a:lnTo>
                    <a:pt x="532479" y="78696"/>
                  </a:lnTo>
                  <a:lnTo>
                    <a:pt x="523653" y="84647"/>
                  </a:lnTo>
                  <a:lnTo>
                    <a:pt x="512848" y="86830"/>
                  </a:lnTo>
                  <a:lnTo>
                    <a:pt x="502043" y="84647"/>
                  </a:lnTo>
                  <a:lnTo>
                    <a:pt x="493218" y="78696"/>
                  </a:lnTo>
                  <a:lnTo>
                    <a:pt x="487266" y="69870"/>
                  </a:lnTo>
                  <a:lnTo>
                    <a:pt x="485084" y="59066"/>
                  </a:lnTo>
                  <a:lnTo>
                    <a:pt x="487266" y="48261"/>
                  </a:lnTo>
                  <a:lnTo>
                    <a:pt x="493218" y="39435"/>
                  </a:lnTo>
                  <a:lnTo>
                    <a:pt x="502043" y="33484"/>
                  </a:lnTo>
                  <a:lnTo>
                    <a:pt x="512848" y="31301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5121874" y="4038461"/>
            <a:ext cx="1981200" cy="2844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400">
                <a:latin typeface="Arial MT"/>
                <a:cs typeface="Arial MT"/>
              </a:rPr>
              <a:t>L2-norm </a:t>
            </a:r>
            <a:r>
              <a:rPr dirty="0" sz="1400" spc="80">
                <a:latin typeface="Arial MT"/>
                <a:cs typeface="Arial MT"/>
              </a:rPr>
              <a:t> </a:t>
            </a:r>
            <a:r>
              <a:rPr dirty="0" sz="1700" spc="220">
                <a:latin typeface="Cambria"/>
                <a:cs typeface="Cambria"/>
              </a:rPr>
              <a:t>=</a:t>
            </a:r>
            <a:r>
              <a:rPr dirty="0" sz="1700" spc="95">
                <a:latin typeface="Cambria"/>
                <a:cs typeface="Cambria"/>
              </a:rPr>
              <a:t> </a:t>
            </a:r>
            <a:r>
              <a:rPr dirty="0" sz="1700">
                <a:latin typeface="Cambria"/>
                <a:cs typeface="Cambria"/>
              </a:rPr>
              <a:t>|</a:t>
            </a:r>
            <a:r>
              <a:rPr dirty="0" sz="1700" spc="-190">
                <a:latin typeface="Cambria"/>
                <a:cs typeface="Cambria"/>
              </a:rPr>
              <a:t> </a:t>
            </a:r>
            <a:r>
              <a:rPr dirty="0" sz="1700" spc="-85">
                <a:latin typeface="Cambria"/>
                <a:cs typeface="Cambria"/>
              </a:rPr>
              <a:t>(</a:t>
            </a:r>
            <a:r>
              <a:rPr dirty="0" sz="1700" spc="55" i="1">
                <a:latin typeface="Times New Roman"/>
                <a:cs typeface="Times New Roman"/>
              </a:rPr>
              <a:t>a</a:t>
            </a:r>
            <a:r>
              <a:rPr dirty="0" sz="1700" spc="75">
                <a:latin typeface="Cambria"/>
                <a:cs typeface="Cambria"/>
              </a:rPr>
              <a:t>,</a:t>
            </a:r>
            <a:r>
              <a:rPr dirty="0" sz="1700" spc="-95">
                <a:latin typeface="Cambria"/>
                <a:cs typeface="Cambria"/>
              </a:rPr>
              <a:t> </a:t>
            </a:r>
            <a:r>
              <a:rPr dirty="0" sz="1700" spc="-5" i="1">
                <a:latin typeface="Times New Roman"/>
                <a:cs typeface="Times New Roman"/>
              </a:rPr>
              <a:t>b</a:t>
            </a:r>
            <a:r>
              <a:rPr dirty="0" sz="1700" spc="-85">
                <a:latin typeface="Cambria"/>
                <a:cs typeface="Cambria"/>
              </a:rPr>
              <a:t>)</a:t>
            </a:r>
            <a:r>
              <a:rPr dirty="0" sz="1700" spc="-190">
                <a:latin typeface="Cambria"/>
                <a:cs typeface="Cambria"/>
              </a:rPr>
              <a:t> </a:t>
            </a:r>
            <a:r>
              <a:rPr dirty="0" sz="1700">
                <a:latin typeface="Cambria"/>
                <a:cs typeface="Cambria"/>
              </a:rPr>
              <a:t>|</a:t>
            </a:r>
            <a:r>
              <a:rPr dirty="0" baseline="-27777" sz="1800" spc="-97">
                <a:latin typeface="Cambria"/>
                <a:cs typeface="Cambria"/>
              </a:rPr>
              <a:t>2</a:t>
            </a:r>
            <a:r>
              <a:rPr dirty="0" baseline="-27777" sz="1800">
                <a:latin typeface="Cambria"/>
                <a:cs typeface="Cambria"/>
              </a:rPr>
              <a:t> </a:t>
            </a:r>
            <a:r>
              <a:rPr dirty="0" baseline="-27777" sz="1800" spc="-89">
                <a:latin typeface="Cambria"/>
                <a:cs typeface="Cambria"/>
              </a:rPr>
              <a:t> </a:t>
            </a:r>
            <a:r>
              <a:rPr dirty="0" sz="1700" spc="220">
                <a:latin typeface="Cambria"/>
                <a:cs typeface="Cambria"/>
              </a:rPr>
              <a:t>=</a:t>
            </a:r>
            <a:endParaRPr sz="1700">
              <a:latin typeface="Cambria"/>
              <a:cs typeface="Cambri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127110" y="4044972"/>
            <a:ext cx="817880" cy="265430"/>
          </a:xfrm>
          <a:custGeom>
            <a:avLst/>
            <a:gdLst/>
            <a:ahLst/>
            <a:cxnLst/>
            <a:rect l="l" t="t" r="r" b="b"/>
            <a:pathLst>
              <a:path w="817879" h="265429">
                <a:moveTo>
                  <a:pt x="46963" y="138513"/>
                </a:moveTo>
                <a:lnTo>
                  <a:pt x="21972" y="138513"/>
                </a:lnTo>
                <a:lnTo>
                  <a:pt x="26281" y="141529"/>
                </a:lnTo>
                <a:lnTo>
                  <a:pt x="29942" y="151223"/>
                </a:lnTo>
                <a:lnTo>
                  <a:pt x="73458" y="265395"/>
                </a:lnTo>
                <a:lnTo>
                  <a:pt x="80350" y="265395"/>
                </a:lnTo>
                <a:lnTo>
                  <a:pt x="94224" y="229635"/>
                </a:lnTo>
                <a:lnTo>
                  <a:pt x="81643" y="229635"/>
                </a:lnTo>
                <a:lnTo>
                  <a:pt x="46963" y="138513"/>
                </a:lnTo>
                <a:close/>
              </a:path>
              <a:path w="817879" h="265429">
                <a:moveTo>
                  <a:pt x="171688" y="0"/>
                </a:moveTo>
                <a:lnTo>
                  <a:pt x="82505" y="229635"/>
                </a:lnTo>
                <a:lnTo>
                  <a:pt x="94224" y="229635"/>
                </a:lnTo>
                <a:lnTo>
                  <a:pt x="177804" y="14217"/>
                </a:lnTo>
                <a:lnTo>
                  <a:pt x="171688" y="14217"/>
                </a:lnTo>
                <a:lnTo>
                  <a:pt x="171688" y="0"/>
                </a:lnTo>
                <a:close/>
              </a:path>
              <a:path w="817879" h="265429">
                <a:moveTo>
                  <a:pt x="37698" y="114171"/>
                </a:moveTo>
                <a:lnTo>
                  <a:pt x="33605" y="114171"/>
                </a:lnTo>
                <a:lnTo>
                  <a:pt x="0" y="140883"/>
                </a:lnTo>
                <a:lnTo>
                  <a:pt x="2584" y="145191"/>
                </a:lnTo>
                <a:lnTo>
                  <a:pt x="7324" y="140883"/>
                </a:lnTo>
                <a:lnTo>
                  <a:pt x="12924" y="138513"/>
                </a:lnTo>
                <a:lnTo>
                  <a:pt x="46963" y="138513"/>
                </a:lnTo>
                <a:lnTo>
                  <a:pt x="37698" y="114171"/>
                </a:lnTo>
                <a:close/>
              </a:path>
              <a:path w="817879" h="265429">
                <a:moveTo>
                  <a:pt x="183320" y="0"/>
                </a:moveTo>
                <a:lnTo>
                  <a:pt x="171688" y="0"/>
                </a:lnTo>
                <a:lnTo>
                  <a:pt x="171688" y="14217"/>
                </a:lnTo>
                <a:lnTo>
                  <a:pt x="177804" y="14217"/>
                </a:lnTo>
                <a:lnTo>
                  <a:pt x="183320" y="0"/>
                </a:lnTo>
                <a:close/>
              </a:path>
              <a:path w="817879" h="265429">
                <a:moveTo>
                  <a:pt x="817608" y="0"/>
                </a:moveTo>
                <a:lnTo>
                  <a:pt x="183320" y="0"/>
                </a:lnTo>
                <a:lnTo>
                  <a:pt x="177804" y="14217"/>
                </a:lnTo>
                <a:lnTo>
                  <a:pt x="817608" y="14217"/>
                </a:lnTo>
                <a:lnTo>
                  <a:pt x="8176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7272331" y="4038462"/>
            <a:ext cx="710565" cy="2844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700" spc="10" i="1">
                <a:latin typeface="Times New Roman"/>
                <a:cs typeface="Times New Roman"/>
              </a:rPr>
              <a:t>a</a:t>
            </a:r>
            <a:r>
              <a:rPr dirty="0" baseline="30092" sz="1800" spc="15">
                <a:latin typeface="Cambria"/>
                <a:cs typeface="Cambria"/>
              </a:rPr>
              <a:t>2</a:t>
            </a:r>
            <a:r>
              <a:rPr dirty="0" baseline="30092" sz="1800" spc="112">
                <a:latin typeface="Cambria"/>
                <a:cs typeface="Cambria"/>
              </a:rPr>
              <a:t> </a:t>
            </a:r>
            <a:r>
              <a:rPr dirty="0" sz="1700" spc="220">
                <a:latin typeface="Cambria"/>
                <a:cs typeface="Cambria"/>
              </a:rPr>
              <a:t>+</a:t>
            </a:r>
            <a:r>
              <a:rPr dirty="0" sz="1700" spc="-35">
                <a:latin typeface="Cambria"/>
                <a:cs typeface="Cambria"/>
              </a:rPr>
              <a:t> </a:t>
            </a:r>
            <a:r>
              <a:rPr dirty="0" sz="1700" spc="10" i="1">
                <a:latin typeface="Times New Roman"/>
                <a:cs typeface="Times New Roman"/>
              </a:rPr>
              <a:t>b</a:t>
            </a:r>
            <a:r>
              <a:rPr dirty="0" baseline="30092" sz="1800" spc="15">
                <a:latin typeface="Cambria"/>
                <a:cs typeface="Cambria"/>
              </a:rPr>
              <a:t>2</a:t>
            </a:r>
            <a:endParaRPr baseline="30092" sz="1800">
              <a:latin typeface="Cambria"/>
              <a:cs typeface="Cambri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212002" y="3588314"/>
            <a:ext cx="691515" cy="439420"/>
            <a:chOff x="6212002" y="3588314"/>
            <a:chExt cx="691515" cy="439420"/>
          </a:xfrm>
        </p:grpSpPr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12002" y="3588314"/>
              <a:ext cx="691349" cy="43916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254865" y="3608176"/>
              <a:ext cx="605790" cy="353695"/>
            </a:xfrm>
            <a:custGeom>
              <a:avLst/>
              <a:gdLst/>
              <a:ahLst/>
              <a:cxnLst/>
              <a:rect l="l" t="t" r="r" b="b"/>
              <a:pathLst>
                <a:path w="605790" h="353695">
                  <a:moveTo>
                    <a:pt x="379651" y="147620"/>
                  </a:moveTo>
                  <a:lnTo>
                    <a:pt x="135035" y="147620"/>
                  </a:lnTo>
                  <a:lnTo>
                    <a:pt x="256018" y="195691"/>
                  </a:lnTo>
                  <a:lnTo>
                    <a:pt x="257749" y="197397"/>
                  </a:lnTo>
                  <a:lnTo>
                    <a:pt x="261738" y="202715"/>
                  </a:lnTo>
                  <a:lnTo>
                    <a:pt x="266179" y="211951"/>
                  </a:lnTo>
                  <a:lnTo>
                    <a:pt x="269266" y="225405"/>
                  </a:lnTo>
                  <a:lnTo>
                    <a:pt x="271326" y="231682"/>
                  </a:lnTo>
                  <a:lnTo>
                    <a:pt x="278508" y="245490"/>
                  </a:lnTo>
                  <a:lnTo>
                    <a:pt x="292318" y="259299"/>
                  </a:lnTo>
                  <a:lnTo>
                    <a:pt x="314262" y="265575"/>
                  </a:lnTo>
                  <a:lnTo>
                    <a:pt x="556322" y="265575"/>
                  </a:lnTo>
                  <a:lnTo>
                    <a:pt x="565172" y="264663"/>
                  </a:lnTo>
                  <a:lnTo>
                    <a:pt x="582914" y="258257"/>
                  </a:lnTo>
                  <a:lnTo>
                    <a:pt x="596339" y="240854"/>
                  </a:lnTo>
                  <a:lnTo>
                    <a:pt x="592234" y="206952"/>
                  </a:lnTo>
                  <a:lnTo>
                    <a:pt x="581036" y="179652"/>
                  </a:lnTo>
                  <a:lnTo>
                    <a:pt x="379651" y="179652"/>
                  </a:lnTo>
                  <a:lnTo>
                    <a:pt x="379651" y="147620"/>
                  </a:lnTo>
                  <a:close/>
                </a:path>
                <a:path w="605790" h="353695">
                  <a:moveTo>
                    <a:pt x="74047" y="31700"/>
                  </a:moveTo>
                  <a:lnTo>
                    <a:pt x="45250" y="37528"/>
                  </a:lnTo>
                  <a:lnTo>
                    <a:pt x="21710" y="53411"/>
                  </a:lnTo>
                  <a:lnTo>
                    <a:pt x="5827" y="76951"/>
                  </a:lnTo>
                  <a:lnTo>
                    <a:pt x="0" y="105747"/>
                  </a:lnTo>
                  <a:lnTo>
                    <a:pt x="5827" y="134544"/>
                  </a:lnTo>
                  <a:lnTo>
                    <a:pt x="21710" y="158083"/>
                  </a:lnTo>
                  <a:lnTo>
                    <a:pt x="45250" y="173967"/>
                  </a:lnTo>
                  <a:lnTo>
                    <a:pt x="74047" y="179795"/>
                  </a:lnTo>
                  <a:lnTo>
                    <a:pt x="92366" y="177496"/>
                  </a:lnTo>
                  <a:lnTo>
                    <a:pt x="109012" y="170984"/>
                  </a:lnTo>
                  <a:lnTo>
                    <a:pt x="123423" y="160833"/>
                  </a:lnTo>
                  <a:lnTo>
                    <a:pt x="135035" y="147620"/>
                  </a:lnTo>
                  <a:lnTo>
                    <a:pt x="379651" y="147620"/>
                  </a:lnTo>
                  <a:lnTo>
                    <a:pt x="379651" y="146721"/>
                  </a:lnTo>
                  <a:lnTo>
                    <a:pt x="74047" y="146721"/>
                  </a:lnTo>
                  <a:lnTo>
                    <a:pt x="58098" y="143499"/>
                  </a:lnTo>
                  <a:lnTo>
                    <a:pt x="45056" y="134714"/>
                  </a:lnTo>
                  <a:lnTo>
                    <a:pt x="36254" y="121689"/>
                  </a:lnTo>
                  <a:lnTo>
                    <a:pt x="33025" y="105747"/>
                  </a:lnTo>
                  <a:lnTo>
                    <a:pt x="36254" y="89798"/>
                  </a:lnTo>
                  <a:lnTo>
                    <a:pt x="45056" y="76757"/>
                  </a:lnTo>
                  <a:lnTo>
                    <a:pt x="58098" y="67955"/>
                  </a:lnTo>
                  <a:lnTo>
                    <a:pt x="74047" y="64725"/>
                  </a:lnTo>
                  <a:lnTo>
                    <a:pt x="135032" y="64725"/>
                  </a:lnTo>
                  <a:lnTo>
                    <a:pt x="133368" y="61582"/>
                  </a:lnTo>
                  <a:lnTo>
                    <a:pt x="117388" y="45782"/>
                  </a:lnTo>
                  <a:lnTo>
                    <a:pt x="97220" y="35421"/>
                  </a:lnTo>
                  <a:lnTo>
                    <a:pt x="74047" y="31700"/>
                  </a:lnTo>
                  <a:close/>
                </a:path>
                <a:path w="605790" h="353695">
                  <a:moveTo>
                    <a:pt x="437280" y="110148"/>
                  </a:moveTo>
                  <a:lnTo>
                    <a:pt x="422802" y="110148"/>
                  </a:lnTo>
                  <a:lnTo>
                    <a:pt x="422802" y="179652"/>
                  </a:lnTo>
                  <a:lnTo>
                    <a:pt x="437280" y="179652"/>
                  </a:lnTo>
                  <a:lnTo>
                    <a:pt x="437280" y="110148"/>
                  </a:lnTo>
                  <a:close/>
                </a:path>
                <a:path w="605790" h="353695">
                  <a:moveTo>
                    <a:pt x="495665" y="110148"/>
                  </a:moveTo>
                  <a:lnTo>
                    <a:pt x="480430" y="110148"/>
                  </a:lnTo>
                  <a:lnTo>
                    <a:pt x="480430" y="179652"/>
                  </a:lnTo>
                  <a:lnTo>
                    <a:pt x="495665" y="179652"/>
                  </a:lnTo>
                  <a:lnTo>
                    <a:pt x="495665" y="110148"/>
                  </a:lnTo>
                  <a:close/>
                </a:path>
                <a:path w="605790" h="353695">
                  <a:moveTo>
                    <a:pt x="546278" y="110148"/>
                  </a:moveTo>
                  <a:lnTo>
                    <a:pt x="495665" y="110148"/>
                  </a:lnTo>
                  <a:lnTo>
                    <a:pt x="520134" y="121008"/>
                  </a:lnTo>
                  <a:lnTo>
                    <a:pt x="535851" y="144900"/>
                  </a:lnTo>
                  <a:lnTo>
                    <a:pt x="544238" y="168792"/>
                  </a:lnTo>
                  <a:lnTo>
                    <a:pt x="546718" y="179652"/>
                  </a:lnTo>
                  <a:lnTo>
                    <a:pt x="581036" y="179652"/>
                  </a:lnTo>
                  <a:lnTo>
                    <a:pt x="560912" y="130587"/>
                  </a:lnTo>
                  <a:lnTo>
                    <a:pt x="556856" y="122936"/>
                  </a:lnTo>
                  <a:lnTo>
                    <a:pt x="546278" y="110148"/>
                  </a:lnTo>
                  <a:close/>
                </a:path>
                <a:path w="605790" h="353695">
                  <a:moveTo>
                    <a:pt x="474941" y="81617"/>
                  </a:moveTo>
                  <a:lnTo>
                    <a:pt x="73242" y="81617"/>
                  </a:lnTo>
                  <a:lnTo>
                    <a:pt x="59569" y="85606"/>
                  </a:lnTo>
                  <a:lnTo>
                    <a:pt x="74047" y="123395"/>
                  </a:lnTo>
                  <a:lnTo>
                    <a:pt x="102909" y="134846"/>
                  </a:lnTo>
                  <a:lnTo>
                    <a:pt x="96851" y="139801"/>
                  </a:lnTo>
                  <a:lnTo>
                    <a:pt x="89911" y="143539"/>
                  </a:lnTo>
                  <a:lnTo>
                    <a:pt x="82255" y="145899"/>
                  </a:lnTo>
                  <a:lnTo>
                    <a:pt x="74047" y="146721"/>
                  </a:lnTo>
                  <a:lnTo>
                    <a:pt x="379651" y="146721"/>
                  </a:lnTo>
                  <a:lnTo>
                    <a:pt x="379651" y="110148"/>
                  </a:lnTo>
                  <a:lnTo>
                    <a:pt x="546278" y="110148"/>
                  </a:lnTo>
                  <a:lnTo>
                    <a:pt x="542932" y="106102"/>
                  </a:lnTo>
                  <a:lnTo>
                    <a:pt x="516505" y="89269"/>
                  </a:lnTo>
                  <a:lnTo>
                    <a:pt x="474941" y="81617"/>
                  </a:lnTo>
                  <a:close/>
                </a:path>
                <a:path w="605790" h="353695">
                  <a:moveTo>
                    <a:pt x="135032" y="64725"/>
                  </a:moveTo>
                  <a:lnTo>
                    <a:pt x="74047" y="64725"/>
                  </a:lnTo>
                  <a:lnTo>
                    <a:pt x="83896" y="65929"/>
                  </a:lnTo>
                  <a:lnTo>
                    <a:pt x="92877" y="69344"/>
                  </a:lnTo>
                  <a:lnTo>
                    <a:pt x="100712" y="74672"/>
                  </a:lnTo>
                  <a:lnTo>
                    <a:pt x="107119" y="81617"/>
                  </a:lnTo>
                  <a:lnTo>
                    <a:pt x="143977" y="81617"/>
                  </a:lnTo>
                  <a:lnTo>
                    <a:pt x="135032" y="64725"/>
                  </a:lnTo>
                  <a:close/>
                </a:path>
                <a:path w="605790" h="353695">
                  <a:moveTo>
                    <a:pt x="381543" y="36337"/>
                  </a:moveTo>
                  <a:lnTo>
                    <a:pt x="348470" y="36337"/>
                  </a:lnTo>
                  <a:lnTo>
                    <a:pt x="348470" y="81617"/>
                  </a:lnTo>
                  <a:lnTo>
                    <a:pt x="381543" y="81617"/>
                  </a:lnTo>
                  <a:lnTo>
                    <a:pt x="381543" y="36337"/>
                  </a:lnTo>
                  <a:close/>
                </a:path>
                <a:path w="605790" h="353695">
                  <a:moveTo>
                    <a:pt x="303305" y="0"/>
                  </a:moveTo>
                  <a:lnTo>
                    <a:pt x="145065" y="0"/>
                  </a:lnTo>
                  <a:lnTo>
                    <a:pt x="136495" y="1734"/>
                  </a:lnTo>
                  <a:lnTo>
                    <a:pt x="129503" y="6462"/>
                  </a:lnTo>
                  <a:lnTo>
                    <a:pt x="124791" y="13471"/>
                  </a:lnTo>
                  <a:lnTo>
                    <a:pt x="123064" y="22048"/>
                  </a:lnTo>
                  <a:lnTo>
                    <a:pt x="124791" y="30625"/>
                  </a:lnTo>
                  <a:lnTo>
                    <a:pt x="129503" y="37634"/>
                  </a:lnTo>
                  <a:lnTo>
                    <a:pt x="136495" y="42362"/>
                  </a:lnTo>
                  <a:lnTo>
                    <a:pt x="145065" y="44096"/>
                  </a:lnTo>
                  <a:lnTo>
                    <a:pt x="302828" y="44096"/>
                  </a:lnTo>
                  <a:lnTo>
                    <a:pt x="308754" y="41042"/>
                  </a:lnTo>
                  <a:lnTo>
                    <a:pt x="312795" y="36337"/>
                  </a:lnTo>
                  <a:lnTo>
                    <a:pt x="600037" y="36337"/>
                  </a:lnTo>
                  <a:lnTo>
                    <a:pt x="603890" y="30625"/>
                  </a:lnTo>
                  <a:lnTo>
                    <a:pt x="605624" y="22048"/>
                  </a:lnTo>
                  <a:lnTo>
                    <a:pt x="603890" y="13471"/>
                  </a:lnTo>
                  <a:lnTo>
                    <a:pt x="600739" y="8799"/>
                  </a:lnTo>
                  <a:lnTo>
                    <a:pt x="313646" y="8799"/>
                  </a:lnTo>
                  <a:lnTo>
                    <a:pt x="309624" y="3502"/>
                  </a:lnTo>
                  <a:lnTo>
                    <a:pt x="303305" y="0"/>
                  </a:lnTo>
                  <a:close/>
                </a:path>
                <a:path w="605790" h="353695">
                  <a:moveTo>
                    <a:pt x="600037" y="36337"/>
                  </a:moveTo>
                  <a:lnTo>
                    <a:pt x="415941" y="36337"/>
                  </a:lnTo>
                  <a:lnTo>
                    <a:pt x="419981" y="41042"/>
                  </a:lnTo>
                  <a:lnTo>
                    <a:pt x="425908" y="44096"/>
                  </a:lnTo>
                  <a:lnTo>
                    <a:pt x="583576" y="44096"/>
                  </a:lnTo>
                  <a:lnTo>
                    <a:pt x="592153" y="42362"/>
                  </a:lnTo>
                  <a:lnTo>
                    <a:pt x="599162" y="37634"/>
                  </a:lnTo>
                  <a:lnTo>
                    <a:pt x="600037" y="36337"/>
                  </a:lnTo>
                  <a:close/>
                </a:path>
                <a:path w="605790" h="353695">
                  <a:moveTo>
                    <a:pt x="583576" y="0"/>
                  </a:moveTo>
                  <a:lnTo>
                    <a:pt x="425430" y="0"/>
                  </a:lnTo>
                  <a:lnTo>
                    <a:pt x="419112" y="3502"/>
                  </a:lnTo>
                  <a:lnTo>
                    <a:pt x="415089" y="8799"/>
                  </a:lnTo>
                  <a:lnTo>
                    <a:pt x="600739" y="8799"/>
                  </a:lnTo>
                  <a:lnTo>
                    <a:pt x="599162" y="6462"/>
                  </a:lnTo>
                  <a:lnTo>
                    <a:pt x="592153" y="1734"/>
                  </a:lnTo>
                  <a:lnTo>
                    <a:pt x="583576" y="0"/>
                  </a:lnTo>
                  <a:close/>
                </a:path>
                <a:path w="605790" h="353695">
                  <a:moveTo>
                    <a:pt x="594514" y="296093"/>
                  </a:moveTo>
                  <a:lnTo>
                    <a:pt x="280092" y="296093"/>
                  </a:lnTo>
                  <a:lnTo>
                    <a:pt x="277026" y="299159"/>
                  </a:lnTo>
                  <a:lnTo>
                    <a:pt x="277026" y="350372"/>
                  </a:lnTo>
                  <a:lnTo>
                    <a:pt x="280092" y="353438"/>
                  </a:lnTo>
                  <a:lnTo>
                    <a:pt x="594514" y="353438"/>
                  </a:lnTo>
                  <a:lnTo>
                    <a:pt x="597580" y="350372"/>
                  </a:lnTo>
                  <a:lnTo>
                    <a:pt x="597580" y="299159"/>
                  </a:lnTo>
                  <a:lnTo>
                    <a:pt x="594514" y="296093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254865" y="3608176"/>
              <a:ext cx="605790" cy="266065"/>
            </a:xfrm>
            <a:custGeom>
              <a:avLst/>
              <a:gdLst/>
              <a:ahLst/>
              <a:cxnLst/>
              <a:rect l="l" t="t" r="r" b="b"/>
              <a:pathLst>
                <a:path w="605790" h="266064">
                  <a:moveTo>
                    <a:pt x="145066" y="0"/>
                  </a:moveTo>
                  <a:lnTo>
                    <a:pt x="136495" y="1734"/>
                  </a:lnTo>
                  <a:lnTo>
                    <a:pt x="129503" y="6462"/>
                  </a:lnTo>
                  <a:lnTo>
                    <a:pt x="124791" y="13471"/>
                  </a:lnTo>
                  <a:lnTo>
                    <a:pt x="123064" y="22048"/>
                  </a:lnTo>
                  <a:lnTo>
                    <a:pt x="124791" y="30625"/>
                  </a:lnTo>
                  <a:lnTo>
                    <a:pt x="129503" y="37634"/>
                  </a:lnTo>
                  <a:lnTo>
                    <a:pt x="136496" y="42362"/>
                  </a:lnTo>
                  <a:lnTo>
                    <a:pt x="145066" y="44097"/>
                  </a:lnTo>
                  <a:lnTo>
                    <a:pt x="296140" y="44097"/>
                  </a:lnTo>
                  <a:lnTo>
                    <a:pt x="302828" y="44097"/>
                  </a:lnTo>
                  <a:lnTo>
                    <a:pt x="308754" y="41043"/>
                  </a:lnTo>
                  <a:lnTo>
                    <a:pt x="312795" y="36337"/>
                  </a:lnTo>
                  <a:lnTo>
                    <a:pt x="348470" y="36337"/>
                  </a:lnTo>
                  <a:lnTo>
                    <a:pt x="348470" y="81617"/>
                  </a:lnTo>
                  <a:lnTo>
                    <a:pt x="143977" y="81617"/>
                  </a:lnTo>
                  <a:lnTo>
                    <a:pt x="133368" y="61582"/>
                  </a:lnTo>
                  <a:lnTo>
                    <a:pt x="117388" y="45782"/>
                  </a:lnTo>
                  <a:lnTo>
                    <a:pt x="97220" y="35421"/>
                  </a:lnTo>
                  <a:lnTo>
                    <a:pt x="74047" y="31700"/>
                  </a:lnTo>
                  <a:lnTo>
                    <a:pt x="45250" y="37528"/>
                  </a:lnTo>
                  <a:lnTo>
                    <a:pt x="21710" y="53411"/>
                  </a:lnTo>
                  <a:lnTo>
                    <a:pt x="5827" y="76951"/>
                  </a:lnTo>
                  <a:lnTo>
                    <a:pt x="0" y="105747"/>
                  </a:lnTo>
                  <a:lnTo>
                    <a:pt x="5827" y="134543"/>
                  </a:lnTo>
                  <a:lnTo>
                    <a:pt x="21710" y="158083"/>
                  </a:lnTo>
                  <a:lnTo>
                    <a:pt x="45250" y="173966"/>
                  </a:lnTo>
                  <a:lnTo>
                    <a:pt x="74047" y="179794"/>
                  </a:lnTo>
                  <a:lnTo>
                    <a:pt x="92366" y="177496"/>
                  </a:lnTo>
                  <a:lnTo>
                    <a:pt x="109012" y="170983"/>
                  </a:lnTo>
                  <a:lnTo>
                    <a:pt x="123423" y="160833"/>
                  </a:lnTo>
                  <a:lnTo>
                    <a:pt x="135035" y="147620"/>
                  </a:lnTo>
                  <a:lnTo>
                    <a:pt x="256018" y="195692"/>
                  </a:lnTo>
                  <a:lnTo>
                    <a:pt x="257749" y="197397"/>
                  </a:lnTo>
                  <a:lnTo>
                    <a:pt x="261738" y="202716"/>
                  </a:lnTo>
                  <a:lnTo>
                    <a:pt x="266179" y="211950"/>
                  </a:lnTo>
                  <a:lnTo>
                    <a:pt x="269266" y="225405"/>
                  </a:lnTo>
                  <a:lnTo>
                    <a:pt x="271325" y="231682"/>
                  </a:lnTo>
                  <a:lnTo>
                    <a:pt x="278507" y="245490"/>
                  </a:lnTo>
                  <a:lnTo>
                    <a:pt x="292318" y="259299"/>
                  </a:lnTo>
                  <a:lnTo>
                    <a:pt x="314262" y="265575"/>
                  </a:lnTo>
                  <a:lnTo>
                    <a:pt x="556322" y="265575"/>
                  </a:lnTo>
                  <a:lnTo>
                    <a:pt x="565172" y="264663"/>
                  </a:lnTo>
                  <a:lnTo>
                    <a:pt x="582915" y="258257"/>
                  </a:lnTo>
                  <a:lnTo>
                    <a:pt x="596339" y="240854"/>
                  </a:lnTo>
                  <a:lnTo>
                    <a:pt x="592234" y="206953"/>
                  </a:lnTo>
                  <a:lnTo>
                    <a:pt x="560912" y="130587"/>
                  </a:lnTo>
                  <a:lnTo>
                    <a:pt x="516505" y="89269"/>
                  </a:lnTo>
                  <a:lnTo>
                    <a:pt x="474942" y="81617"/>
                  </a:lnTo>
                  <a:lnTo>
                    <a:pt x="381543" y="81617"/>
                  </a:lnTo>
                  <a:lnTo>
                    <a:pt x="381543" y="36337"/>
                  </a:lnTo>
                  <a:lnTo>
                    <a:pt x="415941" y="36337"/>
                  </a:lnTo>
                  <a:lnTo>
                    <a:pt x="419982" y="41043"/>
                  </a:lnTo>
                  <a:lnTo>
                    <a:pt x="425908" y="44097"/>
                  </a:lnTo>
                  <a:lnTo>
                    <a:pt x="432595" y="44097"/>
                  </a:lnTo>
                  <a:lnTo>
                    <a:pt x="583576" y="44097"/>
                  </a:lnTo>
                  <a:lnTo>
                    <a:pt x="592153" y="42362"/>
                  </a:lnTo>
                  <a:lnTo>
                    <a:pt x="599162" y="37634"/>
                  </a:lnTo>
                  <a:lnTo>
                    <a:pt x="603890" y="30625"/>
                  </a:lnTo>
                  <a:lnTo>
                    <a:pt x="605624" y="22048"/>
                  </a:lnTo>
                  <a:lnTo>
                    <a:pt x="603890" y="13471"/>
                  </a:lnTo>
                  <a:lnTo>
                    <a:pt x="599162" y="6462"/>
                  </a:lnTo>
                  <a:lnTo>
                    <a:pt x="592153" y="1734"/>
                  </a:lnTo>
                  <a:lnTo>
                    <a:pt x="583576" y="0"/>
                  </a:lnTo>
                  <a:lnTo>
                    <a:pt x="432595" y="0"/>
                  </a:lnTo>
                  <a:lnTo>
                    <a:pt x="425431" y="0"/>
                  </a:lnTo>
                  <a:lnTo>
                    <a:pt x="419112" y="3502"/>
                  </a:lnTo>
                  <a:lnTo>
                    <a:pt x="415089" y="8800"/>
                  </a:lnTo>
                  <a:lnTo>
                    <a:pt x="313647" y="8800"/>
                  </a:lnTo>
                  <a:lnTo>
                    <a:pt x="309624" y="3502"/>
                  </a:lnTo>
                  <a:lnTo>
                    <a:pt x="303305" y="0"/>
                  </a:lnTo>
                  <a:lnTo>
                    <a:pt x="296140" y="0"/>
                  </a:lnTo>
                  <a:lnTo>
                    <a:pt x="145066" y="0"/>
                  </a:lnTo>
                  <a:close/>
                </a:path>
              </a:pathLst>
            </a:custGeom>
            <a:ln w="9525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83128" y="3668140"/>
              <a:ext cx="83619" cy="9152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29753" y="3713562"/>
              <a:ext cx="176592" cy="7902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531891" y="3904270"/>
              <a:ext cx="320675" cy="57785"/>
            </a:xfrm>
            <a:custGeom>
              <a:avLst/>
              <a:gdLst/>
              <a:ahLst/>
              <a:cxnLst/>
              <a:rect l="l" t="t" r="r" b="b"/>
              <a:pathLst>
                <a:path w="320675" h="57785">
                  <a:moveTo>
                    <a:pt x="6813" y="0"/>
                  </a:moveTo>
                  <a:lnTo>
                    <a:pt x="3066" y="0"/>
                  </a:lnTo>
                  <a:lnTo>
                    <a:pt x="0" y="3066"/>
                  </a:lnTo>
                  <a:lnTo>
                    <a:pt x="0" y="6813"/>
                  </a:lnTo>
                  <a:lnTo>
                    <a:pt x="0" y="50531"/>
                  </a:lnTo>
                  <a:lnTo>
                    <a:pt x="0" y="54279"/>
                  </a:lnTo>
                  <a:lnTo>
                    <a:pt x="3066" y="57345"/>
                  </a:lnTo>
                  <a:lnTo>
                    <a:pt x="6813" y="57345"/>
                  </a:lnTo>
                  <a:lnTo>
                    <a:pt x="313741" y="57345"/>
                  </a:lnTo>
                  <a:lnTo>
                    <a:pt x="317489" y="57344"/>
                  </a:lnTo>
                  <a:lnTo>
                    <a:pt x="320555" y="54278"/>
                  </a:lnTo>
                  <a:lnTo>
                    <a:pt x="320555" y="50531"/>
                  </a:lnTo>
                  <a:lnTo>
                    <a:pt x="320555" y="6813"/>
                  </a:lnTo>
                  <a:lnTo>
                    <a:pt x="320555" y="3066"/>
                  </a:lnTo>
                  <a:lnTo>
                    <a:pt x="317489" y="0"/>
                  </a:lnTo>
                  <a:lnTo>
                    <a:pt x="313741" y="0"/>
                  </a:lnTo>
                  <a:lnTo>
                    <a:pt x="6813" y="0"/>
                  </a:lnTo>
                  <a:close/>
                </a:path>
              </a:pathLst>
            </a:custGeom>
            <a:ln w="9525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80899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Quiz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9950" y="1057536"/>
            <a:ext cx="6925309" cy="668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17100"/>
              </a:lnSpc>
              <a:spcBef>
                <a:spcPts val="100"/>
              </a:spcBef>
              <a:buFont typeface="Verdana"/>
              <a:buChar char="●"/>
              <a:tabLst>
                <a:tab pos="354965" algn="l"/>
                <a:tab pos="355600" algn="l"/>
              </a:tabLst>
            </a:pP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Find</a:t>
            </a:r>
            <a:r>
              <a:rPr dirty="0" sz="1800" spc="2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inverse</a:t>
            </a:r>
            <a:r>
              <a:rPr dirty="0" sz="1800" spc="2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595959"/>
                </a:solidFill>
                <a:latin typeface="Microsoft Sans Serif"/>
                <a:cs typeface="Microsoft Sans Serif"/>
              </a:rPr>
              <a:t>of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2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following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matrix.</a:t>
            </a:r>
            <a:r>
              <a:rPr dirty="0" sz="1800" spc="2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If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595959"/>
                </a:solidFill>
                <a:latin typeface="Microsoft Sans Serif"/>
                <a:cs typeface="Microsoft Sans Serif"/>
              </a:rPr>
              <a:t>you</a:t>
            </a:r>
            <a:r>
              <a:rPr dirty="0" sz="1800" spc="2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find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that</a:t>
            </a:r>
            <a:r>
              <a:rPr dirty="0" sz="1800" spc="2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task</a:t>
            </a:r>
            <a:r>
              <a:rPr dirty="0" sz="18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595959"/>
                </a:solidFill>
                <a:latin typeface="Microsoft Sans Serif"/>
                <a:cs typeface="Microsoft Sans Serif"/>
              </a:rPr>
              <a:t>is </a:t>
            </a:r>
            <a:r>
              <a:rPr dirty="0" sz="1800" spc="-46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impossible,</a:t>
            </a:r>
            <a:r>
              <a:rPr dirty="0" sz="1800" spc="1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feel</a:t>
            </a:r>
            <a:r>
              <a:rPr dirty="0" sz="1800" spc="2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free</a:t>
            </a:r>
            <a:r>
              <a:rPr dirty="0" sz="1800" spc="2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to</a:t>
            </a:r>
            <a:r>
              <a:rPr dirty="0" sz="1800" spc="2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click</a:t>
            </a:r>
            <a:r>
              <a:rPr dirty="0" sz="1800" spc="2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595959"/>
                </a:solidFill>
                <a:latin typeface="Microsoft Sans Serif"/>
                <a:cs typeface="Microsoft Sans Serif"/>
              </a:rPr>
              <a:t>on</a:t>
            </a:r>
            <a:r>
              <a:rPr dirty="0" sz="1800" spc="2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“I’m</a:t>
            </a:r>
            <a:r>
              <a:rPr dirty="0" sz="1800" spc="2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595959"/>
                </a:solidFill>
                <a:latin typeface="Microsoft Sans Serif"/>
                <a:cs typeface="Microsoft Sans Serif"/>
              </a:rPr>
              <a:t>reaching</a:t>
            </a:r>
            <a:r>
              <a:rPr dirty="0" sz="1800" spc="2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595959"/>
                </a:solidFill>
                <a:latin typeface="Microsoft Sans Serif"/>
                <a:cs typeface="Microsoft Sans Serif"/>
              </a:rPr>
              <a:t>a</a:t>
            </a:r>
            <a:r>
              <a:rPr dirty="0" sz="1800" spc="2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595959"/>
                </a:solidFill>
                <a:latin typeface="Microsoft Sans Serif"/>
                <a:cs typeface="Microsoft Sans Serif"/>
              </a:rPr>
              <a:t>dead</a:t>
            </a:r>
            <a:r>
              <a:rPr dirty="0" sz="1800" spc="2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595959"/>
                </a:solidFill>
                <a:latin typeface="Microsoft Sans Serif"/>
                <a:cs typeface="Microsoft Sans Serif"/>
              </a:rPr>
              <a:t>end”</a:t>
            </a:r>
            <a:endParaRPr sz="1800">
              <a:latin typeface="Microsoft Sans Serif"/>
              <a:cs typeface="Microsoft Sans Serif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60450" y="188595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159321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So</a:t>
            </a:r>
            <a:r>
              <a:rPr dirty="0" spc="-20"/>
              <a:t>l</a:t>
            </a:r>
            <a:r>
              <a:rPr dirty="0" spc="-20"/>
              <a:t>u</a:t>
            </a:r>
            <a:r>
              <a:rPr dirty="0" spc="-5"/>
              <a:t>t</a:t>
            </a:r>
            <a:r>
              <a:rPr dirty="0" spc="-20"/>
              <a:t>i</a:t>
            </a:r>
            <a:r>
              <a:rPr dirty="0"/>
              <a:t>ons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35050" y="203835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949450" y="203835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marL="15621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755650" y="1098713"/>
            <a:ext cx="6857365" cy="314769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414655" indent="-288290">
              <a:lnSpc>
                <a:spcPct val="100000"/>
              </a:lnSpc>
              <a:spcBef>
                <a:spcPts val="110"/>
              </a:spcBef>
              <a:buFont typeface="Verdana"/>
              <a:buChar char="●"/>
              <a:tabLst>
                <a:tab pos="414655" algn="l"/>
                <a:tab pos="415290" algn="l"/>
              </a:tabLst>
            </a:pPr>
            <a:r>
              <a:rPr dirty="0" sz="1500" spc="5">
                <a:solidFill>
                  <a:srgbClr val="595959"/>
                </a:solidFill>
                <a:latin typeface="Microsoft Sans Serif"/>
                <a:cs typeface="Microsoft Sans Serif"/>
              </a:rPr>
              <a:t>The </a:t>
            </a:r>
            <a:r>
              <a:rPr dirty="0" sz="1500">
                <a:solidFill>
                  <a:srgbClr val="595959"/>
                </a:solidFill>
                <a:latin typeface="Microsoft Sans Serif"/>
                <a:cs typeface="Microsoft Sans Serif"/>
              </a:rPr>
              <a:t>inverse</a:t>
            </a:r>
            <a:r>
              <a:rPr dirty="0" sz="1500" spc="1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500" spc="5">
                <a:solidFill>
                  <a:srgbClr val="595959"/>
                </a:solidFill>
                <a:latin typeface="Microsoft Sans Serif"/>
                <a:cs typeface="Microsoft Sans Serif"/>
              </a:rPr>
              <a:t>doesn’t </a:t>
            </a:r>
            <a:r>
              <a:rPr dirty="0" sz="1500">
                <a:solidFill>
                  <a:srgbClr val="595959"/>
                </a:solidFill>
                <a:latin typeface="Microsoft Sans Serif"/>
                <a:cs typeface="Microsoft Sans Serif"/>
              </a:rPr>
              <a:t>exist!</a:t>
            </a:r>
            <a:endParaRPr sz="15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dirty="0" sz="1500" spc="-10">
                <a:solidFill>
                  <a:srgbClr val="595959"/>
                </a:solidFill>
                <a:latin typeface="Microsoft Sans Serif"/>
                <a:cs typeface="Microsoft Sans Serif"/>
              </a:rPr>
              <a:t>We</a:t>
            </a:r>
            <a:r>
              <a:rPr dirty="0" sz="1500" spc="2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500" spc="5">
                <a:solidFill>
                  <a:srgbClr val="595959"/>
                </a:solidFill>
                <a:latin typeface="Microsoft Sans Serif"/>
                <a:cs typeface="Microsoft Sans Serif"/>
              </a:rPr>
              <a:t>need</a:t>
            </a:r>
            <a:r>
              <a:rPr dirty="0" sz="1500" spc="2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500" spc="5">
                <a:solidFill>
                  <a:srgbClr val="595959"/>
                </a:solidFill>
                <a:latin typeface="Microsoft Sans Serif"/>
                <a:cs typeface="Microsoft Sans Serif"/>
              </a:rPr>
              <a:t>to</a:t>
            </a:r>
            <a:r>
              <a:rPr dirty="0" sz="15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500">
                <a:solidFill>
                  <a:srgbClr val="595959"/>
                </a:solidFill>
                <a:latin typeface="Microsoft Sans Serif"/>
                <a:cs typeface="Microsoft Sans Serif"/>
              </a:rPr>
              <a:t>solve</a:t>
            </a:r>
            <a:r>
              <a:rPr dirty="0" sz="1500" spc="2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500" spc="5">
                <a:solidFill>
                  <a:srgbClr val="595959"/>
                </a:solidFill>
                <a:latin typeface="Microsoft Sans Serif"/>
                <a:cs typeface="Microsoft Sans Serif"/>
              </a:rPr>
              <a:t>the</a:t>
            </a:r>
            <a:r>
              <a:rPr dirty="0" sz="1500" spc="2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500">
                <a:solidFill>
                  <a:srgbClr val="595959"/>
                </a:solidFill>
                <a:latin typeface="Microsoft Sans Serif"/>
                <a:cs typeface="Microsoft Sans Serif"/>
              </a:rPr>
              <a:t>following</a:t>
            </a:r>
            <a:r>
              <a:rPr dirty="0" sz="15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500" spc="5">
                <a:solidFill>
                  <a:srgbClr val="595959"/>
                </a:solidFill>
                <a:latin typeface="Microsoft Sans Serif"/>
                <a:cs typeface="Microsoft Sans Serif"/>
              </a:rPr>
              <a:t>system</a:t>
            </a:r>
            <a:r>
              <a:rPr dirty="0" sz="1500" spc="2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500" spc="5">
                <a:solidFill>
                  <a:srgbClr val="595959"/>
                </a:solidFill>
                <a:latin typeface="Microsoft Sans Serif"/>
                <a:cs typeface="Microsoft Sans Serif"/>
              </a:rPr>
              <a:t>of</a:t>
            </a:r>
            <a:r>
              <a:rPr dirty="0" sz="1500" spc="2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500">
                <a:solidFill>
                  <a:srgbClr val="595959"/>
                </a:solidFill>
                <a:latin typeface="Microsoft Sans Serif"/>
                <a:cs typeface="Microsoft Sans Serif"/>
              </a:rPr>
              <a:t>linear</a:t>
            </a:r>
            <a:r>
              <a:rPr dirty="0" sz="15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500">
                <a:solidFill>
                  <a:srgbClr val="595959"/>
                </a:solidFill>
                <a:latin typeface="Microsoft Sans Serif"/>
                <a:cs typeface="Microsoft Sans Serif"/>
              </a:rPr>
              <a:t>equations:</a:t>
            </a:r>
            <a:endParaRPr sz="15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500">
              <a:latin typeface="Microsoft Sans Serif"/>
              <a:cs typeface="Microsoft Sans Serif"/>
            </a:endParaRPr>
          </a:p>
          <a:p>
            <a:pPr marL="2138045">
              <a:lnSpc>
                <a:spcPct val="100000"/>
              </a:lnSpc>
              <a:spcBef>
                <a:spcPts val="894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50">
              <a:latin typeface="Arial MT"/>
              <a:cs typeface="Arial MT"/>
            </a:endParaRPr>
          </a:p>
          <a:p>
            <a:pPr marL="12700" marR="5864860">
              <a:lnSpc>
                <a:spcPct val="114999"/>
              </a:lnSpc>
            </a:pPr>
            <a:r>
              <a:rPr dirty="0" sz="1500" spc="5">
                <a:solidFill>
                  <a:srgbClr val="595959"/>
                </a:solidFill>
                <a:latin typeface="Microsoft Sans Serif"/>
                <a:cs typeface="Microsoft Sans Serif"/>
              </a:rPr>
              <a:t>a</a:t>
            </a:r>
            <a:r>
              <a:rPr dirty="0" sz="1500" spc="4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500" spc="5">
                <a:solidFill>
                  <a:srgbClr val="595959"/>
                </a:solidFill>
                <a:latin typeface="Microsoft Sans Serif"/>
                <a:cs typeface="Microsoft Sans Serif"/>
              </a:rPr>
              <a:t>+</a:t>
            </a:r>
            <a:r>
              <a:rPr dirty="0" sz="1500" spc="5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500" spc="5">
                <a:solidFill>
                  <a:srgbClr val="595959"/>
                </a:solidFill>
                <a:latin typeface="Microsoft Sans Serif"/>
                <a:cs typeface="Microsoft Sans Serif"/>
              </a:rPr>
              <a:t>c</a:t>
            </a:r>
            <a:r>
              <a:rPr dirty="0" sz="1500" spc="5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500" spc="5">
                <a:solidFill>
                  <a:srgbClr val="595959"/>
                </a:solidFill>
                <a:latin typeface="Microsoft Sans Serif"/>
                <a:cs typeface="Microsoft Sans Serif"/>
              </a:rPr>
              <a:t>=</a:t>
            </a:r>
            <a:r>
              <a:rPr dirty="0" sz="1500" spc="4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500" spc="5">
                <a:solidFill>
                  <a:srgbClr val="595959"/>
                </a:solidFill>
                <a:latin typeface="Microsoft Sans Serif"/>
                <a:cs typeface="Microsoft Sans Serif"/>
              </a:rPr>
              <a:t>1 </a:t>
            </a:r>
            <a:r>
              <a:rPr dirty="0" sz="1500" spc="1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500" spc="5">
                <a:solidFill>
                  <a:srgbClr val="595959"/>
                </a:solidFill>
                <a:latin typeface="Microsoft Sans Serif"/>
                <a:cs typeface="Microsoft Sans Serif"/>
              </a:rPr>
              <a:t>2b</a:t>
            </a:r>
            <a:r>
              <a:rPr dirty="0" sz="1500" spc="-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500" spc="5">
                <a:solidFill>
                  <a:srgbClr val="595959"/>
                </a:solidFill>
                <a:latin typeface="Microsoft Sans Serif"/>
                <a:cs typeface="Microsoft Sans Serif"/>
              </a:rPr>
              <a:t>+</a:t>
            </a:r>
            <a:r>
              <a:rPr dirty="0" sz="150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500" spc="5">
                <a:solidFill>
                  <a:srgbClr val="595959"/>
                </a:solidFill>
                <a:latin typeface="Microsoft Sans Serif"/>
                <a:cs typeface="Microsoft Sans Serif"/>
              </a:rPr>
              <a:t>2d</a:t>
            </a:r>
            <a:r>
              <a:rPr dirty="0" sz="1500" spc="-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500" spc="5">
                <a:solidFill>
                  <a:srgbClr val="595959"/>
                </a:solidFill>
                <a:latin typeface="Microsoft Sans Serif"/>
                <a:cs typeface="Microsoft Sans Serif"/>
              </a:rPr>
              <a:t>=</a:t>
            </a:r>
            <a:r>
              <a:rPr dirty="0" sz="150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500" spc="5">
                <a:solidFill>
                  <a:srgbClr val="595959"/>
                </a:solidFill>
                <a:latin typeface="Microsoft Sans Serif"/>
                <a:cs typeface="Microsoft Sans Serif"/>
              </a:rPr>
              <a:t>1</a:t>
            </a:r>
            <a:endParaRPr sz="15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z="1500" spc="5">
                <a:solidFill>
                  <a:srgbClr val="595959"/>
                </a:solidFill>
                <a:latin typeface="Microsoft Sans Serif"/>
                <a:cs typeface="Microsoft Sans Serif"/>
              </a:rPr>
              <a:t>2a</a:t>
            </a:r>
            <a:r>
              <a:rPr dirty="0" sz="1500" spc="-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500" spc="5">
                <a:solidFill>
                  <a:srgbClr val="595959"/>
                </a:solidFill>
                <a:latin typeface="Microsoft Sans Serif"/>
                <a:cs typeface="Microsoft Sans Serif"/>
              </a:rPr>
              <a:t>+</a:t>
            </a:r>
            <a:r>
              <a:rPr dirty="0" sz="150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500" spc="5">
                <a:solidFill>
                  <a:srgbClr val="595959"/>
                </a:solidFill>
                <a:latin typeface="Microsoft Sans Serif"/>
                <a:cs typeface="Microsoft Sans Serif"/>
              </a:rPr>
              <a:t>2c</a:t>
            </a:r>
            <a:r>
              <a:rPr dirty="0" sz="1500" spc="-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500" spc="5">
                <a:solidFill>
                  <a:srgbClr val="595959"/>
                </a:solidFill>
                <a:latin typeface="Microsoft Sans Serif"/>
                <a:cs typeface="Microsoft Sans Serif"/>
              </a:rPr>
              <a:t>=</a:t>
            </a:r>
            <a:r>
              <a:rPr dirty="0" sz="150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500" spc="5">
                <a:solidFill>
                  <a:srgbClr val="595959"/>
                </a:solidFill>
                <a:latin typeface="Microsoft Sans Serif"/>
                <a:cs typeface="Microsoft Sans Serif"/>
              </a:rPr>
              <a:t>0</a:t>
            </a:r>
            <a:endParaRPr sz="15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z="1500" spc="5">
                <a:solidFill>
                  <a:srgbClr val="595959"/>
                </a:solidFill>
                <a:latin typeface="Microsoft Sans Serif"/>
                <a:cs typeface="Microsoft Sans Serif"/>
              </a:rPr>
              <a:t>b</a:t>
            </a:r>
            <a:r>
              <a:rPr dirty="0" sz="150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500" spc="5">
                <a:solidFill>
                  <a:srgbClr val="595959"/>
                </a:solidFill>
                <a:latin typeface="Microsoft Sans Serif"/>
                <a:cs typeface="Microsoft Sans Serif"/>
              </a:rPr>
              <a:t>+ d</a:t>
            </a:r>
            <a:r>
              <a:rPr dirty="0" sz="150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500" spc="5">
                <a:solidFill>
                  <a:srgbClr val="595959"/>
                </a:solidFill>
                <a:latin typeface="Microsoft Sans Serif"/>
                <a:cs typeface="Microsoft Sans Serif"/>
              </a:rPr>
              <a:t>= 0</a:t>
            </a:r>
            <a:endParaRPr sz="1500">
              <a:latin typeface="Microsoft Sans Serif"/>
              <a:cs typeface="Microsoft Sans Serif"/>
            </a:endParaRPr>
          </a:p>
          <a:p>
            <a:pPr marL="12700" marR="5080">
              <a:lnSpc>
                <a:spcPct val="114999"/>
              </a:lnSpc>
            </a:pPr>
            <a:r>
              <a:rPr dirty="0" sz="1500">
                <a:solidFill>
                  <a:srgbClr val="595959"/>
                </a:solidFill>
                <a:latin typeface="Microsoft Sans Serif"/>
                <a:cs typeface="Microsoft Sans Serif"/>
              </a:rPr>
              <a:t>This</a:t>
            </a:r>
            <a:r>
              <a:rPr dirty="0" sz="15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500" spc="-5">
                <a:solidFill>
                  <a:srgbClr val="595959"/>
                </a:solidFill>
                <a:latin typeface="Microsoft Sans Serif"/>
                <a:cs typeface="Microsoft Sans Serif"/>
              </a:rPr>
              <a:t>is</a:t>
            </a:r>
            <a:r>
              <a:rPr dirty="0" sz="1500" spc="3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500">
                <a:solidFill>
                  <a:srgbClr val="595959"/>
                </a:solidFill>
                <a:latin typeface="Microsoft Sans Serif"/>
                <a:cs typeface="Microsoft Sans Serif"/>
              </a:rPr>
              <a:t>clearly</a:t>
            </a:r>
            <a:r>
              <a:rPr dirty="0" sz="15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500" spc="5">
                <a:solidFill>
                  <a:srgbClr val="595959"/>
                </a:solidFill>
                <a:latin typeface="Microsoft Sans Serif"/>
                <a:cs typeface="Microsoft Sans Serif"/>
              </a:rPr>
              <a:t>a</a:t>
            </a:r>
            <a:r>
              <a:rPr dirty="0" sz="1500" spc="3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500">
                <a:solidFill>
                  <a:srgbClr val="595959"/>
                </a:solidFill>
                <a:latin typeface="Microsoft Sans Serif"/>
                <a:cs typeface="Microsoft Sans Serif"/>
              </a:rPr>
              <a:t>contradiction,</a:t>
            </a:r>
            <a:r>
              <a:rPr dirty="0" sz="15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500">
                <a:solidFill>
                  <a:srgbClr val="595959"/>
                </a:solidFill>
                <a:latin typeface="Microsoft Sans Serif"/>
                <a:cs typeface="Microsoft Sans Serif"/>
              </a:rPr>
              <a:t>since</a:t>
            </a:r>
            <a:r>
              <a:rPr dirty="0" sz="1500" spc="3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500">
                <a:solidFill>
                  <a:srgbClr val="595959"/>
                </a:solidFill>
                <a:latin typeface="Microsoft Sans Serif"/>
                <a:cs typeface="Microsoft Sans Serif"/>
              </a:rPr>
              <a:t>equation</a:t>
            </a:r>
            <a:r>
              <a:rPr dirty="0" sz="1500" spc="3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500" spc="5">
                <a:solidFill>
                  <a:srgbClr val="595959"/>
                </a:solidFill>
                <a:latin typeface="Microsoft Sans Serif"/>
                <a:cs typeface="Microsoft Sans Serif"/>
              </a:rPr>
              <a:t>1</a:t>
            </a:r>
            <a:r>
              <a:rPr dirty="0" sz="15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500" spc="5">
                <a:solidFill>
                  <a:srgbClr val="595959"/>
                </a:solidFill>
                <a:latin typeface="Microsoft Sans Serif"/>
                <a:cs typeface="Microsoft Sans Serif"/>
              </a:rPr>
              <a:t>says</a:t>
            </a:r>
            <a:r>
              <a:rPr dirty="0" sz="1500" spc="3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500" spc="5">
                <a:solidFill>
                  <a:srgbClr val="595959"/>
                </a:solidFill>
                <a:latin typeface="Microsoft Sans Serif"/>
                <a:cs typeface="Microsoft Sans Serif"/>
              </a:rPr>
              <a:t>a+c=1,</a:t>
            </a:r>
            <a:r>
              <a:rPr dirty="0" sz="15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500" spc="5">
                <a:solidFill>
                  <a:srgbClr val="595959"/>
                </a:solidFill>
                <a:latin typeface="Microsoft Sans Serif"/>
                <a:cs typeface="Microsoft Sans Serif"/>
              </a:rPr>
              <a:t>and</a:t>
            </a:r>
            <a:r>
              <a:rPr dirty="0" sz="1500" spc="3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500">
                <a:solidFill>
                  <a:srgbClr val="595959"/>
                </a:solidFill>
                <a:latin typeface="Microsoft Sans Serif"/>
                <a:cs typeface="Microsoft Sans Serif"/>
              </a:rPr>
              <a:t>equation</a:t>
            </a:r>
            <a:r>
              <a:rPr dirty="0" sz="1500" spc="3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500" spc="5">
                <a:solidFill>
                  <a:srgbClr val="595959"/>
                </a:solidFill>
                <a:latin typeface="Microsoft Sans Serif"/>
                <a:cs typeface="Microsoft Sans Serif"/>
              </a:rPr>
              <a:t>3</a:t>
            </a:r>
            <a:r>
              <a:rPr dirty="0" sz="1500" spc="2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500" spc="5">
                <a:solidFill>
                  <a:srgbClr val="595959"/>
                </a:solidFill>
                <a:latin typeface="Microsoft Sans Serif"/>
                <a:cs typeface="Microsoft Sans Serif"/>
              </a:rPr>
              <a:t>says </a:t>
            </a:r>
            <a:r>
              <a:rPr dirty="0" sz="1500" spc="-38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500" spc="5">
                <a:solidFill>
                  <a:srgbClr val="595959"/>
                </a:solidFill>
                <a:latin typeface="Microsoft Sans Serif"/>
                <a:cs typeface="Microsoft Sans Serif"/>
              </a:rPr>
              <a:t>2a+2c=0.</a:t>
            </a:r>
            <a:endParaRPr sz="1500">
              <a:latin typeface="Microsoft Sans Serif"/>
              <a:cs typeface="Microsoft Sans Serif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143250" y="203835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587" y="0"/>
            <a:ext cx="9147175" cy="5146675"/>
          </a:xfrm>
          <a:custGeom>
            <a:avLst/>
            <a:gdLst/>
            <a:ahLst/>
            <a:cxnLst/>
            <a:rect l="l" t="t" r="r" b="b"/>
            <a:pathLst>
              <a:path w="9147175" h="5146675">
                <a:moveTo>
                  <a:pt x="0" y="5146675"/>
                </a:moveTo>
                <a:lnTo>
                  <a:pt x="9147175" y="5146675"/>
                </a:lnTo>
                <a:lnTo>
                  <a:pt x="9147175" y="0"/>
                </a:lnTo>
                <a:lnTo>
                  <a:pt x="0" y="0"/>
                </a:lnTo>
                <a:lnTo>
                  <a:pt x="0" y="514667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2693670" cy="5143500"/>
            <a:chOff x="0" y="0"/>
            <a:chExt cx="2693670" cy="5143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693237" cy="51435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812" y="1615912"/>
              <a:ext cx="1911676" cy="1911676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3045250" y="2584450"/>
            <a:ext cx="5787390" cy="0"/>
          </a:xfrm>
          <a:custGeom>
            <a:avLst/>
            <a:gdLst/>
            <a:ahLst/>
            <a:cxnLst/>
            <a:rect l="l" t="t" r="r" b="b"/>
            <a:pathLst>
              <a:path w="5787390" h="0">
                <a:moveTo>
                  <a:pt x="0" y="0"/>
                </a:moveTo>
                <a:lnTo>
                  <a:pt x="5787024" y="0"/>
                </a:lnTo>
              </a:path>
            </a:pathLst>
          </a:custGeom>
          <a:ln w="25400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741595" y="3202877"/>
            <a:ext cx="436689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3000" spc="-5" b="1">
                <a:solidFill>
                  <a:srgbClr val="595959"/>
                </a:solidFill>
                <a:latin typeface="Arial"/>
                <a:cs typeface="Arial"/>
              </a:rPr>
              <a:t>Which</a:t>
            </a:r>
            <a:r>
              <a:rPr dirty="0" sz="3000" spc="-2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3000" spc="-5" b="1">
                <a:solidFill>
                  <a:srgbClr val="595959"/>
                </a:solidFill>
                <a:latin typeface="Arial"/>
                <a:cs typeface="Arial"/>
              </a:rPr>
              <a:t>matrices</a:t>
            </a:r>
            <a:r>
              <a:rPr dirty="0" sz="3000" spc="-1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3000" spc="-5" b="1">
                <a:solidFill>
                  <a:srgbClr val="595959"/>
                </a:solidFill>
                <a:latin typeface="Arial"/>
                <a:cs typeface="Arial"/>
              </a:rPr>
              <a:t>have</a:t>
            </a:r>
            <a:r>
              <a:rPr dirty="0" sz="3000" spc="-1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595959"/>
                </a:solidFill>
                <a:latin typeface="Arial"/>
                <a:cs typeface="Arial"/>
              </a:rPr>
              <a:t>an</a:t>
            </a:r>
            <a:endParaRPr sz="3000">
              <a:latin typeface="Arial"/>
              <a:cs typeface="Arial"/>
            </a:endParaRPr>
          </a:p>
          <a:p>
            <a:pPr algn="ctr" marL="342265">
              <a:lnSpc>
                <a:spcPct val="100000"/>
              </a:lnSpc>
            </a:pPr>
            <a:r>
              <a:rPr dirty="0" sz="3000" spc="-5" b="1">
                <a:solidFill>
                  <a:srgbClr val="595959"/>
                </a:solidFill>
                <a:latin typeface="Arial"/>
                <a:cs typeface="Arial"/>
              </a:rPr>
              <a:t>inverse?</a:t>
            </a:r>
            <a:endParaRPr sz="3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027739" y="1585169"/>
            <a:ext cx="5680075" cy="45529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800" spc="-15">
                <a:solidFill>
                  <a:srgbClr val="0070EA"/>
                </a:solidFill>
              </a:rPr>
              <a:t>Vectors</a:t>
            </a:r>
            <a:r>
              <a:rPr dirty="0" sz="2800" spc="15">
                <a:solidFill>
                  <a:srgbClr val="0070EA"/>
                </a:solidFill>
              </a:rPr>
              <a:t> </a:t>
            </a:r>
            <a:r>
              <a:rPr dirty="0" sz="2800" spc="10">
                <a:solidFill>
                  <a:srgbClr val="0070EA"/>
                </a:solidFill>
              </a:rPr>
              <a:t>and</a:t>
            </a:r>
            <a:r>
              <a:rPr dirty="0" sz="2800" spc="15">
                <a:solidFill>
                  <a:srgbClr val="0070EA"/>
                </a:solidFill>
              </a:rPr>
              <a:t> </a:t>
            </a:r>
            <a:r>
              <a:rPr dirty="0" sz="2800" spc="5">
                <a:solidFill>
                  <a:srgbClr val="0070EA"/>
                </a:solidFill>
              </a:rPr>
              <a:t>Linear</a:t>
            </a:r>
            <a:r>
              <a:rPr dirty="0" sz="2800" spc="-30">
                <a:solidFill>
                  <a:srgbClr val="0070EA"/>
                </a:solidFill>
              </a:rPr>
              <a:t> </a:t>
            </a:r>
            <a:r>
              <a:rPr dirty="0" sz="2800">
                <a:solidFill>
                  <a:srgbClr val="0070EA"/>
                </a:solidFill>
              </a:rPr>
              <a:t>Transformations</a:t>
            </a:r>
            <a:endParaRPr sz="2800"/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2984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Which</a:t>
            </a:r>
            <a:r>
              <a:rPr dirty="0" spc="15"/>
              <a:t> </a:t>
            </a:r>
            <a:r>
              <a:rPr dirty="0" spc="-5"/>
              <a:t>matrices</a:t>
            </a:r>
            <a:r>
              <a:rPr dirty="0" spc="20"/>
              <a:t> </a:t>
            </a:r>
            <a:r>
              <a:rPr dirty="0"/>
              <a:t>have</a:t>
            </a:r>
            <a:r>
              <a:rPr dirty="0" spc="15"/>
              <a:t> </a:t>
            </a:r>
            <a:r>
              <a:rPr dirty="0" spc="-5"/>
              <a:t>inverses?</a:t>
            </a:r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565581"/>
            <a:ext cx="9144000" cy="578485"/>
            <a:chOff x="0" y="4565581"/>
            <a:chExt cx="9144000" cy="5784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65581"/>
              <a:ext cx="9144000" cy="57791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1700" y="4694799"/>
              <a:ext cx="1471902" cy="33044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90425" y="354677"/>
            <a:ext cx="529844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>
                <a:latin typeface="Microsoft Sans Serif"/>
                <a:cs typeface="Microsoft Sans Serif"/>
              </a:rPr>
              <a:t>Which</a:t>
            </a:r>
            <a:r>
              <a:rPr dirty="0" sz="3000" spc="15">
                <a:latin typeface="Microsoft Sans Serif"/>
                <a:cs typeface="Microsoft Sans Serif"/>
              </a:rPr>
              <a:t> </a:t>
            </a:r>
            <a:r>
              <a:rPr dirty="0" sz="3000" spc="-5">
                <a:latin typeface="Microsoft Sans Serif"/>
                <a:cs typeface="Microsoft Sans Serif"/>
              </a:rPr>
              <a:t>matrices</a:t>
            </a:r>
            <a:r>
              <a:rPr dirty="0" sz="3000" spc="20">
                <a:latin typeface="Microsoft Sans Serif"/>
                <a:cs typeface="Microsoft Sans Serif"/>
              </a:rPr>
              <a:t> </a:t>
            </a:r>
            <a:r>
              <a:rPr dirty="0" sz="3000">
                <a:latin typeface="Microsoft Sans Serif"/>
                <a:cs typeface="Microsoft Sans Serif"/>
              </a:rPr>
              <a:t>have</a:t>
            </a:r>
            <a:r>
              <a:rPr dirty="0" sz="3000" spc="15">
                <a:latin typeface="Microsoft Sans Serif"/>
                <a:cs typeface="Microsoft Sans Serif"/>
              </a:rPr>
              <a:t> </a:t>
            </a:r>
            <a:r>
              <a:rPr dirty="0" sz="3000" spc="-5">
                <a:latin typeface="Microsoft Sans Serif"/>
                <a:cs typeface="Microsoft Sans Serif"/>
              </a:rPr>
              <a:t>inverses?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90167" y="1336273"/>
            <a:ext cx="12446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mbria"/>
                <a:cs typeface="Cambria"/>
              </a:rPr>
              <a:t>5</a:t>
            </a:r>
            <a:r>
              <a:rPr dirty="0" baseline="29411" sz="2550">
                <a:latin typeface="Cambria"/>
                <a:cs typeface="Cambria"/>
              </a:rPr>
              <a:t>−1</a:t>
            </a:r>
            <a:r>
              <a:rPr dirty="0" baseline="29411" sz="2550" spc="375">
                <a:latin typeface="Cambria"/>
                <a:cs typeface="Cambria"/>
              </a:rPr>
              <a:t> </a:t>
            </a:r>
            <a:r>
              <a:rPr dirty="0" sz="2400" spc="315">
                <a:latin typeface="Cambria"/>
                <a:cs typeface="Cambria"/>
              </a:rPr>
              <a:t>=</a:t>
            </a:r>
            <a:r>
              <a:rPr dirty="0" sz="2400" spc="95">
                <a:latin typeface="Cambria"/>
                <a:cs typeface="Cambria"/>
              </a:rPr>
              <a:t> </a:t>
            </a:r>
            <a:r>
              <a:rPr dirty="0" sz="2400" spc="-50">
                <a:latin typeface="Cambria"/>
                <a:cs typeface="Cambria"/>
              </a:rPr>
              <a:t>0.2</a:t>
            </a:r>
            <a:endParaRPr sz="2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565581"/>
            <a:ext cx="9144000" cy="578485"/>
            <a:chOff x="0" y="4565581"/>
            <a:chExt cx="9144000" cy="5784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65581"/>
              <a:ext cx="9144000" cy="57791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1700" y="4694799"/>
              <a:ext cx="1471902" cy="33044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90425" y="354677"/>
            <a:ext cx="529844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>
                <a:latin typeface="Microsoft Sans Serif"/>
                <a:cs typeface="Microsoft Sans Serif"/>
              </a:rPr>
              <a:t>Which</a:t>
            </a:r>
            <a:r>
              <a:rPr dirty="0" sz="3000" spc="15">
                <a:latin typeface="Microsoft Sans Serif"/>
                <a:cs typeface="Microsoft Sans Serif"/>
              </a:rPr>
              <a:t> </a:t>
            </a:r>
            <a:r>
              <a:rPr dirty="0" sz="3000" spc="-5">
                <a:latin typeface="Microsoft Sans Serif"/>
                <a:cs typeface="Microsoft Sans Serif"/>
              </a:rPr>
              <a:t>matrices</a:t>
            </a:r>
            <a:r>
              <a:rPr dirty="0" sz="3000" spc="20">
                <a:latin typeface="Microsoft Sans Serif"/>
                <a:cs typeface="Microsoft Sans Serif"/>
              </a:rPr>
              <a:t> </a:t>
            </a:r>
            <a:r>
              <a:rPr dirty="0" sz="3000">
                <a:latin typeface="Microsoft Sans Serif"/>
                <a:cs typeface="Microsoft Sans Serif"/>
              </a:rPr>
              <a:t>have</a:t>
            </a:r>
            <a:r>
              <a:rPr dirty="0" sz="3000" spc="15">
                <a:latin typeface="Microsoft Sans Serif"/>
                <a:cs typeface="Microsoft Sans Serif"/>
              </a:rPr>
              <a:t> </a:t>
            </a:r>
            <a:r>
              <a:rPr dirty="0" sz="3000" spc="-5">
                <a:latin typeface="Microsoft Sans Serif"/>
                <a:cs typeface="Microsoft Sans Serif"/>
              </a:rPr>
              <a:t>inverses?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02867" y="1336273"/>
            <a:ext cx="41490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2649855" algn="l"/>
              </a:tabLst>
            </a:pPr>
            <a:r>
              <a:rPr dirty="0" sz="2400">
                <a:latin typeface="Cambria"/>
                <a:cs typeface="Cambria"/>
              </a:rPr>
              <a:t>5</a:t>
            </a:r>
            <a:r>
              <a:rPr dirty="0" baseline="29411" sz="2550">
                <a:latin typeface="Cambria"/>
                <a:cs typeface="Cambria"/>
              </a:rPr>
              <a:t>−1</a:t>
            </a:r>
            <a:r>
              <a:rPr dirty="0" baseline="29411" sz="2550" spc="434">
                <a:latin typeface="Cambria"/>
                <a:cs typeface="Cambria"/>
              </a:rPr>
              <a:t> </a:t>
            </a:r>
            <a:r>
              <a:rPr dirty="0" sz="2400" spc="315">
                <a:latin typeface="Cambria"/>
                <a:cs typeface="Cambria"/>
              </a:rPr>
              <a:t>=</a:t>
            </a:r>
            <a:r>
              <a:rPr dirty="0" sz="2400" spc="135">
                <a:latin typeface="Cambria"/>
                <a:cs typeface="Cambria"/>
              </a:rPr>
              <a:t> </a:t>
            </a:r>
            <a:r>
              <a:rPr dirty="0" sz="2400" spc="-50">
                <a:latin typeface="Cambria"/>
                <a:cs typeface="Cambria"/>
              </a:rPr>
              <a:t>0.2	</a:t>
            </a:r>
            <a:r>
              <a:rPr dirty="0" sz="2400">
                <a:latin typeface="Cambria"/>
                <a:cs typeface="Cambria"/>
              </a:rPr>
              <a:t>8</a:t>
            </a:r>
            <a:r>
              <a:rPr dirty="0" baseline="29411" sz="2550">
                <a:latin typeface="Cambria"/>
                <a:cs typeface="Cambria"/>
              </a:rPr>
              <a:t>−1</a:t>
            </a:r>
            <a:r>
              <a:rPr dirty="0" baseline="29411" sz="2550" spc="382">
                <a:latin typeface="Cambria"/>
                <a:cs typeface="Cambria"/>
              </a:rPr>
              <a:t> </a:t>
            </a:r>
            <a:r>
              <a:rPr dirty="0" sz="2400" spc="315">
                <a:latin typeface="Cambria"/>
                <a:cs typeface="Cambria"/>
              </a:rPr>
              <a:t>=</a:t>
            </a:r>
            <a:r>
              <a:rPr dirty="0" sz="2400" spc="105">
                <a:latin typeface="Cambria"/>
                <a:cs typeface="Cambria"/>
              </a:rPr>
              <a:t> </a:t>
            </a:r>
            <a:r>
              <a:rPr dirty="0" sz="2400" spc="-85">
                <a:latin typeface="Cambria"/>
                <a:cs typeface="Cambria"/>
              </a:rPr>
              <a:t>0.125</a:t>
            </a:r>
            <a:endParaRPr sz="2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2984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Which</a:t>
            </a:r>
            <a:r>
              <a:rPr dirty="0" spc="15"/>
              <a:t> </a:t>
            </a:r>
            <a:r>
              <a:rPr dirty="0" spc="-5"/>
              <a:t>matrices</a:t>
            </a:r>
            <a:r>
              <a:rPr dirty="0" spc="20"/>
              <a:t> </a:t>
            </a:r>
            <a:r>
              <a:rPr dirty="0"/>
              <a:t>have</a:t>
            </a:r>
            <a:r>
              <a:rPr dirty="0" spc="15"/>
              <a:t> </a:t>
            </a:r>
            <a:r>
              <a:rPr dirty="0" spc="-5"/>
              <a:t>inverses?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2867" y="1336273"/>
            <a:ext cx="41490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2649855" algn="l"/>
              </a:tabLst>
            </a:pPr>
            <a:r>
              <a:rPr dirty="0" sz="2400">
                <a:latin typeface="Cambria"/>
                <a:cs typeface="Cambria"/>
              </a:rPr>
              <a:t>5</a:t>
            </a:r>
            <a:r>
              <a:rPr dirty="0" baseline="29411" sz="2550">
                <a:latin typeface="Cambria"/>
                <a:cs typeface="Cambria"/>
              </a:rPr>
              <a:t>−1</a:t>
            </a:r>
            <a:r>
              <a:rPr dirty="0" baseline="29411" sz="2550" spc="434">
                <a:latin typeface="Cambria"/>
                <a:cs typeface="Cambria"/>
              </a:rPr>
              <a:t> </a:t>
            </a:r>
            <a:r>
              <a:rPr dirty="0" sz="2400" spc="315">
                <a:latin typeface="Cambria"/>
                <a:cs typeface="Cambria"/>
              </a:rPr>
              <a:t>=</a:t>
            </a:r>
            <a:r>
              <a:rPr dirty="0" sz="2400" spc="135">
                <a:latin typeface="Cambria"/>
                <a:cs typeface="Cambria"/>
              </a:rPr>
              <a:t> </a:t>
            </a:r>
            <a:r>
              <a:rPr dirty="0" sz="2400" spc="-50">
                <a:latin typeface="Cambria"/>
                <a:cs typeface="Cambria"/>
              </a:rPr>
              <a:t>0.2	</a:t>
            </a:r>
            <a:r>
              <a:rPr dirty="0" sz="2400">
                <a:latin typeface="Cambria"/>
                <a:cs typeface="Cambria"/>
              </a:rPr>
              <a:t>8</a:t>
            </a:r>
            <a:r>
              <a:rPr dirty="0" baseline="29411" sz="2550">
                <a:latin typeface="Cambria"/>
                <a:cs typeface="Cambria"/>
              </a:rPr>
              <a:t>−1</a:t>
            </a:r>
            <a:r>
              <a:rPr dirty="0" baseline="29411" sz="2550" spc="382">
                <a:latin typeface="Cambria"/>
                <a:cs typeface="Cambria"/>
              </a:rPr>
              <a:t> </a:t>
            </a:r>
            <a:r>
              <a:rPr dirty="0" sz="2400" spc="315">
                <a:latin typeface="Cambria"/>
                <a:cs typeface="Cambria"/>
              </a:rPr>
              <a:t>=</a:t>
            </a:r>
            <a:r>
              <a:rPr dirty="0" sz="2400" spc="105">
                <a:latin typeface="Cambria"/>
                <a:cs typeface="Cambria"/>
              </a:rPr>
              <a:t> </a:t>
            </a:r>
            <a:r>
              <a:rPr dirty="0" sz="2400" spc="-85">
                <a:latin typeface="Cambria"/>
                <a:cs typeface="Cambria"/>
              </a:rPr>
              <a:t>0.125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43678" y="1336273"/>
            <a:ext cx="13030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mbria"/>
                <a:cs typeface="Cambria"/>
              </a:rPr>
              <a:t>0</a:t>
            </a:r>
            <a:r>
              <a:rPr dirty="0" baseline="29411" sz="2550">
                <a:latin typeface="Cambria"/>
                <a:cs typeface="Cambria"/>
              </a:rPr>
              <a:t>−1</a:t>
            </a:r>
            <a:r>
              <a:rPr dirty="0" baseline="29411" sz="2550" spc="382">
                <a:latin typeface="Cambria"/>
                <a:cs typeface="Cambria"/>
              </a:rPr>
              <a:t> </a:t>
            </a:r>
            <a:r>
              <a:rPr dirty="0" sz="2400" spc="315">
                <a:latin typeface="Cambria"/>
                <a:cs typeface="Cambria"/>
              </a:rPr>
              <a:t>=</a:t>
            </a:r>
            <a:r>
              <a:rPr dirty="0" sz="2400" spc="100">
                <a:latin typeface="Cambria"/>
                <a:cs typeface="Cambria"/>
              </a:rPr>
              <a:t> </a:t>
            </a:r>
            <a:r>
              <a:rPr dirty="0" sz="2400" spc="135">
                <a:latin typeface="Cambria"/>
                <a:cs typeface="Cambria"/>
              </a:rPr>
              <a:t>???</a:t>
            </a:r>
            <a:endParaRPr sz="2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2984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Which</a:t>
            </a:r>
            <a:r>
              <a:rPr dirty="0" spc="15"/>
              <a:t> </a:t>
            </a:r>
            <a:r>
              <a:rPr dirty="0" spc="-5"/>
              <a:t>matrices</a:t>
            </a:r>
            <a:r>
              <a:rPr dirty="0" spc="20"/>
              <a:t> </a:t>
            </a:r>
            <a:r>
              <a:rPr dirty="0"/>
              <a:t>have</a:t>
            </a:r>
            <a:r>
              <a:rPr dirty="0" spc="15"/>
              <a:t> </a:t>
            </a:r>
            <a:r>
              <a:rPr dirty="0" spc="-5"/>
              <a:t>inverses?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43678" y="1336273"/>
            <a:ext cx="13030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mbria"/>
                <a:cs typeface="Cambria"/>
              </a:rPr>
              <a:t>0</a:t>
            </a:r>
            <a:r>
              <a:rPr dirty="0" baseline="29411" sz="2550">
                <a:latin typeface="Cambria"/>
                <a:cs typeface="Cambria"/>
              </a:rPr>
              <a:t>−1</a:t>
            </a:r>
            <a:r>
              <a:rPr dirty="0" baseline="29411" sz="2550" spc="382">
                <a:latin typeface="Cambria"/>
                <a:cs typeface="Cambria"/>
              </a:rPr>
              <a:t> </a:t>
            </a:r>
            <a:r>
              <a:rPr dirty="0" sz="2400" spc="315">
                <a:latin typeface="Cambria"/>
                <a:cs typeface="Cambria"/>
              </a:rPr>
              <a:t>=</a:t>
            </a:r>
            <a:r>
              <a:rPr dirty="0" sz="2400" spc="100">
                <a:latin typeface="Cambria"/>
                <a:cs typeface="Cambria"/>
              </a:rPr>
              <a:t> </a:t>
            </a:r>
            <a:r>
              <a:rPr dirty="0" sz="2400" spc="135">
                <a:latin typeface="Cambria"/>
                <a:cs typeface="Cambria"/>
              </a:rPr>
              <a:t>???</a:t>
            </a:r>
            <a:endParaRPr sz="2400">
              <a:latin typeface="Cambria"/>
              <a:cs typeface="Cambria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44395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202867" y="1336273"/>
            <a:ext cx="4149090" cy="1021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2649855" algn="l"/>
              </a:tabLst>
            </a:pPr>
            <a:r>
              <a:rPr dirty="0" sz="2400">
                <a:latin typeface="Cambria"/>
                <a:cs typeface="Cambria"/>
              </a:rPr>
              <a:t>5</a:t>
            </a:r>
            <a:r>
              <a:rPr dirty="0" baseline="29411" sz="2550">
                <a:latin typeface="Cambria"/>
                <a:cs typeface="Cambria"/>
              </a:rPr>
              <a:t>−1</a:t>
            </a:r>
            <a:r>
              <a:rPr dirty="0" baseline="29411" sz="2550" spc="434">
                <a:latin typeface="Cambria"/>
                <a:cs typeface="Cambria"/>
              </a:rPr>
              <a:t> </a:t>
            </a:r>
            <a:r>
              <a:rPr dirty="0" sz="2400" spc="315">
                <a:latin typeface="Cambria"/>
                <a:cs typeface="Cambria"/>
              </a:rPr>
              <a:t>=</a:t>
            </a:r>
            <a:r>
              <a:rPr dirty="0" sz="2400" spc="135">
                <a:latin typeface="Cambria"/>
                <a:cs typeface="Cambria"/>
              </a:rPr>
              <a:t> </a:t>
            </a:r>
            <a:r>
              <a:rPr dirty="0" sz="2400" spc="-50">
                <a:latin typeface="Cambria"/>
                <a:cs typeface="Cambria"/>
              </a:rPr>
              <a:t>0.2	</a:t>
            </a:r>
            <a:r>
              <a:rPr dirty="0" sz="2400">
                <a:latin typeface="Cambria"/>
                <a:cs typeface="Cambria"/>
              </a:rPr>
              <a:t>8</a:t>
            </a:r>
            <a:r>
              <a:rPr dirty="0" baseline="29411" sz="2550">
                <a:latin typeface="Cambria"/>
                <a:cs typeface="Cambria"/>
              </a:rPr>
              <a:t>−1</a:t>
            </a:r>
            <a:r>
              <a:rPr dirty="0" baseline="29411" sz="2550" spc="382">
                <a:latin typeface="Cambria"/>
                <a:cs typeface="Cambria"/>
              </a:rPr>
              <a:t> </a:t>
            </a:r>
            <a:r>
              <a:rPr dirty="0" sz="2400" spc="315">
                <a:latin typeface="Cambria"/>
                <a:cs typeface="Cambria"/>
              </a:rPr>
              <a:t>=</a:t>
            </a:r>
            <a:r>
              <a:rPr dirty="0" sz="2400" spc="105">
                <a:latin typeface="Cambria"/>
                <a:cs typeface="Cambria"/>
              </a:rPr>
              <a:t> </a:t>
            </a:r>
            <a:r>
              <a:rPr dirty="0" sz="2400" spc="-85">
                <a:latin typeface="Cambria"/>
                <a:cs typeface="Cambria"/>
              </a:rPr>
              <a:t>0.125</a:t>
            </a:r>
            <a:endParaRPr sz="2400">
              <a:latin typeface="Cambria"/>
              <a:cs typeface="Cambria"/>
            </a:endParaRPr>
          </a:p>
          <a:p>
            <a:pPr marL="398780">
              <a:lnSpc>
                <a:spcPct val="100000"/>
              </a:lnSpc>
              <a:spcBef>
                <a:spcPts val="3279"/>
              </a:spcBef>
            </a:pPr>
            <a:r>
              <a:rPr dirty="0" sz="1400">
                <a:latin typeface="Arial MT"/>
                <a:cs typeface="Arial MT"/>
              </a:rPr>
              <a:t>-1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065828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0.4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-0.2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-0.2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0.6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763876" y="2387469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2984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Which</a:t>
            </a:r>
            <a:r>
              <a:rPr dirty="0" spc="15"/>
              <a:t> </a:t>
            </a:r>
            <a:r>
              <a:rPr dirty="0" spc="-5"/>
              <a:t>matrices</a:t>
            </a:r>
            <a:r>
              <a:rPr dirty="0" spc="20"/>
              <a:t> </a:t>
            </a:r>
            <a:r>
              <a:rPr dirty="0"/>
              <a:t>have</a:t>
            </a:r>
            <a:r>
              <a:rPr dirty="0" spc="15"/>
              <a:t> </a:t>
            </a:r>
            <a:r>
              <a:rPr dirty="0" spc="-5"/>
              <a:t>inverses?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2867" y="1336273"/>
            <a:ext cx="41490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2649855" algn="l"/>
              </a:tabLst>
            </a:pPr>
            <a:r>
              <a:rPr dirty="0" sz="2400">
                <a:latin typeface="Cambria"/>
                <a:cs typeface="Cambria"/>
              </a:rPr>
              <a:t>5</a:t>
            </a:r>
            <a:r>
              <a:rPr dirty="0" baseline="29411" sz="2550">
                <a:latin typeface="Cambria"/>
                <a:cs typeface="Cambria"/>
              </a:rPr>
              <a:t>−1</a:t>
            </a:r>
            <a:r>
              <a:rPr dirty="0" baseline="29411" sz="2550" spc="434">
                <a:latin typeface="Cambria"/>
                <a:cs typeface="Cambria"/>
              </a:rPr>
              <a:t> </a:t>
            </a:r>
            <a:r>
              <a:rPr dirty="0" sz="2400" spc="315">
                <a:latin typeface="Cambria"/>
                <a:cs typeface="Cambria"/>
              </a:rPr>
              <a:t>=</a:t>
            </a:r>
            <a:r>
              <a:rPr dirty="0" sz="2400" spc="135">
                <a:latin typeface="Cambria"/>
                <a:cs typeface="Cambria"/>
              </a:rPr>
              <a:t> </a:t>
            </a:r>
            <a:r>
              <a:rPr dirty="0" sz="2400" spc="-50">
                <a:latin typeface="Cambria"/>
                <a:cs typeface="Cambria"/>
              </a:rPr>
              <a:t>0.2	</a:t>
            </a:r>
            <a:r>
              <a:rPr dirty="0" sz="2400">
                <a:latin typeface="Cambria"/>
                <a:cs typeface="Cambria"/>
              </a:rPr>
              <a:t>8</a:t>
            </a:r>
            <a:r>
              <a:rPr dirty="0" baseline="29411" sz="2550">
                <a:latin typeface="Cambria"/>
                <a:cs typeface="Cambria"/>
              </a:rPr>
              <a:t>−1</a:t>
            </a:r>
            <a:r>
              <a:rPr dirty="0" baseline="29411" sz="2550" spc="382">
                <a:latin typeface="Cambria"/>
                <a:cs typeface="Cambria"/>
              </a:rPr>
              <a:t> </a:t>
            </a:r>
            <a:r>
              <a:rPr dirty="0" sz="2400" spc="315">
                <a:latin typeface="Cambria"/>
                <a:cs typeface="Cambria"/>
              </a:rPr>
              <a:t>=</a:t>
            </a:r>
            <a:r>
              <a:rPr dirty="0" sz="2400" spc="105">
                <a:latin typeface="Cambria"/>
                <a:cs typeface="Cambria"/>
              </a:rPr>
              <a:t> </a:t>
            </a:r>
            <a:r>
              <a:rPr dirty="0" sz="2400" spc="-85">
                <a:latin typeface="Cambria"/>
                <a:cs typeface="Cambria"/>
              </a:rPr>
              <a:t>0.125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43678" y="1336273"/>
            <a:ext cx="13030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mbria"/>
                <a:cs typeface="Cambria"/>
              </a:rPr>
              <a:t>0</a:t>
            </a:r>
            <a:r>
              <a:rPr dirty="0" baseline="29411" sz="2550">
                <a:latin typeface="Cambria"/>
                <a:cs typeface="Cambria"/>
              </a:rPr>
              <a:t>−1</a:t>
            </a:r>
            <a:r>
              <a:rPr dirty="0" baseline="29411" sz="2550" spc="382">
                <a:latin typeface="Cambria"/>
                <a:cs typeface="Cambria"/>
              </a:rPr>
              <a:t> </a:t>
            </a:r>
            <a:r>
              <a:rPr dirty="0" sz="2400" spc="315">
                <a:latin typeface="Cambria"/>
                <a:cs typeface="Cambria"/>
              </a:rPr>
              <a:t>=</a:t>
            </a:r>
            <a:r>
              <a:rPr dirty="0" sz="2400" spc="100">
                <a:latin typeface="Cambria"/>
                <a:cs typeface="Cambria"/>
              </a:rPr>
              <a:t> </a:t>
            </a:r>
            <a:r>
              <a:rPr dirty="0" sz="2400" spc="135">
                <a:latin typeface="Cambria"/>
                <a:cs typeface="Cambria"/>
              </a:rPr>
              <a:t>???</a:t>
            </a:r>
            <a:endParaRPr sz="2400">
              <a:latin typeface="Cambria"/>
              <a:cs typeface="Cambria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44395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589097" y="2119043"/>
            <a:ext cx="1835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-1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065828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0.4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-0.2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-0.2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0.6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1763876" y="2387469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3520084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4364786" y="2119043"/>
            <a:ext cx="1835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-1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841516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0.25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-0.25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-0.125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0.625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539564" y="2387469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2984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Which</a:t>
            </a:r>
            <a:r>
              <a:rPr dirty="0" spc="15"/>
              <a:t> </a:t>
            </a:r>
            <a:r>
              <a:rPr dirty="0" spc="-5"/>
              <a:t>matrices</a:t>
            </a:r>
            <a:r>
              <a:rPr dirty="0" spc="20"/>
              <a:t> </a:t>
            </a:r>
            <a:r>
              <a:rPr dirty="0"/>
              <a:t>have</a:t>
            </a:r>
            <a:r>
              <a:rPr dirty="0" spc="15"/>
              <a:t> </a:t>
            </a:r>
            <a:r>
              <a:rPr dirty="0" spc="-5"/>
              <a:t>inverses?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2867" y="1336273"/>
            <a:ext cx="41490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2649855" algn="l"/>
              </a:tabLst>
            </a:pPr>
            <a:r>
              <a:rPr dirty="0" sz="2400">
                <a:latin typeface="Cambria"/>
                <a:cs typeface="Cambria"/>
              </a:rPr>
              <a:t>5</a:t>
            </a:r>
            <a:r>
              <a:rPr dirty="0" baseline="29411" sz="2550">
                <a:latin typeface="Cambria"/>
                <a:cs typeface="Cambria"/>
              </a:rPr>
              <a:t>−1</a:t>
            </a:r>
            <a:r>
              <a:rPr dirty="0" baseline="29411" sz="2550" spc="434">
                <a:latin typeface="Cambria"/>
                <a:cs typeface="Cambria"/>
              </a:rPr>
              <a:t> </a:t>
            </a:r>
            <a:r>
              <a:rPr dirty="0" sz="2400" spc="315">
                <a:latin typeface="Cambria"/>
                <a:cs typeface="Cambria"/>
              </a:rPr>
              <a:t>=</a:t>
            </a:r>
            <a:r>
              <a:rPr dirty="0" sz="2400" spc="135">
                <a:latin typeface="Cambria"/>
                <a:cs typeface="Cambria"/>
              </a:rPr>
              <a:t> </a:t>
            </a:r>
            <a:r>
              <a:rPr dirty="0" sz="2400" spc="-50">
                <a:latin typeface="Cambria"/>
                <a:cs typeface="Cambria"/>
              </a:rPr>
              <a:t>0.2	</a:t>
            </a:r>
            <a:r>
              <a:rPr dirty="0" sz="2400">
                <a:latin typeface="Cambria"/>
                <a:cs typeface="Cambria"/>
              </a:rPr>
              <a:t>8</a:t>
            </a:r>
            <a:r>
              <a:rPr dirty="0" baseline="29411" sz="2550">
                <a:latin typeface="Cambria"/>
                <a:cs typeface="Cambria"/>
              </a:rPr>
              <a:t>−1</a:t>
            </a:r>
            <a:r>
              <a:rPr dirty="0" baseline="29411" sz="2550" spc="382">
                <a:latin typeface="Cambria"/>
                <a:cs typeface="Cambria"/>
              </a:rPr>
              <a:t> </a:t>
            </a:r>
            <a:r>
              <a:rPr dirty="0" sz="2400" spc="315">
                <a:latin typeface="Cambria"/>
                <a:cs typeface="Cambria"/>
              </a:rPr>
              <a:t>=</a:t>
            </a:r>
            <a:r>
              <a:rPr dirty="0" sz="2400" spc="105">
                <a:latin typeface="Cambria"/>
                <a:cs typeface="Cambria"/>
              </a:rPr>
              <a:t> </a:t>
            </a:r>
            <a:r>
              <a:rPr dirty="0" sz="2400" spc="-85">
                <a:latin typeface="Cambria"/>
                <a:cs typeface="Cambria"/>
              </a:rPr>
              <a:t>0.125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43678" y="1336273"/>
            <a:ext cx="13030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mbria"/>
                <a:cs typeface="Cambria"/>
              </a:rPr>
              <a:t>0</a:t>
            </a:r>
            <a:r>
              <a:rPr dirty="0" baseline="29411" sz="2550">
                <a:latin typeface="Cambria"/>
                <a:cs typeface="Cambria"/>
              </a:rPr>
              <a:t>−1</a:t>
            </a:r>
            <a:r>
              <a:rPr dirty="0" baseline="29411" sz="2550" spc="382">
                <a:latin typeface="Cambria"/>
                <a:cs typeface="Cambria"/>
              </a:rPr>
              <a:t> </a:t>
            </a:r>
            <a:r>
              <a:rPr dirty="0" sz="2400" spc="315">
                <a:latin typeface="Cambria"/>
                <a:cs typeface="Cambria"/>
              </a:rPr>
              <a:t>=</a:t>
            </a:r>
            <a:r>
              <a:rPr dirty="0" sz="2400" spc="100">
                <a:latin typeface="Cambria"/>
                <a:cs typeface="Cambria"/>
              </a:rPr>
              <a:t> </a:t>
            </a:r>
            <a:r>
              <a:rPr dirty="0" sz="2400" spc="135">
                <a:latin typeface="Cambria"/>
                <a:cs typeface="Cambria"/>
              </a:rPr>
              <a:t>???</a:t>
            </a:r>
            <a:endParaRPr sz="2400">
              <a:latin typeface="Cambria"/>
              <a:cs typeface="Cambria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44395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589097" y="2119043"/>
            <a:ext cx="1835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-1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065828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0.4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-0.2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-0.2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0.6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1763876" y="2387469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3520084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4364786" y="2119043"/>
            <a:ext cx="1835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-1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841516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0.25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-0.25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-0.125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0.625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539564" y="2387469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6338699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7660131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7358179" y="2387469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84162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Norm</a:t>
            </a:r>
            <a:r>
              <a:rPr dirty="0" spc="10"/>
              <a:t> </a:t>
            </a:r>
            <a:r>
              <a:rPr dirty="0"/>
              <a:t>of</a:t>
            </a:r>
            <a:r>
              <a:rPr dirty="0" spc="10"/>
              <a:t> </a:t>
            </a:r>
            <a:r>
              <a:rPr dirty="0"/>
              <a:t>a</a:t>
            </a:r>
            <a:r>
              <a:rPr dirty="0" spc="10"/>
              <a:t> </a:t>
            </a:r>
            <a:r>
              <a:rPr dirty="0" spc="-5"/>
              <a:t>vector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10703" y="984368"/>
            <a:ext cx="3511550" cy="3510279"/>
            <a:chOff x="710703" y="984368"/>
            <a:chExt cx="3511550" cy="3510279"/>
          </a:xfrm>
        </p:grpSpPr>
        <p:sp>
          <p:nvSpPr>
            <p:cNvPr id="4" name="object 4"/>
            <p:cNvSpPr/>
            <p:nvPr/>
          </p:nvSpPr>
          <p:spPr>
            <a:xfrm>
              <a:off x="862012" y="11160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269582"/>
                  </a:lnTo>
                  <a:lnTo>
                    <a:pt x="3208210" y="532815"/>
                  </a:lnTo>
                  <a:lnTo>
                    <a:pt x="3195459" y="532815"/>
                  </a:lnTo>
                  <a:lnTo>
                    <a:pt x="3195459" y="535990"/>
                  </a:lnTo>
                  <a:lnTo>
                    <a:pt x="3208210" y="535990"/>
                  </a:lnTo>
                  <a:lnTo>
                    <a:pt x="3208210" y="799223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766102"/>
                  </a:lnTo>
                  <a:lnTo>
                    <a:pt x="2940862" y="76610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725737" y="535990"/>
                  </a:lnTo>
                  <a:lnTo>
                    <a:pt x="2725737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477278"/>
                  </a:lnTo>
                  <a:lnTo>
                    <a:pt x="2944037" y="477278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663251"/>
              <a:ext cx="3510967" cy="152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18653" y="2719451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49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48792" y="2681350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78" y="38100"/>
                  </a:moveTo>
                  <a:lnTo>
                    <a:pt x="3358578" y="0"/>
                  </a:lnTo>
                  <a:lnTo>
                    <a:pt x="3358578" y="76200"/>
                  </a:lnTo>
                  <a:lnTo>
                    <a:pt x="3434778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984368"/>
              <a:ext cx="152400" cy="35101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66187" y="1072318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28087" y="1002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8657" y="1850967"/>
              <a:ext cx="188912" cy="1889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71518" y="1870829"/>
              <a:ext cx="103188" cy="1031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66757" y="1866066"/>
              <a:ext cx="112712" cy="1127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82132" y="1878931"/>
              <a:ext cx="1176531" cy="96932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472737" y="2027278"/>
              <a:ext cx="909319" cy="699770"/>
            </a:xfrm>
            <a:custGeom>
              <a:avLst/>
              <a:gdLst/>
              <a:ahLst/>
              <a:cxnLst/>
              <a:rect l="l" t="t" r="r" b="b"/>
              <a:pathLst>
                <a:path w="909320" h="699769">
                  <a:moveTo>
                    <a:pt x="0" y="699235"/>
                  </a:moveTo>
                  <a:lnTo>
                    <a:pt x="898695" y="7744"/>
                  </a:lnTo>
                  <a:lnTo>
                    <a:pt x="908761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334258" y="1960674"/>
              <a:ext cx="133985" cy="123189"/>
            </a:xfrm>
            <a:custGeom>
              <a:avLst/>
              <a:gdLst/>
              <a:ahLst/>
              <a:cxnLst/>
              <a:rect l="l" t="t" r="r" b="b"/>
              <a:pathLst>
                <a:path w="133985" h="123189">
                  <a:moveTo>
                    <a:pt x="133802" y="0"/>
                  </a:moveTo>
                  <a:lnTo>
                    <a:pt x="0" y="26034"/>
                  </a:lnTo>
                  <a:lnTo>
                    <a:pt x="74349" y="122661"/>
                  </a:lnTo>
                  <a:lnTo>
                    <a:pt x="13380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2799085" y="2017742"/>
            <a:ext cx="16510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i="1">
                <a:latin typeface="Times New Roman"/>
                <a:cs typeface="Times New Roman"/>
              </a:rPr>
              <a:t>u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587755" y="1593293"/>
            <a:ext cx="469900" cy="288925"/>
          </a:xfrm>
          <a:custGeom>
            <a:avLst/>
            <a:gdLst/>
            <a:ahLst/>
            <a:cxnLst/>
            <a:rect l="l" t="t" r="r" b="b"/>
            <a:pathLst>
              <a:path w="469900" h="288925">
                <a:moveTo>
                  <a:pt x="469723" y="0"/>
                </a:moveTo>
                <a:lnTo>
                  <a:pt x="0" y="0"/>
                </a:lnTo>
                <a:lnTo>
                  <a:pt x="0" y="288823"/>
                </a:lnTo>
                <a:lnTo>
                  <a:pt x="469723" y="288823"/>
                </a:lnTo>
                <a:lnTo>
                  <a:pt x="4697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3620775" y="1608218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(4,3)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2984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Which</a:t>
            </a:r>
            <a:r>
              <a:rPr dirty="0" spc="15"/>
              <a:t> </a:t>
            </a:r>
            <a:r>
              <a:rPr dirty="0" spc="-5"/>
              <a:t>matrices</a:t>
            </a:r>
            <a:r>
              <a:rPr dirty="0" spc="20"/>
              <a:t> </a:t>
            </a:r>
            <a:r>
              <a:rPr dirty="0"/>
              <a:t>have</a:t>
            </a:r>
            <a:r>
              <a:rPr dirty="0" spc="15"/>
              <a:t> </a:t>
            </a:r>
            <a:r>
              <a:rPr dirty="0" spc="-5"/>
              <a:t>inverses?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2867" y="1336273"/>
            <a:ext cx="41490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2649855" algn="l"/>
              </a:tabLst>
            </a:pPr>
            <a:r>
              <a:rPr dirty="0" sz="2400">
                <a:latin typeface="Cambria"/>
                <a:cs typeface="Cambria"/>
              </a:rPr>
              <a:t>5</a:t>
            </a:r>
            <a:r>
              <a:rPr dirty="0" baseline="29411" sz="2550">
                <a:latin typeface="Cambria"/>
                <a:cs typeface="Cambria"/>
              </a:rPr>
              <a:t>−1</a:t>
            </a:r>
            <a:r>
              <a:rPr dirty="0" baseline="29411" sz="2550" spc="434">
                <a:latin typeface="Cambria"/>
                <a:cs typeface="Cambria"/>
              </a:rPr>
              <a:t> </a:t>
            </a:r>
            <a:r>
              <a:rPr dirty="0" sz="2400" spc="315">
                <a:latin typeface="Cambria"/>
                <a:cs typeface="Cambria"/>
              </a:rPr>
              <a:t>=</a:t>
            </a:r>
            <a:r>
              <a:rPr dirty="0" sz="2400" spc="135">
                <a:latin typeface="Cambria"/>
                <a:cs typeface="Cambria"/>
              </a:rPr>
              <a:t> </a:t>
            </a:r>
            <a:r>
              <a:rPr dirty="0" sz="2400" spc="-50">
                <a:latin typeface="Cambria"/>
                <a:cs typeface="Cambria"/>
              </a:rPr>
              <a:t>0.2	</a:t>
            </a:r>
            <a:r>
              <a:rPr dirty="0" sz="2400">
                <a:latin typeface="Cambria"/>
                <a:cs typeface="Cambria"/>
              </a:rPr>
              <a:t>8</a:t>
            </a:r>
            <a:r>
              <a:rPr dirty="0" baseline="29411" sz="2550">
                <a:latin typeface="Cambria"/>
                <a:cs typeface="Cambria"/>
              </a:rPr>
              <a:t>−1</a:t>
            </a:r>
            <a:r>
              <a:rPr dirty="0" baseline="29411" sz="2550" spc="382">
                <a:latin typeface="Cambria"/>
                <a:cs typeface="Cambria"/>
              </a:rPr>
              <a:t> </a:t>
            </a:r>
            <a:r>
              <a:rPr dirty="0" sz="2400" spc="315">
                <a:latin typeface="Cambria"/>
                <a:cs typeface="Cambria"/>
              </a:rPr>
              <a:t>=</a:t>
            </a:r>
            <a:r>
              <a:rPr dirty="0" sz="2400" spc="105">
                <a:latin typeface="Cambria"/>
                <a:cs typeface="Cambria"/>
              </a:rPr>
              <a:t> </a:t>
            </a:r>
            <a:r>
              <a:rPr dirty="0" sz="2400" spc="-85">
                <a:latin typeface="Cambria"/>
                <a:cs typeface="Cambria"/>
              </a:rPr>
              <a:t>0.125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43678" y="1336273"/>
            <a:ext cx="13030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mbria"/>
                <a:cs typeface="Cambria"/>
              </a:rPr>
              <a:t>0</a:t>
            </a:r>
            <a:r>
              <a:rPr dirty="0" baseline="29411" sz="2550">
                <a:latin typeface="Cambria"/>
                <a:cs typeface="Cambria"/>
              </a:rPr>
              <a:t>−1</a:t>
            </a:r>
            <a:r>
              <a:rPr dirty="0" baseline="29411" sz="2550" spc="382">
                <a:latin typeface="Cambria"/>
                <a:cs typeface="Cambria"/>
              </a:rPr>
              <a:t> </a:t>
            </a:r>
            <a:r>
              <a:rPr dirty="0" sz="2400" spc="315">
                <a:latin typeface="Cambria"/>
                <a:cs typeface="Cambria"/>
              </a:rPr>
              <a:t>=</a:t>
            </a:r>
            <a:r>
              <a:rPr dirty="0" sz="2400" spc="100">
                <a:latin typeface="Cambria"/>
                <a:cs typeface="Cambria"/>
              </a:rPr>
              <a:t> </a:t>
            </a:r>
            <a:r>
              <a:rPr dirty="0" sz="2400" spc="135">
                <a:latin typeface="Cambria"/>
                <a:cs typeface="Cambria"/>
              </a:rPr>
              <a:t>???</a:t>
            </a:r>
            <a:endParaRPr sz="2400">
              <a:latin typeface="Cambria"/>
              <a:cs typeface="Cambria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44395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589097" y="2119043"/>
            <a:ext cx="1835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-1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1979" y="2287311"/>
            <a:ext cx="62484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2430" algn="l"/>
              </a:tabLst>
            </a:pPr>
            <a:r>
              <a:rPr dirty="0" sz="1000">
                <a:latin typeface="Arial MT"/>
                <a:cs typeface="Arial MT"/>
              </a:rPr>
              <a:t>0.4	-0.2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50833" y="2555737"/>
            <a:ext cx="62484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4975" algn="l"/>
              </a:tabLst>
            </a:pPr>
            <a:r>
              <a:rPr dirty="0" sz="1000">
                <a:latin typeface="Arial MT"/>
                <a:cs typeface="Arial MT"/>
              </a:rPr>
              <a:t>-0.2	0.6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65828" y="2242180"/>
            <a:ext cx="815975" cy="549910"/>
          </a:xfrm>
          <a:custGeom>
            <a:avLst/>
            <a:gdLst/>
            <a:ahLst/>
            <a:cxnLst/>
            <a:rect l="l" t="t" r="r" b="b"/>
            <a:pathLst>
              <a:path w="815975" h="549910">
                <a:moveTo>
                  <a:pt x="407899" y="0"/>
                </a:moveTo>
                <a:lnTo>
                  <a:pt x="407899" y="549552"/>
                </a:lnTo>
              </a:path>
              <a:path w="815975" h="549910">
                <a:moveTo>
                  <a:pt x="0" y="274776"/>
                </a:moveTo>
                <a:lnTo>
                  <a:pt x="815799" y="274776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763876" y="2387469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3520084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364786" y="2119043"/>
            <a:ext cx="1835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-1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4841516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0.25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-0.25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-0.125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0.625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4539564" y="2387469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6338699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7805115" y="2249484"/>
            <a:ext cx="5264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4020" algn="l"/>
              </a:tabLst>
            </a:pPr>
            <a:r>
              <a:rPr dirty="0" sz="1400">
                <a:latin typeface="Arial MT"/>
                <a:cs typeface="Arial MT"/>
              </a:rPr>
              <a:t>?	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05115" y="2517910"/>
            <a:ext cx="5264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4020" algn="l"/>
              </a:tabLst>
            </a:pPr>
            <a:r>
              <a:rPr dirty="0" sz="1400">
                <a:latin typeface="Arial MT"/>
                <a:cs typeface="Arial MT"/>
              </a:rPr>
              <a:t>?	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660131" y="2242180"/>
            <a:ext cx="815975" cy="549910"/>
          </a:xfrm>
          <a:custGeom>
            <a:avLst/>
            <a:gdLst/>
            <a:ahLst/>
            <a:cxnLst/>
            <a:rect l="l" t="t" r="r" b="b"/>
            <a:pathLst>
              <a:path w="815975" h="549910">
                <a:moveTo>
                  <a:pt x="407899" y="0"/>
                </a:moveTo>
                <a:lnTo>
                  <a:pt x="407899" y="549552"/>
                </a:lnTo>
              </a:path>
              <a:path w="815975" h="549910">
                <a:moveTo>
                  <a:pt x="0" y="274776"/>
                </a:moveTo>
                <a:lnTo>
                  <a:pt x="815799" y="274776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7358179" y="2387469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68882" y="2917750"/>
            <a:ext cx="15671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Non-singular</a:t>
            </a:r>
            <a:r>
              <a:rPr dirty="0" sz="1400" spc="-8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matrix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2984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Which</a:t>
            </a:r>
            <a:r>
              <a:rPr dirty="0" spc="15"/>
              <a:t> </a:t>
            </a:r>
            <a:r>
              <a:rPr dirty="0" spc="-5"/>
              <a:t>matrices</a:t>
            </a:r>
            <a:r>
              <a:rPr dirty="0" spc="20"/>
              <a:t> </a:t>
            </a:r>
            <a:r>
              <a:rPr dirty="0"/>
              <a:t>have</a:t>
            </a:r>
            <a:r>
              <a:rPr dirty="0" spc="15"/>
              <a:t> </a:t>
            </a:r>
            <a:r>
              <a:rPr dirty="0" spc="-5"/>
              <a:t>inverses?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2867" y="1336273"/>
            <a:ext cx="41490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2649855" algn="l"/>
              </a:tabLst>
            </a:pPr>
            <a:r>
              <a:rPr dirty="0" sz="2400">
                <a:latin typeface="Cambria"/>
                <a:cs typeface="Cambria"/>
              </a:rPr>
              <a:t>5</a:t>
            </a:r>
            <a:r>
              <a:rPr dirty="0" baseline="29411" sz="2550">
                <a:latin typeface="Cambria"/>
                <a:cs typeface="Cambria"/>
              </a:rPr>
              <a:t>−1</a:t>
            </a:r>
            <a:r>
              <a:rPr dirty="0" baseline="29411" sz="2550" spc="434">
                <a:latin typeface="Cambria"/>
                <a:cs typeface="Cambria"/>
              </a:rPr>
              <a:t> </a:t>
            </a:r>
            <a:r>
              <a:rPr dirty="0" sz="2400" spc="315">
                <a:latin typeface="Cambria"/>
                <a:cs typeface="Cambria"/>
              </a:rPr>
              <a:t>=</a:t>
            </a:r>
            <a:r>
              <a:rPr dirty="0" sz="2400" spc="135">
                <a:latin typeface="Cambria"/>
                <a:cs typeface="Cambria"/>
              </a:rPr>
              <a:t> </a:t>
            </a:r>
            <a:r>
              <a:rPr dirty="0" sz="2400" spc="-50">
                <a:latin typeface="Cambria"/>
                <a:cs typeface="Cambria"/>
              </a:rPr>
              <a:t>0.2	</a:t>
            </a:r>
            <a:r>
              <a:rPr dirty="0" sz="2400">
                <a:latin typeface="Cambria"/>
                <a:cs typeface="Cambria"/>
              </a:rPr>
              <a:t>8</a:t>
            </a:r>
            <a:r>
              <a:rPr dirty="0" baseline="29411" sz="2550">
                <a:latin typeface="Cambria"/>
                <a:cs typeface="Cambria"/>
              </a:rPr>
              <a:t>−1</a:t>
            </a:r>
            <a:r>
              <a:rPr dirty="0" baseline="29411" sz="2550" spc="382">
                <a:latin typeface="Cambria"/>
                <a:cs typeface="Cambria"/>
              </a:rPr>
              <a:t> </a:t>
            </a:r>
            <a:r>
              <a:rPr dirty="0" sz="2400" spc="315">
                <a:latin typeface="Cambria"/>
                <a:cs typeface="Cambria"/>
              </a:rPr>
              <a:t>=</a:t>
            </a:r>
            <a:r>
              <a:rPr dirty="0" sz="2400" spc="105">
                <a:latin typeface="Cambria"/>
                <a:cs typeface="Cambria"/>
              </a:rPr>
              <a:t> </a:t>
            </a:r>
            <a:r>
              <a:rPr dirty="0" sz="2400" spc="-85">
                <a:latin typeface="Cambria"/>
                <a:cs typeface="Cambria"/>
              </a:rPr>
              <a:t>0.125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43678" y="1336273"/>
            <a:ext cx="13030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mbria"/>
                <a:cs typeface="Cambria"/>
              </a:rPr>
              <a:t>0</a:t>
            </a:r>
            <a:r>
              <a:rPr dirty="0" baseline="29411" sz="2550">
                <a:latin typeface="Cambria"/>
                <a:cs typeface="Cambria"/>
              </a:rPr>
              <a:t>−1</a:t>
            </a:r>
            <a:r>
              <a:rPr dirty="0" baseline="29411" sz="2550" spc="382">
                <a:latin typeface="Cambria"/>
                <a:cs typeface="Cambria"/>
              </a:rPr>
              <a:t> </a:t>
            </a:r>
            <a:r>
              <a:rPr dirty="0" sz="2400" spc="315">
                <a:latin typeface="Cambria"/>
                <a:cs typeface="Cambria"/>
              </a:rPr>
              <a:t>=</a:t>
            </a:r>
            <a:r>
              <a:rPr dirty="0" sz="2400" spc="100">
                <a:latin typeface="Cambria"/>
                <a:cs typeface="Cambria"/>
              </a:rPr>
              <a:t> </a:t>
            </a:r>
            <a:r>
              <a:rPr dirty="0" sz="2400" spc="135">
                <a:latin typeface="Cambria"/>
                <a:cs typeface="Cambria"/>
              </a:rPr>
              <a:t>???</a:t>
            </a:r>
            <a:endParaRPr sz="2400">
              <a:latin typeface="Cambria"/>
              <a:cs typeface="Cambria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44395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589097" y="2119043"/>
            <a:ext cx="1835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-1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1979" y="2287311"/>
            <a:ext cx="62484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2430" algn="l"/>
              </a:tabLst>
            </a:pPr>
            <a:r>
              <a:rPr dirty="0" sz="1000">
                <a:latin typeface="Arial MT"/>
                <a:cs typeface="Arial MT"/>
              </a:rPr>
              <a:t>0.4	-0.2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50833" y="2555737"/>
            <a:ext cx="62484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4975" algn="l"/>
              </a:tabLst>
            </a:pPr>
            <a:r>
              <a:rPr dirty="0" sz="1000">
                <a:latin typeface="Arial MT"/>
                <a:cs typeface="Arial MT"/>
              </a:rPr>
              <a:t>-0.2	0.6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65828" y="2242180"/>
            <a:ext cx="815975" cy="549910"/>
          </a:xfrm>
          <a:custGeom>
            <a:avLst/>
            <a:gdLst/>
            <a:ahLst/>
            <a:cxnLst/>
            <a:rect l="l" t="t" r="r" b="b"/>
            <a:pathLst>
              <a:path w="815975" h="549910">
                <a:moveTo>
                  <a:pt x="407899" y="0"/>
                </a:moveTo>
                <a:lnTo>
                  <a:pt x="407899" y="549552"/>
                </a:lnTo>
              </a:path>
              <a:path w="815975" h="549910">
                <a:moveTo>
                  <a:pt x="0" y="274776"/>
                </a:moveTo>
                <a:lnTo>
                  <a:pt x="815799" y="274776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763876" y="2387469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3520084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364786" y="2119043"/>
            <a:ext cx="1835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-1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4841516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0.25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-0.25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-0.125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0.625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4539564" y="2387469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6338699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7805115" y="2249484"/>
            <a:ext cx="5264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4020" algn="l"/>
              </a:tabLst>
            </a:pPr>
            <a:r>
              <a:rPr dirty="0" sz="1400">
                <a:latin typeface="Arial MT"/>
                <a:cs typeface="Arial MT"/>
              </a:rPr>
              <a:t>?	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05115" y="2517910"/>
            <a:ext cx="5264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4020" algn="l"/>
              </a:tabLst>
            </a:pPr>
            <a:r>
              <a:rPr dirty="0" sz="1400">
                <a:latin typeface="Arial MT"/>
                <a:cs typeface="Arial MT"/>
              </a:rPr>
              <a:t>?	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660131" y="2242180"/>
            <a:ext cx="815975" cy="549910"/>
          </a:xfrm>
          <a:custGeom>
            <a:avLst/>
            <a:gdLst/>
            <a:ahLst/>
            <a:cxnLst/>
            <a:rect l="l" t="t" r="r" b="b"/>
            <a:pathLst>
              <a:path w="815975" h="549910">
                <a:moveTo>
                  <a:pt x="407899" y="0"/>
                </a:moveTo>
                <a:lnTo>
                  <a:pt x="407899" y="549552"/>
                </a:lnTo>
              </a:path>
              <a:path w="815975" h="549910">
                <a:moveTo>
                  <a:pt x="0" y="274776"/>
                </a:moveTo>
                <a:lnTo>
                  <a:pt x="815799" y="274776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7358179" y="2387469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68882" y="2917750"/>
            <a:ext cx="15671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Non-singular</a:t>
            </a:r>
            <a:r>
              <a:rPr dirty="0" sz="1400" spc="-8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matrix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144570" y="2917750"/>
            <a:ext cx="15671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Non-singular</a:t>
            </a:r>
            <a:r>
              <a:rPr dirty="0" sz="1400" spc="-8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matrix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2984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Which</a:t>
            </a:r>
            <a:r>
              <a:rPr dirty="0" spc="15"/>
              <a:t> </a:t>
            </a:r>
            <a:r>
              <a:rPr dirty="0" spc="-5"/>
              <a:t>matrices</a:t>
            </a:r>
            <a:r>
              <a:rPr dirty="0" spc="20"/>
              <a:t> </a:t>
            </a:r>
            <a:r>
              <a:rPr dirty="0"/>
              <a:t>have</a:t>
            </a:r>
            <a:r>
              <a:rPr dirty="0" spc="15"/>
              <a:t> </a:t>
            </a:r>
            <a:r>
              <a:rPr dirty="0" spc="-5"/>
              <a:t>inverses?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2867" y="1336273"/>
            <a:ext cx="41490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2649855" algn="l"/>
              </a:tabLst>
            </a:pPr>
            <a:r>
              <a:rPr dirty="0" sz="2400">
                <a:latin typeface="Cambria"/>
                <a:cs typeface="Cambria"/>
              </a:rPr>
              <a:t>5</a:t>
            </a:r>
            <a:r>
              <a:rPr dirty="0" baseline="29411" sz="2550">
                <a:latin typeface="Cambria"/>
                <a:cs typeface="Cambria"/>
              </a:rPr>
              <a:t>−1</a:t>
            </a:r>
            <a:r>
              <a:rPr dirty="0" baseline="29411" sz="2550" spc="434">
                <a:latin typeface="Cambria"/>
                <a:cs typeface="Cambria"/>
              </a:rPr>
              <a:t> </a:t>
            </a:r>
            <a:r>
              <a:rPr dirty="0" sz="2400" spc="315">
                <a:latin typeface="Cambria"/>
                <a:cs typeface="Cambria"/>
              </a:rPr>
              <a:t>=</a:t>
            </a:r>
            <a:r>
              <a:rPr dirty="0" sz="2400" spc="135">
                <a:latin typeface="Cambria"/>
                <a:cs typeface="Cambria"/>
              </a:rPr>
              <a:t> </a:t>
            </a:r>
            <a:r>
              <a:rPr dirty="0" sz="2400" spc="-50">
                <a:latin typeface="Cambria"/>
                <a:cs typeface="Cambria"/>
              </a:rPr>
              <a:t>0.2	</a:t>
            </a:r>
            <a:r>
              <a:rPr dirty="0" sz="2400">
                <a:latin typeface="Cambria"/>
                <a:cs typeface="Cambria"/>
              </a:rPr>
              <a:t>8</a:t>
            </a:r>
            <a:r>
              <a:rPr dirty="0" baseline="29411" sz="2550">
                <a:latin typeface="Cambria"/>
                <a:cs typeface="Cambria"/>
              </a:rPr>
              <a:t>−1</a:t>
            </a:r>
            <a:r>
              <a:rPr dirty="0" baseline="29411" sz="2550" spc="382">
                <a:latin typeface="Cambria"/>
                <a:cs typeface="Cambria"/>
              </a:rPr>
              <a:t> </a:t>
            </a:r>
            <a:r>
              <a:rPr dirty="0" sz="2400" spc="315">
                <a:latin typeface="Cambria"/>
                <a:cs typeface="Cambria"/>
              </a:rPr>
              <a:t>=</a:t>
            </a:r>
            <a:r>
              <a:rPr dirty="0" sz="2400" spc="105">
                <a:latin typeface="Cambria"/>
                <a:cs typeface="Cambria"/>
              </a:rPr>
              <a:t> </a:t>
            </a:r>
            <a:r>
              <a:rPr dirty="0" sz="2400" spc="-85">
                <a:latin typeface="Cambria"/>
                <a:cs typeface="Cambria"/>
              </a:rPr>
              <a:t>0.125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43678" y="1336273"/>
            <a:ext cx="13030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mbria"/>
                <a:cs typeface="Cambria"/>
              </a:rPr>
              <a:t>0</a:t>
            </a:r>
            <a:r>
              <a:rPr dirty="0" baseline="29411" sz="2550">
                <a:latin typeface="Cambria"/>
                <a:cs typeface="Cambria"/>
              </a:rPr>
              <a:t>−1</a:t>
            </a:r>
            <a:r>
              <a:rPr dirty="0" baseline="29411" sz="2550" spc="382">
                <a:latin typeface="Cambria"/>
                <a:cs typeface="Cambria"/>
              </a:rPr>
              <a:t> </a:t>
            </a:r>
            <a:r>
              <a:rPr dirty="0" sz="2400" spc="315">
                <a:latin typeface="Cambria"/>
                <a:cs typeface="Cambria"/>
              </a:rPr>
              <a:t>=</a:t>
            </a:r>
            <a:r>
              <a:rPr dirty="0" sz="2400" spc="100">
                <a:latin typeface="Cambria"/>
                <a:cs typeface="Cambria"/>
              </a:rPr>
              <a:t> </a:t>
            </a:r>
            <a:r>
              <a:rPr dirty="0" sz="2400" spc="135">
                <a:latin typeface="Cambria"/>
                <a:cs typeface="Cambria"/>
              </a:rPr>
              <a:t>???</a:t>
            </a:r>
            <a:endParaRPr sz="2400">
              <a:latin typeface="Cambria"/>
              <a:cs typeface="Cambria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44395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589097" y="2119043"/>
            <a:ext cx="1835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-1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065828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0.4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-0.2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-0.2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0.6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1763876" y="2387469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3520084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4364786" y="2119043"/>
            <a:ext cx="1835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-1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841516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0.25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-0.25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-0.125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0.625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539564" y="2387469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6338699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7660131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7358179" y="2387469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8882" y="2917750"/>
            <a:ext cx="15671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Non-singular</a:t>
            </a:r>
            <a:r>
              <a:rPr dirty="0" sz="1400" spc="-8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matrix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144570" y="2917750"/>
            <a:ext cx="15671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Non-singular</a:t>
            </a:r>
            <a:r>
              <a:rPr dirty="0" sz="1400" spc="-8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matrix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41030" y="2917750"/>
            <a:ext cx="12115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Singular</a:t>
            </a:r>
            <a:r>
              <a:rPr dirty="0" sz="1400" spc="-8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matrix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2984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Which</a:t>
            </a:r>
            <a:r>
              <a:rPr dirty="0" spc="15"/>
              <a:t> </a:t>
            </a:r>
            <a:r>
              <a:rPr dirty="0" spc="-5"/>
              <a:t>matrices</a:t>
            </a:r>
            <a:r>
              <a:rPr dirty="0" spc="20"/>
              <a:t> </a:t>
            </a:r>
            <a:r>
              <a:rPr dirty="0"/>
              <a:t>have</a:t>
            </a:r>
            <a:r>
              <a:rPr dirty="0" spc="15"/>
              <a:t> </a:t>
            </a:r>
            <a:r>
              <a:rPr dirty="0" spc="-5"/>
              <a:t>inverses?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2867" y="1336273"/>
            <a:ext cx="41490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2649855" algn="l"/>
              </a:tabLst>
            </a:pPr>
            <a:r>
              <a:rPr dirty="0" sz="2400">
                <a:latin typeface="Cambria"/>
                <a:cs typeface="Cambria"/>
              </a:rPr>
              <a:t>5</a:t>
            </a:r>
            <a:r>
              <a:rPr dirty="0" baseline="29411" sz="2550">
                <a:latin typeface="Cambria"/>
                <a:cs typeface="Cambria"/>
              </a:rPr>
              <a:t>−1</a:t>
            </a:r>
            <a:r>
              <a:rPr dirty="0" baseline="29411" sz="2550" spc="434">
                <a:latin typeface="Cambria"/>
                <a:cs typeface="Cambria"/>
              </a:rPr>
              <a:t> </a:t>
            </a:r>
            <a:r>
              <a:rPr dirty="0" sz="2400" spc="315">
                <a:latin typeface="Cambria"/>
                <a:cs typeface="Cambria"/>
              </a:rPr>
              <a:t>=</a:t>
            </a:r>
            <a:r>
              <a:rPr dirty="0" sz="2400" spc="135">
                <a:latin typeface="Cambria"/>
                <a:cs typeface="Cambria"/>
              </a:rPr>
              <a:t> </a:t>
            </a:r>
            <a:r>
              <a:rPr dirty="0" sz="2400" spc="-50">
                <a:latin typeface="Cambria"/>
                <a:cs typeface="Cambria"/>
              </a:rPr>
              <a:t>0.2	</a:t>
            </a:r>
            <a:r>
              <a:rPr dirty="0" sz="2400">
                <a:latin typeface="Cambria"/>
                <a:cs typeface="Cambria"/>
              </a:rPr>
              <a:t>8</a:t>
            </a:r>
            <a:r>
              <a:rPr dirty="0" baseline="29411" sz="2550">
                <a:latin typeface="Cambria"/>
                <a:cs typeface="Cambria"/>
              </a:rPr>
              <a:t>−1</a:t>
            </a:r>
            <a:r>
              <a:rPr dirty="0" baseline="29411" sz="2550" spc="382">
                <a:latin typeface="Cambria"/>
                <a:cs typeface="Cambria"/>
              </a:rPr>
              <a:t> </a:t>
            </a:r>
            <a:r>
              <a:rPr dirty="0" sz="2400" spc="315">
                <a:latin typeface="Cambria"/>
                <a:cs typeface="Cambria"/>
              </a:rPr>
              <a:t>=</a:t>
            </a:r>
            <a:r>
              <a:rPr dirty="0" sz="2400" spc="105">
                <a:latin typeface="Cambria"/>
                <a:cs typeface="Cambria"/>
              </a:rPr>
              <a:t> </a:t>
            </a:r>
            <a:r>
              <a:rPr dirty="0" sz="2400" spc="-85">
                <a:latin typeface="Cambria"/>
                <a:cs typeface="Cambria"/>
              </a:rPr>
              <a:t>0.125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43678" y="1336273"/>
            <a:ext cx="13030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mbria"/>
                <a:cs typeface="Cambria"/>
              </a:rPr>
              <a:t>0</a:t>
            </a:r>
            <a:r>
              <a:rPr dirty="0" baseline="29411" sz="2550">
                <a:latin typeface="Cambria"/>
                <a:cs typeface="Cambria"/>
              </a:rPr>
              <a:t>−1</a:t>
            </a:r>
            <a:r>
              <a:rPr dirty="0" baseline="29411" sz="2550" spc="382">
                <a:latin typeface="Cambria"/>
                <a:cs typeface="Cambria"/>
              </a:rPr>
              <a:t> </a:t>
            </a:r>
            <a:r>
              <a:rPr dirty="0" sz="2400" spc="315">
                <a:latin typeface="Cambria"/>
                <a:cs typeface="Cambria"/>
              </a:rPr>
              <a:t>=</a:t>
            </a:r>
            <a:r>
              <a:rPr dirty="0" sz="2400" spc="100">
                <a:latin typeface="Cambria"/>
                <a:cs typeface="Cambria"/>
              </a:rPr>
              <a:t> </a:t>
            </a:r>
            <a:r>
              <a:rPr dirty="0" sz="2400" spc="135">
                <a:latin typeface="Cambria"/>
                <a:cs typeface="Cambria"/>
              </a:rPr>
              <a:t>???</a:t>
            </a:r>
            <a:endParaRPr sz="2400">
              <a:latin typeface="Cambria"/>
              <a:cs typeface="Cambria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44395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589097" y="2119043"/>
            <a:ext cx="1835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-1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065828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0.4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-0.2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-0.2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0.6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1763876" y="2387469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3520084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4364786" y="2119043"/>
            <a:ext cx="1835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-1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841516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0.25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-0.25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-0.125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0.625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539564" y="2387469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6338699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7660131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7358179" y="2387469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44570" y="2917750"/>
            <a:ext cx="15671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Non-singular</a:t>
            </a:r>
            <a:r>
              <a:rPr dirty="0" sz="1400" spc="-8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matrix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141030" y="2917750"/>
            <a:ext cx="12115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Singular</a:t>
            </a:r>
            <a:r>
              <a:rPr dirty="0" sz="1400" spc="-8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matrix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8882" y="2877110"/>
            <a:ext cx="1567180" cy="533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22275" marR="5080" indent="-410209">
              <a:lnSpc>
                <a:spcPct val="119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Non-singular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matrix  </a:t>
            </a:r>
            <a:r>
              <a:rPr dirty="0" sz="1400" spc="-5">
                <a:latin typeface="Arial MT"/>
                <a:cs typeface="Arial MT"/>
              </a:rPr>
              <a:t>Invertible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2984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Which</a:t>
            </a:r>
            <a:r>
              <a:rPr dirty="0" spc="15"/>
              <a:t> </a:t>
            </a:r>
            <a:r>
              <a:rPr dirty="0" spc="-5"/>
              <a:t>matrices</a:t>
            </a:r>
            <a:r>
              <a:rPr dirty="0" spc="20"/>
              <a:t> </a:t>
            </a:r>
            <a:r>
              <a:rPr dirty="0"/>
              <a:t>have</a:t>
            </a:r>
            <a:r>
              <a:rPr dirty="0" spc="15"/>
              <a:t> </a:t>
            </a:r>
            <a:r>
              <a:rPr dirty="0" spc="-5"/>
              <a:t>inverses?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2867" y="1336273"/>
            <a:ext cx="41490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2649855" algn="l"/>
              </a:tabLst>
            </a:pPr>
            <a:r>
              <a:rPr dirty="0" sz="2400">
                <a:latin typeface="Cambria"/>
                <a:cs typeface="Cambria"/>
              </a:rPr>
              <a:t>5</a:t>
            </a:r>
            <a:r>
              <a:rPr dirty="0" baseline="29411" sz="2550">
                <a:latin typeface="Cambria"/>
                <a:cs typeface="Cambria"/>
              </a:rPr>
              <a:t>−1</a:t>
            </a:r>
            <a:r>
              <a:rPr dirty="0" baseline="29411" sz="2550" spc="434">
                <a:latin typeface="Cambria"/>
                <a:cs typeface="Cambria"/>
              </a:rPr>
              <a:t> </a:t>
            </a:r>
            <a:r>
              <a:rPr dirty="0" sz="2400" spc="315">
                <a:latin typeface="Cambria"/>
                <a:cs typeface="Cambria"/>
              </a:rPr>
              <a:t>=</a:t>
            </a:r>
            <a:r>
              <a:rPr dirty="0" sz="2400" spc="135">
                <a:latin typeface="Cambria"/>
                <a:cs typeface="Cambria"/>
              </a:rPr>
              <a:t> </a:t>
            </a:r>
            <a:r>
              <a:rPr dirty="0" sz="2400" spc="-50">
                <a:latin typeface="Cambria"/>
                <a:cs typeface="Cambria"/>
              </a:rPr>
              <a:t>0.2	</a:t>
            </a:r>
            <a:r>
              <a:rPr dirty="0" sz="2400">
                <a:latin typeface="Cambria"/>
                <a:cs typeface="Cambria"/>
              </a:rPr>
              <a:t>8</a:t>
            </a:r>
            <a:r>
              <a:rPr dirty="0" baseline="29411" sz="2550">
                <a:latin typeface="Cambria"/>
                <a:cs typeface="Cambria"/>
              </a:rPr>
              <a:t>−1</a:t>
            </a:r>
            <a:r>
              <a:rPr dirty="0" baseline="29411" sz="2550" spc="382">
                <a:latin typeface="Cambria"/>
                <a:cs typeface="Cambria"/>
              </a:rPr>
              <a:t> </a:t>
            </a:r>
            <a:r>
              <a:rPr dirty="0" sz="2400" spc="315">
                <a:latin typeface="Cambria"/>
                <a:cs typeface="Cambria"/>
              </a:rPr>
              <a:t>=</a:t>
            </a:r>
            <a:r>
              <a:rPr dirty="0" sz="2400" spc="105">
                <a:latin typeface="Cambria"/>
                <a:cs typeface="Cambria"/>
              </a:rPr>
              <a:t> </a:t>
            </a:r>
            <a:r>
              <a:rPr dirty="0" sz="2400" spc="-85">
                <a:latin typeface="Cambria"/>
                <a:cs typeface="Cambria"/>
              </a:rPr>
              <a:t>0.125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43678" y="1336273"/>
            <a:ext cx="13030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mbria"/>
                <a:cs typeface="Cambria"/>
              </a:rPr>
              <a:t>0</a:t>
            </a:r>
            <a:r>
              <a:rPr dirty="0" baseline="29411" sz="2550">
                <a:latin typeface="Cambria"/>
                <a:cs typeface="Cambria"/>
              </a:rPr>
              <a:t>−1</a:t>
            </a:r>
            <a:r>
              <a:rPr dirty="0" baseline="29411" sz="2550" spc="382">
                <a:latin typeface="Cambria"/>
                <a:cs typeface="Cambria"/>
              </a:rPr>
              <a:t> </a:t>
            </a:r>
            <a:r>
              <a:rPr dirty="0" sz="2400" spc="315">
                <a:latin typeface="Cambria"/>
                <a:cs typeface="Cambria"/>
              </a:rPr>
              <a:t>=</a:t>
            </a:r>
            <a:r>
              <a:rPr dirty="0" sz="2400" spc="100">
                <a:latin typeface="Cambria"/>
                <a:cs typeface="Cambria"/>
              </a:rPr>
              <a:t> </a:t>
            </a:r>
            <a:r>
              <a:rPr dirty="0" sz="2400" spc="135">
                <a:latin typeface="Cambria"/>
                <a:cs typeface="Cambria"/>
              </a:rPr>
              <a:t>???</a:t>
            </a:r>
            <a:endParaRPr sz="2400">
              <a:latin typeface="Cambria"/>
              <a:cs typeface="Cambria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44395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589097" y="2119043"/>
            <a:ext cx="1835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-1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065828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0.4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-0.2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-0.2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0.6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1763876" y="2387469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3520084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4364786" y="2119043"/>
            <a:ext cx="1835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-1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841516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0.25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-0.25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-0.125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0.625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539564" y="2387469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6338699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7660131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7358179" y="2387469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41030" y="2917750"/>
            <a:ext cx="12115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Singular</a:t>
            </a:r>
            <a:r>
              <a:rPr dirty="0" sz="1400" spc="-8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matrix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8882" y="2877110"/>
            <a:ext cx="1567180" cy="533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22275" marR="5080" indent="-410209">
              <a:lnSpc>
                <a:spcPct val="119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Non-singular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matrix  </a:t>
            </a:r>
            <a:r>
              <a:rPr dirty="0" sz="1400" spc="-5">
                <a:latin typeface="Arial MT"/>
                <a:cs typeface="Arial MT"/>
              </a:rPr>
              <a:t>Invertible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44570" y="2877110"/>
            <a:ext cx="1567180" cy="533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22275" marR="5080" indent="-410209">
              <a:lnSpc>
                <a:spcPct val="119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Non-singular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matrix  </a:t>
            </a:r>
            <a:r>
              <a:rPr dirty="0" sz="1400" spc="-5">
                <a:latin typeface="Arial MT"/>
                <a:cs typeface="Arial MT"/>
              </a:rPr>
              <a:t>Invertible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2984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Which</a:t>
            </a:r>
            <a:r>
              <a:rPr dirty="0" spc="15"/>
              <a:t> </a:t>
            </a:r>
            <a:r>
              <a:rPr dirty="0" spc="-5"/>
              <a:t>matrices</a:t>
            </a:r>
            <a:r>
              <a:rPr dirty="0" spc="20"/>
              <a:t> </a:t>
            </a:r>
            <a:r>
              <a:rPr dirty="0"/>
              <a:t>have</a:t>
            </a:r>
            <a:r>
              <a:rPr dirty="0" spc="15"/>
              <a:t> </a:t>
            </a:r>
            <a:r>
              <a:rPr dirty="0" spc="-5"/>
              <a:t>inverses?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2867" y="1336273"/>
            <a:ext cx="41490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2649855" algn="l"/>
              </a:tabLst>
            </a:pPr>
            <a:r>
              <a:rPr dirty="0" sz="2400">
                <a:latin typeface="Cambria"/>
                <a:cs typeface="Cambria"/>
              </a:rPr>
              <a:t>5</a:t>
            </a:r>
            <a:r>
              <a:rPr dirty="0" baseline="29411" sz="2550">
                <a:latin typeface="Cambria"/>
                <a:cs typeface="Cambria"/>
              </a:rPr>
              <a:t>−1</a:t>
            </a:r>
            <a:r>
              <a:rPr dirty="0" baseline="29411" sz="2550" spc="434">
                <a:latin typeface="Cambria"/>
                <a:cs typeface="Cambria"/>
              </a:rPr>
              <a:t> </a:t>
            </a:r>
            <a:r>
              <a:rPr dirty="0" sz="2400" spc="315">
                <a:latin typeface="Cambria"/>
                <a:cs typeface="Cambria"/>
              </a:rPr>
              <a:t>=</a:t>
            </a:r>
            <a:r>
              <a:rPr dirty="0" sz="2400" spc="135">
                <a:latin typeface="Cambria"/>
                <a:cs typeface="Cambria"/>
              </a:rPr>
              <a:t> </a:t>
            </a:r>
            <a:r>
              <a:rPr dirty="0" sz="2400" spc="-50">
                <a:latin typeface="Cambria"/>
                <a:cs typeface="Cambria"/>
              </a:rPr>
              <a:t>0.2	</a:t>
            </a:r>
            <a:r>
              <a:rPr dirty="0" sz="2400">
                <a:latin typeface="Cambria"/>
                <a:cs typeface="Cambria"/>
              </a:rPr>
              <a:t>8</a:t>
            </a:r>
            <a:r>
              <a:rPr dirty="0" baseline="29411" sz="2550">
                <a:latin typeface="Cambria"/>
                <a:cs typeface="Cambria"/>
              </a:rPr>
              <a:t>−1</a:t>
            </a:r>
            <a:r>
              <a:rPr dirty="0" baseline="29411" sz="2550" spc="382">
                <a:latin typeface="Cambria"/>
                <a:cs typeface="Cambria"/>
              </a:rPr>
              <a:t> </a:t>
            </a:r>
            <a:r>
              <a:rPr dirty="0" sz="2400" spc="315">
                <a:latin typeface="Cambria"/>
                <a:cs typeface="Cambria"/>
              </a:rPr>
              <a:t>=</a:t>
            </a:r>
            <a:r>
              <a:rPr dirty="0" sz="2400" spc="105">
                <a:latin typeface="Cambria"/>
                <a:cs typeface="Cambria"/>
              </a:rPr>
              <a:t> </a:t>
            </a:r>
            <a:r>
              <a:rPr dirty="0" sz="2400" spc="-85">
                <a:latin typeface="Cambria"/>
                <a:cs typeface="Cambria"/>
              </a:rPr>
              <a:t>0.125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43678" y="1336273"/>
            <a:ext cx="13030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mbria"/>
                <a:cs typeface="Cambria"/>
              </a:rPr>
              <a:t>0</a:t>
            </a:r>
            <a:r>
              <a:rPr dirty="0" baseline="29411" sz="2550">
                <a:latin typeface="Cambria"/>
                <a:cs typeface="Cambria"/>
              </a:rPr>
              <a:t>−1</a:t>
            </a:r>
            <a:r>
              <a:rPr dirty="0" baseline="29411" sz="2550" spc="382">
                <a:latin typeface="Cambria"/>
                <a:cs typeface="Cambria"/>
              </a:rPr>
              <a:t> </a:t>
            </a:r>
            <a:r>
              <a:rPr dirty="0" sz="2400" spc="315">
                <a:latin typeface="Cambria"/>
                <a:cs typeface="Cambria"/>
              </a:rPr>
              <a:t>=</a:t>
            </a:r>
            <a:r>
              <a:rPr dirty="0" sz="2400" spc="100">
                <a:latin typeface="Cambria"/>
                <a:cs typeface="Cambria"/>
              </a:rPr>
              <a:t> </a:t>
            </a:r>
            <a:r>
              <a:rPr dirty="0" sz="2400" spc="135">
                <a:latin typeface="Cambria"/>
                <a:cs typeface="Cambria"/>
              </a:rPr>
              <a:t>???</a:t>
            </a:r>
            <a:endParaRPr sz="2400">
              <a:latin typeface="Cambria"/>
              <a:cs typeface="Cambria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44395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589097" y="2119043"/>
            <a:ext cx="1835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-1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065828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0.4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-0.2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-0.2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0.6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1763876" y="2387469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3520084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4364786" y="2119043"/>
            <a:ext cx="1835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-1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841516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0.25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-0.25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-0.125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0.625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539564" y="2387469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6338699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7660131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7358179" y="2387469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349832" y="2947292"/>
          <a:ext cx="7021830" cy="452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0115"/>
                <a:gridCol w="2886075"/>
                <a:gridCol w="1945005"/>
              </a:tblGrid>
              <a:tr h="226317">
                <a:tc>
                  <a:txBody>
                    <a:bodyPr/>
                    <a:lstStyle/>
                    <a:p>
                      <a:pPr algn="ctr" marR="577215">
                        <a:lnSpc>
                          <a:spcPts val="1545"/>
                        </a:lnSpc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Non-singular</a:t>
                      </a:r>
                      <a:r>
                        <a:rPr dirty="0" sz="14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matrix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02235">
                        <a:lnSpc>
                          <a:spcPts val="1545"/>
                        </a:lnSpc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Non-singular</a:t>
                      </a:r>
                      <a:r>
                        <a:rPr dirty="0" sz="14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matrix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545"/>
                        </a:lnSpc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Singular</a:t>
                      </a:r>
                      <a:r>
                        <a:rPr dirty="0" sz="14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matrix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</a:tr>
              <a:tr h="226317">
                <a:tc>
                  <a:txBody>
                    <a:bodyPr/>
                    <a:lstStyle/>
                    <a:p>
                      <a:pPr algn="ctr" marR="577215">
                        <a:lnSpc>
                          <a:spcPts val="1595"/>
                        </a:lnSpc>
                        <a:spcBef>
                          <a:spcPts val="85"/>
                        </a:spcBef>
                      </a:pPr>
                      <a:r>
                        <a:rPr dirty="0" sz="1400" spc="-5">
                          <a:latin typeface="Arial MT"/>
                          <a:cs typeface="Arial MT"/>
                        </a:rPr>
                        <a:t>Invertible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0795"/>
                </a:tc>
                <a:tc>
                  <a:txBody>
                    <a:bodyPr/>
                    <a:lstStyle/>
                    <a:p>
                      <a:pPr algn="ctr" marR="102870">
                        <a:lnSpc>
                          <a:spcPts val="1595"/>
                        </a:lnSpc>
                        <a:spcBef>
                          <a:spcPts val="85"/>
                        </a:spcBef>
                      </a:pPr>
                      <a:r>
                        <a:rPr dirty="0" sz="1400" spc="-5">
                          <a:latin typeface="Arial MT"/>
                          <a:cs typeface="Arial MT"/>
                        </a:rPr>
                        <a:t>Invertible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0795"/>
                </a:tc>
                <a:tc>
                  <a:txBody>
                    <a:bodyPr/>
                    <a:lstStyle/>
                    <a:p>
                      <a:pPr algn="r" marR="68580">
                        <a:lnSpc>
                          <a:spcPts val="1595"/>
                        </a:lnSpc>
                        <a:spcBef>
                          <a:spcPts val="85"/>
                        </a:spcBef>
                      </a:pPr>
                      <a:r>
                        <a:rPr dirty="0" sz="1400" spc="-5">
                          <a:latin typeface="Arial MT"/>
                          <a:cs typeface="Arial MT"/>
                        </a:rPr>
                        <a:t>Non-invertible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0795"/>
                </a:tc>
              </a:tr>
            </a:tbl>
          </a:graphicData>
        </a:graphic>
      </p:graphicFrame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2984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Which</a:t>
            </a:r>
            <a:r>
              <a:rPr dirty="0" spc="15"/>
              <a:t> </a:t>
            </a:r>
            <a:r>
              <a:rPr dirty="0" spc="-5"/>
              <a:t>matrices</a:t>
            </a:r>
            <a:r>
              <a:rPr dirty="0" spc="20"/>
              <a:t> </a:t>
            </a:r>
            <a:r>
              <a:rPr dirty="0"/>
              <a:t>have</a:t>
            </a:r>
            <a:r>
              <a:rPr dirty="0" spc="15"/>
              <a:t> </a:t>
            </a:r>
            <a:r>
              <a:rPr dirty="0" spc="-5"/>
              <a:t>inverses?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2867" y="1336273"/>
            <a:ext cx="41490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2649855" algn="l"/>
              </a:tabLst>
            </a:pPr>
            <a:r>
              <a:rPr dirty="0" sz="2400">
                <a:latin typeface="Cambria"/>
                <a:cs typeface="Cambria"/>
              </a:rPr>
              <a:t>5</a:t>
            </a:r>
            <a:r>
              <a:rPr dirty="0" baseline="29411" sz="2550">
                <a:latin typeface="Cambria"/>
                <a:cs typeface="Cambria"/>
              </a:rPr>
              <a:t>−1</a:t>
            </a:r>
            <a:r>
              <a:rPr dirty="0" baseline="29411" sz="2550" spc="434">
                <a:latin typeface="Cambria"/>
                <a:cs typeface="Cambria"/>
              </a:rPr>
              <a:t> </a:t>
            </a:r>
            <a:r>
              <a:rPr dirty="0" sz="2400" spc="315">
                <a:latin typeface="Cambria"/>
                <a:cs typeface="Cambria"/>
              </a:rPr>
              <a:t>=</a:t>
            </a:r>
            <a:r>
              <a:rPr dirty="0" sz="2400" spc="135">
                <a:latin typeface="Cambria"/>
                <a:cs typeface="Cambria"/>
              </a:rPr>
              <a:t> </a:t>
            </a:r>
            <a:r>
              <a:rPr dirty="0" sz="2400" spc="-50">
                <a:latin typeface="Cambria"/>
                <a:cs typeface="Cambria"/>
              </a:rPr>
              <a:t>0.2	</a:t>
            </a:r>
            <a:r>
              <a:rPr dirty="0" sz="2400">
                <a:latin typeface="Cambria"/>
                <a:cs typeface="Cambria"/>
              </a:rPr>
              <a:t>8</a:t>
            </a:r>
            <a:r>
              <a:rPr dirty="0" baseline="29411" sz="2550">
                <a:latin typeface="Cambria"/>
                <a:cs typeface="Cambria"/>
              </a:rPr>
              <a:t>−1</a:t>
            </a:r>
            <a:r>
              <a:rPr dirty="0" baseline="29411" sz="2550" spc="382">
                <a:latin typeface="Cambria"/>
                <a:cs typeface="Cambria"/>
              </a:rPr>
              <a:t> </a:t>
            </a:r>
            <a:r>
              <a:rPr dirty="0" sz="2400" spc="315">
                <a:latin typeface="Cambria"/>
                <a:cs typeface="Cambria"/>
              </a:rPr>
              <a:t>=</a:t>
            </a:r>
            <a:r>
              <a:rPr dirty="0" sz="2400" spc="105">
                <a:latin typeface="Cambria"/>
                <a:cs typeface="Cambria"/>
              </a:rPr>
              <a:t> </a:t>
            </a:r>
            <a:r>
              <a:rPr dirty="0" sz="2400" spc="-85">
                <a:latin typeface="Cambria"/>
                <a:cs typeface="Cambria"/>
              </a:rPr>
              <a:t>0.125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43678" y="1336273"/>
            <a:ext cx="13030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mbria"/>
                <a:cs typeface="Cambria"/>
              </a:rPr>
              <a:t>0</a:t>
            </a:r>
            <a:r>
              <a:rPr dirty="0" baseline="29411" sz="2550">
                <a:latin typeface="Cambria"/>
                <a:cs typeface="Cambria"/>
              </a:rPr>
              <a:t>−1</a:t>
            </a:r>
            <a:r>
              <a:rPr dirty="0" baseline="29411" sz="2550" spc="382">
                <a:latin typeface="Cambria"/>
                <a:cs typeface="Cambria"/>
              </a:rPr>
              <a:t> </a:t>
            </a:r>
            <a:r>
              <a:rPr dirty="0" sz="2400" spc="315">
                <a:latin typeface="Cambria"/>
                <a:cs typeface="Cambria"/>
              </a:rPr>
              <a:t>=</a:t>
            </a:r>
            <a:r>
              <a:rPr dirty="0" sz="2400" spc="100">
                <a:latin typeface="Cambria"/>
                <a:cs typeface="Cambria"/>
              </a:rPr>
              <a:t> </a:t>
            </a:r>
            <a:r>
              <a:rPr dirty="0" sz="2400" spc="135">
                <a:latin typeface="Cambria"/>
                <a:cs typeface="Cambria"/>
              </a:rPr>
              <a:t>???</a:t>
            </a:r>
            <a:endParaRPr sz="2400">
              <a:latin typeface="Cambria"/>
              <a:cs typeface="Cambria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44395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589097" y="2119043"/>
            <a:ext cx="1835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-1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065828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0.4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-0.2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-0.2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0.6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1763876" y="2387469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3520084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4364786" y="2119043"/>
            <a:ext cx="1835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-1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841516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0.25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-0.25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-0.125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0.625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539564" y="2387469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6338699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7660131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7358179" y="2387469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349832" y="2947292"/>
          <a:ext cx="7021830" cy="452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0115"/>
                <a:gridCol w="2886075"/>
                <a:gridCol w="1945005"/>
              </a:tblGrid>
              <a:tr h="226317">
                <a:tc>
                  <a:txBody>
                    <a:bodyPr/>
                    <a:lstStyle/>
                    <a:p>
                      <a:pPr algn="ctr" marR="577215">
                        <a:lnSpc>
                          <a:spcPts val="1545"/>
                        </a:lnSpc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Non-singular</a:t>
                      </a:r>
                      <a:r>
                        <a:rPr dirty="0" sz="14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matrix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02235">
                        <a:lnSpc>
                          <a:spcPts val="1545"/>
                        </a:lnSpc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Non-singular</a:t>
                      </a:r>
                      <a:r>
                        <a:rPr dirty="0" sz="14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matrix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545"/>
                        </a:lnSpc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Singular</a:t>
                      </a:r>
                      <a:r>
                        <a:rPr dirty="0" sz="14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matrix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</a:tr>
              <a:tr h="226317">
                <a:tc>
                  <a:txBody>
                    <a:bodyPr/>
                    <a:lstStyle/>
                    <a:p>
                      <a:pPr algn="ctr" marR="577215">
                        <a:lnSpc>
                          <a:spcPts val="1595"/>
                        </a:lnSpc>
                        <a:spcBef>
                          <a:spcPts val="85"/>
                        </a:spcBef>
                      </a:pPr>
                      <a:r>
                        <a:rPr dirty="0" sz="1400" spc="-5">
                          <a:latin typeface="Arial MT"/>
                          <a:cs typeface="Arial MT"/>
                        </a:rPr>
                        <a:t>Invertible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0795"/>
                </a:tc>
                <a:tc>
                  <a:txBody>
                    <a:bodyPr/>
                    <a:lstStyle/>
                    <a:p>
                      <a:pPr algn="ctr" marR="102870">
                        <a:lnSpc>
                          <a:spcPts val="1595"/>
                        </a:lnSpc>
                        <a:spcBef>
                          <a:spcPts val="85"/>
                        </a:spcBef>
                      </a:pPr>
                      <a:r>
                        <a:rPr dirty="0" sz="1400" spc="-5">
                          <a:latin typeface="Arial MT"/>
                          <a:cs typeface="Arial MT"/>
                        </a:rPr>
                        <a:t>Invertible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0795"/>
                </a:tc>
                <a:tc>
                  <a:txBody>
                    <a:bodyPr/>
                    <a:lstStyle/>
                    <a:p>
                      <a:pPr algn="r" marR="68580">
                        <a:lnSpc>
                          <a:spcPts val="1595"/>
                        </a:lnSpc>
                        <a:spcBef>
                          <a:spcPts val="85"/>
                        </a:spcBef>
                      </a:pPr>
                      <a:r>
                        <a:rPr dirty="0" sz="1400" spc="-5">
                          <a:latin typeface="Arial MT"/>
                          <a:cs typeface="Arial MT"/>
                        </a:rPr>
                        <a:t>Non-invertible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0795"/>
                </a:tc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935917" y="3621577"/>
            <a:ext cx="6038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Det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5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2984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Which</a:t>
            </a:r>
            <a:r>
              <a:rPr dirty="0" spc="15"/>
              <a:t> </a:t>
            </a:r>
            <a:r>
              <a:rPr dirty="0" spc="-5"/>
              <a:t>matrices</a:t>
            </a:r>
            <a:r>
              <a:rPr dirty="0" spc="20"/>
              <a:t> </a:t>
            </a:r>
            <a:r>
              <a:rPr dirty="0"/>
              <a:t>have</a:t>
            </a:r>
            <a:r>
              <a:rPr dirty="0" spc="15"/>
              <a:t> </a:t>
            </a:r>
            <a:r>
              <a:rPr dirty="0" spc="-5"/>
              <a:t>inverses?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2867" y="1336273"/>
            <a:ext cx="41490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2649855" algn="l"/>
              </a:tabLst>
            </a:pPr>
            <a:r>
              <a:rPr dirty="0" sz="2400">
                <a:latin typeface="Cambria"/>
                <a:cs typeface="Cambria"/>
              </a:rPr>
              <a:t>5</a:t>
            </a:r>
            <a:r>
              <a:rPr dirty="0" baseline="29411" sz="2550">
                <a:latin typeface="Cambria"/>
                <a:cs typeface="Cambria"/>
              </a:rPr>
              <a:t>−1</a:t>
            </a:r>
            <a:r>
              <a:rPr dirty="0" baseline="29411" sz="2550" spc="434">
                <a:latin typeface="Cambria"/>
                <a:cs typeface="Cambria"/>
              </a:rPr>
              <a:t> </a:t>
            </a:r>
            <a:r>
              <a:rPr dirty="0" sz="2400" spc="315">
                <a:latin typeface="Cambria"/>
                <a:cs typeface="Cambria"/>
              </a:rPr>
              <a:t>=</a:t>
            </a:r>
            <a:r>
              <a:rPr dirty="0" sz="2400" spc="135">
                <a:latin typeface="Cambria"/>
                <a:cs typeface="Cambria"/>
              </a:rPr>
              <a:t> </a:t>
            </a:r>
            <a:r>
              <a:rPr dirty="0" sz="2400" spc="-50">
                <a:latin typeface="Cambria"/>
                <a:cs typeface="Cambria"/>
              </a:rPr>
              <a:t>0.2	</a:t>
            </a:r>
            <a:r>
              <a:rPr dirty="0" sz="2400">
                <a:latin typeface="Cambria"/>
                <a:cs typeface="Cambria"/>
              </a:rPr>
              <a:t>8</a:t>
            </a:r>
            <a:r>
              <a:rPr dirty="0" baseline="29411" sz="2550">
                <a:latin typeface="Cambria"/>
                <a:cs typeface="Cambria"/>
              </a:rPr>
              <a:t>−1</a:t>
            </a:r>
            <a:r>
              <a:rPr dirty="0" baseline="29411" sz="2550" spc="382">
                <a:latin typeface="Cambria"/>
                <a:cs typeface="Cambria"/>
              </a:rPr>
              <a:t> </a:t>
            </a:r>
            <a:r>
              <a:rPr dirty="0" sz="2400" spc="315">
                <a:latin typeface="Cambria"/>
                <a:cs typeface="Cambria"/>
              </a:rPr>
              <a:t>=</a:t>
            </a:r>
            <a:r>
              <a:rPr dirty="0" sz="2400" spc="105">
                <a:latin typeface="Cambria"/>
                <a:cs typeface="Cambria"/>
              </a:rPr>
              <a:t> </a:t>
            </a:r>
            <a:r>
              <a:rPr dirty="0" sz="2400" spc="-85">
                <a:latin typeface="Cambria"/>
                <a:cs typeface="Cambria"/>
              </a:rPr>
              <a:t>0.125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43678" y="1336273"/>
            <a:ext cx="13030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mbria"/>
                <a:cs typeface="Cambria"/>
              </a:rPr>
              <a:t>0</a:t>
            </a:r>
            <a:r>
              <a:rPr dirty="0" baseline="29411" sz="2550">
                <a:latin typeface="Cambria"/>
                <a:cs typeface="Cambria"/>
              </a:rPr>
              <a:t>−1</a:t>
            </a:r>
            <a:r>
              <a:rPr dirty="0" baseline="29411" sz="2550" spc="382">
                <a:latin typeface="Cambria"/>
                <a:cs typeface="Cambria"/>
              </a:rPr>
              <a:t> </a:t>
            </a:r>
            <a:r>
              <a:rPr dirty="0" sz="2400" spc="315">
                <a:latin typeface="Cambria"/>
                <a:cs typeface="Cambria"/>
              </a:rPr>
              <a:t>=</a:t>
            </a:r>
            <a:r>
              <a:rPr dirty="0" sz="2400" spc="100">
                <a:latin typeface="Cambria"/>
                <a:cs typeface="Cambria"/>
              </a:rPr>
              <a:t> </a:t>
            </a:r>
            <a:r>
              <a:rPr dirty="0" sz="2400" spc="135">
                <a:latin typeface="Cambria"/>
                <a:cs typeface="Cambria"/>
              </a:rPr>
              <a:t>???</a:t>
            </a:r>
            <a:endParaRPr sz="2400">
              <a:latin typeface="Cambria"/>
              <a:cs typeface="Cambria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44395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589097" y="2119043"/>
            <a:ext cx="1835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-1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065828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0.4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-0.2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-0.2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0.6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1763876" y="2387469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3520084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4364786" y="2119043"/>
            <a:ext cx="1835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-1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841516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0.25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-0.25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-0.125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0.625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539564" y="2387469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6338699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7660131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7358179" y="2387469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349832" y="2947292"/>
          <a:ext cx="7021830" cy="452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0115"/>
                <a:gridCol w="2886075"/>
                <a:gridCol w="1945005"/>
              </a:tblGrid>
              <a:tr h="226317">
                <a:tc>
                  <a:txBody>
                    <a:bodyPr/>
                    <a:lstStyle/>
                    <a:p>
                      <a:pPr algn="ctr" marR="577215">
                        <a:lnSpc>
                          <a:spcPts val="1545"/>
                        </a:lnSpc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Non-singular</a:t>
                      </a:r>
                      <a:r>
                        <a:rPr dirty="0" sz="14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matrix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02235">
                        <a:lnSpc>
                          <a:spcPts val="1545"/>
                        </a:lnSpc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Non-singular</a:t>
                      </a:r>
                      <a:r>
                        <a:rPr dirty="0" sz="14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matrix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545"/>
                        </a:lnSpc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Singular</a:t>
                      </a:r>
                      <a:r>
                        <a:rPr dirty="0" sz="14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matrix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</a:tr>
              <a:tr h="226317">
                <a:tc>
                  <a:txBody>
                    <a:bodyPr/>
                    <a:lstStyle/>
                    <a:p>
                      <a:pPr algn="ctr" marR="577215">
                        <a:lnSpc>
                          <a:spcPts val="1595"/>
                        </a:lnSpc>
                        <a:spcBef>
                          <a:spcPts val="85"/>
                        </a:spcBef>
                      </a:pPr>
                      <a:r>
                        <a:rPr dirty="0" sz="1400" spc="-5">
                          <a:latin typeface="Arial MT"/>
                          <a:cs typeface="Arial MT"/>
                        </a:rPr>
                        <a:t>Invertible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0795"/>
                </a:tc>
                <a:tc>
                  <a:txBody>
                    <a:bodyPr/>
                    <a:lstStyle/>
                    <a:p>
                      <a:pPr algn="ctr" marR="102870">
                        <a:lnSpc>
                          <a:spcPts val="1595"/>
                        </a:lnSpc>
                        <a:spcBef>
                          <a:spcPts val="85"/>
                        </a:spcBef>
                      </a:pPr>
                      <a:r>
                        <a:rPr dirty="0" sz="1400" spc="-5">
                          <a:latin typeface="Arial MT"/>
                          <a:cs typeface="Arial MT"/>
                        </a:rPr>
                        <a:t>Invertible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0795"/>
                </a:tc>
                <a:tc>
                  <a:txBody>
                    <a:bodyPr/>
                    <a:lstStyle/>
                    <a:p>
                      <a:pPr algn="r" marR="68580">
                        <a:lnSpc>
                          <a:spcPts val="1595"/>
                        </a:lnSpc>
                        <a:spcBef>
                          <a:spcPts val="85"/>
                        </a:spcBef>
                      </a:pPr>
                      <a:r>
                        <a:rPr dirty="0" sz="1400" spc="-5">
                          <a:latin typeface="Arial MT"/>
                          <a:cs typeface="Arial MT"/>
                        </a:rPr>
                        <a:t>Non-invertible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0795"/>
                </a:tc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935917" y="3621577"/>
            <a:ext cx="6038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Det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5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26185" y="3621577"/>
            <a:ext cx="6038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Det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8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2984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Which</a:t>
            </a:r>
            <a:r>
              <a:rPr dirty="0" spc="15"/>
              <a:t> </a:t>
            </a:r>
            <a:r>
              <a:rPr dirty="0" spc="-5"/>
              <a:t>matrices</a:t>
            </a:r>
            <a:r>
              <a:rPr dirty="0" spc="20"/>
              <a:t> </a:t>
            </a:r>
            <a:r>
              <a:rPr dirty="0"/>
              <a:t>have</a:t>
            </a:r>
            <a:r>
              <a:rPr dirty="0" spc="15"/>
              <a:t> </a:t>
            </a:r>
            <a:r>
              <a:rPr dirty="0" spc="-5"/>
              <a:t>inverses?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2867" y="1336273"/>
            <a:ext cx="41490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2649855" algn="l"/>
              </a:tabLst>
            </a:pPr>
            <a:r>
              <a:rPr dirty="0" sz="2400">
                <a:latin typeface="Cambria"/>
                <a:cs typeface="Cambria"/>
              </a:rPr>
              <a:t>5</a:t>
            </a:r>
            <a:r>
              <a:rPr dirty="0" baseline="29411" sz="2550">
                <a:latin typeface="Cambria"/>
                <a:cs typeface="Cambria"/>
              </a:rPr>
              <a:t>−1</a:t>
            </a:r>
            <a:r>
              <a:rPr dirty="0" baseline="29411" sz="2550" spc="434">
                <a:latin typeface="Cambria"/>
                <a:cs typeface="Cambria"/>
              </a:rPr>
              <a:t> </a:t>
            </a:r>
            <a:r>
              <a:rPr dirty="0" sz="2400" spc="315">
                <a:latin typeface="Cambria"/>
                <a:cs typeface="Cambria"/>
              </a:rPr>
              <a:t>=</a:t>
            </a:r>
            <a:r>
              <a:rPr dirty="0" sz="2400" spc="135">
                <a:latin typeface="Cambria"/>
                <a:cs typeface="Cambria"/>
              </a:rPr>
              <a:t> </a:t>
            </a:r>
            <a:r>
              <a:rPr dirty="0" sz="2400" spc="-50">
                <a:latin typeface="Cambria"/>
                <a:cs typeface="Cambria"/>
              </a:rPr>
              <a:t>0.2	</a:t>
            </a:r>
            <a:r>
              <a:rPr dirty="0" sz="2400">
                <a:latin typeface="Cambria"/>
                <a:cs typeface="Cambria"/>
              </a:rPr>
              <a:t>8</a:t>
            </a:r>
            <a:r>
              <a:rPr dirty="0" baseline="29411" sz="2550">
                <a:latin typeface="Cambria"/>
                <a:cs typeface="Cambria"/>
              </a:rPr>
              <a:t>−1</a:t>
            </a:r>
            <a:r>
              <a:rPr dirty="0" baseline="29411" sz="2550" spc="382">
                <a:latin typeface="Cambria"/>
                <a:cs typeface="Cambria"/>
              </a:rPr>
              <a:t> </a:t>
            </a:r>
            <a:r>
              <a:rPr dirty="0" sz="2400" spc="315">
                <a:latin typeface="Cambria"/>
                <a:cs typeface="Cambria"/>
              </a:rPr>
              <a:t>=</a:t>
            </a:r>
            <a:r>
              <a:rPr dirty="0" sz="2400" spc="105">
                <a:latin typeface="Cambria"/>
                <a:cs typeface="Cambria"/>
              </a:rPr>
              <a:t> </a:t>
            </a:r>
            <a:r>
              <a:rPr dirty="0" sz="2400" spc="-85">
                <a:latin typeface="Cambria"/>
                <a:cs typeface="Cambria"/>
              </a:rPr>
              <a:t>0.125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43678" y="1336273"/>
            <a:ext cx="13030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mbria"/>
                <a:cs typeface="Cambria"/>
              </a:rPr>
              <a:t>0</a:t>
            </a:r>
            <a:r>
              <a:rPr dirty="0" baseline="29411" sz="2550">
                <a:latin typeface="Cambria"/>
                <a:cs typeface="Cambria"/>
              </a:rPr>
              <a:t>−1</a:t>
            </a:r>
            <a:r>
              <a:rPr dirty="0" baseline="29411" sz="2550" spc="382">
                <a:latin typeface="Cambria"/>
                <a:cs typeface="Cambria"/>
              </a:rPr>
              <a:t> </a:t>
            </a:r>
            <a:r>
              <a:rPr dirty="0" sz="2400" spc="315">
                <a:latin typeface="Cambria"/>
                <a:cs typeface="Cambria"/>
              </a:rPr>
              <a:t>=</a:t>
            </a:r>
            <a:r>
              <a:rPr dirty="0" sz="2400" spc="100">
                <a:latin typeface="Cambria"/>
                <a:cs typeface="Cambria"/>
              </a:rPr>
              <a:t> </a:t>
            </a:r>
            <a:r>
              <a:rPr dirty="0" sz="2400" spc="135">
                <a:latin typeface="Cambria"/>
                <a:cs typeface="Cambria"/>
              </a:rPr>
              <a:t>???</a:t>
            </a:r>
            <a:endParaRPr sz="2400">
              <a:latin typeface="Cambria"/>
              <a:cs typeface="Cambria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44395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589097" y="2119043"/>
            <a:ext cx="1835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-1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065828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0.4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-0.2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-0.2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0.6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1763876" y="2387469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3520084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4364786" y="2119043"/>
            <a:ext cx="1835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-1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841516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0.25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-0.25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-0.125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0.625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539564" y="2387469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6338699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7660131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7358179" y="2387469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349832" y="2947292"/>
          <a:ext cx="7021830" cy="452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0115"/>
                <a:gridCol w="2886075"/>
                <a:gridCol w="1945005"/>
              </a:tblGrid>
              <a:tr h="226317">
                <a:tc>
                  <a:txBody>
                    <a:bodyPr/>
                    <a:lstStyle/>
                    <a:p>
                      <a:pPr algn="ctr" marR="577215">
                        <a:lnSpc>
                          <a:spcPts val="1545"/>
                        </a:lnSpc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Non-singular</a:t>
                      </a:r>
                      <a:r>
                        <a:rPr dirty="0" sz="14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matrix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02235">
                        <a:lnSpc>
                          <a:spcPts val="1545"/>
                        </a:lnSpc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Non-singular</a:t>
                      </a:r>
                      <a:r>
                        <a:rPr dirty="0" sz="14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matrix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545"/>
                        </a:lnSpc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Singular</a:t>
                      </a:r>
                      <a:r>
                        <a:rPr dirty="0" sz="14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matrix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</a:tr>
              <a:tr h="226317">
                <a:tc>
                  <a:txBody>
                    <a:bodyPr/>
                    <a:lstStyle/>
                    <a:p>
                      <a:pPr algn="ctr" marR="577215">
                        <a:lnSpc>
                          <a:spcPts val="1595"/>
                        </a:lnSpc>
                        <a:spcBef>
                          <a:spcPts val="85"/>
                        </a:spcBef>
                      </a:pPr>
                      <a:r>
                        <a:rPr dirty="0" sz="1400" spc="-5">
                          <a:latin typeface="Arial MT"/>
                          <a:cs typeface="Arial MT"/>
                        </a:rPr>
                        <a:t>Invertible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0795"/>
                </a:tc>
                <a:tc>
                  <a:txBody>
                    <a:bodyPr/>
                    <a:lstStyle/>
                    <a:p>
                      <a:pPr algn="ctr" marR="102870">
                        <a:lnSpc>
                          <a:spcPts val="1595"/>
                        </a:lnSpc>
                        <a:spcBef>
                          <a:spcPts val="85"/>
                        </a:spcBef>
                      </a:pPr>
                      <a:r>
                        <a:rPr dirty="0" sz="1400" spc="-5">
                          <a:latin typeface="Arial MT"/>
                          <a:cs typeface="Arial MT"/>
                        </a:rPr>
                        <a:t>Invertible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0795"/>
                </a:tc>
                <a:tc>
                  <a:txBody>
                    <a:bodyPr/>
                    <a:lstStyle/>
                    <a:p>
                      <a:pPr algn="r" marR="68580">
                        <a:lnSpc>
                          <a:spcPts val="1595"/>
                        </a:lnSpc>
                        <a:spcBef>
                          <a:spcPts val="85"/>
                        </a:spcBef>
                      </a:pPr>
                      <a:r>
                        <a:rPr dirty="0" sz="1400" spc="-5">
                          <a:latin typeface="Arial MT"/>
                          <a:cs typeface="Arial MT"/>
                        </a:rPr>
                        <a:t>Non-invertible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0795"/>
                </a:tc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935917" y="3621577"/>
            <a:ext cx="6038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Det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5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26185" y="3621577"/>
            <a:ext cx="6038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Det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8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444800" y="3556968"/>
            <a:ext cx="6038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Det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2984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Which</a:t>
            </a:r>
            <a:r>
              <a:rPr dirty="0" spc="15"/>
              <a:t> </a:t>
            </a:r>
            <a:r>
              <a:rPr dirty="0" spc="-5"/>
              <a:t>matrices</a:t>
            </a:r>
            <a:r>
              <a:rPr dirty="0" spc="20"/>
              <a:t> </a:t>
            </a:r>
            <a:r>
              <a:rPr dirty="0"/>
              <a:t>have</a:t>
            </a:r>
            <a:r>
              <a:rPr dirty="0" spc="15"/>
              <a:t> </a:t>
            </a:r>
            <a:r>
              <a:rPr dirty="0" spc="-5"/>
              <a:t>inverses?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2867" y="1336273"/>
            <a:ext cx="41490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2649855" algn="l"/>
              </a:tabLst>
            </a:pPr>
            <a:r>
              <a:rPr dirty="0" sz="2400">
                <a:latin typeface="Cambria"/>
                <a:cs typeface="Cambria"/>
              </a:rPr>
              <a:t>5</a:t>
            </a:r>
            <a:r>
              <a:rPr dirty="0" baseline="29411" sz="2550">
                <a:latin typeface="Cambria"/>
                <a:cs typeface="Cambria"/>
              </a:rPr>
              <a:t>−1</a:t>
            </a:r>
            <a:r>
              <a:rPr dirty="0" baseline="29411" sz="2550" spc="434">
                <a:latin typeface="Cambria"/>
                <a:cs typeface="Cambria"/>
              </a:rPr>
              <a:t> </a:t>
            </a:r>
            <a:r>
              <a:rPr dirty="0" sz="2400" spc="315">
                <a:latin typeface="Cambria"/>
                <a:cs typeface="Cambria"/>
              </a:rPr>
              <a:t>=</a:t>
            </a:r>
            <a:r>
              <a:rPr dirty="0" sz="2400" spc="135">
                <a:latin typeface="Cambria"/>
                <a:cs typeface="Cambria"/>
              </a:rPr>
              <a:t> </a:t>
            </a:r>
            <a:r>
              <a:rPr dirty="0" sz="2400" spc="-50">
                <a:latin typeface="Cambria"/>
                <a:cs typeface="Cambria"/>
              </a:rPr>
              <a:t>0.2	</a:t>
            </a:r>
            <a:r>
              <a:rPr dirty="0" sz="2400">
                <a:latin typeface="Cambria"/>
                <a:cs typeface="Cambria"/>
              </a:rPr>
              <a:t>8</a:t>
            </a:r>
            <a:r>
              <a:rPr dirty="0" baseline="29411" sz="2550">
                <a:latin typeface="Cambria"/>
                <a:cs typeface="Cambria"/>
              </a:rPr>
              <a:t>−1</a:t>
            </a:r>
            <a:r>
              <a:rPr dirty="0" baseline="29411" sz="2550" spc="382">
                <a:latin typeface="Cambria"/>
                <a:cs typeface="Cambria"/>
              </a:rPr>
              <a:t> </a:t>
            </a:r>
            <a:r>
              <a:rPr dirty="0" sz="2400" spc="315">
                <a:latin typeface="Cambria"/>
                <a:cs typeface="Cambria"/>
              </a:rPr>
              <a:t>=</a:t>
            </a:r>
            <a:r>
              <a:rPr dirty="0" sz="2400" spc="105">
                <a:latin typeface="Cambria"/>
                <a:cs typeface="Cambria"/>
              </a:rPr>
              <a:t> </a:t>
            </a:r>
            <a:r>
              <a:rPr dirty="0" sz="2400" spc="-85">
                <a:latin typeface="Cambria"/>
                <a:cs typeface="Cambria"/>
              </a:rPr>
              <a:t>0.125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43678" y="1336273"/>
            <a:ext cx="13030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mbria"/>
                <a:cs typeface="Cambria"/>
              </a:rPr>
              <a:t>0</a:t>
            </a:r>
            <a:r>
              <a:rPr dirty="0" baseline="29411" sz="2550">
                <a:latin typeface="Cambria"/>
                <a:cs typeface="Cambria"/>
              </a:rPr>
              <a:t>−1</a:t>
            </a:r>
            <a:r>
              <a:rPr dirty="0" baseline="29411" sz="2550" spc="382">
                <a:latin typeface="Cambria"/>
                <a:cs typeface="Cambria"/>
              </a:rPr>
              <a:t> </a:t>
            </a:r>
            <a:r>
              <a:rPr dirty="0" sz="2400" spc="315">
                <a:latin typeface="Cambria"/>
                <a:cs typeface="Cambria"/>
              </a:rPr>
              <a:t>=</a:t>
            </a:r>
            <a:r>
              <a:rPr dirty="0" sz="2400" spc="100">
                <a:latin typeface="Cambria"/>
                <a:cs typeface="Cambria"/>
              </a:rPr>
              <a:t> </a:t>
            </a:r>
            <a:r>
              <a:rPr dirty="0" sz="2400" spc="135">
                <a:latin typeface="Cambria"/>
                <a:cs typeface="Cambria"/>
              </a:rPr>
              <a:t>???</a:t>
            </a:r>
            <a:endParaRPr sz="2400">
              <a:latin typeface="Cambria"/>
              <a:cs typeface="Cambria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44395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589097" y="2119043"/>
            <a:ext cx="1835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-1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065828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0.4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-0.2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-0.2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0.6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1763876" y="2387469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3520084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4364786" y="2119043"/>
            <a:ext cx="1835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-1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841516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0.25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-0.25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-0.125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0.625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539564" y="2387469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6338699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7660131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7358179" y="2387469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349832" y="2947292"/>
          <a:ext cx="7021830" cy="452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0115"/>
                <a:gridCol w="2886075"/>
                <a:gridCol w="1945005"/>
              </a:tblGrid>
              <a:tr h="226317">
                <a:tc>
                  <a:txBody>
                    <a:bodyPr/>
                    <a:lstStyle/>
                    <a:p>
                      <a:pPr algn="ctr" marR="577215">
                        <a:lnSpc>
                          <a:spcPts val="1545"/>
                        </a:lnSpc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Non-singular</a:t>
                      </a:r>
                      <a:r>
                        <a:rPr dirty="0" sz="14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matrix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02235">
                        <a:lnSpc>
                          <a:spcPts val="1545"/>
                        </a:lnSpc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Non-singular</a:t>
                      </a:r>
                      <a:r>
                        <a:rPr dirty="0" sz="14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matrix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545"/>
                        </a:lnSpc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Singular</a:t>
                      </a:r>
                      <a:r>
                        <a:rPr dirty="0" sz="14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matrix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</a:tr>
              <a:tr h="226317">
                <a:tc>
                  <a:txBody>
                    <a:bodyPr/>
                    <a:lstStyle/>
                    <a:p>
                      <a:pPr algn="ctr" marR="577215">
                        <a:lnSpc>
                          <a:spcPts val="1595"/>
                        </a:lnSpc>
                        <a:spcBef>
                          <a:spcPts val="85"/>
                        </a:spcBef>
                      </a:pPr>
                      <a:r>
                        <a:rPr dirty="0" sz="1400" spc="-5">
                          <a:latin typeface="Arial MT"/>
                          <a:cs typeface="Arial MT"/>
                        </a:rPr>
                        <a:t>Invertible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0795"/>
                </a:tc>
                <a:tc>
                  <a:txBody>
                    <a:bodyPr/>
                    <a:lstStyle/>
                    <a:p>
                      <a:pPr algn="ctr" marR="102870">
                        <a:lnSpc>
                          <a:spcPts val="1595"/>
                        </a:lnSpc>
                        <a:spcBef>
                          <a:spcPts val="85"/>
                        </a:spcBef>
                      </a:pPr>
                      <a:r>
                        <a:rPr dirty="0" sz="1400" spc="-5">
                          <a:latin typeface="Arial MT"/>
                          <a:cs typeface="Arial MT"/>
                        </a:rPr>
                        <a:t>Invertible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0795"/>
                </a:tc>
                <a:tc>
                  <a:txBody>
                    <a:bodyPr/>
                    <a:lstStyle/>
                    <a:p>
                      <a:pPr algn="r" marR="68580">
                        <a:lnSpc>
                          <a:spcPts val="1595"/>
                        </a:lnSpc>
                        <a:spcBef>
                          <a:spcPts val="85"/>
                        </a:spcBef>
                      </a:pPr>
                      <a:r>
                        <a:rPr dirty="0" sz="1400" spc="-5">
                          <a:latin typeface="Arial MT"/>
                          <a:cs typeface="Arial MT"/>
                        </a:rPr>
                        <a:t>Non-invertible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0795"/>
                </a:tc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1635598" y="4291682"/>
            <a:ext cx="1834514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Non-zero</a:t>
            </a:r>
            <a:r>
              <a:rPr dirty="0" sz="1400" spc="-8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determinants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35917" y="3621577"/>
            <a:ext cx="6038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Det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5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26185" y="3621577"/>
            <a:ext cx="6038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Det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8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44800" y="3556968"/>
            <a:ext cx="6038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Det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540285" y="3495735"/>
            <a:ext cx="2109470" cy="842010"/>
            <a:chOff x="1540285" y="3495735"/>
            <a:chExt cx="2109470" cy="842010"/>
          </a:xfrm>
        </p:grpSpPr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9358" y="3495735"/>
              <a:ext cx="1130210" cy="84188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613405" y="3544401"/>
              <a:ext cx="889635" cy="626745"/>
            </a:xfrm>
            <a:custGeom>
              <a:avLst/>
              <a:gdLst/>
              <a:ahLst/>
              <a:cxnLst/>
              <a:rect l="l" t="t" r="r" b="b"/>
              <a:pathLst>
                <a:path w="889635" h="626745">
                  <a:moveTo>
                    <a:pt x="0" y="626507"/>
                  </a:moveTo>
                  <a:lnTo>
                    <a:pt x="20347" y="558157"/>
                  </a:lnTo>
                  <a:lnTo>
                    <a:pt x="38875" y="504794"/>
                  </a:lnTo>
                  <a:lnTo>
                    <a:pt x="58714" y="454111"/>
                  </a:lnTo>
                  <a:lnTo>
                    <a:pt x="79864" y="406108"/>
                  </a:lnTo>
                  <a:lnTo>
                    <a:pt x="102326" y="360783"/>
                  </a:lnTo>
                  <a:lnTo>
                    <a:pt x="126099" y="318139"/>
                  </a:lnTo>
                  <a:lnTo>
                    <a:pt x="151183" y="278173"/>
                  </a:lnTo>
                  <a:lnTo>
                    <a:pt x="177579" y="240888"/>
                  </a:lnTo>
                  <a:lnTo>
                    <a:pt x="205286" y="206281"/>
                  </a:lnTo>
                  <a:lnTo>
                    <a:pt x="234304" y="174354"/>
                  </a:lnTo>
                  <a:lnTo>
                    <a:pt x="264634" y="145107"/>
                  </a:lnTo>
                  <a:lnTo>
                    <a:pt x="296276" y="118539"/>
                  </a:lnTo>
                  <a:lnTo>
                    <a:pt x="329228" y="94650"/>
                  </a:lnTo>
                  <a:lnTo>
                    <a:pt x="363492" y="73441"/>
                  </a:lnTo>
                  <a:lnTo>
                    <a:pt x="399068" y="54911"/>
                  </a:lnTo>
                  <a:lnTo>
                    <a:pt x="435954" y="39061"/>
                  </a:lnTo>
                  <a:lnTo>
                    <a:pt x="474153" y="25890"/>
                  </a:lnTo>
                  <a:lnTo>
                    <a:pt x="513662" y="15398"/>
                  </a:lnTo>
                  <a:lnTo>
                    <a:pt x="554483" y="7586"/>
                  </a:lnTo>
                  <a:lnTo>
                    <a:pt x="596615" y="2453"/>
                  </a:lnTo>
                  <a:lnTo>
                    <a:pt x="640059" y="0"/>
                  </a:lnTo>
                  <a:lnTo>
                    <a:pt x="684814" y="225"/>
                  </a:lnTo>
                  <a:lnTo>
                    <a:pt x="730881" y="3131"/>
                  </a:lnTo>
                  <a:lnTo>
                    <a:pt x="778259" y="8715"/>
                  </a:lnTo>
                  <a:lnTo>
                    <a:pt x="826948" y="16979"/>
                  </a:lnTo>
                  <a:lnTo>
                    <a:pt x="876949" y="27922"/>
                  </a:lnTo>
                  <a:lnTo>
                    <a:pt x="889157" y="31503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557450" y="3513835"/>
              <a:ext cx="1050290" cy="763270"/>
            </a:xfrm>
            <a:custGeom>
              <a:avLst/>
              <a:gdLst/>
              <a:ahLst/>
              <a:cxnLst/>
              <a:rect l="l" t="t" r="r" b="b"/>
              <a:pathLst>
                <a:path w="1050289" h="763270">
                  <a:moveTo>
                    <a:pt x="118160" y="659803"/>
                  </a:moveTo>
                  <a:lnTo>
                    <a:pt x="0" y="629742"/>
                  </a:lnTo>
                  <a:lnTo>
                    <a:pt x="29019" y="762927"/>
                  </a:lnTo>
                  <a:lnTo>
                    <a:pt x="118160" y="659803"/>
                  </a:lnTo>
                  <a:close/>
                </a:path>
                <a:path w="1050289" h="763270">
                  <a:moveTo>
                    <a:pt x="1049909" y="92811"/>
                  </a:moveTo>
                  <a:lnTo>
                    <a:pt x="950074" y="0"/>
                  </a:lnTo>
                  <a:lnTo>
                    <a:pt x="915758" y="116992"/>
                  </a:lnTo>
                  <a:lnTo>
                    <a:pt x="1049909" y="92811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0285" y="3641426"/>
              <a:ext cx="1122796" cy="69362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688081" y="3720473"/>
              <a:ext cx="877569" cy="447675"/>
            </a:xfrm>
            <a:custGeom>
              <a:avLst/>
              <a:gdLst/>
              <a:ahLst/>
              <a:cxnLst/>
              <a:rect l="l" t="t" r="r" b="b"/>
              <a:pathLst>
                <a:path w="877569" h="447675">
                  <a:moveTo>
                    <a:pt x="877191" y="447434"/>
                  </a:moveTo>
                  <a:lnTo>
                    <a:pt x="867085" y="396158"/>
                  </a:lnTo>
                  <a:lnTo>
                    <a:pt x="855149" y="359335"/>
                  </a:lnTo>
                  <a:lnTo>
                    <a:pt x="822653" y="291076"/>
                  </a:lnTo>
                  <a:lnTo>
                    <a:pt x="778656" y="230001"/>
                  </a:lnTo>
                  <a:lnTo>
                    <a:pt x="752346" y="202157"/>
                  </a:lnTo>
                  <a:lnTo>
                    <a:pt x="723160" y="176109"/>
                  </a:lnTo>
                  <a:lnTo>
                    <a:pt x="691100" y="151857"/>
                  </a:lnTo>
                  <a:lnTo>
                    <a:pt x="656164" y="129401"/>
                  </a:lnTo>
                  <a:lnTo>
                    <a:pt x="618354" y="108740"/>
                  </a:lnTo>
                  <a:lnTo>
                    <a:pt x="577669" y="89876"/>
                  </a:lnTo>
                  <a:lnTo>
                    <a:pt x="534109" y="72807"/>
                  </a:lnTo>
                  <a:lnTo>
                    <a:pt x="487674" y="57534"/>
                  </a:lnTo>
                  <a:lnTo>
                    <a:pt x="438364" y="44057"/>
                  </a:lnTo>
                  <a:lnTo>
                    <a:pt x="386179" y="32375"/>
                  </a:lnTo>
                  <a:lnTo>
                    <a:pt x="331120" y="22490"/>
                  </a:lnTo>
                  <a:lnTo>
                    <a:pt x="273185" y="14400"/>
                  </a:lnTo>
                  <a:lnTo>
                    <a:pt x="212375" y="8106"/>
                  </a:lnTo>
                  <a:lnTo>
                    <a:pt x="148691" y="3608"/>
                  </a:lnTo>
                  <a:lnTo>
                    <a:pt x="82131" y="906"/>
                  </a:lnTo>
                  <a:lnTo>
                    <a:pt x="12697" y="0"/>
                  </a:lnTo>
                  <a:lnTo>
                    <a:pt x="0" y="25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578876" y="3659530"/>
              <a:ext cx="1046480" cy="617855"/>
            </a:xfrm>
            <a:custGeom>
              <a:avLst/>
              <a:gdLst/>
              <a:ahLst/>
              <a:cxnLst/>
              <a:rect l="l" t="t" r="r" b="b"/>
              <a:pathLst>
                <a:path w="1046480" h="617854">
                  <a:moveTo>
                    <a:pt x="123126" y="121894"/>
                  </a:moveTo>
                  <a:lnTo>
                    <a:pt x="120662" y="0"/>
                  </a:lnTo>
                  <a:lnTo>
                    <a:pt x="0" y="63423"/>
                  </a:lnTo>
                  <a:lnTo>
                    <a:pt x="123126" y="121894"/>
                  </a:lnTo>
                  <a:close/>
                </a:path>
                <a:path w="1046480" h="617854">
                  <a:moveTo>
                    <a:pt x="1046099" y="490715"/>
                  </a:moveTo>
                  <a:lnTo>
                    <a:pt x="924598" y="500735"/>
                  </a:lnTo>
                  <a:lnTo>
                    <a:pt x="995375" y="617232"/>
                  </a:lnTo>
                  <a:lnTo>
                    <a:pt x="1046099" y="490715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84162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Norm</a:t>
            </a:r>
            <a:r>
              <a:rPr dirty="0" spc="10"/>
              <a:t> </a:t>
            </a:r>
            <a:r>
              <a:rPr dirty="0"/>
              <a:t>of</a:t>
            </a:r>
            <a:r>
              <a:rPr dirty="0" spc="10"/>
              <a:t> </a:t>
            </a:r>
            <a:r>
              <a:rPr dirty="0"/>
              <a:t>a</a:t>
            </a:r>
            <a:r>
              <a:rPr dirty="0" spc="10"/>
              <a:t> </a:t>
            </a:r>
            <a:r>
              <a:rPr dirty="0" spc="-5"/>
              <a:t>vector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10703" y="984368"/>
            <a:ext cx="3511550" cy="3510279"/>
            <a:chOff x="710703" y="984368"/>
            <a:chExt cx="3511550" cy="3510279"/>
          </a:xfrm>
        </p:grpSpPr>
        <p:sp>
          <p:nvSpPr>
            <p:cNvPr id="4" name="object 4"/>
            <p:cNvSpPr/>
            <p:nvPr/>
          </p:nvSpPr>
          <p:spPr>
            <a:xfrm>
              <a:off x="862012" y="11160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269582"/>
                  </a:lnTo>
                  <a:lnTo>
                    <a:pt x="3208210" y="532815"/>
                  </a:lnTo>
                  <a:lnTo>
                    <a:pt x="3195459" y="532815"/>
                  </a:lnTo>
                  <a:lnTo>
                    <a:pt x="3195459" y="535990"/>
                  </a:lnTo>
                  <a:lnTo>
                    <a:pt x="3208210" y="535990"/>
                  </a:lnTo>
                  <a:lnTo>
                    <a:pt x="3208210" y="799223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766102"/>
                  </a:lnTo>
                  <a:lnTo>
                    <a:pt x="2940862" y="76610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725737" y="535990"/>
                  </a:lnTo>
                  <a:lnTo>
                    <a:pt x="2725737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477278"/>
                  </a:lnTo>
                  <a:lnTo>
                    <a:pt x="2944037" y="477278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663251"/>
              <a:ext cx="3510967" cy="152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18653" y="2719451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49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48792" y="2681350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78" y="38100"/>
                  </a:moveTo>
                  <a:lnTo>
                    <a:pt x="3358578" y="0"/>
                  </a:lnTo>
                  <a:lnTo>
                    <a:pt x="3358578" y="76200"/>
                  </a:lnTo>
                  <a:lnTo>
                    <a:pt x="3434778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984368"/>
              <a:ext cx="152400" cy="35101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66187" y="1072318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28087" y="1002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8657" y="1850967"/>
              <a:ext cx="188912" cy="1889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71518" y="1870829"/>
              <a:ext cx="103188" cy="1031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66757" y="1866066"/>
              <a:ext cx="112712" cy="1127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82132" y="1878931"/>
              <a:ext cx="1176531" cy="96932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472737" y="2027278"/>
              <a:ext cx="909319" cy="699770"/>
            </a:xfrm>
            <a:custGeom>
              <a:avLst/>
              <a:gdLst/>
              <a:ahLst/>
              <a:cxnLst/>
              <a:rect l="l" t="t" r="r" b="b"/>
              <a:pathLst>
                <a:path w="909320" h="699769">
                  <a:moveTo>
                    <a:pt x="0" y="699235"/>
                  </a:moveTo>
                  <a:lnTo>
                    <a:pt x="898695" y="7744"/>
                  </a:lnTo>
                  <a:lnTo>
                    <a:pt x="908761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334258" y="1960674"/>
              <a:ext cx="133985" cy="123189"/>
            </a:xfrm>
            <a:custGeom>
              <a:avLst/>
              <a:gdLst/>
              <a:ahLst/>
              <a:cxnLst/>
              <a:rect l="l" t="t" r="r" b="b"/>
              <a:pathLst>
                <a:path w="133985" h="123189">
                  <a:moveTo>
                    <a:pt x="133802" y="0"/>
                  </a:moveTo>
                  <a:lnTo>
                    <a:pt x="0" y="26034"/>
                  </a:lnTo>
                  <a:lnTo>
                    <a:pt x="74349" y="122661"/>
                  </a:lnTo>
                  <a:lnTo>
                    <a:pt x="13380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24053" y="1974661"/>
              <a:ext cx="198120" cy="78793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523113" y="2011557"/>
              <a:ext cx="0" cy="674370"/>
            </a:xfrm>
            <a:custGeom>
              <a:avLst/>
              <a:gdLst/>
              <a:ahLst/>
              <a:cxnLst/>
              <a:rect l="l" t="t" r="r" b="b"/>
              <a:pathLst>
                <a:path w="0" h="674369">
                  <a:moveTo>
                    <a:pt x="0" y="0"/>
                  </a:moveTo>
                  <a:lnTo>
                    <a:pt x="0" y="674138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462153" y="2008000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20" h="0">
                  <a:moveTo>
                    <a:pt x="121920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462153" y="2689251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20" h="0">
                  <a:moveTo>
                    <a:pt x="0" y="0"/>
                  </a:moveTo>
                  <a:lnTo>
                    <a:pt x="121920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3614512" y="2219139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450628" y="1847020"/>
            <a:ext cx="1031875" cy="198120"/>
            <a:chOff x="2450628" y="1847020"/>
            <a:chExt cx="1031875" cy="198120"/>
          </a:xfrm>
        </p:grpSpPr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50628" y="1847020"/>
              <a:ext cx="1031795" cy="19812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507524" y="1926080"/>
              <a:ext cx="918210" cy="0"/>
            </a:xfrm>
            <a:custGeom>
              <a:avLst/>
              <a:gdLst/>
              <a:ahLst/>
              <a:cxnLst/>
              <a:rect l="l" t="t" r="r" b="b"/>
              <a:pathLst>
                <a:path w="918210" h="0">
                  <a:moveTo>
                    <a:pt x="0" y="0"/>
                  </a:moveTo>
                  <a:lnTo>
                    <a:pt x="12700" y="0"/>
                  </a:lnTo>
                  <a:lnTo>
                    <a:pt x="905303" y="0"/>
                  </a:lnTo>
                  <a:lnTo>
                    <a:pt x="918003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429083" y="1865120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w="0" h="121919">
                  <a:moveTo>
                    <a:pt x="0" y="12192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503968" y="1865120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w="0" h="121919">
                  <a:moveTo>
                    <a:pt x="0" y="0"/>
                  </a:moveTo>
                  <a:lnTo>
                    <a:pt x="0" y="12192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2917029" y="1661476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799085" y="2017742"/>
            <a:ext cx="16510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i="1">
                <a:latin typeface="Times New Roman"/>
                <a:cs typeface="Times New Roman"/>
              </a:rPr>
              <a:t>u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587755" y="1593293"/>
            <a:ext cx="469900" cy="288925"/>
          </a:xfrm>
          <a:custGeom>
            <a:avLst/>
            <a:gdLst/>
            <a:ahLst/>
            <a:cxnLst/>
            <a:rect l="l" t="t" r="r" b="b"/>
            <a:pathLst>
              <a:path w="469900" h="288925">
                <a:moveTo>
                  <a:pt x="469723" y="0"/>
                </a:moveTo>
                <a:lnTo>
                  <a:pt x="0" y="0"/>
                </a:lnTo>
                <a:lnTo>
                  <a:pt x="0" y="288823"/>
                </a:lnTo>
                <a:lnTo>
                  <a:pt x="469723" y="288823"/>
                </a:lnTo>
                <a:lnTo>
                  <a:pt x="4697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3620775" y="1608218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(4,3)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2984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Which</a:t>
            </a:r>
            <a:r>
              <a:rPr dirty="0" spc="15"/>
              <a:t> </a:t>
            </a:r>
            <a:r>
              <a:rPr dirty="0" spc="-5"/>
              <a:t>matrices</a:t>
            </a:r>
            <a:r>
              <a:rPr dirty="0" spc="20"/>
              <a:t> </a:t>
            </a:r>
            <a:r>
              <a:rPr dirty="0"/>
              <a:t>have</a:t>
            </a:r>
            <a:r>
              <a:rPr dirty="0" spc="15"/>
              <a:t> </a:t>
            </a:r>
            <a:r>
              <a:rPr dirty="0" spc="-5"/>
              <a:t>inverses?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2867" y="1336273"/>
            <a:ext cx="41490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2649855" algn="l"/>
              </a:tabLst>
            </a:pPr>
            <a:r>
              <a:rPr dirty="0" sz="2400">
                <a:latin typeface="Cambria"/>
                <a:cs typeface="Cambria"/>
              </a:rPr>
              <a:t>5</a:t>
            </a:r>
            <a:r>
              <a:rPr dirty="0" baseline="29411" sz="2550">
                <a:latin typeface="Cambria"/>
                <a:cs typeface="Cambria"/>
              </a:rPr>
              <a:t>−1</a:t>
            </a:r>
            <a:r>
              <a:rPr dirty="0" baseline="29411" sz="2550" spc="434">
                <a:latin typeface="Cambria"/>
                <a:cs typeface="Cambria"/>
              </a:rPr>
              <a:t> </a:t>
            </a:r>
            <a:r>
              <a:rPr dirty="0" sz="2400" spc="315">
                <a:latin typeface="Cambria"/>
                <a:cs typeface="Cambria"/>
              </a:rPr>
              <a:t>=</a:t>
            </a:r>
            <a:r>
              <a:rPr dirty="0" sz="2400" spc="135">
                <a:latin typeface="Cambria"/>
                <a:cs typeface="Cambria"/>
              </a:rPr>
              <a:t> </a:t>
            </a:r>
            <a:r>
              <a:rPr dirty="0" sz="2400" spc="-50">
                <a:latin typeface="Cambria"/>
                <a:cs typeface="Cambria"/>
              </a:rPr>
              <a:t>0.2	</a:t>
            </a:r>
            <a:r>
              <a:rPr dirty="0" sz="2400">
                <a:latin typeface="Cambria"/>
                <a:cs typeface="Cambria"/>
              </a:rPr>
              <a:t>8</a:t>
            </a:r>
            <a:r>
              <a:rPr dirty="0" baseline="29411" sz="2550">
                <a:latin typeface="Cambria"/>
                <a:cs typeface="Cambria"/>
              </a:rPr>
              <a:t>−1</a:t>
            </a:r>
            <a:r>
              <a:rPr dirty="0" baseline="29411" sz="2550" spc="382">
                <a:latin typeface="Cambria"/>
                <a:cs typeface="Cambria"/>
              </a:rPr>
              <a:t> </a:t>
            </a:r>
            <a:r>
              <a:rPr dirty="0" sz="2400" spc="315">
                <a:latin typeface="Cambria"/>
                <a:cs typeface="Cambria"/>
              </a:rPr>
              <a:t>=</a:t>
            </a:r>
            <a:r>
              <a:rPr dirty="0" sz="2400" spc="105">
                <a:latin typeface="Cambria"/>
                <a:cs typeface="Cambria"/>
              </a:rPr>
              <a:t> </a:t>
            </a:r>
            <a:r>
              <a:rPr dirty="0" sz="2400" spc="-85">
                <a:latin typeface="Cambria"/>
                <a:cs typeface="Cambria"/>
              </a:rPr>
              <a:t>0.125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43678" y="1336273"/>
            <a:ext cx="13030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mbria"/>
                <a:cs typeface="Cambria"/>
              </a:rPr>
              <a:t>0</a:t>
            </a:r>
            <a:r>
              <a:rPr dirty="0" baseline="29411" sz="2550">
                <a:latin typeface="Cambria"/>
                <a:cs typeface="Cambria"/>
              </a:rPr>
              <a:t>−1</a:t>
            </a:r>
            <a:r>
              <a:rPr dirty="0" baseline="29411" sz="2550" spc="382">
                <a:latin typeface="Cambria"/>
                <a:cs typeface="Cambria"/>
              </a:rPr>
              <a:t> </a:t>
            </a:r>
            <a:r>
              <a:rPr dirty="0" sz="2400" spc="315">
                <a:latin typeface="Cambria"/>
                <a:cs typeface="Cambria"/>
              </a:rPr>
              <a:t>=</a:t>
            </a:r>
            <a:r>
              <a:rPr dirty="0" sz="2400" spc="100">
                <a:latin typeface="Cambria"/>
                <a:cs typeface="Cambria"/>
              </a:rPr>
              <a:t> </a:t>
            </a:r>
            <a:r>
              <a:rPr dirty="0" sz="2400" spc="135">
                <a:latin typeface="Cambria"/>
                <a:cs typeface="Cambria"/>
              </a:rPr>
              <a:t>???</a:t>
            </a:r>
            <a:endParaRPr sz="2400">
              <a:latin typeface="Cambria"/>
              <a:cs typeface="Cambria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44395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589097" y="2119043"/>
            <a:ext cx="1835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-1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065828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0.4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-0.2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-0.2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0.6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1763876" y="2387469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3520084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4364786" y="2119043"/>
            <a:ext cx="1835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-1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841516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0.25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-0.25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-0.125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0.625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539564" y="2387469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6338699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7660131" y="2242180"/>
          <a:ext cx="822325" cy="54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320"/>
                <a:gridCol w="401320"/>
              </a:tblGrid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268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?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7358179" y="2387469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349832" y="2947292"/>
          <a:ext cx="7021830" cy="452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0115"/>
                <a:gridCol w="2886075"/>
                <a:gridCol w="1945005"/>
              </a:tblGrid>
              <a:tr h="226317">
                <a:tc>
                  <a:txBody>
                    <a:bodyPr/>
                    <a:lstStyle/>
                    <a:p>
                      <a:pPr algn="ctr" marR="577215">
                        <a:lnSpc>
                          <a:spcPts val="1545"/>
                        </a:lnSpc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Non-singular</a:t>
                      </a:r>
                      <a:r>
                        <a:rPr dirty="0" sz="14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matrix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02235">
                        <a:lnSpc>
                          <a:spcPts val="1545"/>
                        </a:lnSpc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Non-singular</a:t>
                      </a:r>
                      <a:r>
                        <a:rPr dirty="0" sz="14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matrix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545"/>
                        </a:lnSpc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Singular</a:t>
                      </a:r>
                      <a:r>
                        <a:rPr dirty="0" sz="14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matrix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</a:tr>
              <a:tr h="226317">
                <a:tc>
                  <a:txBody>
                    <a:bodyPr/>
                    <a:lstStyle/>
                    <a:p>
                      <a:pPr algn="ctr" marR="577215">
                        <a:lnSpc>
                          <a:spcPts val="1595"/>
                        </a:lnSpc>
                        <a:spcBef>
                          <a:spcPts val="85"/>
                        </a:spcBef>
                      </a:pPr>
                      <a:r>
                        <a:rPr dirty="0" sz="1400" spc="-5">
                          <a:latin typeface="Arial MT"/>
                          <a:cs typeface="Arial MT"/>
                        </a:rPr>
                        <a:t>Invertible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0795"/>
                </a:tc>
                <a:tc>
                  <a:txBody>
                    <a:bodyPr/>
                    <a:lstStyle/>
                    <a:p>
                      <a:pPr algn="ctr" marR="102870">
                        <a:lnSpc>
                          <a:spcPts val="1595"/>
                        </a:lnSpc>
                        <a:spcBef>
                          <a:spcPts val="85"/>
                        </a:spcBef>
                      </a:pPr>
                      <a:r>
                        <a:rPr dirty="0" sz="1400" spc="-5">
                          <a:latin typeface="Arial MT"/>
                          <a:cs typeface="Arial MT"/>
                        </a:rPr>
                        <a:t>Invertible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0795"/>
                </a:tc>
                <a:tc>
                  <a:txBody>
                    <a:bodyPr/>
                    <a:lstStyle/>
                    <a:p>
                      <a:pPr algn="r" marR="68580">
                        <a:lnSpc>
                          <a:spcPts val="1595"/>
                        </a:lnSpc>
                        <a:spcBef>
                          <a:spcPts val="85"/>
                        </a:spcBef>
                      </a:pPr>
                      <a:r>
                        <a:rPr dirty="0" sz="1400" spc="-5">
                          <a:latin typeface="Arial MT"/>
                          <a:cs typeface="Arial MT"/>
                        </a:rPr>
                        <a:t>Non-invertible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0795"/>
                </a:tc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1635598" y="4291682"/>
            <a:ext cx="1834514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Non-zero</a:t>
            </a:r>
            <a:r>
              <a:rPr dirty="0" sz="1400" spc="-8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determinants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120787" y="4291682"/>
            <a:ext cx="137985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 MT"/>
                <a:cs typeface="Arial MT"/>
              </a:rPr>
              <a:t>Zero</a:t>
            </a:r>
            <a:r>
              <a:rPr dirty="0" sz="1400" spc="-7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determinant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35917" y="3621577"/>
            <a:ext cx="6038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Det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5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626185" y="3621577"/>
            <a:ext cx="6038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Det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8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44800" y="3556968"/>
            <a:ext cx="6038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Det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=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540285" y="3495735"/>
            <a:ext cx="2109470" cy="842010"/>
            <a:chOff x="1540285" y="3495735"/>
            <a:chExt cx="2109470" cy="842010"/>
          </a:xfrm>
        </p:grpSpPr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9358" y="3495735"/>
              <a:ext cx="1130210" cy="84188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613405" y="3544401"/>
              <a:ext cx="889635" cy="626745"/>
            </a:xfrm>
            <a:custGeom>
              <a:avLst/>
              <a:gdLst/>
              <a:ahLst/>
              <a:cxnLst/>
              <a:rect l="l" t="t" r="r" b="b"/>
              <a:pathLst>
                <a:path w="889635" h="626745">
                  <a:moveTo>
                    <a:pt x="0" y="626507"/>
                  </a:moveTo>
                  <a:lnTo>
                    <a:pt x="20347" y="558157"/>
                  </a:lnTo>
                  <a:lnTo>
                    <a:pt x="38875" y="504794"/>
                  </a:lnTo>
                  <a:lnTo>
                    <a:pt x="58714" y="454111"/>
                  </a:lnTo>
                  <a:lnTo>
                    <a:pt x="79864" y="406108"/>
                  </a:lnTo>
                  <a:lnTo>
                    <a:pt x="102326" y="360783"/>
                  </a:lnTo>
                  <a:lnTo>
                    <a:pt x="126099" y="318139"/>
                  </a:lnTo>
                  <a:lnTo>
                    <a:pt x="151183" y="278173"/>
                  </a:lnTo>
                  <a:lnTo>
                    <a:pt x="177579" y="240888"/>
                  </a:lnTo>
                  <a:lnTo>
                    <a:pt x="205286" y="206281"/>
                  </a:lnTo>
                  <a:lnTo>
                    <a:pt x="234304" y="174354"/>
                  </a:lnTo>
                  <a:lnTo>
                    <a:pt x="264634" y="145107"/>
                  </a:lnTo>
                  <a:lnTo>
                    <a:pt x="296276" y="118539"/>
                  </a:lnTo>
                  <a:lnTo>
                    <a:pt x="329228" y="94650"/>
                  </a:lnTo>
                  <a:lnTo>
                    <a:pt x="363492" y="73441"/>
                  </a:lnTo>
                  <a:lnTo>
                    <a:pt x="399068" y="54911"/>
                  </a:lnTo>
                  <a:lnTo>
                    <a:pt x="435954" y="39061"/>
                  </a:lnTo>
                  <a:lnTo>
                    <a:pt x="474153" y="25890"/>
                  </a:lnTo>
                  <a:lnTo>
                    <a:pt x="513662" y="15398"/>
                  </a:lnTo>
                  <a:lnTo>
                    <a:pt x="554483" y="7586"/>
                  </a:lnTo>
                  <a:lnTo>
                    <a:pt x="596615" y="2453"/>
                  </a:lnTo>
                  <a:lnTo>
                    <a:pt x="640059" y="0"/>
                  </a:lnTo>
                  <a:lnTo>
                    <a:pt x="684814" y="225"/>
                  </a:lnTo>
                  <a:lnTo>
                    <a:pt x="730881" y="3131"/>
                  </a:lnTo>
                  <a:lnTo>
                    <a:pt x="778259" y="8715"/>
                  </a:lnTo>
                  <a:lnTo>
                    <a:pt x="826948" y="16979"/>
                  </a:lnTo>
                  <a:lnTo>
                    <a:pt x="876949" y="27922"/>
                  </a:lnTo>
                  <a:lnTo>
                    <a:pt x="889157" y="31503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557450" y="3513835"/>
              <a:ext cx="1050290" cy="763270"/>
            </a:xfrm>
            <a:custGeom>
              <a:avLst/>
              <a:gdLst/>
              <a:ahLst/>
              <a:cxnLst/>
              <a:rect l="l" t="t" r="r" b="b"/>
              <a:pathLst>
                <a:path w="1050289" h="763270">
                  <a:moveTo>
                    <a:pt x="118160" y="659803"/>
                  </a:moveTo>
                  <a:lnTo>
                    <a:pt x="0" y="629742"/>
                  </a:lnTo>
                  <a:lnTo>
                    <a:pt x="29019" y="762927"/>
                  </a:lnTo>
                  <a:lnTo>
                    <a:pt x="118160" y="659803"/>
                  </a:lnTo>
                  <a:close/>
                </a:path>
                <a:path w="1050289" h="763270">
                  <a:moveTo>
                    <a:pt x="1049909" y="92811"/>
                  </a:moveTo>
                  <a:lnTo>
                    <a:pt x="950074" y="0"/>
                  </a:lnTo>
                  <a:lnTo>
                    <a:pt x="915758" y="116992"/>
                  </a:lnTo>
                  <a:lnTo>
                    <a:pt x="1049909" y="92811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0285" y="3641426"/>
              <a:ext cx="1122796" cy="69362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688081" y="3720473"/>
              <a:ext cx="877569" cy="447675"/>
            </a:xfrm>
            <a:custGeom>
              <a:avLst/>
              <a:gdLst/>
              <a:ahLst/>
              <a:cxnLst/>
              <a:rect l="l" t="t" r="r" b="b"/>
              <a:pathLst>
                <a:path w="877569" h="447675">
                  <a:moveTo>
                    <a:pt x="877191" y="447434"/>
                  </a:moveTo>
                  <a:lnTo>
                    <a:pt x="867085" y="396158"/>
                  </a:lnTo>
                  <a:lnTo>
                    <a:pt x="855149" y="359335"/>
                  </a:lnTo>
                  <a:lnTo>
                    <a:pt x="822653" y="291076"/>
                  </a:lnTo>
                  <a:lnTo>
                    <a:pt x="778656" y="230001"/>
                  </a:lnTo>
                  <a:lnTo>
                    <a:pt x="752346" y="202157"/>
                  </a:lnTo>
                  <a:lnTo>
                    <a:pt x="723160" y="176109"/>
                  </a:lnTo>
                  <a:lnTo>
                    <a:pt x="691100" y="151857"/>
                  </a:lnTo>
                  <a:lnTo>
                    <a:pt x="656164" y="129401"/>
                  </a:lnTo>
                  <a:lnTo>
                    <a:pt x="618354" y="108740"/>
                  </a:lnTo>
                  <a:lnTo>
                    <a:pt x="577669" y="89876"/>
                  </a:lnTo>
                  <a:lnTo>
                    <a:pt x="534109" y="72807"/>
                  </a:lnTo>
                  <a:lnTo>
                    <a:pt x="487674" y="57534"/>
                  </a:lnTo>
                  <a:lnTo>
                    <a:pt x="438364" y="44057"/>
                  </a:lnTo>
                  <a:lnTo>
                    <a:pt x="386179" y="32375"/>
                  </a:lnTo>
                  <a:lnTo>
                    <a:pt x="331120" y="22490"/>
                  </a:lnTo>
                  <a:lnTo>
                    <a:pt x="273185" y="14400"/>
                  </a:lnTo>
                  <a:lnTo>
                    <a:pt x="212375" y="8106"/>
                  </a:lnTo>
                  <a:lnTo>
                    <a:pt x="148691" y="3608"/>
                  </a:lnTo>
                  <a:lnTo>
                    <a:pt x="82131" y="906"/>
                  </a:lnTo>
                  <a:lnTo>
                    <a:pt x="12697" y="0"/>
                  </a:lnTo>
                  <a:lnTo>
                    <a:pt x="0" y="25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578876" y="3659530"/>
              <a:ext cx="1046480" cy="617855"/>
            </a:xfrm>
            <a:custGeom>
              <a:avLst/>
              <a:gdLst/>
              <a:ahLst/>
              <a:cxnLst/>
              <a:rect l="l" t="t" r="r" b="b"/>
              <a:pathLst>
                <a:path w="1046480" h="617854">
                  <a:moveTo>
                    <a:pt x="123126" y="121894"/>
                  </a:moveTo>
                  <a:lnTo>
                    <a:pt x="120662" y="0"/>
                  </a:lnTo>
                  <a:lnTo>
                    <a:pt x="0" y="63423"/>
                  </a:lnTo>
                  <a:lnTo>
                    <a:pt x="123126" y="121894"/>
                  </a:lnTo>
                  <a:close/>
                </a:path>
                <a:path w="1046480" h="617854">
                  <a:moveTo>
                    <a:pt x="1046099" y="490715"/>
                  </a:moveTo>
                  <a:lnTo>
                    <a:pt x="924598" y="500735"/>
                  </a:lnTo>
                  <a:lnTo>
                    <a:pt x="995375" y="617232"/>
                  </a:lnTo>
                  <a:lnTo>
                    <a:pt x="1046099" y="490715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" name="object 29"/>
          <p:cNvGrpSpPr/>
          <p:nvPr/>
        </p:nvGrpSpPr>
        <p:grpSpPr>
          <a:xfrm>
            <a:off x="7048873" y="3549951"/>
            <a:ext cx="854710" cy="786130"/>
            <a:chOff x="7048873" y="3549951"/>
            <a:chExt cx="854710" cy="786130"/>
          </a:xfrm>
        </p:grpSpPr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48873" y="3549951"/>
              <a:ext cx="854096" cy="78555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7196976" y="3629004"/>
              <a:ext cx="608965" cy="539115"/>
            </a:xfrm>
            <a:custGeom>
              <a:avLst/>
              <a:gdLst/>
              <a:ahLst/>
              <a:cxnLst/>
              <a:rect l="l" t="t" r="r" b="b"/>
              <a:pathLst>
                <a:path w="608965" h="539114">
                  <a:moveTo>
                    <a:pt x="608499" y="539074"/>
                  </a:moveTo>
                  <a:lnTo>
                    <a:pt x="597784" y="474419"/>
                  </a:lnTo>
                  <a:lnTo>
                    <a:pt x="585905" y="425103"/>
                  </a:lnTo>
                  <a:lnTo>
                    <a:pt x="571600" y="378487"/>
                  </a:lnTo>
                  <a:lnTo>
                    <a:pt x="554868" y="334573"/>
                  </a:lnTo>
                  <a:lnTo>
                    <a:pt x="535710" y="293360"/>
                  </a:lnTo>
                  <a:lnTo>
                    <a:pt x="514125" y="254849"/>
                  </a:lnTo>
                  <a:lnTo>
                    <a:pt x="490113" y="219038"/>
                  </a:lnTo>
                  <a:lnTo>
                    <a:pt x="463675" y="185928"/>
                  </a:lnTo>
                  <a:lnTo>
                    <a:pt x="434810" y="155520"/>
                  </a:lnTo>
                  <a:lnTo>
                    <a:pt x="403518" y="127813"/>
                  </a:lnTo>
                  <a:lnTo>
                    <a:pt x="369800" y="102807"/>
                  </a:lnTo>
                  <a:lnTo>
                    <a:pt x="333656" y="80502"/>
                  </a:lnTo>
                  <a:lnTo>
                    <a:pt x="295085" y="60898"/>
                  </a:lnTo>
                  <a:lnTo>
                    <a:pt x="254087" y="43996"/>
                  </a:lnTo>
                  <a:lnTo>
                    <a:pt x="210662" y="29794"/>
                  </a:lnTo>
                  <a:lnTo>
                    <a:pt x="164811" y="18294"/>
                  </a:lnTo>
                  <a:lnTo>
                    <a:pt x="116534" y="9495"/>
                  </a:lnTo>
                  <a:lnTo>
                    <a:pt x="65829" y="3396"/>
                  </a:lnTo>
                  <a:lnTo>
                    <a:pt x="12698" y="0"/>
                  </a:lnTo>
                  <a:lnTo>
                    <a:pt x="0" y="188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7087768" y="3568052"/>
              <a:ext cx="777240" cy="709295"/>
            </a:xfrm>
            <a:custGeom>
              <a:avLst/>
              <a:gdLst/>
              <a:ahLst/>
              <a:cxnLst/>
              <a:rect l="l" t="t" r="r" b="b"/>
              <a:pathLst>
                <a:path w="777240" h="709295">
                  <a:moveTo>
                    <a:pt x="122809" y="121907"/>
                  </a:moveTo>
                  <a:lnTo>
                    <a:pt x="120992" y="0"/>
                  </a:lnTo>
                  <a:lnTo>
                    <a:pt x="0" y="62763"/>
                  </a:lnTo>
                  <a:lnTo>
                    <a:pt x="122809" y="121907"/>
                  </a:lnTo>
                  <a:close/>
                </a:path>
                <a:path w="777240" h="709295">
                  <a:moveTo>
                    <a:pt x="777100" y="581329"/>
                  </a:moveTo>
                  <a:lnTo>
                    <a:pt x="655777" y="593458"/>
                  </a:lnTo>
                  <a:lnTo>
                    <a:pt x="728560" y="708710"/>
                  </a:lnTo>
                  <a:lnTo>
                    <a:pt x="777100" y="581329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587" y="0"/>
            <a:ext cx="9147175" cy="5146675"/>
          </a:xfrm>
          <a:custGeom>
            <a:avLst/>
            <a:gdLst/>
            <a:ahLst/>
            <a:cxnLst/>
            <a:rect l="l" t="t" r="r" b="b"/>
            <a:pathLst>
              <a:path w="9147175" h="5146675">
                <a:moveTo>
                  <a:pt x="0" y="5146675"/>
                </a:moveTo>
                <a:lnTo>
                  <a:pt x="9147175" y="5146675"/>
                </a:lnTo>
                <a:lnTo>
                  <a:pt x="9147175" y="0"/>
                </a:lnTo>
                <a:lnTo>
                  <a:pt x="0" y="0"/>
                </a:lnTo>
                <a:lnTo>
                  <a:pt x="0" y="514667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2693670" cy="5143500"/>
            <a:chOff x="0" y="0"/>
            <a:chExt cx="2693670" cy="5143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693237" cy="51435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812" y="1615912"/>
              <a:ext cx="1911676" cy="1911676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3045250" y="2584450"/>
            <a:ext cx="5787390" cy="0"/>
          </a:xfrm>
          <a:custGeom>
            <a:avLst/>
            <a:gdLst/>
            <a:ahLst/>
            <a:cxnLst/>
            <a:rect l="l" t="t" r="r" b="b"/>
            <a:pathLst>
              <a:path w="5787390" h="0">
                <a:moveTo>
                  <a:pt x="0" y="0"/>
                </a:moveTo>
                <a:lnTo>
                  <a:pt x="5787024" y="0"/>
                </a:lnTo>
              </a:path>
            </a:pathLst>
          </a:custGeom>
          <a:ln w="25400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038229" y="3202877"/>
            <a:ext cx="377317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3000" spc="-5" b="1">
                <a:solidFill>
                  <a:srgbClr val="595959"/>
                </a:solidFill>
                <a:latin typeface="Arial"/>
                <a:cs typeface="Arial"/>
              </a:rPr>
              <a:t>Neural</a:t>
            </a:r>
            <a:r>
              <a:rPr dirty="0" sz="3000" spc="-2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3000" spc="-5" b="1">
                <a:solidFill>
                  <a:srgbClr val="595959"/>
                </a:solidFill>
                <a:latin typeface="Arial"/>
                <a:cs typeface="Arial"/>
              </a:rPr>
              <a:t>networks</a:t>
            </a:r>
            <a:r>
              <a:rPr dirty="0" sz="3000" spc="-2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3000" spc="-5" b="1">
                <a:solidFill>
                  <a:srgbClr val="595959"/>
                </a:solidFill>
                <a:latin typeface="Arial"/>
                <a:cs typeface="Arial"/>
              </a:rPr>
              <a:t>and</a:t>
            </a:r>
            <a:endParaRPr sz="3000">
              <a:latin typeface="Arial"/>
              <a:cs typeface="Arial"/>
            </a:endParaRPr>
          </a:p>
          <a:p>
            <a:pPr algn="ctr" marL="342900">
              <a:lnSpc>
                <a:spcPct val="100000"/>
              </a:lnSpc>
            </a:pPr>
            <a:r>
              <a:rPr dirty="0" sz="3000" spc="-5" b="1">
                <a:solidFill>
                  <a:srgbClr val="595959"/>
                </a:solidFill>
                <a:latin typeface="Arial"/>
                <a:cs typeface="Arial"/>
              </a:rPr>
              <a:t>matrices</a:t>
            </a:r>
            <a:endParaRPr sz="3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027739" y="1585169"/>
            <a:ext cx="5680075" cy="45529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800" spc="-15">
                <a:solidFill>
                  <a:srgbClr val="0070EA"/>
                </a:solidFill>
              </a:rPr>
              <a:t>Vectors</a:t>
            </a:r>
            <a:r>
              <a:rPr dirty="0" sz="2800" spc="15">
                <a:solidFill>
                  <a:srgbClr val="0070EA"/>
                </a:solidFill>
              </a:rPr>
              <a:t> </a:t>
            </a:r>
            <a:r>
              <a:rPr dirty="0" sz="2800" spc="10">
                <a:solidFill>
                  <a:srgbClr val="0070EA"/>
                </a:solidFill>
              </a:rPr>
              <a:t>and</a:t>
            </a:r>
            <a:r>
              <a:rPr dirty="0" sz="2800" spc="15">
                <a:solidFill>
                  <a:srgbClr val="0070EA"/>
                </a:solidFill>
              </a:rPr>
              <a:t> </a:t>
            </a:r>
            <a:r>
              <a:rPr dirty="0" sz="2800" spc="5">
                <a:solidFill>
                  <a:srgbClr val="0070EA"/>
                </a:solidFill>
              </a:rPr>
              <a:t>Linear</a:t>
            </a:r>
            <a:r>
              <a:rPr dirty="0" sz="2800" spc="-30">
                <a:solidFill>
                  <a:srgbClr val="0070EA"/>
                </a:solidFill>
              </a:rPr>
              <a:t> </a:t>
            </a:r>
            <a:r>
              <a:rPr dirty="0" sz="2800">
                <a:solidFill>
                  <a:srgbClr val="0070EA"/>
                </a:solidFill>
              </a:rPr>
              <a:t>Transformations</a:t>
            </a:r>
            <a:endParaRPr sz="2800"/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9266" y="1391"/>
            <a:ext cx="3505466" cy="4555841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87184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Quiz:</a:t>
            </a:r>
            <a:r>
              <a:rPr dirty="0" spc="25"/>
              <a:t> </a:t>
            </a:r>
            <a:r>
              <a:rPr dirty="0" spc="-5"/>
              <a:t>Natural</a:t>
            </a:r>
            <a:r>
              <a:rPr dirty="0" spc="25"/>
              <a:t> </a:t>
            </a:r>
            <a:r>
              <a:rPr dirty="0" spc="-5"/>
              <a:t>language</a:t>
            </a:r>
            <a:r>
              <a:rPr dirty="0" spc="25"/>
              <a:t> </a:t>
            </a:r>
            <a:r>
              <a:rPr dirty="0" spc="-5"/>
              <a:t>processing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95350" y="1174750"/>
          <a:ext cx="2740025" cy="3231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  <a:gridCol w="906780"/>
                <a:gridCol w="90678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Spam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Lottery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Win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87184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Quiz:</a:t>
            </a:r>
            <a:r>
              <a:rPr dirty="0" spc="25"/>
              <a:t> </a:t>
            </a:r>
            <a:r>
              <a:rPr dirty="0" spc="-5"/>
              <a:t>Natural</a:t>
            </a:r>
            <a:r>
              <a:rPr dirty="0" spc="25"/>
              <a:t> </a:t>
            </a:r>
            <a:r>
              <a:rPr dirty="0" spc="-5"/>
              <a:t>language</a:t>
            </a:r>
            <a:r>
              <a:rPr dirty="0" spc="25"/>
              <a:t> </a:t>
            </a:r>
            <a:r>
              <a:rPr dirty="0" spc="-5"/>
              <a:t>processing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95350" y="1174750"/>
          <a:ext cx="2740025" cy="3231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  <a:gridCol w="906780"/>
                <a:gridCol w="90678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Spam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Lottery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Win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140274" y="1074028"/>
            <a:ext cx="1488440" cy="1128395"/>
          </a:xfrm>
          <a:prstGeom prst="rect">
            <a:avLst/>
          </a:prstGeom>
        </p:spPr>
        <p:txBody>
          <a:bodyPr wrap="square" lIns="0" tIns="12953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400" spc="-5" b="1">
                <a:latin typeface="Arial"/>
                <a:cs typeface="Arial"/>
              </a:rPr>
              <a:t>Scores: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  <a:tabLst>
                <a:tab pos="951230" algn="l"/>
              </a:tabLst>
            </a:pPr>
            <a:r>
              <a:rPr dirty="0" sz="1400">
                <a:latin typeface="Arial MT"/>
                <a:cs typeface="Arial MT"/>
              </a:rPr>
              <a:t>Lottery: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	</a:t>
            </a:r>
            <a:r>
              <a:rPr dirty="0" sz="1400">
                <a:latin typeface="Arial MT"/>
                <a:cs typeface="Arial MT"/>
              </a:rPr>
              <a:t> points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tabLst>
                <a:tab pos="713740" algn="l"/>
              </a:tabLst>
            </a:pPr>
            <a:r>
              <a:rPr dirty="0" sz="1400">
                <a:latin typeface="Arial MT"/>
                <a:cs typeface="Arial MT"/>
              </a:rPr>
              <a:t>Win: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	</a:t>
            </a:r>
            <a:r>
              <a:rPr dirty="0" sz="1400" spc="-5">
                <a:latin typeface="Arial MT"/>
                <a:cs typeface="Arial MT"/>
              </a:rPr>
              <a:t>points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587" y="0"/>
            <a:ext cx="9147175" cy="5146675"/>
          </a:xfrm>
          <a:custGeom>
            <a:avLst/>
            <a:gdLst/>
            <a:ahLst/>
            <a:cxnLst/>
            <a:rect l="l" t="t" r="r" b="b"/>
            <a:pathLst>
              <a:path w="9147175" h="5146675">
                <a:moveTo>
                  <a:pt x="0" y="5146675"/>
                </a:moveTo>
                <a:lnTo>
                  <a:pt x="9147175" y="5146675"/>
                </a:lnTo>
                <a:lnTo>
                  <a:pt x="9147175" y="0"/>
                </a:lnTo>
                <a:lnTo>
                  <a:pt x="0" y="0"/>
                </a:lnTo>
                <a:lnTo>
                  <a:pt x="0" y="514667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4565581"/>
            <a:ext cx="9144000" cy="578485"/>
            <a:chOff x="0" y="4565581"/>
            <a:chExt cx="9144000" cy="5784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65581"/>
              <a:ext cx="9144000" cy="5779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1700" y="4694799"/>
              <a:ext cx="1471902" cy="33044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87184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Quiz:</a:t>
            </a:r>
            <a:r>
              <a:rPr dirty="0" spc="25"/>
              <a:t> </a:t>
            </a:r>
            <a:r>
              <a:rPr dirty="0" spc="-5"/>
              <a:t>Natural</a:t>
            </a:r>
            <a:r>
              <a:rPr dirty="0" spc="25"/>
              <a:t> </a:t>
            </a:r>
            <a:r>
              <a:rPr dirty="0" spc="-5"/>
              <a:t>language</a:t>
            </a:r>
            <a:r>
              <a:rPr dirty="0" spc="25"/>
              <a:t> </a:t>
            </a:r>
            <a:r>
              <a:rPr dirty="0" spc="-5"/>
              <a:t>processing</a:t>
            </a: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895350" y="1174750"/>
          <a:ext cx="2740025" cy="3231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  <a:gridCol w="906780"/>
                <a:gridCol w="90678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Spam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Lottery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Win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4140274" y="1074028"/>
            <a:ext cx="1488440" cy="687070"/>
          </a:xfrm>
          <a:prstGeom prst="rect">
            <a:avLst/>
          </a:prstGeom>
        </p:spPr>
        <p:txBody>
          <a:bodyPr wrap="square" lIns="0" tIns="12953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400" spc="-5" b="1">
                <a:latin typeface="Arial"/>
                <a:cs typeface="Arial"/>
              </a:rPr>
              <a:t>Scores: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  <a:tabLst>
                <a:tab pos="951230" algn="l"/>
              </a:tabLst>
            </a:pPr>
            <a:r>
              <a:rPr dirty="0" sz="1400">
                <a:latin typeface="Arial MT"/>
                <a:cs typeface="Arial MT"/>
              </a:rPr>
              <a:t>Lottery: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	</a:t>
            </a:r>
            <a:r>
              <a:rPr dirty="0" sz="1400">
                <a:latin typeface="Arial MT"/>
                <a:cs typeface="Arial MT"/>
              </a:rPr>
              <a:t> points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0274" y="1963398"/>
            <a:ext cx="12503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13740" algn="l"/>
              </a:tabLst>
            </a:pPr>
            <a:r>
              <a:rPr dirty="0" sz="1400">
                <a:latin typeface="Arial MT"/>
                <a:cs typeface="Arial MT"/>
              </a:rPr>
              <a:t>Win: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	</a:t>
            </a:r>
            <a:r>
              <a:rPr dirty="0" sz="140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points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80779" y="1077702"/>
            <a:ext cx="2416810" cy="1093470"/>
          </a:xfrm>
          <a:prstGeom prst="rect">
            <a:avLst/>
          </a:prstGeom>
        </p:spPr>
        <p:txBody>
          <a:bodyPr wrap="square" lIns="0" tIns="12953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400" spc="-5" b="1">
                <a:latin typeface="Arial"/>
                <a:cs typeface="Arial"/>
              </a:rPr>
              <a:t>Examples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39"/>
              </a:lnSpc>
              <a:spcBef>
                <a:spcPts val="925"/>
              </a:spcBef>
            </a:pPr>
            <a:r>
              <a:rPr dirty="0" sz="1400">
                <a:latin typeface="Arial MT"/>
                <a:cs typeface="Arial MT"/>
              </a:rPr>
              <a:t>Lottery: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3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point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600"/>
              </a:lnSpc>
            </a:pPr>
            <a:r>
              <a:rPr dirty="0" sz="1400">
                <a:latin typeface="Arial MT"/>
                <a:cs typeface="Arial MT"/>
              </a:rPr>
              <a:t>Win: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2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points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639"/>
              </a:lnSpc>
            </a:pPr>
            <a:r>
              <a:rPr dirty="0" sz="1400" spc="-5">
                <a:latin typeface="Arial MT"/>
                <a:cs typeface="Arial MT"/>
              </a:rPr>
              <a:t>“Win,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win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lottery!”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: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7points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87184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Quiz:</a:t>
            </a:r>
            <a:r>
              <a:rPr dirty="0" spc="25"/>
              <a:t> </a:t>
            </a:r>
            <a:r>
              <a:rPr dirty="0" spc="-5"/>
              <a:t>Natural</a:t>
            </a:r>
            <a:r>
              <a:rPr dirty="0" spc="25"/>
              <a:t> </a:t>
            </a:r>
            <a:r>
              <a:rPr dirty="0" spc="-5"/>
              <a:t>language</a:t>
            </a:r>
            <a:r>
              <a:rPr dirty="0" spc="25"/>
              <a:t> </a:t>
            </a:r>
            <a:r>
              <a:rPr dirty="0" spc="-5"/>
              <a:t>processing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95350" y="1174750"/>
          <a:ext cx="2740025" cy="3231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  <a:gridCol w="906780"/>
                <a:gridCol w="90678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Spam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Lottery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Win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140274" y="1074028"/>
            <a:ext cx="1488440" cy="687070"/>
          </a:xfrm>
          <a:prstGeom prst="rect">
            <a:avLst/>
          </a:prstGeom>
        </p:spPr>
        <p:txBody>
          <a:bodyPr wrap="square" lIns="0" tIns="12953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400" spc="-5" b="1">
                <a:latin typeface="Arial"/>
                <a:cs typeface="Arial"/>
              </a:rPr>
              <a:t>Scores: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  <a:tabLst>
                <a:tab pos="951230" algn="l"/>
              </a:tabLst>
            </a:pPr>
            <a:r>
              <a:rPr dirty="0" sz="1400">
                <a:latin typeface="Arial MT"/>
                <a:cs typeface="Arial MT"/>
              </a:rPr>
              <a:t>Lottery: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	</a:t>
            </a:r>
            <a:r>
              <a:rPr dirty="0" sz="1400">
                <a:latin typeface="Arial MT"/>
                <a:cs typeface="Arial MT"/>
              </a:rPr>
              <a:t> points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40274" y="1963398"/>
            <a:ext cx="12503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13740" algn="l"/>
              </a:tabLst>
            </a:pPr>
            <a:r>
              <a:rPr dirty="0" sz="1400">
                <a:latin typeface="Arial MT"/>
                <a:cs typeface="Arial MT"/>
              </a:rPr>
              <a:t>Win: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	</a:t>
            </a:r>
            <a:r>
              <a:rPr dirty="0" sz="140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points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40274" y="2404752"/>
            <a:ext cx="4671695" cy="645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639"/>
              </a:lnSpc>
              <a:spcBef>
                <a:spcPts val="100"/>
              </a:spcBef>
            </a:pPr>
            <a:r>
              <a:rPr dirty="0" sz="1400" b="1">
                <a:latin typeface="Arial"/>
                <a:cs typeface="Arial"/>
              </a:rPr>
              <a:t>Rule: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1600"/>
              </a:lnSpc>
              <a:spcBef>
                <a:spcPts val="80"/>
              </a:spcBef>
              <a:tabLst>
                <a:tab pos="4608830" algn="l"/>
              </a:tabLst>
            </a:pPr>
            <a:r>
              <a:rPr dirty="0" sz="1400">
                <a:latin typeface="Arial MT"/>
                <a:cs typeface="Arial MT"/>
              </a:rPr>
              <a:t>If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 number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points of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 sentence is bigger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than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	</a:t>
            </a:r>
            <a:r>
              <a:rPr dirty="0" sz="1400">
                <a:latin typeface="Arial MT"/>
                <a:cs typeface="Arial MT"/>
              </a:rPr>
              <a:t>,  </a:t>
            </a:r>
            <a:r>
              <a:rPr dirty="0" sz="1400">
                <a:latin typeface="Arial MT"/>
                <a:cs typeface="Arial MT"/>
              </a:rPr>
              <a:t>then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 email is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spam.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80779" y="1077702"/>
            <a:ext cx="2416810" cy="1093470"/>
          </a:xfrm>
          <a:prstGeom prst="rect">
            <a:avLst/>
          </a:prstGeom>
        </p:spPr>
        <p:txBody>
          <a:bodyPr wrap="square" lIns="0" tIns="12953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400" spc="-5" b="1">
                <a:latin typeface="Arial"/>
                <a:cs typeface="Arial"/>
              </a:rPr>
              <a:t>Examples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39"/>
              </a:lnSpc>
              <a:spcBef>
                <a:spcPts val="925"/>
              </a:spcBef>
            </a:pPr>
            <a:r>
              <a:rPr dirty="0" sz="1400">
                <a:latin typeface="Arial MT"/>
                <a:cs typeface="Arial MT"/>
              </a:rPr>
              <a:t>Lottery: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3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point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600"/>
              </a:lnSpc>
            </a:pPr>
            <a:r>
              <a:rPr dirty="0" sz="1400">
                <a:latin typeface="Arial MT"/>
                <a:cs typeface="Arial MT"/>
              </a:rPr>
              <a:t>Win: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2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points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639"/>
              </a:lnSpc>
            </a:pPr>
            <a:r>
              <a:rPr dirty="0" sz="1400" spc="-5">
                <a:latin typeface="Arial MT"/>
                <a:cs typeface="Arial MT"/>
              </a:rPr>
              <a:t>“Win,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win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lottery!”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: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7points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87184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Quiz:</a:t>
            </a:r>
            <a:r>
              <a:rPr dirty="0" spc="25"/>
              <a:t> </a:t>
            </a:r>
            <a:r>
              <a:rPr dirty="0" spc="-5"/>
              <a:t>Natural</a:t>
            </a:r>
            <a:r>
              <a:rPr dirty="0" spc="25"/>
              <a:t> </a:t>
            </a:r>
            <a:r>
              <a:rPr dirty="0" spc="-5"/>
              <a:t>language</a:t>
            </a:r>
            <a:r>
              <a:rPr dirty="0" spc="25"/>
              <a:t> </a:t>
            </a:r>
            <a:r>
              <a:rPr dirty="0" spc="-5"/>
              <a:t>processing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95350" y="1174750"/>
          <a:ext cx="2740025" cy="3231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  <a:gridCol w="906780"/>
                <a:gridCol w="90678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Spam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Lottery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Win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140274" y="1074028"/>
            <a:ext cx="1488440" cy="687070"/>
          </a:xfrm>
          <a:prstGeom prst="rect">
            <a:avLst/>
          </a:prstGeom>
        </p:spPr>
        <p:txBody>
          <a:bodyPr wrap="square" lIns="0" tIns="12953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400" spc="-5" b="1">
                <a:latin typeface="Arial"/>
                <a:cs typeface="Arial"/>
              </a:rPr>
              <a:t>Scores: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  <a:tabLst>
                <a:tab pos="951230" algn="l"/>
              </a:tabLst>
            </a:pPr>
            <a:r>
              <a:rPr dirty="0" sz="1400">
                <a:latin typeface="Arial MT"/>
                <a:cs typeface="Arial MT"/>
              </a:rPr>
              <a:t>Lottery: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	</a:t>
            </a:r>
            <a:r>
              <a:rPr dirty="0" sz="1400">
                <a:latin typeface="Arial MT"/>
                <a:cs typeface="Arial MT"/>
              </a:rPr>
              <a:t> points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40274" y="1963398"/>
            <a:ext cx="12503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13740" algn="l"/>
              </a:tabLst>
            </a:pPr>
            <a:r>
              <a:rPr dirty="0" sz="1400">
                <a:latin typeface="Arial MT"/>
                <a:cs typeface="Arial MT"/>
              </a:rPr>
              <a:t>Win: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	</a:t>
            </a:r>
            <a:r>
              <a:rPr dirty="0" sz="140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points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40274" y="2404752"/>
            <a:ext cx="4671695" cy="1971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639"/>
              </a:lnSpc>
              <a:spcBef>
                <a:spcPts val="100"/>
              </a:spcBef>
            </a:pPr>
            <a:r>
              <a:rPr dirty="0" sz="1400" b="1">
                <a:latin typeface="Arial"/>
                <a:cs typeface="Arial"/>
              </a:rPr>
              <a:t>Rule: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1600"/>
              </a:lnSpc>
              <a:spcBef>
                <a:spcPts val="80"/>
              </a:spcBef>
              <a:tabLst>
                <a:tab pos="4608830" algn="l"/>
              </a:tabLst>
            </a:pPr>
            <a:r>
              <a:rPr dirty="0" sz="1400">
                <a:latin typeface="Arial MT"/>
                <a:cs typeface="Arial MT"/>
              </a:rPr>
              <a:t>If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 number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points of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 sentence is bigger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than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	</a:t>
            </a:r>
            <a:r>
              <a:rPr dirty="0" sz="1400">
                <a:latin typeface="Arial MT"/>
                <a:cs typeface="Arial MT"/>
              </a:rPr>
              <a:t>,  </a:t>
            </a:r>
            <a:r>
              <a:rPr dirty="0" sz="1400">
                <a:latin typeface="Arial MT"/>
                <a:cs typeface="Arial MT"/>
              </a:rPr>
              <a:t>then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 email is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spam.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5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Arial MT"/>
              <a:cs typeface="Arial MT"/>
            </a:endParaRPr>
          </a:p>
          <a:p>
            <a:pPr marL="12700">
              <a:lnSpc>
                <a:spcPts val="1639"/>
              </a:lnSpc>
            </a:pPr>
            <a:r>
              <a:rPr dirty="0" sz="1400" spc="-5" b="1">
                <a:latin typeface="Arial"/>
                <a:cs typeface="Arial"/>
              </a:rPr>
              <a:t>Goal: Find the</a:t>
            </a:r>
            <a:r>
              <a:rPr dirty="0" sz="1400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best</a:t>
            </a:r>
            <a:r>
              <a:rPr dirty="0" sz="1400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points</a:t>
            </a:r>
            <a:r>
              <a:rPr dirty="0" sz="1400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and threshold</a:t>
            </a:r>
            <a:endParaRPr sz="1400">
              <a:latin typeface="Arial"/>
              <a:cs typeface="Arial"/>
            </a:endParaRPr>
          </a:p>
          <a:p>
            <a:pPr marL="12700" marR="2940685">
              <a:lnSpc>
                <a:spcPts val="1600"/>
              </a:lnSpc>
              <a:spcBef>
                <a:spcPts val="80"/>
              </a:spcBef>
              <a:tabLst>
                <a:tab pos="713740" algn="l"/>
                <a:tab pos="951230" algn="l"/>
                <a:tab pos="1198245" algn="l"/>
              </a:tabLst>
            </a:pPr>
            <a:r>
              <a:rPr dirty="0" sz="1400">
                <a:latin typeface="Arial MT"/>
                <a:cs typeface="Arial MT"/>
              </a:rPr>
              <a:t>Lottery: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		</a:t>
            </a:r>
            <a:r>
              <a:rPr dirty="0" sz="1400">
                <a:latin typeface="Arial MT"/>
                <a:cs typeface="Arial MT"/>
              </a:rPr>
              <a:t>point 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Win: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	</a:t>
            </a:r>
            <a:r>
              <a:rPr dirty="0" sz="1400" spc="-5">
                <a:latin typeface="Arial MT"/>
                <a:cs typeface="Arial MT"/>
              </a:rPr>
              <a:t>point </a:t>
            </a:r>
            <a:r>
              <a:rPr dirty="0" sz="140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Threshold:</a:t>
            </a:r>
            <a:r>
              <a:rPr dirty="0" u="sng" sz="1400" spc="-5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	</a:t>
            </a:r>
            <a:r>
              <a:rPr dirty="0" sz="1400">
                <a:latin typeface="Arial MT"/>
                <a:cs typeface="Arial MT"/>
              </a:rPr>
              <a:t>points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80779" y="1077702"/>
            <a:ext cx="2416810" cy="1093470"/>
          </a:xfrm>
          <a:prstGeom prst="rect">
            <a:avLst/>
          </a:prstGeom>
        </p:spPr>
        <p:txBody>
          <a:bodyPr wrap="square" lIns="0" tIns="12953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400" spc="-5" b="1">
                <a:latin typeface="Arial"/>
                <a:cs typeface="Arial"/>
              </a:rPr>
              <a:t>Examples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39"/>
              </a:lnSpc>
              <a:spcBef>
                <a:spcPts val="925"/>
              </a:spcBef>
            </a:pPr>
            <a:r>
              <a:rPr dirty="0" sz="1400">
                <a:latin typeface="Arial MT"/>
                <a:cs typeface="Arial MT"/>
              </a:rPr>
              <a:t>Lottery: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3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point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600"/>
              </a:lnSpc>
            </a:pPr>
            <a:r>
              <a:rPr dirty="0" sz="1400">
                <a:latin typeface="Arial MT"/>
                <a:cs typeface="Arial MT"/>
              </a:rPr>
              <a:t>Win: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2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points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639"/>
              </a:lnSpc>
            </a:pPr>
            <a:r>
              <a:rPr dirty="0" sz="1400" spc="-5">
                <a:latin typeface="Arial MT"/>
                <a:cs typeface="Arial MT"/>
              </a:rPr>
              <a:t>“Win,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win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lottery!”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: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7points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87184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Quiz:</a:t>
            </a:r>
            <a:r>
              <a:rPr dirty="0" spc="25"/>
              <a:t> </a:t>
            </a:r>
            <a:r>
              <a:rPr dirty="0" spc="-5"/>
              <a:t>Natural</a:t>
            </a:r>
            <a:r>
              <a:rPr dirty="0" spc="25"/>
              <a:t> </a:t>
            </a:r>
            <a:r>
              <a:rPr dirty="0" spc="-5"/>
              <a:t>language</a:t>
            </a:r>
            <a:r>
              <a:rPr dirty="0" spc="25"/>
              <a:t> </a:t>
            </a:r>
            <a:r>
              <a:rPr dirty="0" spc="-5"/>
              <a:t>processing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95350" y="1174750"/>
          <a:ext cx="2740025" cy="3231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  <a:gridCol w="906780"/>
                <a:gridCol w="90678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Spam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Lottery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Win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6797692" y="1194861"/>
            <a:ext cx="168656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639"/>
              </a:lnSpc>
              <a:spcBef>
                <a:spcPts val="100"/>
              </a:spcBef>
            </a:pPr>
            <a:r>
              <a:rPr dirty="0" sz="1400" spc="-5" b="1">
                <a:latin typeface="Arial"/>
                <a:cs typeface="Arial"/>
              </a:rPr>
              <a:t>Solution: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00"/>
              </a:lnSpc>
            </a:pPr>
            <a:r>
              <a:rPr dirty="0" sz="1400">
                <a:latin typeface="Arial MT"/>
                <a:cs typeface="Arial MT"/>
              </a:rPr>
              <a:t>Lottery: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1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point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600"/>
              </a:lnSpc>
            </a:pPr>
            <a:r>
              <a:rPr dirty="0" sz="1400">
                <a:latin typeface="Arial MT"/>
                <a:cs typeface="Arial MT"/>
              </a:rPr>
              <a:t>Win: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1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point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639"/>
              </a:lnSpc>
            </a:pPr>
            <a:r>
              <a:rPr dirty="0" sz="1400" spc="-5">
                <a:latin typeface="Arial MT"/>
                <a:cs typeface="Arial MT"/>
              </a:rPr>
              <a:t>Threshold: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1.5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points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930650" y="1174750"/>
          <a:ext cx="1833245" cy="3231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  <a:gridCol w="90678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Score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&gt;</a:t>
                      </a:r>
                      <a:r>
                        <a:rPr dirty="0" sz="1400" spc="-5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1.5?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4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5002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Graphical</a:t>
            </a:r>
            <a:r>
              <a:rPr dirty="0" spc="25"/>
              <a:t> </a:t>
            </a:r>
            <a:r>
              <a:rPr dirty="0" spc="-5"/>
              <a:t>natural</a:t>
            </a:r>
            <a:r>
              <a:rPr dirty="0" spc="25"/>
              <a:t> </a:t>
            </a:r>
            <a:r>
              <a:rPr dirty="0" spc="-5"/>
              <a:t>language</a:t>
            </a:r>
            <a:r>
              <a:rPr dirty="0" spc="25"/>
              <a:t> </a:t>
            </a:r>
            <a:r>
              <a:rPr dirty="0" spc="-5"/>
              <a:t>processing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95350" y="1174750"/>
          <a:ext cx="2740025" cy="3231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  <a:gridCol w="906780"/>
                <a:gridCol w="90678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Spam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Lottery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Win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693670" cy="5143500"/>
            <a:chOff x="0" y="0"/>
            <a:chExt cx="269367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693237" cy="5143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812" y="1615912"/>
              <a:ext cx="1911676" cy="1911676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3045250" y="2584450"/>
            <a:ext cx="5787390" cy="0"/>
          </a:xfrm>
          <a:custGeom>
            <a:avLst/>
            <a:gdLst/>
            <a:ahLst/>
            <a:cxnLst/>
            <a:rect l="l" t="t" r="r" b="b"/>
            <a:pathLst>
              <a:path w="5787390" h="0">
                <a:moveTo>
                  <a:pt x="0" y="0"/>
                </a:moveTo>
                <a:lnTo>
                  <a:pt x="5787024" y="0"/>
                </a:lnTo>
              </a:path>
            </a:pathLst>
          </a:custGeom>
          <a:ln w="25400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2604135">
              <a:lnSpc>
                <a:spcPct val="100000"/>
              </a:lnSpc>
              <a:spcBef>
                <a:spcPts val="120"/>
              </a:spcBef>
            </a:pPr>
            <a:r>
              <a:rPr dirty="0" spc="-15"/>
              <a:t>Vectors</a:t>
            </a:r>
            <a:r>
              <a:rPr dirty="0" spc="15"/>
              <a:t> </a:t>
            </a:r>
            <a:r>
              <a:rPr dirty="0" spc="10"/>
              <a:t>and</a:t>
            </a:r>
            <a:r>
              <a:rPr dirty="0" spc="15"/>
              <a:t> </a:t>
            </a:r>
            <a:r>
              <a:rPr dirty="0" spc="5"/>
              <a:t>Linear</a:t>
            </a:r>
            <a:r>
              <a:rPr dirty="0" spc="-30"/>
              <a:t> </a:t>
            </a:r>
            <a:r>
              <a:rPr dirty="0"/>
              <a:t>Transformations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276414" y="3202877"/>
            <a:ext cx="529653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 b="1">
                <a:solidFill>
                  <a:srgbClr val="595959"/>
                </a:solidFill>
                <a:latin typeface="Arial"/>
                <a:cs typeface="Arial"/>
              </a:rPr>
              <a:t>Machine</a:t>
            </a:r>
            <a:r>
              <a:rPr dirty="0" sz="3000" spc="-1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3000" spc="-5" b="1">
                <a:solidFill>
                  <a:srgbClr val="595959"/>
                </a:solidFill>
                <a:latin typeface="Arial"/>
                <a:cs typeface="Arial"/>
              </a:rPr>
              <a:t>Learning</a:t>
            </a:r>
            <a:r>
              <a:rPr dirty="0" sz="3000" spc="-2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3000" spc="-5" b="1">
                <a:solidFill>
                  <a:srgbClr val="595959"/>
                </a:solidFill>
                <a:latin typeface="Arial"/>
                <a:cs typeface="Arial"/>
              </a:rPr>
              <a:t>motivation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84162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Norm</a:t>
            </a:r>
            <a:r>
              <a:rPr dirty="0" spc="10"/>
              <a:t> </a:t>
            </a:r>
            <a:r>
              <a:rPr dirty="0"/>
              <a:t>of</a:t>
            </a:r>
            <a:r>
              <a:rPr dirty="0" spc="10"/>
              <a:t> </a:t>
            </a:r>
            <a:r>
              <a:rPr dirty="0"/>
              <a:t>a</a:t>
            </a:r>
            <a:r>
              <a:rPr dirty="0" spc="10"/>
              <a:t> </a:t>
            </a:r>
            <a:r>
              <a:rPr dirty="0" spc="-5"/>
              <a:t>vector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10703" y="984368"/>
            <a:ext cx="3511550" cy="3510279"/>
            <a:chOff x="710703" y="984368"/>
            <a:chExt cx="3511550" cy="3510279"/>
          </a:xfrm>
        </p:grpSpPr>
        <p:sp>
          <p:nvSpPr>
            <p:cNvPr id="4" name="object 4"/>
            <p:cNvSpPr/>
            <p:nvPr/>
          </p:nvSpPr>
          <p:spPr>
            <a:xfrm>
              <a:off x="862012" y="11160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269582"/>
                  </a:lnTo>
                  <a:lnTo>
                    <a:pt x="3208210" y="532815"/>
                  </a:lnTo>
                  <a:lnTo>
                    <a:pt x="3195459" y="532815"/>
                  </a:lnTo>
                  <a:lnTo>
                    <a:pt x="3195459" y="535990"/>
                  </a:lnTo>
                  <a:lnTo>
                    <a:pt x="3208210" y="535990"/>
                  </a:lnTo>
                  <a:lnTo>
                    <a:pt x="3208210" y="799223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766102"/>
                  </a:lnTo>
                  <a:lnTo>
                    <a:pt x="2940862" y="76610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725737" y="535990"/>
                  </a:lnTo>
                  <a:lnTo>
                    <a:pt x="2725737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477278"/>
                  </a:lnTo>
                  <a:lnTo>
                    <a:pt x="2944037" y="477278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663251"/>
              <a:ext cx="3510967" cy="152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18653" y="2719451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49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48792" y="2681350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78" y="38100"/>
                  </a:moveTo>
                  <a:lnTo>
                    <a:pt x="3358578" y="0"/>
                  </a:lnTo>
                  <a:lnTo>
                    <a:pt x="3358578" y="76200"/>
                  </a:lnTo>
                  <a:lnTo>
                    <a:pt x="3434778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984368"/>
              <a:ext cx="152400" cy="35101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66187" y="1072318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28087" y="1002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8657" y="1850967"/>
              <a:ext cx="188912" cy="1889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71518" y="1870829"/>
              <a:ext cx="103188" cy="1031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66757" y="1866066"/>
              <a:ext cx="112712" cy="1127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82132" y="1878931"/>
              <a:ext cx="1176531" cy="96932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472737" y="2027278"/>
              <a:ext cx="909319" cy="699770"/>
            </a:xfrm>
            <a:custGeom>
              <a:avLst/>
              <a:gdLst/>
              <a:ahLst/>
              <a:cxnLst/>
              <a:rect l="l" t="t" r="r" b="b"/>
              <a:pathLst>
                <a:path w="909320" h="699769">
                  <a:moveTo>
                    <a:pt x="0" y="699235"/>
                  </a:moveTo>
                  <a:lnTo>
                    <a:pt x="898695" y="7744"/>
                  </a:lnTo>
                  <a:lnTo>
                    <a:pt x="908761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334258" y="1960674"/>
              <a:ext cx="133985" cy="123189"/>
            </a:xfrm>
            <a:custGeom>
              <a:avLst/>
              <a:gdLst/>
              <a:ahLst/>
              <a:cxnLst/>
              <a:rect l="l" t="t" r="r" b="b"/>
              <a:pathLst>
                <a:path w="133985" h="123189">
                  <a:moveTo>
                    <a:pt x="133802" y="0"/>
                  </a:moveTo>
                  <a:lnTo>
                    <a:pt x="0" y="26034"/>
                  </a:lnTo>
                  <a:lnTo>
                    <a:pt x="74349" y="122661"/>
                  </a:lnTo>
                  <a:lnTo>
                    <a:pt x="13380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24053" y="1974661"/>
              <a:ext cx="198120" cy="78793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523113" y="2011557"/>
              <a:ext cx="0" cy="674370"/>
            </a:xfrm>
            <a:custGeom>
              <a:avLst/>
              <a:gdLst/>
              <a:ahLst/>
              <a:cxnLst/>
              <a:rect l="l" t="t" r="r" b="b"/>
              <a:pathLst>
                <a:path w="0" h="674369">
                  <a:moveTo>
                    <a:pt x="0" y="0"/>
                  </a:moveTo>
                  <a:lnTo>
                    <a:pt x="0" y="674138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462153" y="2008000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20" h="0">
                  <a:moveTo>
                    <a:pt x="121920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462153" y="2689251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20" h="0">
                  <a:moveTo>
                    <a:pt x="0" y="0"/>
                  </a:moveTo>
                  <a:lnTo>
                    <a:pt x="121920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3614512" y="2219139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450628" y="1847020"/>
            <a:ext cx="1031875" cy="198120"/>
            <a:chOff x="2450628" y="1847020"/>
            <a:chExt cx="1031875" cy="198120"/>
          </a:xfrm>
        </p:grpSpPr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50628" y="1847020"/>
              <a:ext cx="1031795" cy="19812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507524" y="1926080"/>
              <a:ext cx="918210" cy="0"/>
            </a:xfrm>
            <a:custGeom>
              <a:avLst/>
              <a:gdLst/>
              <a:ahLst/>
              <a:cxnLst/>
              <a:rect l="l" t="t" r="r" b="b"/>
              <a:pathLst>
                <a:path w="918210" h="0">
                  <a:moveTo>
                    <a:pt x="0" y="0"/>
                  </a:moveTo>
                  <a:lnTo>
                    <a:pt x="12700" y="0"/>
                  </a:lnTo>
                  <a:lnTo>
                    <a:pt x="905303" y="0"/>
                  </a:lnTo>
                  <a:lnTo>
                    <a:pt x="918003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429083" y="1865120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w="0" h="121919">
                  <a:moveTo>
                    <a:pt x="0" y="12192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503968" y="1865120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w="0" h="121919">
                  <a:moveTo>
                    <a:pt x="0" y="0"/>
                  </a:moveTo>
                  <a:lnTo>
                    <a:pt x="0" y="12192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2917029" y="1661476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911453" y="2423219"/>
            <a:ext cx="843915" cy="281940"/>
          </a:xfrm>
          <a:custGeom>
            <a:avLst/>
            <a:gdLst/>
            <a:ahLst/>
            <a:cxnLst/>
            <a:rect l="l" t="t" r="r" b="b"/>
            <a:pathLst>
              <a:path w="843915" h="281939">
                <a:moveTo>
                  <a:pt x="49835" y="146989"/>
                </a:moveTo>
                <a:lnTo>
                  <a:pt x="23317" y="146989"/>
                </a:lnTo>
                <a:lnTo>
                  <a:pt x="27889" y="150190"/>
                </a:lnTo>
                <a:lnTo>
                  <a:pt x="31775" y="160477"/>
                </a:lnTo>
                <a:lnTo>
                  <a:pt x="77951" y="281635"/>
                </a:lnTo>
                <a:lnTo>
                  <a:pt x="85266" y="281635"/>
                </a:lnTo>
                <a:lnTo>
                  <a:pt x="99989" y="243687"/>
                </a:lnTo>
                <a:lnTo>
                  <a:pt x="86639" y="243687"/>
                </a:lnTo>
                <a:lnTo>
                  <a:pt x="49835" y="146989"/>
                </a:lnTo>
                <a:close/>
              </a:path>
              <a:path w="843915" h="281939">
                <a:moveTo>
                  <a:pt x="182194" y="0"/>
                </a:moveTo>
                <a:lnTo>
                  <a:pt x="87553" y="243687"/>
                </a:lnTo>
                <a:lnTo>
                  <a:pt x="99989" y="243687"/>
                </a:lnTo>
                <a:lnTo>
                  <a:pt x="188683" y="15087"/>
                </a:lnTo>
                <a:lnTo>
                  <a:pt x="182194" y="15087"/>
                </a:lnTo>
                <a:lnTo>
                  <a:pt x="182194" y="0"/>
                </a:lnTo>
                <a:close/>
              </a:path>
              <a:path w="843915" h="281939">
                <a:moveTo>
                  <a:pt x="40003" y="121157"/>
                </a:moveTo>
                <a:lnTo>
                  <a:pt x="35660" y="121157"/>
                </a:lnTo>
                <a:lnTo>
                  <a:pt x="0" y="149504"/>
                </a:lnTo>
                <a:lnTo>
                  <a:pt x="2743" y="154076"/>
                </a:lnTo>
                <a:lnTo>
                  <a:pt x="7772" y="149504"/>
                </a:lnTo>
                <a:lnTo>
                  <a:pt x="13714" y="146989"/>
                </a:lnTo>
                <a:lnTo>
                  <a:pt x="49835" y="146989"/>
                </a:lnTo>
                <a:lnTo>
                  <a:pt x="40003" y="121157"/>
                </a:lnTo>
                <a:close/>
              </a:path>
              <a:path w="843915" h="281939">
                <a:moveTo>
                  <a:pt x="194537" y="0"/>
                </a:moveTo>
                <a:lnTo>
                  <a:pt x="182194" y="0"/>
                </a:lnTo>
                <a:lnTo>
                  <a:pt x="182194" y="15087"/>
                </a:lnTo>
                <a:lnTo>
                  <a:pt x="188683" y="15087"/>
                </a:lnTo>
                <a:lnTo>
                  <a:pt x="194537" y="0"/>
                </a:lnTo>
                <a:close/>
              </a:path>
              <a:path w="843915" h="281939">
                <a:moveTo>
                  <a:pt x="843634" y="0"/>
                </a:moveTo>
                <a:lnTo>
                  <a:pt x="194537" y="0"/>
                </a:lnTo>
                <a:lnTo>
                  <a:pt x="188683" y="15087"/>
                </a:lnTo>
                <a:lnTo>
                  <a:pt x="843634" y="15087"/>
                </a:lnTo>
                <a:lnTo>
                  <a:pt x="8436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6067892" y="2417087"/>
            <a:ext cx="95694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 spc="-75">
                <a:latin typeface="Cambria"/>
                <a:cs typeface="Cambria"/>
              </a:rPr>
              <a:t>4</a:t>
            </a:r>
            <a:r>
              <a:rPr dirty="0" baseline="28888" sz="1875" spc="-112">
                <a:latin typeface="Cambria"/>
                <a:cs typeface="Cambria"/>
              </a:rPr>
              <a:t>2</a:t>
            </a:r>
            <a:r>
              <a:rPr dirty="0" baseline="28888" sz="1875" spc="142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+</a:t>
            </a:r>
            <a:r>
              <a:rPr dirty="0" sz="1800" spc="-25">
                <a:latin typeface="Cambria"/>
                <a:cs typeface="Cambria"/>
              </a:rPr>
              <a:t> </a:t>
            </a:r>
            <a:r>
              <a:rPr dirty="0" sz="1800" spc="-75">
                <a:latin typeface="Cambria"/>
                <a:cs typeface="Cambria"/>
              </a:rPr>
              <a:t>3</a:t>
            </a:r>
            <a:r>
              <a:rPr dirty="0" baseline="28888" sz="1875" spc="-112">
                <a:latin typeface="Cambria"/>
                <a:cs typeface="Cambria"/>
              </a:rPr>
              <a:t>2</a:t>
            </a:r>
            <a:r>
              <a:rPr dirty="0" baseline="28888" sz="1875" spc="127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051688" y="2438645"/>
            <a:ext cx="423545" cy="281940"/>
          </a:xfrm>
          <a:custGeom>
            <a:avLst/>
            <a:gdLst/>
            <a:ahLst/>
            <a:cxnLst/>
            <a:rect l="l" t="t" r="r" b="b"/>
            <a:pathLst>
              <a:path w="423545" h="281939">
                <a:moveTo>
                  <a:pt x="49836" y="146989"/>
                </a:moveTo>
                <a:lnTo>
                  <a:pt x="23317" y="146989"/>
                </a:lnTo>
                <a:lnTo>
                  <a:pt x="27889" y="150190"/>
                </a:lnTo>
                <a:lnTo>
                  <a:pt x="31775" y="160477"/>
                </a:lnTo>
                <a:lnTo>
                  <a:pt x="77952" y="281635"/>
                </a:lnTo>
                <a:lnTo>
                  <a:pt x="85267" y="281635"/>
                </a:lnTo>
                <a:lnTo>
                  <a:pt x="99990" y="243687"/>
                </a:lnTo>
                <a:lnTo>
                  <a:pt x="86639" y="243687"/>
                </a:lnTo>
                <a:lnTo>
                  <a:pt x="49836" y="146989"/>
                </a:lnTo>
                <a:close/>
              </a:path>
              <a:path w="423545" h="281939">
                <a:moveTo>
                  <a:pt x="182194" y="0"/>
                </a:moveTo>
                <a:lnTo>
                  <a:pt x="87553" y="243687"/>
                </a:lnTo>
                <a:lnTo>
                  <a:pt x="99990" y="243687"/>
                </a:lnTo>
                <a:lnTo>
                  <a:pt x="188684" y="15087"/>
                </a:lnTo>
                <a:lnTo>
                  <a:pt x="182194" y="15087"/>
                </a:lnTo>
                <a:lnTo>
                  <a:pt x="182194" y="0"/>
                </a:lnTo>
                <a:close/>
              </a:path>
              <a:path w="423545" h="281939">
                <a:moveTo>
                  <a:pt x="40005" y="121158"/>
                </a:moveTo>
                <a:lnTo>
                  <a:pt x="35661" y="121158"/>
                </a:lnTo>
                <a:lnTo>
                  <a:pt x="0" y="149504"/>
                </a:lnTo>
                <a:lnTo>
                  <a:pt x="2743" y="154076"/>
                </a:lnTo>
                <a:lnTo>
                  <a:pt x="7772" y="149504"/>
                </a:lnTo>
                <a:lnTo>
                  <a:pt x="13716" y="146989"/>
                </a:lnTo>
                <a:lnTo>
                  <a:pt x="49836" y="146989"/>
                </a:lnTo>
                <a:lnTo>
                  <a:pt x="40005" y="121158"/>
                </a:lnTo>
                <a:close/>
              </a:path>
              <a:path w="423545" h="281939">
                <a:moveTo>
                  <a:pt x="194538" y="0"/>
                </a:moveTo>
                <a:lnTo>
                  <a:pt x="182194" y="0"/>
                </a:lnTo>
                <a:lnTo>
                  <a:pt x="182194" y="15087"/>
                </a:lnTo>
                <a:lnTo>
                  <a:pt x="188684" y="15087"/>
                </a:lnTo>
                <a:lnTo>
                  <a:pt x="194538" y="0"/>
                </a:lnTo>
                <a:close/>
              </a:path>
              <a:path w="423545" h="281939">
                <a:moveTo>
                  <a:pt x="423138" y="0"/>
                </a:moveTo>
                <a:lnTo>
                  <a:pt x="194538" y="0"/>
                </a:lnTo>
                <a:lnTo>
                  <a:pt x="188684" y="15087"/>
                </a:lnTo>
                <a:lnTo>
                  <a:pt x="423138" y="15087"/>
                </a:lnTo>
                <a:lnTo>
                  <a:pt x="4231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7233529" y="2417087"/>
            <a:ext cx="6635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0">
                <a:latin typeface="Cambria"/>
                <a:cs typeface="Cambria"/>
              </a:rPr>
              <a:t>25</a:t>
            </a:r>
            <a:r>
              <a:rPr dirty="0" sz="1800" spc="145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60">
                <a:latin typeface="Cambria"/>
                <a:cs typeface="Cambria"/>
              </a:rPr>
              <a:t> </a:t>
            </a:r>
            <a:r>
              <a:rPr dirty="0" sz="1800" spc="-100">
                <a:latin typeface="Cambria"/>
                <a:cs typeface="Cambria"/>
              </a:rPr>
              <a:t>5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799085" y="2017742"/>
            <a:ext cx="16510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i="1">
                <a:latin typeface="Times New Roman"/>
                <a:cs typeface="Times New Roman"/>
              </a:rPr>
              <a:t>u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587755" y="1593293"/>
            <a:ext cx="469900" cy="288925"/>
          </a:xfrm>
          <a:custGeom>
            <a:avLst/>
            <a:gdLst/>
            <a:ahLst/>
            <a:cxnLst/>
            <a:rect l="l" t="t" r="r" b="b"/>
            <a:pathLst>
              <a:path w="469900" h="288925">
                <a:moveTo>
                  <a:pt x="469723" y="0"/>
                </a:moveTo>
                <a:lnTo>
                  <a:pt x="0" y="0"/>
                </a:lnTo>
                <a:lnTo>
                  <a:pt x="0" y="288823"/>
                </a:lnTo>
                <a:lnTo>
                  <a:pt x="469723" y="288823"/>
                </a:lnTo>
                <a:lnTo>
                  <a:pt x="4697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3620775" y="1608218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(4,3)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586797" y="1193407"/>
            <a:ext cx="2851785" cy="2851785"/>
            <a:chOff x="5586797" y="1193407"/>
            <a:chExt cx="2851785" cy="28517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86797" y="1193407"/>
              <a:ext cx="198120" cy="279668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685857" y="1320727"/>
              <a:ext cx="0" cy="2611755"/>
            </a:xfrm>
            <a:custGeom>
              <a:avLst/>
              <a:gdLst/>
              <a:ahLst/>
              <a:cxnLst/>
              <a:rect l="l" t="t" r="r" b="b"/>
              <a:pathLst>
                <a:path w="0" h="2611754">
                  <a:moveTo>
                    <a:pt x="0" y="0"/>
                  </a:moveTo>
                  <a:lnTo>
                    <a:pt x="0" y="2611264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624897" y="1211507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60960" y="0"/>
                  </a:moveTo>
                  <a:lnTo>
                    <a:pt x="0" y="121920"/>
                  </a:lnTo>
                  <a:lnTo>
                    <a:pt x="121919" y="121920"/>
                  </a:lnTo>
                  <a:lnTo>
                    <a:pt x="6096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1867" y="3847042"/>
              <a:ext cx="2796684" cy="1981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679967" y="3926102"/>
              <a:ext cx="2611755" cy="0"/>
            </a:xfrm>
            <a:custGeom>
              <a:avLst/>
              <a:gdLst/>
              <a:ahLst/>
              <a:cxnLst/>
              <a:rect l="l" t="t" r="r" b="b"/>
              <a:pathLst>
                <a:path w="2611754" h="0">
                  <a:moveTo>
                    <a:pt x="0" y="0"/>
                  </a:moveTo>
                  <a:lnTo>
                    <a:pt x="2598564" y="0"/>
                  </a:lnTo>
                  <a:lnTo>
                    <a:pt x="2611264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278533" y="3865142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0" y="121920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5277496" y="1295796"/>
            <a:ext cx="3321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 MT"/>
                <a:cs typeface="Arial MT"/>
              </a:rPr>
              <a:t>Win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41956" y="3946873"/>
            <a:ext cx="56959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Lottery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5002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Graphical</a:t>
            </a:r>
            <a:r>
              <a:rPr dirty="0" spc="25"/>
              <a:t> </a:t>
            </a:r>
            <a:r>
              <a:rPr dirty="0" spc="-5"/>
              <a:t>natural</a:t>
            </a:r>
            <a:r>
              <a:rPr dirty="0" spc="25"/>
              <a:t> </a:t>
            </a:r>
            <a:r>
              <a:rPr dirty="0" spc="-5"/>
              <a:t>language</a:t>
            </a:r>
            <a:r>
              <a:rPr dirty="0" spc="25"/>
              <a:t> </a:t>
            </a:r>
            <a:r>
              <a:rPr dirty="0" spc="-5"/>
              <a:t>processing</a:t>
            </a: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895350" y="1174750"/>
          <a:ext cx="2740025" cy="3231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  <a:gridCol w="906780"/>
                <a:gridCol w="90678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Spam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Lottery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Win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586797" y="1193407"/>
            <a:ext cx="2851785" cy="2851785"/>
            <a:chOff x="5586797" y="1193407"/>
            <a:chExt cx="2851785" cy="28517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86797" y="1193407"/>
              <a:ext cx="198120" cy="279668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685857" y="1320727"/>
              <a:ext cx="0" cy="2611755"/>
            </a:xfrm>
            <a:custGeom>
              <a:avLst/>
              <a:gdLst/>
              <a:ahLst/>
              <a:cxnLst/>
              <a:rect l="l" t="t" r="r" b="b"/>
              <a:pathLst>
                <a:path w="0" h="2611754">
                  <a:moveTo>
                    <a:pt x="0" y="0"/>
                  </a:moveTo>
                  <a:lnTo>
                    <a:pt x="0" y="2611264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624897" y="1211507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60960" y="0"/>
                  </a:moveTo>
                  <a:lnTo>
                    <a:pt x="0" y="121920"/>
                  </a:lnTo>
                  <a:lnTo>
                    <a:pt x="121919" y="121920"/>
                  </a:lnTo>
                  <a:lnTo>
                    <a:pt x="6096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1867" y="3847042"/>
              <a:ext cx="2796684" cy="1981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679967" y="3926102"/>
              <a:ext cx="2611755" cy="0"/>
            </a:xfrm>
            <a:custGeom>
              <a:avLst/>
              <a:gdLst/>
              <a:ahLst/>
              <a:cxnLst/>
              <a:rect l="l" t="t" r="r" b="b"/>
              <a:pathLst>
                <a:path w="2611754" h="0">
                  <a:moveTo>
                    <a:pt x="0" y="0"/>
                  </a:moveTo>
                  <a:lnTo>
                    <a:pt x="2598564" y="0"/>
                  </a:lnTo>
                  <a:lnTo>
                    <a:pt x="2611264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278533" y="3865142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0" y="121920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5277496" y="1295796"/>
            <a:ext cx="3321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 MT"/>
                <a:cs typeface="Arial MT"/>
              </a:rPr>
              <a:t>Win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41956" y="3946873"/>
            <a:ext cx="56959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Lottery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5002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Graphical</a:t>
            </a:r>
            <a:r>
              <a:rPr dirty="0" spc="25"/>
              <a:t> </a:t>
            </a:r>
            <a:r>
              <a:rPr dirty="0" spc="-5"/>
              <a:t>natural</a:t>
            </a:r>
            <a:r>
              <a:rPr dirty="0" spc="25"/>
              <a:t> </a:t>
            </a:r>
            <a:r>
              <a:rPr dirty="0" spc="-5"/>
              <a:t>language</a:t>
            </a:r>
            <a:r>
              <a:rPr dirty="0" spc="25"/>
              <a:t> </a:t>
            </a:r>
            <a:r>
              <a:rPr dirty="0" spc="-5"/>
              <a:t>processing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5543049" y="2395090"/>
            <a:ext cx="1685289" cy="1686560"/>
            <a:chOff x="5543049" y="2395090"/>
            <a:chExt cx="1685289" cy="168656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47465" y="3805186"/>
              <a:ext cx="276370" cy="27637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85565" y="3820285"/>
              <a:ext cx="200170" cy="20017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43049" y="3100138"/>
              <a:ext cx="276370" cy="27637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81149" y="3115238"/>
              <a:ext cx="200170" cy="20017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43049" y="3805186"/>
              <a:ext cx="276370" cy="27637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81149" y="3820285"/>
              <a:ext cx="200170" cy="20017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51880" y="3805186"/>
              <a:ext cx="276370" cy="27637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89980" y="3820285"/>
              <a:ext cx="200170" cy="20017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47465" y="3100138"/>
              <a:ext cx="276370" cy="27637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85565" y="3115238"/>
              <a:ext cx="200170" cy="20017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51880" y="3100138"/>
              <a:ext cx="276370" cy="27637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89980" y="3115238"/>
              <a:ext cx="200170" cy="20017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43049" y="2395090"/>
              <a:ext cx="276370" cy="27637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81149" y="2410190"/>
              <a:ext cx="200170" cy="20017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47465" y="2395090"/>
              <a:ext cx="276370" cy="27637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85565" y="2410190"/>
              <a:ext cx="200170" cy="20017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51880" y="2395090"/>
              <a:ext cx="276370" cy="27637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89980" y="2410190"/>
              <a:ext cx="200170" cy="200170"/>
            </a:xfrm>
            <a:prstGeom prst="rect">
              <a:avLst/>
            </a:prstGeom>
          </p:spPr>
        </p:pic>
      </p:grpSp>
      <p:graphicFrame>
        <p:nvGraphicFramePr>
          <p:cNvPr id="31" name="object 31"/>
          <p:cNvGraphicFramePr>
            <a:graphicFrameLocks noGrp="1"/>
          </p:cNvGraphicFramePr>
          <p:nvPr/>
        </p:nvGraphicFramePr>
        <p:xfrm>
          <a:off x="895350" y="1174750"/>
          <a:ext cx="2740025" cy="3231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  <a:gridCol w="906780"/>
                <a:gridCol w="90678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Spam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Lottery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Win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586797" y="1193407"/>
            <a:ext cx="2851785" cy="2851785"/>
            <a:chOff x="5586797" y="1193407"/>
            <a:chExt cx="2851785" cy="28517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86797" y="1193407"/>
              <a:ext cx="198120" cy="279668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685857" y="1320727"/>
              <a:ext cx="0" cy="2611755"/>
            </a:xfrm>
            <a:custGeom>
              <a:avLst/>
              <a:gdLst/>
              <a:ahLst/>
              <a:cxnLst/>
              <a:rect l="l" t="t" r="r" b="b"/>
              <a:pathLst>
                <a:path w="0" h="2611754">
                  <a:moveTo>
                    <a:pt x="0" y="0"/>
                  </a:moveTo>
                  <a:lnTo>
                    <a:pt x="0" y="2611264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624897" y="1211507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60960" y="0"/>
                  </a:moveTo>
                  <a:lnTo>
                    <a:pt x="0" y="121920"/>
                  </a:lnTo>
                  <a:lnTo>
                    <a:pt x="121919" y="121920"/>
                  </a:lnTo>
                  <a:lnTo>
                    <a:pt x="6096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1867" y="3847042"/>
              <a:ext cx="2796684" cy="1981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679967" y="3926102"/>
              <a:ext cx="2611755" cy="0"/>
            </a:xfrm>
            <a:custGeom>
              <a:avLst/>
              <a:gdLst/>
              <a:ahLst/>
              <a:cxnLst/>
              <a:rect l="l" t="t" r="r" b="b"/>
              <a:pathLst>
                <a:path w="2611754" h="0">
                  <a:moveTo>
                    <a:pt x="0" y="0"/>
                  </a:moveTo>
                  <a:lnTo>
                    <a:pt x="2598564" y="0"/>
                  </a:lnTo>
                  <a:lnTo>
                    <a:pt x="2611264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278533" y="3865142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0" y="121920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5277496" y="1295796"/>
            <a:ext cx="3321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 MT"/>
                <a:cs typeface="Arial MT"/>
              </a:rPr>
              <a:t>Win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41956" y="3946873"/>
            <a:ext cx="56959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Lottery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5002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Graphical</a:t>
            </a:r>
            <a:r>
              <a:rPr dirty="0" spc="25"/>
              <a:t> </a:t>
            </a:r>
            <a:r>
              <a:rPr dirty="0" spc="-5"/>
              <a:t>natural</a:t>
            </a:r>
            <a:r>
              <a:rPr dirty="0" spc="25"/>
              <a:t> </a:t>
            </a:r>
            <a:r>
              <a:rPr dirty="0" spc="-5"/>
              <a:t>language</a:t>
            </a:r>
            <a:r>
              <a:rPr dirty="0" spc="25"/>
              <a:t> </a:t>
            </a:r>
            <a:r>
              <a:rPr dirty="0" spc="-5"/>
              <a:t>processing</a:t>
            </a: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895350" y="1174750"/>
          <a:ext cx="2740025" cy="3231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  <a:gridCol w="906780"/>
                <a:gridCol w="90678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Spam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Lottery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Win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13" name="object 13"/>
          <p:cNvGrpSpPr/>
          <p:nvPr/>
        </p:nvGrpSpPr>
        <p:grpSpPr>
          <a:xfrm>
            <a:off x="5251748" y="2395090"/>
            <a:ext cx="1976755" cy="1931670"/>
            <a:chOff x="5251748" y="2395090"/>
            <a:chExt cx="1976755" cy="193167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47465" y="3805186"/>
              <a:ext cx="276370" cy="27637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85565" y="3820285"/>
              <a:ext cx="200170" cy="20017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43049" y="3100138"/>
              <a:ext cx="276370" cy="27637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81149" y="3115238"/>
              <a:ext cx="200170" cy="20017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43049" y="3805186"/>
              <a:ext cx="276370" cy="27637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81149" y="3820285"/>
              <a:ext cx="200170" cy="20017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51880" y="3805186"/>
              <a:ext cx="276370" cy="27637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89980" y="3820285"/>
              <a:ext cx="200170" cy="20017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47465" y="3100138"/>
              <a:ext cx="276370" cy="27637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85565" y="3115238"/>
              <a:ext cx="200170" cy="20017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51880" y="3100138"/>
              <a:ext cx="276370" cy="27637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89980" y="3115238"/>
              <a:ext cx="200170" cy="20017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43049" y="2395090"/>
              <a:ext cx="276370" cy="27637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81149" y="2410190"/>
              <a:ext cx="200170" cy="20017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47465" y="2395090"/>
              <a:ext cx="276370" cy="27637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85565" y="2410190"/>
              <a:ext cx="200170" cy="20017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51880" y="2395090"/>
              <a:ext cx="276370" cy="27637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89980" y="2410190"/>
              <a:ext cx="200170" cy="20017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51748" y="2461214"/>
              <a:ext cx="1864943" cy="186494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314609" y="2504076"/>
              <a:ext cx="1739264" cy="1739264"/>
            </a:xfrm>
            <a:custGeom>
              <a:avLst/>
              <a:gdLst/>
              <a:ahLst/>
              <a:cxnLst/>
              <a:rect l="l" t="t" r="r" b="b"/>
              <a:pathLst>
                <a:path w="1739265" h="1739264">
                  <a:moveTo>
                    <a:pt x="0" y="0"/>
                  </a:moveTo>
                  <a:lnTo>
                    <a:pt x="1739219" y="1739219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3768055" y="1793533"/>
            <a:ext cx="749935" cy="502920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dirty="0" sz="1400" spc="-5" b="1">
                <a:latin typeface="Arial"/>
                <a:cs typeface="Arial"/>
              </a:rPr>
              <a:t>Line:</a:t>
            </a:r>
            <a:endParaRPr sz="1400">
              <a:latin typeface="Arial"/>
              <a:cs typeface="Arial"/>
            </a:endParaRPr>
          </a:p>
          <a:p>
            <a:pPr marL="277495">
              <a:lnSpc>
                <a:spcPct val="100000"/>
              </a:lnSpc>
              <a:spcBef>
                <a:spcPts val="200"/>
              </a:spcBef>
            </a:pPr>
            <a:r>
              <a:rPr dirty="0" sz="1400" spc="-5">
                <a:latin typeface="Arial MT"/>
                <a:cs typeface="Arial MT"/>
              </a:rPr>
              <a:t>Win</a:t>
            </a:r>
            <a:r>
              <a:rPr dirty="0" sz="1400" spc="-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+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807006" y="2057187"/>
            <a:ext cx="5689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Lottery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586797" y="1193407"/>
            <a:ext cx="2851785" cy="2851785"/>
            <a:chOff x="5586797" y="1193407"/>
            <a:chExt cx="2851785" cy="28517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86797" y="1193407"/>
              <a:ext cx="198120" cy="279668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685857" y="1320727"/>
              <a:ext cx="0" cy="2611755"/>
            </a:xfrm>
            <a:custGeom>
              <a:avLst/>
              <a:gdLst/>
              <a:ahLst/>
              <a:cxnLst/>
              <a:rect l="l" t="t" r="r" b="b"/>
              <a:pathLst>
                <a:path w="0" h="2611754">
                  <a:moveTo>
                    <a:pt x="0" y="0"/>
                  </a:moveTo>
                  <a:lnTo>
                    <a:pt x="0" y="2611264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624897" y="1211507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60960" y="0"/>
                  </a:moveTo>
                  <a:lnTo>
                    <a:pt x="0" y="121920"/>
                  </a:lnTo>
                  <a:lnTo>
                    <a:pt x="121919" y="121920"/>
                  </a:lnTo>
                  <a:lnTo>
                    <a:pt x="6096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1867" y="3847042"/>
              <a:ext cx="2796684" cy="1981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679967" y="3926102"/>
              <a:ext cx="2611755" cy="0"/>
            </a:xfrm>
            <a:custGeom>
              <a:avLst/>
              <a:gdLst/>
              <a:ahLst/>
              <a:cxnLst/>
              <a:rect l="l" t="t" r="r" b="b"/>
              <a:pathLst>
                <a:path w="2611754" h="0">
                  <a:moveTo>
                    <a:pt x="0" y="0"/>
                  </a:moveTo>
                  <a:lnTo>
                    <a:pt x="2598564" y="0"/>
                  </a:lnTo>
                  <a:lnTo>
                    <a:pt x="2611264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278533" y="3865142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0" y="121920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5277496" y="1295796"/>
            <a:ext cx="3321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 MT"/>
                <a:cs typeface="Arial MT"/>
              </a:rPr>
              <a:t>Win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41956" y="3946873"/>
            <a:ext cx="56959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Lottery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5002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Graphical</a:t>
            </a:r>
            <a:r>
              <a:rPr dirty="0" spc="25"/>
              <a:t> </a:t>
            </a:r>
            <a:r>
              <a:rPr dirty="0" spc="-5"/>
              <a:t>natural</a:t>
            </a:r>
            <a:r>
              <a:rPr dirty="0" spc="25"/>
              <a:t> </a:t>
            </a:r>
            <a:r>
              <a:rPr dirty="0" spc="-5"/>
              <a:t>language</a:t>
            </a:r>
            <a:r>
              <a:rPr dirty="0" spc="25"/>
              <a:t> </a:t>
            </a:r>
            <a:r>
              <a:rPr dirty="0" spc="-5"/>
              <a:t>processing</a:t>
            </a: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895350" y="1174750"/>
          <a:ext cx="2740025" cy="3231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  <a:gridCol w="906780"/>
                <a:gridCol w="90678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Spam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Lottery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Win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13" name="object 13"/>
          <p:cNvGrpSpPr/>
          <p:nvPr/>
        </p:nvGrpSpPr>
        <p:grpSpPr>
          <a:xfrm>
            <a:off x="5251748" y="2395090"/>
            <a:ext cx="1976755" cy="1931670"/>
            <a:chOff x="5251748" y="2395090"/>
            <a:chExt cx="1976755" cy="193167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47465" y="3805186"/>
              <a:ext cx="276370" cy="27637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85565" y="3820285"/>
              <a:ext cx="200170" cy="20017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43049" y="3100138"/>
              <a:ext cx="276370" cy="27637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81149" y="3115238"/>
              <a:ext cx="200170" cy="20017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43049" y="3805186"/>
              <a:ext cx="276370" cy="27637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81149" y="3820285"/>
              <a:ext cx="200170" cy="20017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51880" y="3805186"/>
              <a:ext cx="276370" cy="27637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89980" y="3820285"/>
              <a:ext cx="200170" cy="20017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47465" y="3100138"/>
              <a:ext cx="276370" cy="27637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85565" y="3115238"/>
              <a:ext cx="200170" cy="20017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51880" y="3100138"/>
              <a:ext cx="276370" cy="27637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89980" y="3115238"/>
              <a:ext cx="200170" cy="20017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43049" y="2395090"/>
              <a:ext cx="276370" cy="27637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81149" y="2410190"/>
              <a:ext cx="200170" cy="20017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47465" y="2395090"/>
              <a:ext cx="276370" cy="27637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85565" y="2410190"/>
              <a:ext cx="200170" cy="20017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51880" y="2395090"/>
              <a:ext cx="276370" cy="27637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89980" y="2410190"/>
              <a:ext cx="200170" cy="20017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51748" y="2461214"/>
              <a:ext cx="1864943" cy="186494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314609" y="2504076"/>
              <a:ext cx="1739264" cy="1739264"/>
            </a:xfrm>
            <a:custGeom>
              <a:avLst/>
              <a:gdLst/>
              <a:ahLst/>
              <a:cxnLst/>
              <a:rect l="l" t="t" r="r" b="b"/>
              <a:pathLst>
                <a:path w="1739265" h="1739264">
                  <a:moveTo>
                    <a:pt x="0" y="0"/>
                  </a:moveTo>
                  <a:lnTo>
                    <a:pt x="1739219" y="1739219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3768055" y="1793533"/>
            <a:ext cx="749935" cy="502920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dirty="0" sz="1400" spc="-5" b="1">
                <a:latin typeface="Arial"/>
                <a:cs typeface="Arial"/>
              </a:rPr>
              <a:t>Line:</a:t>
            </a:r>
            <a:endParaRPr sz="1400">
              <a:latin typeface="Arial"/>
              <a:cs typeface="Arial"/>
            </a:endParaRPr>
          </a:p>
          <a:p>
            <a:pPr marL="277495">
              <a:lnSpc>
                <a:spcPct val="100000"/>
              </a:lnSpc>
              <a:spcBef>
                <a:spcPts val="200"/>
              </a:spcBef>
            </a:pPr>
            <a:r>
              <a:rPr dirty="0" sz="1400" spc="-5">
                <a:latin typeface="Arial MT"/>
                <a:cs typeface="Arial MT"/>
              </a:rPr>
              <a:t>Win</a:t>
            </a:r>
            <a:r>
              <a:rPr dirty="0" sz="1400" spc="-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+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807006" y="2057187"/>
            <a:ext cx="5689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Lottery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641033" y="1505099"/>
            <a:ext cx="1608455" cy="502920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dirty="0" sz="1400" spc="-5" b="1">
                <a:latin typeface="Arial"/>
                <a:cs typeface="Arial"/>
              </a:rPr>
              <a:t>Positive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zone:</a:t>
            </a:r>
            <a:endParaRPr sz="1400">
              <a:latin typeface="Arial"/>
              <a:cs typeface="Arial"/>
            </a:endParaRPr>
          </a:p>
          <a:p>
            <a:pPr marL="277495">
              <a:lnSpc>
                <a:spcPct val="100000"/>
              </a:lnSpc>
              <a:spcBef>
                <a:spcPts val="200"/>
              </a:spcBef>
              <a:tabLst>
                <a:tab pos="1051560" algn="l"/>
              </a:tabLst>
            </a:pPr>
            <a:r>
              <a:rPr dirty="0" sz="1400" spc="-5">
                <a:latin typeface="Arial MT"/>
                <a:cs typeface="Arial MT"/>
              </a:rPr>
              <a:t>W</a:t>
            </a:r>
            <a:r>
              <a:rPr dirty="0" sz="1400">
                <a:latin typeface="Arial MT"/>
                <a:cs typeface="Arial MT"/>
              </a:rPr>
              <a:t>in +	Lottery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586797" y="1193407"/>
            <a:ext cx="2851785" cy="2851785"/>
            <a:chOff x="5586797" y="1193407"/>
            <a:chExt cx="2851785" cy="28517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86797" y="1193407"/>
              <a:ext cx="198120" cy="279668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685857" y="1320727"/>
              <a:ext cx="0" cy="2611755"/>
            </a:xfrm>
            <a:custGeom>
              <a:avLst/>
              <a:gdLst/>
              <a:ahLst/>
              <a:cxnLst/>
              <a:rect l="l" t="t" r="r" b="b"/>
              <a:pathLst>
                <a:path w="0" h="2611754">
                  <a:moveTo>
                    <a:pt x="0" y="0"/>
                  </a:moveTo>
                  <a:lnTo>
                    <a:pt x="0" y="2611264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624897" y="1211507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60960" y="0"/>
                  </a:moveTo>
                  <a:lnTo>
                    <a:pt x="0" y="121920"/>
                  </a:lnTo>
                  <a:lnTo>
                    <a:pt x="121919" y="121920"/>
                  </a:lnTo>
                  <a:lnTo>
                    <a:pt x="6096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1867" y="3847042"/>
              <a:ext cx="2796684" cy="1981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679967" y="3926102"/>
              <a:ext cx="2611755" cy="0"/>
            </a:xfrm>
            <a:custGeom>
              <a:avLst/>
              <a:gdLst/>
              <a:ahLst/>
              <a:cxnLst/>
              <a:rect l="l" t="t" r="r" b="b"/>
              <a:pathLst>
                <a:path w="2611754" h="0">
                  <a:moveTo>
                    <a:pt x="0" y="0"/>
                  </a:moveTo>
                  <a:lnTo>
                    <a:pt x="2598564" y="0"/>
                  </a:lnTo>
                  <a:lnTo>
                    <a:pt x="2611264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278533" y="3865142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0" y="121920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5277496" y="1295796"/>
            <a:ext cx="3321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 MT"/>
                <a:cs typeface="Arial MT"/>
              </a:rPr>
              <a:t>Win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41956" y="3946873"/>
            <a:ext cx="56959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Lottery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5002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Graphical</a:t>
            </a:r>
            <a:r>
              <a:rPr dirty="0" spc="25"/>
              <a:t> </a:t>
            </a:r>
            <a:r>
              <a:rPr dirty="0" spc="-5"/>
              <a:t>natural</a:t>
            </a:r>
            <a:r>
              <a:rPr dirty="0" spc="25"/>
              <a:t> </a:t>
            </a:r>
            <a:r>
              <a:rPr dirty="0" spc="-5"/>
              <a:t>language</a:t>
            </a:r>
            <a:r>
              <a:rPr dirty="0" spc="25"/>
              <a:t> </a:t>
            </a:r>
            <a:r>
              <a:rPr dirty="0" spc="-5"/>
              <a:t>processing</a:t>
            </a: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895350" y="1174750"/>
          <a:ext cx="2740025" cy="3231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  <a:gridCol w="906780"/>
                <a:gridCol w="90678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Spam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Lottery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Win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13" name="object 13"/>
          <p:cNvGrpSpPr/>
          <p:nvPr/>
        </p:nvGrpSpPr>
        <p:grpSpPr>
          <a:xfrm>
            <a:off x="5251748" y="2395090"/>
            <a:ext cx="1976755" cy="1931670"/>
            <a:chOff x="5251748" y="2395090"/>
            <a:chExt cx="1976755" cy="193167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47465" y="3805186"/>
              <a:ext cx="276370" cy="27637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85565" y="3820285"/>
              <a:ext cx="200170" cy="20017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43049" y="3100138"/>
              <a:ext cx="276370" cy="27637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81149" y="3115238"/>
              <a:ext cx="200170" cy="20017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43049" y="3805186"/>
              <a:ext cx="276370" cy="27637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81149" y="3820285"/>
              <a:ext cx="200170" cy="20017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51880" y="3805186"/>
              <a:ext cx="276370" cy="27637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89980" y="3820285"/>
              <a:ext cx="200170" cy="20017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47465" y="3100138"/>
              <a:ext cx="276370" cy="27637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85565" y="3115238"/>
              <a:ext cx="200170" cy="20017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51880" y="3100138"/>
              <a:ext cx="276370" cy="27637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89980" y="3115238"/>
              <a:ext cx="200170" cy="20017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43049" y="2395090"/>
              <a:ext cx="276370" cy="27637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81149" y="2410190"/>
              <a:ext cx="200170" cy="20017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47465" y="2395090"/>
              <a:ext cx="276370" cy="27637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85565" y="2410190"/>
              <a:ext cx="200170" cy="20017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51880" y="2395090"/>
              <a:ext cx="276370" cy="27637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89980" y="2410190"/>
              <a:ext cx="200170" cy="20017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51748" y="2461214"/>
              <a:ext cx="1864943" cy="186494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314609" y="2504076"/>
              <a:ext cx="1739264" cy="1739264"/>
            </a:xfrm>
            <a:custGeom>
              <a:avLst/>
              <a:gdLst/>
              <a:ahLst/>
              <a:cxnLst/>
              <a:rect l="l" t="t" r="r" b="b"/>
              <a:pathLst>
                <a:path w="1739265" h="1739264">
                  <a:moveTo>
                    <a:pt x="0" y="0"/>
                  </a:moveTo>
                  <a:lnTo>
                    <a:pt x="1739219" y="1739219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3768055" y="1793533"/>
            <a:ext cx="749935" cy="502920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dirty="0" sz="1400" spc="-5" b="1">
                <a:latin typeface="Arial"/>
                <a:cs typeface="Arial"/>
              </a:rPr>
              <a:t>Line:</a:t>
            </a:r>
            <a:endParaRPr sz="1400">
              <a:latin typeface="Arial"/>
              <a:cs typeface="Arial"/>
            </a:endParaRPr>
          </a:p>
          <a:p>
            <a:pPr marL="277495">
              <a:lnSpc>
                <a:spcPct val="100000"/>
              </a:lnSpc>
              <a:spcBef>
                <a:spcPts val="200"/>
              </a:spcBef>
            </a:pPr>
            <a:r>
              <a:rPr dirty="0" sz="1400" spc="-5">
                <a:latin typeface="Arial MT"/>
                <a:cs typeface="Arial MT"/>
              </a:rPr>
              <a:t>Win</a:t>
            </a:r>
            <a:r>
              <a:rPr dirty="0" sz="1400" spc="-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+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807006" y="2057187"/>
            <a:ext cx="5689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Lottery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641033" y="1505099"/>
            <a:ext cx="1608455" cy="502920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dirty="0" sz="1400" spc="-5" b="1">
                <a:latin typeface="Arial"/>
                <a:cs typeface="Arial"/>
              </a:rPr>
              <a:t>Positive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zone:</a:t>
            </a:r>
            <a:endParaRPr sz="1400">
              <a:latin typeface="Arial"/>
              <a:cs typeface="Arial"/>
            </a:endParaRPr>
          </a:p>
          <a:p>
            <a:pPr marL="277495">
              <a:lnSpc>
                <a:spcPct val="100000"/>
              </a:lnSpc>
              <a:spcBef>
                <a:spcPts val="200"/>
              </a:spcBef>
              <a:tabLst>
                <a:tab pos="1051560" algn="l"/>
              </a:tabLst>
            </a:pPr>
            <a:r>
              <a:rPr dirty="0" sz="1400" spc="-5">
                <a:latin typeface="Arial MT"/>
                <a:cs typeface="Arial MT"/>
              </a:rPr>
              <a:t>W</a:t>
            </a:r>
            <a:r>
              <a:rPr dirty="0" sz="1400">
                <a:latin typeface="Arial MT"/>
                <a:cs typeface="Arial MT"/>
              </a:rPr>
              <a:t>in +	Lottery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019750" y="3820125"/>
            <a:ext cx="1608455" cy="502920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dirty="0" sz="1400" spc="-5" b="1">
                <a:latin typeface="Arial"/>
                <a:cs typeface="Arial"/>
              </a:rPr>
              <a:t>Negative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zone:</a:t>
            </a:r>
            <a:endParaRPr sz="1400">
              <a:latin typeface="Arial"/>
              <a:cs typeface="Arial"/>
            </a:endParaRPr>
          </a:p>
          <a:p>
            <a:pPr marL="277495">
              <a:lnSpc>
                <a:spcPct val="100000"/>
              </a:lnSpc>
              <a:spcBef>
                <a:spcPts val="200"/>
              </a:spcBef>
              <a:tabLst>
                <a:tab pos="1051560" algn="l"/>
              </a:tabLst>
            </a:pPr>
            <a:r>
              <a:rPr dirty="0" sz="1400" spc="-5">
                <a:latin typeface="Arial MT"/>
                <a:cs typeface="Arial MT"/>
              </a:rPr>
              <a:t>W</a:t>
            </a:r>
            <a:r>
              <a:rPr dirty="0" sz="1400">
                <a:latin typeface="Arial MT"/>
                <a:cs typeface="Arial MT"/>
              </a:rPr>
              <a:t>in +	Lottery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5002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Graphical</a:t>
            </a:r>
            <a:r>
              <a:rPr dirty="0" spc="25"/>
              <a:t> </a:t>
            </a:r>
            <a:r>
              <a:rPr dirty="0" spc="-5"/>
              <a:t>natural</a:t>
            </a:r>
            <a:r>
              <a:rPr dirty="0" spc="25"/>
              <a:t> </a:t>
            </a:r>
            <a:r>
              <a:rPr dirty="0" spc="-5"/>
              <a:t>language</a:t>
            </a:r>
            <a:r>
              <a:rPr dirty="0" spc="25"/>
              <a:t> </a:t>
            </a:r>
            <a:r>
              <a:rPr dirty="0" spc="-5"/>
              <a:t>processing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12501" y="1880684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19329" y="1880684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708650" y="2076450"/>
          <a:ext cx="926465" cy="978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Model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895350" y="1174750"/>
          <a:ext cx="2740025" cy="3231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  <a:gridCol w="906780"/>
                <a:gridCol w="90678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Spam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Lottery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Win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585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04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492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092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7697430" y="2053944"/>
            <a:ext cx="11772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latin typeface="Arial"/>
                <a:cs typeface="Arial"/>
              </a:rPr>
              <a:t>Check: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&gt;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1.5?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5002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Graphical</a:t>
            </a:r>
            <a:r>
              <a:rPr dirty="0" spc="25"/>
              <a:t> </a:t>
            </a:r>
            <a:r>
              <a:rPr dirty="0" spc="-5"/>
              <a:t>natural</a:t>
            </a:r>
            <a:r>
              <a:rPr dirty="0" spc="25"/>
              <a:t> </a:t>
            </a:r>
            <a:r>
              <a:rPr dirty="0" spc="-5"/>
              <a:t>language</a:t>
            </a:r>
            <a:r>
              <a:rPr dirty="0" spc="25"/>
              <a:t> </a:t>
            </a:r>
            <a:r>
              <a:rPr dirty="0" spc="-5"/>
              <a:t>processing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95350" y="1174750"/>
          <a:ext cx="2740025" cy="3231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  <a:gridCol w="906780"/>
                <a:gridCol w="90678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Spam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Lottery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Win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708650" y="2076450"/>
          <a:ext cx="926465" cy="978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Model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3848700" y="2559518"/>
            <a:ext cx="907415" cy="33083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wrap="square" lIns="0" tIns="514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55529" y="2559518"/>
            <a:ext cx="907415" cy="33083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wrap="square" lIns="0" tIns="514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97430" y="2053944"/>
            <a:ext cx="11772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latin typeface="Arial"/>
                <a:cs typeface="Arial"/>
              </a:rPr>
              <a:t>Check: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&gt;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1.5?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5002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Graphical</a:t>
            </a:r>
            <a:r>
              <a:rPr dirty="0" spc="25"/>
              <a:t> </a:t>
            </a:r>
            <a:r>
              <a:rPr dirty="0" spc="-5"/>
              <a:t>natural</a:t>
            </a:r>
            <a:r>
              <a:rPr dirty="0" spc="25"/>
              <a:t> </a:t>
            </a:r>
            <a:r>
              <a:rPr dirty="0" spc="-5"/>
              <a:t>language</a:t>
            </a:r>
            <a:r>
              <a:rPr dirty="0" spc="25"/>
              <a:t> </a:t>
            </a:r>
            <a:r>
              <a:rPr dirty="0" spc="-5"/>
              <a:t>processing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95350" y="1174750"/>
          <a:ext cx="2740025" cy="3231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  <a:gridCol w="906780"/>
                <a:gridCol w="90678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Spam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Lottery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Win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708650" y="2076450"/>
          <a:ext cx="926465" cy="978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Model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3848700" y="2559518"/>
            <a:ext cx="907415" cy="33083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wrap="square" lIns="0" tIns="514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55529" y="2559518"/>
            <a:ext cx="907415" cy="33083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wrap="square" lIns="0" tIns="514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30773" y="2553211"/>
            <a:ext cx="37655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4160" algn="l"/>
              </a:tabLst>
            </a:pPr>
            <a:r>
              <a:rPr dirty="0" sz="1400">
                <a:latin typeface="Arial MT"/>
                <a:cs typeface="Arial MT"/>
              </a:rPr>
              <a:t>=	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97430" y="2053944"/>
            <a:ext cx="11772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latin typeface="Arial"/>
                <a:cs typeface="Arial"/>
              </a:rPr>
              <a:t>Check: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&gt;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1.5?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5002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Graphical</a:t>
            </a:r>
            <a:r>
              <a:rPr dirty="0" spc="25"/>
              <a:t> </a:t>
            </a:r>
            <a:r>
              <a:rPr dirty="0" spc="-5"/>
              <a:t>natural</a:t>
            </a:r>
            <a:r>
              <a:rPr dirty="0" spc="25"/>
              <a:t> </a:t>
            </a:r>
            <a:r>
              <a:rPr dirty="0" spc="-5"/>
              <a:t>language</a:t>
            </a:r>
            <a:r>
              <a:rPr dirty="0" spc="25"/>
              <a:t> </a:t>
            </a:r>
            <a:r>
              <a:rPr dirty="0" spc="-5"/>
              <a:t>processing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95350" y="1174750"/>
          <a:ext cx="2740025" cy="3231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  <a:gridCol w="906780"/>
                <a:gridCol w="90678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Spam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Lottery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Win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708650" y="2076450"/>
          <a:ext cx="926465" cy="978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Model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3848700" y="2559518"/>
            <a:ext cx="907415" cy="33083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wrap="square" lIns="0" tIns="514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dirty="0" sz="140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55529" y="2559518"/>
            <a:ext cx="907415" cy="33083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wrap="square" lIns="0" tIns="514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30773" y="2553211"/>
            <a:ext cx="37655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4160" algn="l"/>
              </a:tabLst>
            </a:pPr>
            <a:r>
              <a:rPr dirty="0" sz="1400">
                <a:latin typeface="Arial MT"/>
                <a:cs typeface="Arial MT"/>
              </a:rPr>
              <a:t>=	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97430" y="2053944"/>
            <a:ext cx="11772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latin typeface="Arial"/>
                <a:cs typeface="Arial"/>
              </a:rPr>
              <a:t>Check: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&gt;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1.5?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017931" y="2355540"/>
            <a:ext cx="499109" cy="478790"/>
            <a:chOff x="8017931" y="2355540"/>
            <a:chExt cx="499109" cy="47879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7931" y="2355540"/>
              <a:ext cx="498971" cy="47841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059619" y="2375521"/>
              <a:ext cx="416559" cy="391160"/>
            </a:xfrm>
            <a:custGeom>
              <a:avLst/>
              <a:gdLst/>
              <a:ahLst/>
              <a:cxnLst/>
              <a:rect l="l" t="t" r="r" b="b"/>
              <a:pathLst>
                <a:path w="416559" h="391160">
                  <a:moveTo>
                    <a:pt x="149608" y="376614"/>
                  </a:moveTo>
                  <a:lnTo>
                    <a:pt x="110089" y="376614"/>
                  </a:lnTo>
                  <a:lnTo>
                    <a:pt x="125502" y="390346"/>
                  </a:lnTo>
                  <a:lnTo>
                    <a:pt x="136874" y="390541"/>
                  </a:lnTo>
                  <a:lnTo>
                    <a:pt x="149608" y="376614"/>
                  </a:lnTo>
                  <a:close/>
                </a:path>
                <a:path w="416559" h="391160">
                  <a:moveTo>
                    <a:pt x="0" y="222902"/>
                  </a:moveTo>
                  <a:lnTo>
                    <a:pt x="1861" y="227473"/>
                  </a:lnTo>
                  <a:lnTo>
                    <a:pt x="15631" y="257044"/>
                  </a:lnTo>
                  <a:lnTo>
                    <a:pt x="31252" y="285502"/>
                  </a:lnTo>
                  <a:lnTo>
                    <a:pt x="47503" y="314068"/>
                  </a:lnTo>
                  <a:lnTo>
                    <a:pt x="63164" y="343964"/>
                  </a:lnTo>
                  <a:lnTo>
                    <a:pt x="82596" y="375672"/>
                  </a:lnTo>
                  <a:lnTo>
                    <a:pt x="95093" y="381972"/>
                  </a:lnTo>
                  <a:lnTo>
                    <a:pt x="103357" y="377430"/>
                  </a:lnTo>
                  <a:lnTo>
                    <a:pt x="110089" y="376614"/>
                  </a:lnTo>
                  <a:lnTo>
                    <a:pt x="149608" y="376614"/>
                  </a:lnTo>
                  <a:lnTo>
                    <a:pt x="155402" y="370278"/>
                  </a:lnTo>
                  <a:lnTo>
                    <a:pt x="192285" y="322634"/>
                  </a:lnTo>
                  <a:lnTo>
                    <a:pt x="210917" y="297779"/>
                  </a:lnTo>
                  <a:lnTo>
                    <a:pt x="227540" y="276448"/>
                  </a:lnTo>
                  <a:lnTo>
                    <a:pt x="118487" y="276448"/>
                  </a:lnTo>
                  <a:lnTo>
                    <a:pt x="115997" y="273479"/>
                  </a:lnTo>
                  <a:lnTo>
                    <a:pt x="113940" y="271170"/>
                  </a:lnTo>
                  <a:lnTo>
                    <a:pt x="112038" y="268756"/>
                  </a:lnTo>
                  <a:lnTo>
                    <a:pt x="101470" y="254881"/>
                  </a:lnTo>
                  <a:lnTo>
                    <a:pt x="82312" y="228665"/>
                  </a:lnTo>
                  <a:lnTo>
                    <a:pt x="78529" y="223782"/>
                  </a:lnTo>
                  <a:lnTo>
                    <a:pt x="2150" y="223782"/>
                  </a:lnTo>
                  <a:lnTo>
                    <a:pt x="0" y="222902"/>
                  </a:lnTo>
                  <a:close/>
                </a:path>
                <a:path w="416559" h="391160">
                  <a:moveTo>
                    <a:pt x="373740" y="0"/>
                  </a:moveTo>
                  <a:lnTo>
                    <a:pt x="327176" y="42729"/>
                  </a:lnTo>
                  <a:lnTo>
                    <a:pt x="283822" y="89016"/>
                  </a:lnTo>
                  <a:lnTo>
                    <a:pt x="235561" y="142130"/>
                  </a:lnTo>
                  <a:lnTo>
                    <a:pt x="188750" y="194729"/>
                  </a:lnTo>
                  <a:lnTo>
                    <a:pt x="149745" y="239474"/>
                  </a:lnTo>
                  <a:lnTo>
                    <a:pt x="124903" y="269024"/>
                  </a:lnTo>
                  <a:lnTo>
                    <a:pt x="122977" y="271406"/>
                  </a:lnTo>
                  <a:lnTo>
                    <a:pt x="120909" y="273664"/>
                  </a:lnTo>
                  <a:lnTo>
                    <a:pt x="118487" y="276448"/>
                  </a:lnTo>
                  <a:lnTo>
                    <a:pt x="227540" y="276448"/>
                  </a:lnTo>
                  <a:lnTo>
                    <a:pt x="240035" y="260413"/>
                  </a:lnTo>
                  <a:lnTo>
                    <a:pt x="275560" y="215625"/>
                  </a:lnTo>
                  <a:lnTo>
                    <a:pt x="313412" y="168506"/>
                  </a:lnTo>
                  <a:lnTo>
                    <a:pt x="349513" y="124144"/>
                  </a:lnTo>
                  <a:lnTo>
                    <a:pt x="379783" y="87631"/>
                  </a:lnTo>
                  <a:lnTo>
                    <a:pt x="404154" y="59655"/>
                  </a:lnTo>
                  <a:lnTo>
                    <a:pt x="407986" y="55298"/>
                  </a:lnTo>
                  <a:lnTo>
                    <a:pt x="415846" y="39353"/>
                  </a:lnTo>
                  <a:lnTo>
                    <a:pt x="405838" y="27995"/>
                  </a:lnTo>
                  <a:lnTo>
                    <a:pt x="405451" y="27909"/>
                  </a:lnTo>
                  <a:lnTo>
                    <a:pt x="391152" y="27909"/>
                  </a:lnTo>
                  <a:lnTo>
                    <a:pt x="387296" y="23506"/>
                  </a:lnTo>
                  <a:lnTo>
                    <a:pt x="388298" y="14856"/>
                  </a:lnTo>
                  <a:lnTo>
                    <a:pt x="387897" y="12823"/>
                  </a:lnTo>
                  <a:lnTo>
                    <a:pt x="384581" y="8907"/>
                  </a:lnTo>
                  <a:lnTo>
                    <a:pt x="376668" y="2138"/>
                  </a:lnTo>
                  <a:lnTo>
                    <a:pt x="373740" y="0"/>
                  </a:lnTo>
                  <a:close/>
                </a:path>
                <a:path w="416559" h="391160">
                  <a:moveTo>
                    <a:pt x="12793" y="207570"/>
                  </a:moveTo>
                  <a:lnTo>
                    <a:pt x="3314" y="213954"/>
                  </a:lnTo>
                  <a:lnTo>
                    <a:pt x="6694" y="218803"/>
                  </a:lnTo>
                  <a:lnTo>
                    <a:pt x="2150" y="223782"/>
                  </a:lnTo>
                  <a:lnTo>
                    <a:pt x="78529" y="223782"/>
                  </a:lnTo>
                  <a:lnTo>
                    <a:pt x="71629" y="214876"/>
                  </a:lnTo>
                  <a:lnTo>
                    <a:pt x="66865" y="209243"/>
                  </a:lnTo>
                  <a:lnTo>
                    <a:pt x="65861" y="208133"/>
                  </a:lnTo>
                  <a:lnTo>
                    <a:pt x="27552" y="208133"/>
                  </a:lnTo>
                  <a:lnTo>
                    <a:pt x="12793" y="207570"/>
                  </a:lnTo>
                  <a:close/>
                </a:path>
                <a:path w="416559" h="391160">
                  <a:moveTo>
                    <a:pt x="48803" y="189318"/>
                  </a:moveTo>
                  <a:lnTo>
                    <a:pt x="45158" y="189425"/>
                  </a:lnTo>
                  <a:lnTo>
                    <a:pt x="36937" y="191966"/>
                  </a:lnTo>
                  <a:lnTo>
                    <a:pt x="31498" y="191989"/>
                  </a:lnTo>
                  <a:lnTo>
                    <a:pt x="26282" y="195259"/>
                  </a:lnTo>
                  <a:lnTo>
                    <a:pt x="24462" y="197385"/>
                  </a:lnTo>
                  <a:lnTo>
                    <a:pt x="26835" y="200766"/>
                  </a:lnTo>
                  <a:lnTo>
                    <a:pt x="27552" y="208133"/>
                  </a:lnTo>
                  <a:lnTo>
                    <a:pt x="65861" y="208133"/>
                  </a:lnTo>
                  <a:lnTo>
                    <a:pt x="61905" y="203760"/>
                  </a:lnTo>
                  <a:lnTo>
                    <a:pt x="56877" y="198326"/>
                  </a:lnTo>
                  <a:lnTo>
                    <a:pt x="51911" y="192841"/>
                  </a:lnTo>
                  <a:lnTo>
                    <a:pt x="48803" y="189318"/>
                  </a:lnTo>
                  <a:close/>
                </a:path>
                <a:path w="416559" h="391160">
                  <a:moveTo>
                    <a:pt x="415853" y="39339"/>
                  </a:moveTo>
                  <a:lnTo>
                    <a:pt x="416105" y="39646"/>
                  </a:lnTo>
                  <a:lnTo>
                    <a:pt x="415853" y="39339"/>
                  </a:lnTo>
                  <a:close/>
                </a:path>
                <a:path w="416559" h="391160">
                  <a:moveTo>
                    <a:pt x="402953" y="27351"/>
                  </a:moveTo>
                  <a:lnTo>
                    <a:pt x="391152" y="27909"/>
                  </a:lnTo>
                  <a:lnTo>
                    <a:pt x="405451" y="27909"/>
                  </a:lnTo>
                  <a:lnTo>
                    <a:pt x="402953" y="27351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059619" y="2375520"/>
              <a:ext cx="416559" cy="391160"/>
            </a:xfrm>
            <a:custGeom>
              <a:avLst/>
              <a:gdLst/>
              <a:ahLst/>
              <a:cxnLst/>
              <a:rect l="l" t="t" r="r" b="b"/>
              <a:pathLst>
                <a:path w="416559" h="391160">
                  <a:moveTo>
                    <a:pt x="373740" y="0"/>
                  </a:moveTo>
                  <a:lnTo>
                    <a:pt x="327176" y="42730"/>
                  </a:lnTo>
                  <a:lnTo>
                    <a:pt x="283822" y="89017"/>
                  </a:lnTo>
                  <a:lnTo>
                    <a:pt x="235561" y="142130"/>
                  </a:lnTo>
                  <a:lnTo>
                    <a:pt x="188750" y="194730"/>
                  </a:lnTo>
                  <a:lnTo>
                    <a:pt x="149745" y="239475"/>
                  </a:lnTo>
                  <a:lnTo>
                    <a:pt x="124903" y="269025"/>
                  </a:lnTo>
                  <a:lnTo>
                    <a:pt x="122978" y="271407"/>
                  </a:lnTo>
                  <a:lnTo>
                    <a:pt x="120909" y="273665"/>
                  </a:lnTo>
                  <a:lnTo>
                    <a:pt x="118487" y="276448"/>
                  </a:lnTo>
                  <a:lnTo>
                    <a:pt x="115997" y="273479"/>
                  </a:lnTo>
                  <a:lnTo>
                    <a:pt x="113940" y="271170"/>
                  </a:lnTo>
                  <a:lnTo>
                    <a:pt x="112038" y="268756"/>
                  </a:lnTo>
                  <a:lnTo>
                    <a:pt x="101469" y="254882"/>
                  </a:lnTo>
                  <a:lnTo>
                    <a:pt x="91910" y="241760"/>
                  </a:lnTo>
                  <a:lnTo>
                    <a:pt x="82311" y="228666"/>
                  </a:lnTo>
                  <a:lnTo>
                    <a:pt x="71628" y="214877"/>
                  </a:lnTo>
                  <a:lnTo>
                    <a:pt x="66865" y="209244"/>
                  </a:lnTo>
                  <a:lnTo>
                    <a:pt x="61905" y="203761"/>
                  </a:lnTo>
                  <a:lnTo>
                    <a:pt x="56877" y="198327"/>
                  </a:lnTo>
                  <a:lnTo>
                    <a:pt x="51911" y="192842"/>
                  </a:lnTo>
                  <a:lnTo>
                    <a:pt x="48802" y="189319"/>
                  </a:lnTo>
                  <a:lnTo>
                    <a:pt x="45158" y="189426"/>
                  </a:lnTo>
                  <a:lnTo>
                    <a:pt x="41061" y="190692"/>
                  </a:lnTo>
                  <a:lnTo>
                    <a:pt x="36937" y="191967"/>
                  </a:lnTo>
                  <a:lnTo>
                    <a:pt x="31498" y="191990"/>
                  </a:lnTo>
                  <a:lnTo>
                    <a:pt x="26281" y="195260"/>
                  </a:lnTo>
                  <a:lnTo>
                    <a:pt x="24463" y="197386"/>
                  </a:lnTo>
                  <a:lnTo>
                    <a:pt x="26834" y="200767"/>
                  </a:lnTo>
                  <a:lnTo>
                    <a:pt x="27155" y="204061"/>
                  </a:lnTo>
                  <a:lnTo>
                    <a:pt x="27551" y="208135"/>
                  </a:lnTo>
                  <a:lnTo>
                    <a:pt x="12793" y="207570"/>
                  </a:lnTo>
                  <a:lnTo>
                    <a:pt x="5086" y="212761"/>
                  </a:lnTo>
                  <a:lnTo>
                    <a:pt x="3314" y="213954"/>
                  </a:lnTo>
                  <a:lnTo>
                    <a:pt x="6693" y="218803"/>
                  </a:lnTo>
                  <a:lnTo>
                    <a:pt x="5556" y="220050"/>
                  </a:lnTo>
                  <a:lnTo>
                    <a:pt x="2150" y="223783"/>
                  </a:lnTo>
                  <a:lnTo>
                    <a:pt x="0" y="222903"/>
                  </a:lnTo>
                  <a:lnTo>
                    <a:pt x="1861" y="227473"/>
                  </a:lnTo>
                  <a:lnTo>
                    <a:pt x="15631" y="257044"/>
                  </a:lnTo>
                  <a:lnTo>
                    <a:pt x="31252" y="285502"/>
                  </a:lnTo>
                  <a:lnTo>
                    <a:pt x="47503" y="314069"/>
                  </a:lnTo>
                  <a:lnTo>
                    <a:pt x="63164" y="343965"/>
                  </a:lnTo>
                  <a:lnTo>
                    <a:pt x="82595" y="375673"/>
                  </a:lnTo>
                  <a:lnTo>
                    <a:pt x="95092" y="381973"/>
                  </a:lnTo>
                  <a:lnTo>
                    <a:pt x="103356" y="377431"/>
                  </a:lnTo>
                  <a:lnTo>
                    <a:pt x="110089" y="376614"/>
                  </a:lnTo>
                  <a:lnTo>
                    <a:pt x="125502" y="390347"/>
                  </a:lnTo>
                  <a:lnTo>
                    <a:pt x="136874" y="390542"/>
                  </a:lnTo>
                  <a:lnTo>
                    <a:pt x="155402" y="370278"/>
                  </a:lnTo>
                  <a:lnTo>
                    <a:pt x="192285" y="322635"/>
                  </a:lnTo>
                  <a:lnTo>
                    <a:pt x="210917" y="297780"/>
                  </a:lnTo>
                  <a:lnTo>
                    <a:pt x="240035" y="260413"/>
                  </a:lnTo>
                  <a:lnTo>
                    <a:pt x="275560" y="215626"/>
                  </a:lnTo>
                  <a:lnTo>
                    <a:pt x="313412" y="168506"/>
                  </a:lnTo>
                  <a:lnTo>
                    <a:pt x="349513" y="124145"/>
                  </a:lnTo>
                  <a:lnTo>
                    <a:pt x="379782" y="87632"/>
                  </a:lnTo>
                  <a:lnTo>
                    <a:pt x="404153" y="59656"/>
                  </a:lnTo>
                  <a:lnTo>
                    <a:pt x="407986" y="55298"/>
                  </a:lnTo>
                  <a:lnTo>
                    <a:pt x="410689" y="49814"/>
                  </a:lnTo>
                  <a:lnTo>
                    <a:pt x="415853" y="39339"/>
                  </a:lnTo>
                  <a:lnTo>
                    <a:pt x="416104" y="39647"/>
                  </a:lnTo>
                  <a:lnTo>
                    <a:pt x="408607" y="31138"/>
                  </a:lnTo>
                  <a:lnTo>
                    <a:pt x="405838" y="27996"/>
                  </a:lnTo>
                  <a:lnTo>
                    <a:pt x="402952" y="27352"/>
                  </a:lnTo>
                  <a:lnTo>
                    <a:pt x="398899" y="27544"/>
                  </a:lnTo>
                  <a:lnTo>
                    <a:pt x="391151" y="27909"/>
                  </a:lnTo>
                  <a:lnTo>
                    <a:pt x="387295" y="23507"/>
                  </a:lnTo>
                  <a:lnTo>
                    <a:pt x="388117" y="16425"/>
                  </a:lnTo>
                  <a:lnTo>
                    <a:pt x="388298" y="14857"/>
                  </a:lnTo>
                  <a:lnTo>
                    <a:pt x="387896" y="12823"/>
                  </a:lnTo>
                  <a:lnTo>
                    <a:pt x="386907" y="11655"/>
                  </a:lnTo>
                  <a:lnTo>
                    <a:pt x="384581" y="8908"/>
                  </a:lnTo>
                  <a:lnTo>
                    <a:pt x="376667" y="2139"/>
                  </a:lnTo>
                  <a:lnTo>
                    <a:pt x="373740" y="0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8006279" y="2976073"/>
            <a:ext cx="5099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CC8933"/>
                </a:solidFill>
                <a:latin typeface="Arial"/>
                <a:cs typeface="Arial"/>
              </a:rPr>
              <a:t>S</a:t>
            </a:r>
            <a:r>
              <a:rPr dirty="0" sz="1400" spc="-5" b="1">
                <a:solidFill>
                  <a:srgbClr val="CC8933"/>
                </a:solidFill>
                <a:latin typeface="Arial"/>
                <a:cs typeface="Arial"/>
              </a:rPr>
              <a:t>p</a:t>
            </a:r>
            <a:r>
              <a:rPr dirty="0" sz="1400" b="1">
                <a:solidFill>
                  <a:srgbClr val="CC8933"/>
                </a:solidFill>
                <a:latin typeface="Arial"/>
                <a:cs typeface="Arial"/>
              </a:rPr>
              <a:t>am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487553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Dot</a:t>
            </a:r>
            <a:r>
              <a:rPr dirty="0" spc="20"/>
              <a:t> </a:t>
            </a:r>
            <a:r>
              <a:rPr dirty="0"/>
              <a:t>product</a:t>
            </a:r>
            <a:r>
              <a:rPr dirty="0" spc="20"/>
              <a:t> </a:t>
            </a:r>
            <a:r>
              <a:rPr dirty="0" spc="-5"/>
              <a:t>between</a:t>
            </a:r>
            <a:r>
              <a:rPr dirty="0" spc="25"/>
              <a:t> </a:t>
            </a:r>
            <a:r>
              <a:rPr dirty="0" spc="-5"/>
              <a:t>vectors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12501" y="2846215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19329" y="2846215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708650" y="2076450"/>
          <a:ext cx="926465" cy="978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Model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895350" y="1174750"/>
          <a:ext cx="2740025" cy="3231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  <a:gridCol w="906780"/>
                <a:gridCol w="90678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Spam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Lottery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Win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55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00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492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00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68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68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68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7697430" y="2053944"/>
            <a:ext cx="11772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latin typeface="Arial"/>
                <a:cs typeface="Arial"/>
              </a:rPr>
              <a:t>Check: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&gt;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1.5?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41376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Direction</a:t>
            </a:r>
            <a:r>
              <a:rPr dirty="0" spc="10"/>
              <a:t> </a:t>
            </a:r>
            <a:r>
              <a:rPr dirty="0"/>
              <a:t>of</a:t>
            </a:r>
            <a:r>
              <a:rPr dirty="0" spc="15"/>
              <a:t> </a:t>
            </a:r>
            <a:r>
              <a:rPr dirty="0"/>
              <a:t>a</a:t>
            </a:r>
            <a:r>
              <a:rPr dirty="0" spc="10"/>
              <a:t> </a:t>
            </a:r>
            <a:r>
              <a:rPr dirty="0" spc="-5"/>
              <a:t>vector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10703" y="984368"/>
            <a:ext cx="3511550" cy="3510279"/>
            <a:chOff x="710703" y="984368"/>
            <a:chExt cx="3511550" cy="3510279"/>
          </a:xfrm>
        </p:grpSpPr>
        <p:sp>
          <p:nvSpPr>
            <p:cNvPr id="4" name="object 4"/>
            <p:cNvSpPr/>
            <p:nvPr/>
          </p:nvSpPr>
          <p:spPr>
            <a:xfrm>
              <a:off x="862012" y="11160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269582"/>
                  </a:lnTo>
                  <a:lnTo>
                    <a:pt x="3208210" y="532815"/>
                  </a:lnTo>
                  <a:lnTo>
                    <a:pt x="3195459" y="532815"/>
                  </a:lnTo>
                  <a:lnTo>
                    <a:pt x="3195459" y="535990"/>
                  </a:lnTo>
                  <a:lnTo>
                    <a:pt x="3208210" y="535990"/>
                  </a:lnTo>
                  <a:lnTo>
                    <a:pt x="3208210" y="799223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766102"/>
                  </a:lnTo>
                  <a:lnTo>
                    <a:pt x="2940862" y="76610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725737" y="535990"/>
                  </a:lnTo>
                  <a:lnTo>
                    <a:pt x="2725737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477278"/>
                  </a:lnTo>
                  <a:lnTo>
                    <a:pt x="2944037" y="477278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663251"/>
              <a:ext cx="3510967" cy="152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18653" y="2719451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49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48792" y="2681350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78" y="38100"/>
                  </a:moveTo>
                  <a:lnTo>
                    <a:pt x="3358578" y="0"/>
                  </a:lnTo>
                  <a:lnTo>
                    <a:pt x="3358578" y="76200"/>
                  </a:lnTo>
                  <a:lnTo>
                    <a:pt x="3434778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984368"/>
              <a:ext cx="152400" cy="35101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66187" y="1072318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28087" y="1002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8657" y="1850967"/>
              <a:ext cx="188912" cy="1889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71518" y="1870829"/>
              <a:ext cx="103188" cy="1031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66757" y="1866066"/>
              <a:ext cx="112712" cy="1127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82132" y="1878931"/>
              <a:ext cx="1176531" cy="96932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472737" y="2027278"/>
              <a:ext cx="909319" cy="699770"/>
            </a:xfrm>
            <a:custGeom>
              <a:avLst/>
              <a:gdLst/>
              <a:ahLst/>
              <a:cxnLst/>
              <a:rect l="l" t="t" r="r" b="b"/>
              <a:pathLst>
                <a:path w="909320" h="699769">
                  <a:moveTo>
                    <a:pt x="0" y="699235"/>
                  </a:moveTo>
                  <a:lnTo>
                    <a:pt x="898695" y="7744"/>
                  </a:lnTo>
                  <a:lnTo>
                    <a:pt x="908761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334258" y="1960674"/>
              <a:ext cx="133985" cy="123189"/>
            </a:xfrm>
            <a:custGeom>
              <a:avLst/>
              <a:gdLst/>
              <a:ahLst/>
              <a:cxnLst/>
              <a:rect l="l" t="t" r="r" b="b"/>
              <a:pathLst>
                <a:path w="133985" h="123189">
                  <a:moveTo>
                    <a:pt x="133802" y="0"/>
                  </a:moveTo>
                  <a:lnTo>
                    <a:pt x="0" y="26034"/>
                  </a:lnTo>
                  <a:lnTo>
                    <a:pt x="74349" y="122661"/>
                  </a:lnTo>
                  <a:lnTo>
                    <a:pt x="13380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24053" y="1974661"/>
              <a:ext cx="198120" cy="78793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523113" y="2011557"/>
              <a:ext cx="0" cy="674370"/>
            </a:xfrm>
            <a:custGeom>
              <a:avLst/>
              <a:gdLst/>
              <a:ahLst/>
              <a:cxnLst/>
              <a:rect l="l" t="t" r="r" b="b"/>
              <a:pathLst>
                <a:path w="0" h="674369">
                  <a:moveTo>
                    <a:pt x="0" y="0"/>
                  </a:moveTo>
                  <a:lnTo>
                    <a:pt x="0" y="674138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462153" y="2008000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20" h="0">
                  <a:moveTo>
                    <a:pt x="121920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462153" y="2689251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20" h="0">
                  <a:moveTo>
                    <a:pt x="0" y="0"/>
                  </a:moveTo>
                  <a:lnTo>
                    <a:pt x="121920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3614512" y="2219139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450628" y="2736020"/>
            <a:ext cx="1114425" cy="198120"/>
            <a:chOff x="2450628" y="2736020"/>
            <a:chExt cx="1114425" cy="198120"/>
          </a:xfrm>
        </p:grpSpPr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50628" y="2736020"/>
              <a:ext cx="1113938" cy="19811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507524" y="2815080"/>
              <a:ext cx="1000760" cy="0"/>
            </a:xfrm>
            <a:custGeom>
              <a:avLst/>
              <a:gdLst/>
              <a:ahLst/>
              <a:cxnLst/>
              <a:rect l="l" t="t" r="r" b="b"/>
              <a:pathLst>
                <a:path w="1000760" h="0">
                  <a:moveTo>
                    <a:pt x="0" y="0"/>
                  </a:moveTo>
                  <a:lnTo>
                    <a:pt x="12700" y="0"/>
                  </a:lnTo>
                  <a:lnTo>
                    <a:pt x="987446" y="0"/>
                  </a:lnTo>
                  <a:lnTo>
                    <a:pt x="1000146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511227" y="2754120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w="0" h="121919">
                  <a:moveTo>
                    <a:pt x="0" y="12192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503968" y="2754120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w="0" h="121919">
                  <a:moveTo>
                    <a:pt x="0" y="0"/>
                  </a:moveTo>
                  <a:lnTo>
                    <a:pt x="0" y="12192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2980529" y="2804476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799085" y="2017742"/>
            <a:ext cx="16510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i="1">
                <a:latin typeface="Times New Roman"/>
                <a:cs typeface="Times New Roman"/>
              </a:rPr>
              <a:t>u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587755" y="1593293"/>
            <a:ext cx="469900" cy="288925"/>
          </a:xfrm>
          <a:custGeom>
            <a:avLst/>
            <a:gdLst/>
            <a:ahLst/>
            <a:cxnLst/>
            <a:rect l="l" t="t" r="r" b="b"/>
            <a:pathLst>
              <a:path w="469900" h="288925">
                <a:moveTo>
                  <a:pt x="469723" y="0"/>
                </a:moveTo>
                <a:lnTo>
                  <a:pt x="0" y="0"/>
                </a:lnTo>
                <a:lnTo>
                  <a:pt x="0" y="288823"/>
                </a:lnTo>
                <a:lnTo>
                  <a:pt x="469723" y="288823"/>
                </a:lnTo>
                <a:lnTo>
                  <a:pt x="4697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3620775" y="1608218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(4,3)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487553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Dot</a:t>
            </a:r>
            <a:r>
              <a:rPr dirty="0" spc="20"/>
              <a:t> </a:t>
            </a:r>
            <a:r>
              <a:rPr dirty="0"/>
              <a:t>product</a:t>
            </a:r>
            <a:r>
              <a:rPr dirty="0" spc="20"/>
              <a:t> </a:t>
            </a:r>
            <a:r>
              <a:rPr dirty="0" spc="-5"/>
              <a:t>between</a:t>
            </a:r>
            <a:r>
              <a:rPr dirty="0" spc="25"/>
              <a:t> </a:t>
            </a:r>
            <a:r>
              <a:rPr dirty="0" spc="-5"/>
              <a:t>vectors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95350" y="1174750"/>
          <a:ext cx="2740025" cy="3231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  <a:gridCol w="906780"/>
                <a:gridCol w="90678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Spam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Lottery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Win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708650" y="2076450"/>
          <a:ext cx="926465" cy="978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Model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3848700" y="2585954"/>
            <a:ext cx="907415" cy="32194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wrap="square" lIns="0" tIns="387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55529" y="2585954"/>
            <a:ext cx="907415" cy="32194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wrap="square" lIns="0" tIns="387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97430" y="2053944"/>
            <a:ext cx="11772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latin typeface="Arial"/>
                <a:cs typeface="Arial"/>
              </a:rPr>
              <a:t>Check: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&gt;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1.5?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487553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Dot</a:t>
            </a:r>
            <a:r>
              <a:rPr dirty="0" spc="20"/>
              <a:t> </a:t>
            </a:r>
            <a:r>
              <a:rPr dirty="0"/>
              <a:t>product</a:t>
            </a:r>
            <a:r>
              <a:rPr dirty="0" spc="20"/>
              <a:t> </a:t>
            </a:r>
            <a:r>
              <a:rPr dirty="0" spc="-5"/>
              <a:t>between</a:t>
            </a:r>
            <a:r>
              <a:rPr dirty="0" spc="25"/>
              <a:t> </a:t>
            </a:r>
            <a:r>
              <a:rPr dirty="0" spc="-5"/>
              <a:t>vectors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95350" y="1174750"/>
          <a:ext cx="2740025" cy="3231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  <a:gridCol w="906780"/>
                <a:gridCol w="90678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Spam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Lottery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Win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708650" y="2076450"/>
          <a:ext cx="926465" cy="978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Model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3848700" y="2585954"/>
            <a:ext cx="907415" cy="32194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wrap="square" lIns="0" tIns="387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55529" y="2585954"/>
            <a:ext cx="907415" cy="32194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wrap="square" lIns="0" tIns="387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30773" y="2553211"/>
            <a:ext cx="37655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4160" algn="l"/>
              </a:tabLst>
            </a:pPr>
            <a:r>
              <a:rPr dirty="0" sz="1400">
                <a:latin typeface="Arial MT"/>
                <a:cs typeface="Arial MT"/>
              </a:rPr>
              <a:t>=	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97430" y="2053944"/>
            <a:ext cx="11772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latin typeface="Arial"/>
                <a:cs typeface="Arial"/>
              </a:rPr>
              <a:t>Check: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&gt;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1.5?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487553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Dot</a:t>
            </a:r>
            <a:r>
              <a:rPr dirty="0" spc="20"/>
              <a:t> </a:t>
            </a:r>
            <a:r>
              <a:rPr dirty="0"/>
              <a:t>product</a:t>
            </a:r>
            <a:r>
              <a:rPr dirty="0" spc="20"/>
              <a:t> </a:t>
            </a:r>
            <a:r>
              <a:rPr dirty="0" spc="-5"/>
              <a:t>between</a:t>
            </a:r>
            <a:r>
              <a:rPr dirty="0" spc="25"/>
              <a:t> </a:t>
            </a:r>
            <a:r>
              <a:rPr dirty="0" spc="-5"/>
              <a:t>vectors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95350" y="1174750"/>
          <a:ext cx="2740025" cy="3231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  <a:gridCol w="906780"/>
                <a:gridCol w="90678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Spam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Lottery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Win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708650" y="2076450"/>
          <a:ext cx="926465" cy="978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Model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3848700" y="2585954"/>
            <a:ext cx="907415" cy="32194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wrap="square" lIns="0" tIns="387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55529" y="2585954"/>
            <a:ext cx="907415" cy="32194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wrap="square" lIns="0" tIns="387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30773" y="2553211"/>
            <a:ext cx="37655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4160" algn="l"/>
              </a:tabLst>
            </a:pPr>
            <a:r>
              <a:rPr dirty="0" sz="1400">
                <a:latin typeface="Arial MT"/>
                <a:cs typeface="Arial MT"/>
              </a:rPr>
              <a:t>=	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97430" y="2053944"/>
            <a:ext cx="11772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latin typeface="Arial"/>
                <a:cs typeface="Arial"/>
              </a:rPr>
              <a:t>Check: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&gt;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1.5?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040999" y="2334986"/>
            <a:ext cx="453390" cy="520065"/>
            <a:chOff x="8040999" y="2334986"/>
            <a:chExt cx="453390" cy="52006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40999" y="2334986"/>
              <a:ext cx="452834" cy="51952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083862" y="2354765"/>
              <a:ext cx="367665" cy="434975"/>
            </a:xfrm>
            <a:custGeom>
              <a:avLst/>
              <a:gdLst/>
              <a:ahLst/>
              <a:cxnLst/>
              <a:rect l="l" t="t" r="r" b="b"/>
              <a:pathLst>
                <a:path w="367665" h="434975">
                  <a:moveTo>
                    <a:pt x="78410" y="407944"/>
                  </a:moveTo>
                  <a:lnTo>
                    <a:pt x="39391" y="407944"/>
                  </a:lnTo>
                  <a:lnTo>
                    <a:pt x="42821" y="410450"/>
                  </a:lnTo>
                  <a:lnTo>
                    <a:pt x="38811" y="422191"/>
                  </a:lnTo>
                  <a:lnTo>
                    <a:pt x="44524" y="426167"/>
                  </a:lnTo>
                  <a:lnTo>
                    <a:pt x="51727" y="434854"/>
                  </a:lnTo>
                  <a:lnTo>
                    <a:pt x="56989" y="434789"/>
                  </a:lnTo>
                  <a:lnTo>
                    <a:pt x="61930" y="429896"/>
                  </a:lnTo>
                  <a:lnTo>
                    <a:pt x="62856" y="428257"/>
                  </a:lnTo>
                  <a:lnTo>
                    <a:pt x="78410" y="407944"/>
                  </a:lnTo>
                  <a:close/>
                </a:path>
                <a:path w="367665" h="434975">
                  <a:moveTo>
                    <a:pt x="55030" y="38402"/>
                  </a:moveTo>
                  <a:lnTo>
                    <a:pt x="49904" y="43909"/>
                  </a:lnTo>
                  <a:lnTo>
                    <a:pt x="45459" y="48945"/>
                  </a:lnTo>
                  <a:lnTo>
                    <a:pt x="36485" y="57984"/>
                  </a:lnTo>
                  <a:lnTo>
                    <a:pt x="51130" y="105414"/>
                  </a:lnTo>
                  <a:lnTo>
                    <a:pt x="65852" y="142129"/>
                  </a:lnTo>
                  <a:lnTo>
                    <a:pt x="82298" y="178103"/>
                  </a:lnTo>
                  <a:lnTo>
                    <a:pt x="100472" y="213342"/>
                  </a:lnTo>
                  <a:lnTo>
                    <a:pt x="101773" y="215729"/>
                  </a:lnTo>
                  <a:lnTo>
                    <a:pt x="102934" y="218202"/>
                  </a:lnTo>
                  <a:lnTo>
                    <a:pt x="104128" y="220543"/>
                  </a:lnTo>
                  <a:lnTo>
                    <a:pt x="0" y="342803"/>
                  </a:lnTo>
                  <a:lnTo>
                    <a:pt x="2843" y="349556"/>
                  </a:lnTo>
                  <a:lnTo>
                    <a:pt x="5091" y="355333"/>
                  </a:lnTo>
                  <a:lnTo>
                    <a:pt x="9545" y="364824"/>
                  </a:lnTo>
                  <a:lnTo>
                    <a:pt x="9747" y="368482"/>
                  </a:lnTo>
                  <a:lnTo>
                    <a:pt x="6064" y="375036"/>
                  </a:lnTo>
                  <a:lnTo>
                    <a:pt x="4739" y="377827"/>
                  </a:lnTo>
                  <a:lnTo>
                    <a:pt x="3053" y="382313"/>
                  </a:lnTo>
                  <a:lnTo>
                    <a:pt x="2378" y="384522"/>
                  </a:lnTo>
                  <a:lnTo>
                    <a:pt x="2984" y="385894"/>
                  </a:lnTo>
                  <a:lnTo>
                    <a:pt x="7072" y="393916"/>
                  </a:lnTo>
                  <a:lnTo>
                    <a:pt x="11954" y="401271"/>
                  </a:lnTo>
                  <a:lnTo>
                    <a:pt x="17644" y="407944"/>
                  </a:lnTo>
                  <a:lnTo>
                    <a:pt x="24027" y="413801"/>
                  </a:lnTo>
                  <a:lnTo>
                    <a:pt x="28500" y="411915"/>
                  </a:lnTo>
                  <a:lnTo>
                    <a:pt x="31810" y="410173"/>
                  </a:lnTo>
                  <a:lnTo>
                    <a:pt x="39391" y="407944"/>
                  </a:lnTo>
                  <a:lnTo>
                    <a:pt x="78410" y="407944"/>
                  </a:lnTo>
                  <a:lnTo>
                    <a:pt x="151220" y="312892"/>
                  </a:lnTo>
                  <a:lnTo>
                    <a:pt x="153471" y="310455"/>
                  </a:lnTo>
                  <a:lnTo>
                    <a:pt x="156359" y="307061"/>
                  </a:lnTo>
                  <a:lnTo>
                    <a:pt x="296886" y="307061"/>
                  </a:lnTo>
                  <a:lnTo>
                    <a:pt x="227396" y="218975"/>
                  </a:lnTo>
                  <a:lnTo>
                    <a:pt x="230574" y="214793"/>
                  </a:lnTo>
                  <a:lnTo>
                    <a:pt x="232591" y="212065"/>
                  </a:lnTo>
                  <a:lnTo>
                    <a:pt x="234670" y="209387"/>
                  </a:lnTo>
                  <a:lnTo>
                    <a:pt x="261726" y="175730"/>
                  </a:lnTo>
                  <a:lnTo>
                    <a:pt x="289790" y="142962"/>
                  </a:lnTo>
                  <a:lnTo>
                    <a:pt x="291200" y="141411"/>
                  </a:lnTo>
                  <a:lnTo>
                    <a:pt x="175275" y="141411"/>
                  </a:lnTo>
                  <a:lnTo>
                    <a:pt x="172613" y="137632"/>
                  </a:lnTo>
                  <a:lnTo>
                    <a:pt x="170434" y="134661"/>
                  </a:lnTo>
                  <a:lnTo>
                    <a:pt x="132022" y="76408"/>
                  </a:lnTo>
                  <a:lnTo>
                    <a:pt x="119678" y="57984"/>
                  </a:lnTo>
                  <a:lnTo>
                    <a:pt x="114664" y="50925"/>
                  </a:lnTo>
                  <a:lnTo>
                    <a:pt x="112574" y="48177"/>
                  </a:lnTo>
                  <a:lnTo>
                    <a:pt x="68162" y="48177"/>
                  </a:lnTo>
                  <a:lnTo>
                    <a:pt x="55030" y="38402"/>
                  </a:lnTo>
                  <a:close/>
                </a:path>
                <a:path w="367665" h="434975">
                  <a:moveTo>
                    <a:pt x="296886" y="307061"/>
                  </a:moveTo>
                  <a:lnTo>
                    <a:pt x="156359" y="307061"/>
                  </a:lnTo>
                  <a:lnTo>
                    <a:pt x="159115" y="311254"/>
                  </a:lnTo>
                  <a:lnTo>
                    <a:pt x="161329" y="314495"/>
                  </a:lnTo>
                  <a:lnTo>
                    <a:pt x="163449" y="317806"/>
                  </a:lnTo>
                  <a:lnTo>
                    <a:pt x="189857" y="356509"/>
                  </a:lnTo>
                  <a:lnTo>
                    <a:pt x="218702" y="393430"/>
                  </a:lnTo>
                  <a:lnTo>
                    <a:pt x="228328" y="400965"/>
                  </a:lnTo>
                  <a:lnTo>
                    <a:pt x="240433" y="391231"/>
                  </a:lnTo>
                  <a:lnTo>
                    <a:pt x="245037" y="386224"/>
                  </a:lnTo>
                  <a:lnTo>
                    <a:pt x="250116" y="381417"/>
                  </a:lnTo>
                  <a:lnTo>
                    <a:pt x="280909" y="381417"/>
                  </a:lnTo>
                  <a:lnTo>
                    <a:pt x="283409" y="378904"/>
                  </a:lnTo>
                  <a:lnTo>
                    <a:pt x="284730" y="367391"/>
                  </a:lnTo>
                  <a:lnTo>
                    <a:pt x="287879" y="362054"/>
                  </a:lnTo>
                  <a:lnTo>
                    <a:pt x="314810" y="329782"/>
                  </a:lnTo>
                  <a:lnTo>
                    <a:pt x="296886" y="307061"/>
                  </a:lnTo>
                  <a:close/>
                </a:path>
                <a:path w="367665" h="434975">
                  <a:moveTo>
                    <a:pt x="280909" y="381417"/>
                  </a:moveTo>
                  <a:lnTo>
                    <a:pt x="250116" y="381417"/>
                  </a:lnTo>
                  <a:lnTo>
                    <a:pt x="267764" y="392236"/>
                  </a:lnTo>
                  <a:lnTo>
                    <a:pt x="271246" y="389351"/>
                  </a:lnTo>
                  <a:lnTo>
                    <a:pt x="273812" y="387174"/>
                  </a:lnTo>
                  <a:lnTo>
                    <a:pt x="280356" y="381974"/>
                  </a:lnTo>
                  <a:lnTo>
                    <a:pt x="280909" y="381417"/>
                  </a:lnTo>
                  <a:close/>
                </a:path>
                <a:path w="367665" h="434975">
                  <a:moveTo>
                    <a:pt x="321519" y="0"/>
                  </a:moveTo>
                  <a:lnTo>
                    <a:pt x="275681" y="36946"/>
                  </a:lnTo>
                  <a:lnTo>
                    <a:pt x="244036" y="67951"/>
                  </a:lnTo>
                  <a:lnTo>
                    <a:pt x="213248" y="99922"/>
                  </a:lnTo>
                  <a:lnTo>
                    <a:pt x="183296" y="132942"/>
                  </a:lnTo>
                  <a:lnTo>
                    <a:pt x="180894" y="135671"/>
                  </a:lnTo>
                  <a:lnTo>
                    <a:pt x="178282" y="138235"/>
                  </a:lnTo>
                  <a:lnTo>
                    <a:pt x="175275" y="141411"/>
                  </a:lnTo>
                  <a:lnTo>
                    <a:pt x="291200" y="141411"/>
                  </a:lnTo>
                  <a:lnTo>
                    <a:pt x="318826" y="111051"/>
                  </a:lnTo>
                  <a:lnTo>
                    <a:pt x="348797" y="79964"/>
                  </a:lnTo>
                  <a:lnTo>
                    <a:pt x="367105" y="51681"/>
                  </a:lnTo>
                  <a:lnTo>
                    <a:pt x="365542" y="47264"/>
                  </a:lnTo>
                  <a:lnTo>
                    <a:pt x="361035" y="40864"/>
                  </a:lnTo>
                  <a:lnTo>
                    <a:pt x="358063" y="36856"/>
                  </a:lnTo>
                  <a:lnTo>
                    <a:pt x="354771" y="35834"/>
                  </a:lnTo>
                  <a:lnTo>
                    <a:pt x="341073" y="35599"/>
                  </a:lnTo>
                  <a:lnTo>
                    <a:pt x="336953" y="29992"/>
                  </a:lnTo>
                  <a:lnTo>
                    <a:pt x="338752" y="19622"/>
                  </a:lnTo>
                  <a:lnTo>
                    <a:pt x="338401" y="17131"/>
                  </a:lnTo>
                  <a:lnTo>
                    <a:pt x="334854" y="12146"/>
                  </a:lnTo>
                  <a:lnTo>
                    <a:pt x="332066" y="8716"/>
                  </a:lnTo>
                  <a:lnTo>
                    <a:pt x="324275" y="1938"/>
                  </a:lnTo>
                  <a:lnTo>
                    <a:pt x="321519" y="0"/>
                  </a:lnTo>
                  <a:close/>
                </a:path>
                <a:path w="367665" h="434975">
                  <a:moveTo>
                    <a:pt x="91017" y="25323"/>
                  </a:moveTo>
                  <a:lnTo>
                    <a:pt x="81318" y="27760"/>
                  </a:lnTo>
                  <a:lnTo>
                    <a:pt x="78488" y="31081"/>
                  </a:lnTo>
                  <a:lnTo>
                    <a:pt x="78318" y="42938"/>
                  </a:lnTo>
                  <a:lnTo>
                    <a:pt x="74310" y="46192"/>
                  </a:lnTo>
                  <a:lnTo>
                    <a:pt x="68162" y="48177"/>
                  </a:lnTo>
                  <a:lnTo>
                    <a:pt x="112574" y="48177"/>
                  </a:lnTo>
                  <a:lnTo>
                    <a:pt x="109312" y="43888"/>
                  </a:lnTo>
                  <a:lnTo>
                    <a:pt x="103842" y="36856"/>
                  </a:lnTo>
                  <a:lnTo>
                    <a:pt x="98569" y="29933"/>
                  </a:lnTo>
                  <a:lnTo>
                    <a:pt x="95230" y="25438"/>
                  </a:lnTo>
                  <a:lnTo>
                    <a:pt x="91017" y="25323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083862" y="2354765"/>
              <a:ext cx="367665" cy="434975"/>
            </a:xfrm>
            <a:custGeom>
              <a:avLst/>
              <a:gdLst/>
              <a:ahLst/>
              <a:cxnLst/>
              <a:rect l="l" t="t" r="r" b="b"/>
              <a:pathLst>
                <a:path w="367665" h="434975">
                  <a:moveTo>
                    <a:pt x="318764" y="2"/>
                  </a:moveTo>
                  <a:lnTo>
                    <a:pt x="275968" y="36582"/>
                  </a:lnTo>
                  <a:lnTo>
                    <a:pt x="244147" y="67752"/>
                  </a:lnTo>
                  <a:lnTo>
                    <a:pt x="213249" y="99838"/>
                  </a:lnTo>
                  <a:lnTo>
                    <a:pt x="183297" y="132858"/>
                  </a:lnTo>
                  <a:lnTo>
                    <a:pt x="180894" y="135587"/>
                  </a:lnTo>
                  <a:lnTo>
                    <a:pt x="178283" y="138151"/>
                  </a:lnTo>
                  <a:lnTo>
                    <a:pt x="175275" y="141327"/>
                  </a:lnTo>
                  <a:lnTo>
                    <a:pt x="172613" y="137549"/>
                  </a:lnTo>
                  <a:lnTo>
                    <a:pt x="170434" y="134577"/>
                  </a:lnTo>
                  <a:lnTo>
                    <a:pt x="168410" y="131515"/>
                  </a:lnTo>
                  <a:lnTo>
                    <a:pt x="156288" y="113114"/>
                  </a:lnTo>
                  <a:lnTo>
                    <a:pt x="144178" y="94703"/>
                  </a:lnTo>
                  <a:lnTo>
                    <a:pt x="132022" y="76325"/>
                  </a:lnTo>
                  <a:lnTo>
                    <a:pt x="119760" y="58017"/>
                  </a:lnTo>
                  <a:lnTo>
                    <a:pt x="114664" y="50842"/>
                  </a:lnTo>
                  <a:lnTo>
                    <a:pt x="109328" y="43825"/>
                  </a:lnTo>
                  <a:lnTo>
                    <a:pt x="103911" y="36863"/>
                  </a:lnTo>
                  <a:lnTo>
                    <a:pt x="98569" y="29849"/>
                  </a:lnTo>
                  <a:lnTo>
                    <a:pt x="95231" y="25354"/>
                  </a:lnTo>
                  <a:lnTo>
                    <a:pt x="91016" y="25240"/>
                  </a:lnTo>
                  <a:lnTo>
                    <a:pt x="86182" y="26454"/>
                  </a:lnTo>
                  <a:lnTo>
                    <a:pt x="81317" y="27677"/>
                  </a:lnTo>
                  <a:lnTo>
                    <a:pt x="78488" y="30997"/>
                  </a:lnTo>
                  <a:lnTo>
                    <a:pt x="78422" y="35632"/>
                  </a:lnTo>
                  <a:lnTo>
                    <a:pt x="78318" y="42855"/>
                  </a:lnTo>
                  <a:lnTo>
                    <a:pt x="74310" y="46109"/>
                  </a:lnTo>
                  <a:lnTo>
                    <a:pt x="68162" y="48093"/>
                  </a:lnTo>
                  <a:lnTo>
                    <a:pt x="63923" y="44939"/>
                  </a:lnTo>
                  <a:lnTo>
                    <a:pt x="59777" y="41851"/>
                  </a:lnTo>
                  <a:lnTo>
                    <a:pt x="55030" y="38318"/>
                  </a:lnTo>
                  <a:lnTo>
                    <a:pt x="49922" y="43804"/>
                  </a:lnTo>
                  <a:lnTo>
                    <a:pt x="45460" y="48861"/>
                  </a:lnTo>
                  <a:lnTo>
                    <a:pt x="40703" y="53652"/>
                  </a:lnTo>
                  <a:lnTo>
                    <a:pt x="36485" y="57900"/>
                  </a:lnTo>
                  <a:lnTo>
                    <a:pt x="36311" y="62203"/>
                  </a:lnTo>
                  <a:lnTo>
                    <a:pt x="38129" y="67867"/>
                  </a:lnTo>
                  <a:lnTo>
                    <a:pt x="51130" y="105331"/>
                  </a:lnTo>
                  <a:lnTo>
                    <a:pt x="65852" y="142046"/>
                  </a:lnTo>
                  <a:lnTo>
                    <a:pt x="82298" y="178019"/>
                  </a:lnTo>
                  <a:lnTo>
                    <a:pt x="100472" y="213258"/>
                  </a:lnTo>
                  <a:lnTo>
                    <a:pt x="101774" y="215646"/>
                  </a:lnTo>
                  <a:lnTo>
                    <a:pt x="102934" y="218119"/>
                  </a:lnTo>
                  <a:lnTo>
                    <a:pt x="104128" y="220459"/>
                  </a:lnTo>
                  <a:lnTo>
                    <a:pt x="77946" y="251199"/>
                  </a:lnTo>
                  <a:lnTo>
                    <a:pt x="51876" y="281809"/>
                  </a:lnTo>
                  <a:lnTo>
                    <a:pt x="25900" y="312309"/>
                  </a:lnTo>
                  <a:lnTo>
                    <a:pt x="0" y="342719"/>
                  </a:lnTo>
                  <a:lnTo>
                    <a:pt x="2843" y="349471"/>
                  </a:lnTo>
                  <a:lnTo>
                    <a:pt x="5069" y="355203"/>
                  </a:lnTo>
                  <a:lnTo>
                    <a:pt x="7685" y="360776"/>
                  </a:lnTo>
                  <a:lnTo>
                    <a:pt x="9545" y="364740"/>
                  </a:lnTo>
                  <a:lnTo>
                    <a:pt x="9747" y="368399"/>
                  </a:lnTo>
                  <a:lnTo>
                    <a:pt x="7573" y="372267"/>
                  </a:lnTo>
                  <a:lnTo>
                    <a:pt x="6064" y="374952"/>
                  </a:lnTo>
                  <a:lnTo>
                    <a:pt x="4739" y="377744"/>
                  </a:lnTo>
                  <a:lnTo>
                    <a:pt x="3656" y="380624"/>
                  </a:lnTo>
                  <a:lnTo>
                    <a:pt x="3053" y="382229"/>
                  </a:lnTo>
                  <a:lnTo>
                    <a:pt x="2378" y="384439"/>
                  </a:lnTo>
                  <a:lnTo>
                    <a:pt x="2984" y="385810"/>
                  </a:lnTo>
                  <a:lnTo>
                    <a:pt x="7073" y="393833"/>
                  </a:lnTo>
                  <a:lnTo>
                    <a:pt x="11954" y="401187"/>
                  </a:lnTo>
                  <a:lnTo>
                    <a:pt x="17611" y="407829"/>
                  </a:lnTo>
                  <a:lnTo>
                    <a:pt x="24026" y="413717"/>
                  </a:lnTo>
                  <a:lnTo>
                    <a:pt x="28500" y="411831"/>
                  </a:lnTo>
                  <a:lnTo>
                    <a:pt x="31810" y="410089"/>
                  </a:lnTo>
                  <a:lnTo>
                    <a:pt x="35331" y="409054"/>
                  </a:lnTo>
                  <a:lnTo>
                    <a:pt x="39391" y="407860"/>
                  </a:lnTo>
                  <a:lnTo>
                    <a:pt x="42821" y="410366"/>
                  </a:lnTo>
                  <a:lnTo>
                    <a:pt x="41561" y="414053"/>
                  </a:lnTo>
                  <a:lnTo>
                    <a:pt x="38811" y="422107"/>
                  </a:lnTo>
                  <a:lnTo>
                    <a:pt x="44524" y="426083"/>
                  </a:lnTo>
                  <a:lnTo>
                    <a:pt x="48501" y="430879"/>
                  </a:lnTo>
                  <a:lnTo>
                    <a:pt x="51727" y="434770"/>
                  </a:lnTo>
                  <a:lnTo>
                    <a:pt x="56989" y="434705"/>
                  </a:lnTo>
                  <a:lnTo>
                    <a:pt x="60626" y="431103"/>
                  </a:lnTo>
                  <a:lnTo>
                    <a:pt x="61930" y="429813"/>
                  </a:lnTo>
                  <a:lnTo>
                    <a:pt x="62856" y="428174"/>
                  </a:lnTo>
                  <a:lnTo>
                    <a:pt x="63984" y="426701"/>
                  </a:lnTo>
                  <a:lnTo>
                    <a:pt x="85280" y="398883"/>
                  </a:lnTo>
                  <a:lnTo>
                    <a:pt x="106579" y="371065"/>
                  </a:lnTo>
                  <a:lnTo>
                    <a:pt x="127884" y="343251"/>
                  </a:lnTo>
                  <a:lnTo>
                    <a:pt x="149197" y="315446"/>
                  </a:lnTo>
                  <a:lnTo>
                    <a:pt x="151220" y="312808"/>
                  </a:lnTo>
                  <a:lnTo>
                    <a:pt x="153472" y="310371"/>
                  </a:lnTo>
                  <a:lnTo>
                    <a:pt x="156360" y="306977"/>
                  </a:lnTo>
                  <a:lnTo>
                    <a:pt x="159115" y="311170"/>
                  </a:lnTo>
                  <a:lnTo>
                    <a:pt x="161329" y="314412"/>
                  </a:lnTo>
                  <a:lnTo>
                    <a:pt x="163448" y="317722"/>
                  </a:lnTo>
                  <a:lnTo>
                    <a:pt x="189857" y="356425"/>
                  </a:lnTo>
                  <a:lnTo>
                    <a:pt x="218702" y="393347"/>
                  </a:lnTo>
                  <a:lnTo>
                    <a:pt x="228328" y="400882"/>
                  </a:lnTo>
                  <a:lnTo>
                    <a:pt x="235193" y="395361"/>
                  </a:lnTo>
                  <a:lnTo>
                    <a:pt x="240434" y="391147"/>
                  </a:lnTo>
                  <a:lnTo>
                    <a:pt x="245037" y="386141"/>
                  </a:lnTo>
                  <a:lnTo>
                    <a:pt x="250116" y="381333"/>
                  </a:lnTo>
                  <a:lnTo>
                    <a:pt x="255910" y="384884"/>
                  </a:lnTo>
                  <a:lnTo>
                    <a:pt x="261857" y="388532"/>
                  </a:lnTo>
                  <a:lnTo>
                    <a:pt x="267763" y="392153"/>
                  </a:lnTo>
                  <a:lnTo>
                    <a:pt x="271246" y="389267"/>
                  </a:lnTo>
                  <a:lnTo>
                    <a:pt x="273812" y="387091"/>
                  </a:lnTo>
                  <a:lnTo>
                    <a:pt x="276456" y="384990"/>
                  </a:lnTo>
                  <a:lnTo>
                    <a:pt x="280356" y="381890"/>
                  </a:lnTo>
                  <a:lnTo>
                    <a:pt x="283409" y="378820"/>
                  </a:lnTo>
                  <a:lnTo>
                    <a:pt x="284067" y="373088"/>
                  </a:lnTo>
                  <a:lnTo>
                    <a:pt x="284730" y="367307"/>
                  </a:lnTo>
                  <a:lnTo>
                    <a:pt x="287879" y="361970"/>
                  </a:lnTo>
                  <a:lnTo>
                    <a:pt x="314809" y="329698"/>
                  </a:lnTo>
                  <a:lnTo>
                    <a:pt x="292859" y="301874"/>
                  </a:lnTo>
                  <a:lnTo>
                    <a:pt x="271019" y="274190"/>
                  </a:lnTo>
                  <a:lnTo>
                    <a:pt x="249221" y="246559"/>
                  </a:lnTo>
                  <a:lnTo>
                    <a:pt x="227395" y="218892"/>
                  </a:lnTo>
                  <a:lnTo>
                    <a:pt x="230575" y="214710"/>
                  </a:lnTo>
                  <a:lnTo>
                    <a:pt x="232591" y="211981"/>
                  </a:lnTo>
                  <a:lnTo>
                    <a:pt x="261726" y="175646"/>
                  </a:lnTo>
                  <a:lnTo>
                    <a:pt x="289790" y="142878"/>
                  </a:lnTo>
                  <a:lnTo>
                    <a:pt x="318826" y="110967"/>
                  </a:lnTo>
                  <a:lnTo>
                    <a:pt x="348797" y="79880"/>
                  </a:lnTo>
                  <a:lnTo>
                    <a:pt x="353764" y="74873"/>
                  </a:lnTo>
                  <a:lnTo>
                    <a:pt x="358547" y="69880"/>
                  </a:lnTo>
                  <a:lnTo>
                    <a:pt x="362079" y="63464"/>
                  </a:lnTo>
                  <a:lnTo>
                    <a:pt x="365894" y="56276"/>
                  </a:lnTo>
                  <a:lnTo>
                    <a:pt x="367105" y="51597"/>
                  </a:lnTo>
                  <a:lnTo>
                    <a:pt x="365542" y="47181"/>
                  </a:lnTo>
                  <a:lnTo>
                    <a:pt x="341074" y="35515"/>
                  </a:lnTo>
                  <a:lnTo>
                    <a:pt x="336954" y="29908"/>
                  </a:lnTo>
                  <a:lnTo>
                    <a:pt x="338426" y="21417"/>
                  </a:lnTo>
                  <a:lnTo>
                    <a:pt x="338752" y="19538"/>
                  </a:lnTo>
                  <a:lnTo>
                    <a:pt x="338401" y="17046"/>
                  </a:lnTo>
                  <a:lnTo>
                    <a:pt x="337344" y="15560"/>
                  </a:lnTo>
                  <a:lnTo>
                    <a:pt x="334854" y="12062"/>
                  </a:lnTo>
                  <a:lnTo>
                    <a:pt x="332067" y="8632"/>
                  </a:lnTo>
                  <a:lnTo>
                    <a:pt x="328837" y="5822"/>
                  </a:lnTo>
                  <a:lnTo>
                    <a:pt x="324276" y="1854"/>
                  </a:lnTo>
                  <a:lnTo>
                    <a:pt x="321519" y="-84"/>
                  </a:lnTo>
                  <a:lnTo>
                    <a:pt x="318764" y="2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7843325" y="2976073"/>
            <a:ext cx="8356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solidFill>
                  <a:srgbClr val="007986"/>
                </a:solidFill>
                <a:latin typeface="Arial"/>
                <a:cs typeface="Arial"/>
              </a:rPr>
              <a:t>Not</a:t>
            </a:r>
            <a:r>
              <a:rPr dirty="0" sz="1400" spc="-65" b="1">
                <a:solidFill>
                  <a:srgbClr val="007986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007986"/>
                </a:solidFill>
                <a:latin typeface="Arial"/>
                <a:cs typeface="Arial"/>
              </a:rPr>
              <a:t>spam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37121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Matrix</a:t>
            </a:r>
            <a:r>
              <a:rPr dirty="0" spc="-10"/>
              <a:t> multiplication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95350" y="1174750"/>
          <a:ext cx="2740025" cy="3231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  <a:gridCol w="906780"/>
                <a:gridCol w="90678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Spam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Lottery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Win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803650" y="2076450"/>
          <a:ext cx="926465" cy="978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Model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37121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Matrix</a:t>
            </a:r>
            <a:r>
              <a:rPr dirty="0" spc="-10"/>
              <a:t> multiplication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95350" y="1174750"/>
          <a:ext cx="2740025" cy="3231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  <a:gridCol w="906780"/>
                <a:gridCol w="90678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Spam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Lottery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Win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803650" y="2076450"/>
          <a:ext cx="926465" cy="978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Model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260575" y="1173586"/>
          <a:ext cx="926465" cy="3231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4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4931957" y="2442263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37121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Matrix</a:t>
            </a:r>
            <a:r>
              <a:rPr dirty="0" spc="-10"/>
              <a:t> multiplication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95350" y="1174750"/>
          <a:ext cx="2740025" cy="3231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  <a:gridCol w="906780"/>
                <a:gridCol w="90678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Spam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Lottery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Win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803650" y="2076450"/>
          <a:ext cx="926465" cy="978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Model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260575" y="1173586"/>
          <a:ext cx="926465" cy="3231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4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4931957" y="2442263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22043" y="1998469"/>
            <a:ext cx="11277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latin typeface="Arial"/>
                <a:cs typeface="Arial"/>
              </a:rPr>
              <a:t>Check:</a:t>
            </a:r>
            <a:r>
              <a:rPr dirty="0" sz="1400" spc="-6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&gt;1.5?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645831" y="2303731"/>
            <a:ext cx="692785" cy="582295"/>
            <a:chOff x="6645831" y="2303731"/>
            <a:chExt cx="692785" cy="58229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5831" y="2303731"/>
              <a:ext cx="692397" cy="58203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696631" y="2331530"/>
              <a:ext cx="591185" cy="480695"/>
            </a:xfrm>
            <a:custGeom>
              <a:avLst/>
              <a:gdLst/>
              <a:ahLst/>
              <a:cxnLst/>
              <a:rect l="l" t="t" r="r" b="b"/>
              <a:pathLst>
                <a:path w="591184" h="480694">
                  <a:moveTo>
                    <a:pt x="266531" y="0"/>
                  </a:moveTo>
                  <a:lnTo>
                    <a:pt x="203178" y="86465"/>
                  </a:lnTo>
                  <a:lnTo>
                    <a:pt x="337986" y="185038"/>
                  </a:lnTo>
                  <a:lnTo>
                    <a:pt x="0" y="185038"/>
                  </a:lnTo>
                  <a:lnTo>
                    <a:pt x="0" y="295537"/>
                  </a:lnTo>
                  <a:lnTo>
                    <a:pt x="336052" y="295537"/>
                  </a:lnTo>
                  <a:lnTo>
                    <a:pt x="202901" y="394249"/>
                  </a:lnTo>
                  <a:lnTo>
                    <a:pt x="266806" y="480438"/>
                  </a:lnTo>
                  <a:lnTo>
                    <a:pt x="590797" y="240287"/>
                  </a:lnTo>
                  <a:lnTo>
                    <a:pt x="2665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696631" y="2331530"/>
              <a:ext cx="591185" cy="480695"/>
            </a:xfrm>
            <a:custGeom>
              <a:avLst/>
              <a:gdLst/>
              <a:ahLst/>
              <a:cxnLst/>
              <a:rect l="l" t="t" r="r" b="b"/>
              <a:pathLst>
                <a:path w="591184" h="480694">
                  <a:moveTo>
                    <a:pt x="266531" y="0"/>
                  </a:moveTo>
                  <a:lnTo>
                    <a:pt x="203178" y="86464"/>
                  </a:lnTo>
                  <a:lnTo>
                    <a:pt x="337986" y="185038"/>
                  </a:lnTo>
                  <a:lnTo>
                    <a:pt x="0" y="185038"/>
                  </a:lnTo>
                  <a:lnTo>
                    <a:pt x="0" y="295537"/>
                  </a:lnTo>
                  <a:lnTo>
                    <a:pt x="336053" y="295537"/>
                  </a:lnTo>
                  <a:lnTo>
                    <a:pt x="202902" y="394248"/>
                  </a:lnTo>
                  <a:lnTo>
                    <a:pt x="266807" y="480437"/>
                  </a:lnTo>
                  <a:lnTo>
                    <a:pt x="590797" y="240287"/>
                  </a:lnTo>
                  <a:lnTo>
                    <a:pt x="266531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37121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Matrix</a:t>
            </a:r>
            <a:r>
              <a:rPr dirty="0" spc="-10"/>
              <a:t> multiplication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95350" y="1174750"/>
          <a:ext cx="2740025" cy="3231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  <a:gridCol w="906780"/>
                <a:gridCol w="90678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Spam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Lottery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Win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803650" y="2076450"/>
          <a:ext cx="926465" cy="978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Model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260575" y="1173586"/>
          <a:ext cx="926465" cy="3231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4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4931957" y="2442263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22043" y="1998469"/>
            <a:ext cx="11277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latin typeface="Arial"/>
                <a:cs typeface="Arial"/>
              </a:rPr>
              <a:t>Check:</a:t>
            </a:r>
            <a:r>
              <a:rPr dirty="0" sz="1400" spc="-6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&gt;1.5?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645831" y="2303731"/>
            <a:ext cx="692785" cy="582295"/>
            <a:chOff x="6645831" y="2303731"/>
            <a:chExt cx="692785" cy="58229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5831" y="2303731"/>
              <a:ext cx="692397" cy="58203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696631" y="2331530"/>
              <a:ext cx="591185" cy="480695"/>
            </a:xfrm>
            <a:custGeom>
              <a:avLst/>
              <a:gdLst/>
              <a:ahLst/>
              <a:cxnLst/>
              <a:rect l="l" t="t" r="r" b="b"/>
              <a:pathLst>
                <a:path w="591184" h="480694">
                  <a:moveTo>
                    <a:pt x="266531" y="0"/>
                  </a:moveTo>
                  <a:lnTo>
                    <a:pt x="203178" y="86465"/>
                  </a:lnTo>
                  <a:lnTo>
                    <a:pt x="337986" y="185038"/>
                  </a:lnTo>
                  <a:lnTo>
                    <a:pt x="0" y="185038"/>
                  </a:lnTo>
                  <a:lnTo>
                    <a:pt x="0" y="295537"/>
                  </a:lnTo>
                  <a:lnTo>
                    <a:pt x="336052" y="295537"/>
                  </a:lnTo>
                  <a:lnTo>
                    <a:pt x="202901" y="394249"/>
                  </a:lnTo>
                  <a:lnTo>
                    <a:pt x="266806" y="480438"/>
                  </a:lnTo>
                  <a:lnTo>
                    <a:pt x="590797" y="240287"/>
                  </a:lnTo>
                  <a:lnTo>
                    <a:pt x="2665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696631" y="2331530"/>
              <a:ext cx="591185" cy="480695"/>
            </a:xfrm>
            <a:custGeom>
              <a:avLst/>
              <a:gdLst/>
              <a:ahLst/>
              <a:cxnLst/>
              <a:rect l="l" t="t" r="r" b="b"/>
              <a:pathLst>
                <a:path w="591184" h="480694">
                  <a:moveTo>
                    <a:pt x="266531" y="0"/>
                  </a:moveTo>
                  <a:lnTo>
                    <a:pt x="203178" y="86464"/>
                  </a:lnTo>
                  <a:lnTo>
                    <a:pt x="337986" y="185038"/>
                  </a:lnTo>
                  <a:lnTo>
                    <a:pt x="0" y="185038"/>
                  </a:lnTo>
                  <a:lnTo>
                    <a:pt x="0" y="295537"/>
                  </a:lnTo>
                  <a:lnTo>
                    <a:pt x="336053" y="295537"/>
                  </a:lnTo>
                  <a:lnTo>
                    <a:pt x="202902" y="394248"/>
                  </a:lnTo>
                  <a:lnTo>
                    <a:pt x="266807" y="480437"/>
                  </a:lnTo>
                  <a:lnTo>
                    <a:pt x="590797" y="240287"/>
                  </a:lnTo>
                  <a:lnTo>
                    <a:pt x="266531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7804150" y="1174750"/>
          <a:ext cx="926465" cy="3231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Check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08026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Perceptrons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74650" y="1174750"/>
          <a:ext cx="3270250" cy="3231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0240"/>
                <a:gridCol w="650240"/>
                <a:gridCol w="650240"/>
                <a:gridCol w="650239"/>
                <a:gridCol w="650239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Spam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Word1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Word2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…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WordN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803650" y="1847850"/>
          <a:ext cx="926465" cy="1622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Model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…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264150" y="1174750"/>
          <a:ext cx="926465" cy="3231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</a:tblGrid>
              <a:tr h="321843">
                <a:tc>
                  <a:txBody>
                    <a:bodyPr/>
                    <a:lstStyle/>
                    <a:p>
                      <a:pPr marL="25082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4925607" y="2659667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36139" y="1989223"/>
            <a:ext cx="6184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Arial"/>
                <a:cs typeface="Arial"/>
              </a:rPr>
              <a:t>Check: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645831" y="2303731"/>
            <a:ext cx="692785" cy="582295"/>
            <a:chOff x="6645831" y="2303731"/>
            <a:chExt cx="692785" cy="58229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5831" y="2303731"/>
              <a:ext cx="692397" cy="58203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696631" y="2331530"/>
              <a:ext cx="591185" cy="480695"/>
            </a:xfrm>
            <a:custGeom>
              <a:avLst/>
              <a:gdLst/>
              <a:ahLst/>
              <a:cxnLst/>
              <a:rect l="l" t="t" r="r" b="b"/>
              <a:pathLst>
                <a:path w="591184" h="480694">
                  <a:moveTo>
                    <a:pt x="266531" y="0"/>
                  </a:moveTo>
                  <a:lnTo>
                    <a:pt x="203178" y="86465"/>
                  </a:lnTo>
                  <a:lnTo>
                    <a:pt x="337986" y="185038"/>
                  </a:lnTo>
                  <a:lnTo>
                    <a:pt x="0" y="185038"/>
                  </a:lnTo>
                  <a:lnTo>
                    <a:pt x="0" y="295537"/>
                  </a:lnTo>
                  <a:lnTo>
                    <a:pt x="336052" y="295537"/>
                  </a:lnTo>
                  <a:lnTo>
                    <a:pt x="202901" y="394249"/>
                  </a:lnTo>
                  <a:lnTo>
                    <a:pt x="266806" y="480438"/>
                  </a:lnTo>
                  <a:lnTo>
                    <a:pt x="590797" y="240287"/>
                  </a:lnTo>
                  <a:lnTo>
                    <a:pt x="2665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696631" y="2331530"/>
              <a:ext cx="591185" cy="480695"/>
            </a:xfrm>
            <a:custGeom>
              <a:avLst/>
              <a:gdLst/>
              <a:ahLst/>
              <a:cxnLst/>
              <a:rect l="l" t="t" r="r" b="b"/>
              <a:pathLst>
                <a:path w="591184" h="480694">
                  <a:moveTo>
                    <a:pt x="266531" y="0"/>
                  </a:moveTo>
                  <a:lnTo>
                    <a:pt x="203178" y="86464"/>
                  </a:lnTo>
                  <a:lnTo>
                    <a:pt x="337986" y="185038"/>
                  </a:lnTo>
                  <a:lnTo>
                    <a:pt x="0" y="185038"/>
                  </a:lnTo>
                  <a:lnTo>
                    <a:pt x="0" y="295537"/>
                  </a:lnTo>
                  <a:lnTo>
                    <a:pt x="336053" y="295537"/>
                  </a:lnTo>
                  <a:lnTo>
                    <a:pt x="202902" y="394248"/>
                  </a:lnTo>
                  <a:lnTo>
                    <a:pt x="266807" y="480437"/>
                  </a:lnTo>
                  <a:lnTo>
                    <a:pt x="590797" y="240287"/>
                  </a:lnTo>
                  <a:lnTo>
                    <a:pt x="266531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7804150" y="1174750"/>
          <a:ext cx="926465" cy="3231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Check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2664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Threshold </a:t>
            </a:r>
            <a:r>
              <a:rPr dirty="0"/>
              <a:t>and </a:t>
            </a:r>
            <a:r>
              <a:rPr dirty="0" spc="-5"/>
              <a:t>bias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95350" y="1174750"/>
          <a:ext cx="2740025" cy="3231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  <a:gridCol w="906780"/>
                <a:gridCol w="90678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Spam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Lottery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Win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708650" y="2076450"/>
          <a:ext cx="926465" cy="978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Model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7697430" y="2053944"/>
            <a:ext cx="11772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latin typeface="Arial"/>
                <a:cs typeface="Arial"/>
              </a:rPr>
              <a:t>Check: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&gt;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1.5?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2664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Threshold </a:t>
            </a:r>
            <a:r>
              <a:rPr dirty="0"/>
              <a:t>and </a:t>
            </a:r>
            <a:r>
              <a:rPr dirty="0" spc="-5"/>
              <a:t>bias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95350" y="1174750"/>
          <a:ext cx="2740025" cy="3231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  <a:gridCol w="906780"/>
                <a:gridCol w="90678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Spam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Lottery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Win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708650" y="2076450"/>
          <a:ext cx="926465" cy="978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Model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7697430" y="2053944"/>
            <a:ext cx="11772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latin typeface="Arial"/>
                <a:cs typeface="Arial"/>
              </a:rPr>
              <a:t>Check: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&gt;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1.5?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75016" y="861186"/>
            <a:ext cx="749935" cy="502920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dirty="0" sz="1400" b="1">
                <a:latin typeface="Arial"/>
                <a:cs typeface="Arial"/>
              </a:rPr>
              <a:t>Check</a:t>
            </a:r>
            <a:endParaRPr sz="1400">
              <a:latin typeface="Arial"/>
              <a:cs typeface="Arial"/>
            </a:endParaRPr>
          </a:p>
          <a:p>
            <a:pPr marL="277495">
              <a:lnSpc>
                <a:spcPct val="100000"/>
              </a:lnSpc>
              <a:spcBef>
                <a:spcPts val="200"/>
              </a:spcBef>
            </a:pPr>
            <a:r>
              <a:rPr dirty="0" sz="1400" spc="-5">
                <a:latin typeface="Arial MT"/>
                <a:cs typeface="Arial MT"/>
              </a:rPr>
              <a:t>Win</a:t>
            </a:r>
            <a:r>
              <a:rPr dirty="0" sz="1400" spc="-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+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13968" y="1124844"/>
            <a:ext cx="5689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Lottery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06980" y="749899"/>
            <a:ext cx="8166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 MT"/>
                <a:cs typeface="Arial MT"/>
              </a:rPr>
              <a:t>Threshold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349470" y="770310"/>
            <a:ext cx="763905" cy="389255"/>
            <a:chOff x="7349470" y="770310"/>
            <a:chExt cx="763905" cy="38925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49470" y="770310"/>
              <a:ext cx="763411" cy="38915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455384" y="801277"/>
              <a:ext cx="619125" cy="201930"/>
            </a:xfrm>
            <a:custGeom>
              <a:avLst/>
              <a:gdLst/>
              <a:ahLst/>
              <a:cxnLst/>
              <a:rect l="l" t="t" r="r" b="b"/>
              <a:pathLst>
                <a:path w="619125" h="201930">
                  <a:moveTo>
                    <a:pt x="618575" y="3155"/>
                  </a:moveTo>
                  <a:lnTo>
                    <a:pt x="557314" y="331"/>
                  </a:lnTo>
                  <a:lnTo>
                    <a:pt x="498752" y="0"/>
                  </a:lnTo>
                  <a:lnTo>
                    <a:pt x="442890" y="2161"/>
                  </a:lnTo>
                  <a:lnTo>
                    <a:pt x="389726" y="6814"/>
                  </a:lnTo>
                  <a:lnTo>
                    <a:pt x="339262" y="13960"/>
                  </a:lnTo>
                  <a:lnTo>
                    <a:pt x="291497" y="23599"/>
                  </a:lnTo>
                  <a:lnTo>
                    <a:pt x="246431" y="35730"/>
                  </a:lnTo>
                  <a:lnTo>
                    <a:pt x="204064" y="50354"/>
                  </a:lnTo>
                  <a:lnTo>
                    <a:pt x="164396" y="67470"/>
                  </a:lnTo>
                  <a:lnTo>
                    <a:pt x="127428" y="87079"/>
                  </a:lnTo>
                  <a:lnTo>
                    <a:pt x="93158" y="109180"/>
                  </a:lnTo>
                  <a:lnTo>
                    <a:pt x="61588" y="133774"/>
                  </a:lnTo>
                  <a:lnTo>
                    <a:pt x="32717" y="160861"/>
                  </a:lnTo>
                  <a:lnTo>
                    <a:pt x="6546" y="190440"/>
                  </a:lnTo>
                  <a:lnTo>
                    <a:pt x="0" y="20135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399219" y="960395"/>
              <a:ext cx="115570" cy="136525"/>
            </a:xfrm>
            <a:custGeom>
              <a:avLst/>
              <a:gdLst/>
              <a:ahLst/>
              <a:cxnLst/>
              <a:rect l="l" t="t" r="r" b="b"/>
              <a:pathLst>
                <a:path w="115570" h="136525">
                  <a:moveTo>
                    <a:pt x="10412" y="0"/>
                  </a:moveTo>
                  <a:lnTo>
                    <a:pt x="0" y="135912"/>
                  </a:lnTo>
                  <a:lnTo>
                    <a:pt x="114978" y="62696"/>
                  </a:lnTo>
                  <a:lnTo>
                    <a:pt x="1041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41376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Direction</a:t>
            </a:r>
            <a:r>
              <a:rPr dirty="0" spc="10"/>
              <a:t> </a:t>
            </a:r>
            <a:r>
              <a:rPr dirty="0"/>
              <a:t>of</a:t>
            </a:r>
            <a:r>
              <a:rPr dirty="0" spc="15"/>
              <a:t> </a:t>
            </a:r>
            <a:r>
              <a:rPr dirty="0"/>
              <a:t>a</a:t>
            </a:r>
            <a:r>
              <a:rPr dirty="0" spc="10"/>
              <a:t> </a:t>
            </a:r>
            <a:r>
              <a:rPr dirty="0" spc="-5"/>
              <a:t>vector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10703" y="984368"/>
            <a:ext cx="3511550" cy="3510279"/>
            <a:chOff x="710703" y="984368"/>
            <a:chExt cx="3511550" cy="3510279"/>
          </a:xfrm>
        </p:grpSpPr>
        <p:sp>
          <p:nvSpPr>
            <p:cNvPr id="4" name="object 4"/>
            <p:cNvSpPr/>
            <p:nvPr/>
          </p:nvSpPr>
          <p:spPr>
            <a:xfrm>
              <a:off x="862012" y="11160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269582"/>
                  </a:lnTo>
                  <a:lnTo>
                    <a:pt x="3208210" y="532815"/>
                  </a:lnTo>
                  <a:lnTo>
                    <a:pt x="3195459" y="532815"/>
                  </a:lnTo>
                  <a:lnTo>
                    <a:pt x="3195459" y="535990"/>
                  </a:lnTo>
                  <a:lnTo>
                    <a:pt x="3208210" y="535990"/>
                  </a:lnTo>
                  <a:lnTo>
                    <a:pt x="3208210" y="799223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766102"/>
                  </a:lnTo>
                  <a:lnTo>
                    <a:pt x="2940862" y="76610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725737" y="535990"/>
                  </a:lnTo>
                  <a:lnTo>
                    <a:pt x="2725737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477278"/>
                  </a:lnTo>
                  <a:lnTo>
                    <a:pt x="2944037" y="477278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663251"/>
              <a:ext cx="3510967" cy="152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18653" y="2719451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49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48792" y="2681350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78" y="38100"/>
                  </a:moveTo>
                  <a:lnTo>
                    <a:pt x="3358578" y="0"/>
                  </a:lnTo>
                  <a:lnTo>
                    <a:pt x="3358578" y="76200"/>
                  </a:lnTo>
                  <a:lnTo>
                    <a:pt x="3434778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984368"/>
              <a:ext cx="152400" cy="35101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66187" y="1072318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28087" y="1002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8657" y="1850967"/>
              <a:ext cx="188912" cy="1889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71518" y="1870829"/>
              <a:ext cx="103188" cy="1031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66757" y="1866066"/>
              <a:ext cx="112712" cy="1127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82132" y="1878931"/>
              <a:ext cx="1176531" cy="96932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472737" y="2027278"/>
              <a:ext cx="909319" cy="699770"/>
            </a:xfrm>
            <a:custGeom>
              <a:avLst/>
              <a:gdLst/>
              <a:ahLst/>
              <a:cxnLst/>
              <a:rect l="l" t="t" r="r" b="b"/>
              <a:pathLst>
                <a:path w="909320" h="699769">
                  <a:moveTo>
                    <a:pt x="0" y="699235"/>
                  </a:moveTo>
                  <a:lnTo>
                    <a:pt x="898695" y="7744"/>
                  </a:lnTo>
                  <a:lnTo>
                    <a:pt x="908761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334258" y="1960674"/>
              <a:ext cx="133985" cy="123189"/>
            </a:xfrm>
            <a:custGeom>
              <a:avLst/>
              <a:gdLst/>
              <a:ahLst/>
              <a:cxnLst/>
              <a:rect l="l" t="t" r="r" b="b"/>
              <a:pathLst>
                <a:path w="133985" h="123189">
                  <a:moveTo>
                    <a:pt x="133802" y="0"/>
                  </a:moveTo>
                  <a:lnTo>
                    <a:pt x="0" y="26034"/>
                  </a:lnTo>
                  <a:lnTo>
                    <a:pt x="74349" y="122661"/>
                  </a:lnTo>
                  <a:lnTo>
                    <a:pt x="13380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24053" y="1974661"/>
              <a:ext cx="198120" cy="78793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523113" y="2011557"/>
              <a:ext cx="0" cy="674370"/>
            </a:xfrm>
            <a:custGeom>
              <a:avLst/>
              <a:gdLst/>
              <a:ahLst/>
              <a:cxnLst/>
              <a:rect l="l" t="t" r="r" b="b"/>
              <a:pathLst>
                <a:path w="0" h="674369">
                  <a:moveTo>
                    <a:pt x="0" y="0"/>
                  </a:moveTo>
                  <a:lnTo>
                    <a:pt x="0" y="674138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462153" y="2008000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20" h="0">
                  <a:moveTo>
                    <a:pt x="121920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462153" y="2689251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20" h="0">
                  <a:moveTo>
                    <a:pt x="0" y="0"/>
                  </a:moveTo>
                  <a:lnTo>
                    <a:pt x="121920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3614512" y="2219139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450628" y="2736020"/>
            <a:ext cx="1114425" cy="198120"/>
            <a:chOff x="2450628" y="2736020"/>
            <a:chExt cx="1114425" cy="198120"/>
          </a:xfrm>
        </p:grpSpPr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50628" y="2736020"/>
              <a:ext cx="1113938" cy="19811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507524" y="2815080"/>
              <a:ext cx="1000760" cy="0"/>
            </a:xfrm>
            <a:custGeom>
              <a:avLst/>
              <a:gdLst/>
              <a:ahLst/>
              <a:cxnLst/>
              <a:rect l="l" t="t" r="r" b="b"/>
              <a:pathLst>
                <a:path w="1000760" h="0">
                  <a:moveTo>
                    <a:pt x="0" y="0"/>
                  </a:moveTo>
                  <a:lnTo>
                    <a:pt x="12700" y="0"/>
                  </a:lnTo>
                  <a:lnTo>
                    <a:pt x="987446" y="0"/>
                  </a:lnTo>
                  <a:lnTo>
                    <a:pt x="1000146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511227" y="2754120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w="0" h="121919">
                  <a:moveTo>
                    <a:pt x="0" y="12192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503968" y="2754120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w="0" h="121919">
                  <a:moveTo>
                    <a:pt x="0" y="0"/>
                  </a:moveTo>
                  <a:lnTo>
                    <a:pt x="0" y="12192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2980529" y="2804476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587755" y="1593293"/>
            <a:ext cx="469900" cy="288925"/>
          </a:xfrm>
          <a:custGeom>
            <a:avLst/>
            <a:gdLst/>
            <a:ahLst/>
            <a:cxnLst/>
            <a:rect l="l" t="t" r="r" b="b"/>
            <a:pathLst>
              <a:path w="469900" h="288925">
                <a:moveTo>
                  <a:pt x="469723" y="0"/>
                </a:moveTo>
                <a:lnTo>
                  <a:pt x="0" y="0"/>
                </a:lnTo>
                <a:lnTo>
                  <a:pt x="0" y="288823"/>
                </a:lnTo>
                <a:lnTo>
                  <a:pt x="469723" y="288823"/>
                </a:lnTo>
                <a:lnTo>
                  <a:pt x="4697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3620775" y="1608218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(4,3)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767416" y="2446103"/>
            <a:ext cx="212725" cy="339090"/>
            <a:chOff x="2767416" y="2446103"/>
            <a:chExt cx="212725" cy="339090"/>
          </a:xfrm>
        </p:grpSpPr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67416" y="2446103"/>
              <a:ext cx="212655" cy="33879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2810681" y="2475806"/>
              <a:ext cx="118745" cy="246379"/>
            </a:xfrm>
            <a:custGeom>
              <a:avLst/>
              <a:gdLst/>
              <a:ahLst/>
              <a:cxnLst/>
              <a:rect l="l" t="t" r="r" b="b"/>
              <a:pathLst>
                <a:path w="118744" h="246380">
                  <a:moveTo>
                    <a:pt x="0" y="0"/>
                  </a:moveTo>
                  <a:lnTo>
                    <a:pt x="43950" y="23713"/>
                  </a:lnTo>
                  <a:lnTo>
                    <a:pt x="77770" y="51225"/>
                  </a:lnTo>
                  <a:lnTo>
                    <a:pt x="101462" y="82536"/>
                  </a:lnTo>
                  <a:lnTo>
                    <a:pt x="118458" y="156552"/>
                  </a:lnTo>
                  <a:lnTo>
                    <a:pt x="111762" y="199257"/>
                  </a:lnTo>
                  <a:lnTo>
                    <a:pt x="94937" y="245761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2799085" y="2017742"/>
            <a:ext cx="341630" cy="693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630"/>
              </a:lnSpc>
              <a:spcBef>
                <a:spcPts val="100"/>
              </a:spcBef>
            </a:pPr>
            <a:r>
              <a:rPr dirty="0" sz="2200" i="1">
                <a:latin typeface="Times New Roman"/>
                <a:cs typeface="Times New Roman"/>
              </a:rPr>
              <a:t>u</a:t>
            </a:r>
            <a:endParaRPr sz="2200">
              <a:latin typeface="Times New Roman"/>
              <a:cs typeface="Times New Roman"/>
            </a:endParaRPr>
          </a:p>
          <a:p>
            <a:pPr marL="193675">
              <a:lnSpc>
                <a:spcPts val="2630"/>
              </a:lnSpc>
            </a:pPr>
            <a:r>
              <a:rPr dirty="0" sz="2200" spc="-140" i="1">
                <a:latin typeface="Arial"/>
                <a:cs typeface="Arial"/>
              </a:rPr>
              <a:t>θ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2664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Threshold </a:t>
            </a:r>
            <a:r>
              <a:rPr dirty="0"/>
              <a:t>and </a:t>
            </a:r>
            <a:r>
              <a:rPr dirty="0" spc="-5"/>
              <a:t>bias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95350" y="1174750"/>
          <a:ext cx="2740025" cy="3231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  <a:gridCol w="906780"/>
                <a:gridCol w="90678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Spam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Lottery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Win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708650" y="2076450"/>
          <a:ext cx="926465" cy="978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Model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7697430" y="2053944"/>
            <a:ext cx="11772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latin typeface="Arial"/>
                <a:cs typeface="Arial"/>
              </a:rPr>
              <a:t>Check: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&gt;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1.5?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75016" y="861186"/>
            <a:ext cx="749935" cy="791845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dirty="0" sz="1400" b="1">
                <a:latin typeface="Arial"/>
                <a:cs typeface="Arial"/>
              </a:rPr>
              <a:t>Check</a:t>
            </a:r>
            <a:endParaRPr sz="1400">
              <a:latin typeface="Arial"/>
              <a:cs typeface="Arial"/>
            </a:endParaRPr>
          </a:p>
          <a:p>
            <a:pPr marL="277495">
              <a:lnSpc>
                <a:spcPct val="100000"/>
              </a:lnSpc>
              <a:spcBef>
                <a:spcPts val="200"/>
              </a:spcBef>
            </a:pPr>
            <a:r>
              <a:rPr dirty="0" sz="1400" spc="-5">
                <a:latin typeface="Arial MT"/>
                <a:cs typeface="Arial MT"/>
              </a:rPr>
              <a:t>Win</a:t>
            </a:r>
            <a:r>
              <a:rPr dirty="0" sz="1400" spc="-9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+</a:t>
            </a:r>
            <a:endParaRPr sz="1400">
              <a:latin typeface="Arial MT"/>
              <a:cs typeface="Arial MT"/>
            </a:endParaRPr>
          </a:p>
          <a:p>
            <a:pPr marL="277495">
              <a:lnSpc>
                <a:spcPct val="100000"/>
              </a:lnSpc>
              <a:spcBef>
                <a:spcPts val="595"/>
              </a:spcBef>
            </a:pPr>
            <a:r>
              <a:rPr dirty="0" sz="1400" spc="-5">
                <a:latin typeface="Arial MT"/>
                <a:cs typeface="Arial MT"/>
              </a:rPr>
              <a:t>Win</a:t>
            </a:r>
            <a:r>
              <a:rPr dirty="0" sz="1400" spc="-9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+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13968" y="1049303"/>
            <a:ext cx="568960" cy="603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54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Lottery  Lottery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56584" y="1378436"/>
            <a:ext cx="3714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Bias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368158" y="1623926"/>
            <a:ext cx="1054100" cy="279400"/>
            <a:chOff x="7368158" y="1623926"/>
            <a:chExt cx="1054100" cy="27940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8158" y="1623926"/>
              <a:ext cx="1053951" cy="27928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505417" y="1652334"/>
              <a:ext cx="871219" cy="180340"/>
            </a:xfrm>
            <a:custGeom>
              <a:avLst/>
              <a:gdLst/>
              <a:ahLst/>
              <a:cxnLst/>
              <a:rect l="l" t="t" r="r" b="b"/>
              <a:pathLst>
                <a:path w="871220" h="180339">
                  <a:moveTo>
                    <a:pt x="871175" y="0"/>
                  </a:moveTo>
                  <a:lnTo>
                    <a:pt x="825009" y="31727"/>
                  </a:lnTo>
                  <a:lnTo>
                    <a:pt x="778941" y="60382"/>
                  </a:lnTo>
                  <a:lnTo>
                    <a:pt x="732970" y="85964"/>
                  </a:lnTo>
                  <a:lnTo>
                    <a:pt x="687097" y="108475"/>
                  </a:lnTo>
                  <a:lnTo>
                    <a:pt x="641321" y="127913"/>
                  </a:lnTo>
                  <a:lnTo>
                    <a:pt x="595642" y="144280"/>
                  </a:lnTo>
                  <a:lnTo>
                    <a:pt x="550061" y="157574"/>
                  </a:lnTo>
                  <a:lnTo>
                    <a:pt x="504577" y="167796"/>
                  </a:lnTo>
                  <a:lnTo>
                    <a:pt x="459191" y="174946"/>
                  </a:lnTo>
                  <a:lnTo>
                    <a:pt x="413901" y="179023"/>
                  </a:lnTo>
                  <a:lnTo>
                    <a:pt x="368710" y="180029"/>
                  </a:lnTo>
                  <a:lnTo>
                    <a:pt x="323615" y="177962"/>
                  </a:lnTo>
                  <a:lnTo>
                    <a:pt x="278618" y="172824"/>
                  </a:lnTo>
                  <a:lnTo>
                    <a:pt x="233718" y="164613"/>
                  </a:lnTo>
                  <a:lnTo>
                    <a:pt x="188916" y="153330"/>
                  </a:lnTo>
                  <a:lnTo>
                    <a:pt x="144211" y="138975"/>
                  </a:lnTo>
                  <a:lnTo>
                    <a:pt x="99603" y="121547"/>
                  </a:lnTo>
                  <a:lnTo>
                    <a:pt x="55093" y="101048"/>
                  </a:lnTo>
                  <a:lnTo>
                    <a:pt x="10680" y="77476"/>
                  </a:lnTo>
                  <a:lnTo>
                    <a:pt x="0" y="70559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413745" y="1663520"/>
              <a:ext cx="135890" cy="117475"/>
            </a:xfrm>
            <a:custGeom>
              <a:avLst/>
              <a:gdLst/>
              <a:ahLst/>
              <a:cxnLst/>
              <a:rect l="l" t="t" r="r" b="b"/>
              <a:pathLst>
                <a:path w="135890" h="117475">
                  <a:moveTo>
                    <a:pt x="0" y="0"/>
                  </a:moveTo>
                  <a:lnTo>
                    <a:pt x="69192" y="117443"/>
                  </a:lnTo>
                  <a:lnTo>
                    <a:pt x="135469" y="15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8106980" y="749899"/>
            <a:ext cx="8166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 MT"/>
                <a:cs typeface="Arial MT"/>
              </a:rPr>
              <a:t>Threshold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349470" y="770310"/>
            <a:ext cx="763905" cy="389255"/>
            <a:chOff x="7349470" y="770310"/>
            <a:chExt cx="763905" cy="389255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49470" y="770310"/>
              <a:ext cx="763411" cy="38915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455384" y="801277"/>
              <a:ext cx="619125" cy="201930"/>
            </a:xfrm>
            <a:custGeom>
              <a:avLst/>
              <a:gdLst/>
              <a:ahLst/>
              <a:cxnLst/>
              <a:rect l="l" t="t" r="r" b="b"/>
              <a:pathLst>
                <a:path w="619125" h="201930">
                  <a:moveTo>
                    <a:pt x="618575" y="3155"/>
                  </a:moveTo>
                  <a:lnTo>
                    <a:pt x="557314" y="331"/>
                  </a:lnTo>
                  <a:lnTo>
                    <a:pt x="498752" y="0"/>
                  </a:lnTo>
                  <a:lnTo>
                    <a:pt x="442890" y="2161"/>
                  </a:lnTo>
                  <a:lnTo>
                    <a:pt x="389726" y="6814"/>
                  </a:lnTo>
                  <a:lnTo>
                    <a:pt x="339262" y="13960"/>
                  </a:lnTo>
                  <a:lnTo>
                    <a:pt x="291497" y="23599"/>
                  </a:lnTo>
                  <a:lnTo>
                    <a:pt x="246431" y="35730"/>
                  </a:lnTo>
                  <a:lnTo>
                    <a:pt x="204064" y="50354"/>
                  </a:lnTo>
                  <a:lnTo>
                    <a:pt x="164396" y="67470"/>
                  </a:lnTo>
                  <a:lnTo>
                    <a:pt x="127428" y="87079"/>
                  </a:lnTo>
                  <a:lnTo>
                    <a:pt x="93158" y="109180"/>
                  </a:lnTo>
                  <a:lnTo>
                    <a:pt x="61588" y="133774"/>
                  </a:lnTo>
                  <a:lnTo>
                    <a:pt x="32717" y="160861"/>
                  </a:lnTo>
                  <a:lnTo>
                    <a:pt x="6546" y="190440"/>
                  </a:lnTo>
                  <a:lnTo>
                    <a:pt x="0" y="20135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399219" y="960395"/>
              <a:ext cx="115570" cy="136525"/>
            </a:xfrm>
            <a:custGeom>
              <a:avLst/>
              <a:gdLst/>
              <a:ahLst/>
              <a:cxnLst/>
              <a:rect l="l" t="t" r="r" b="b"/>
              <a:pathLst>
                <a:path w="115570" h="136525">
                  <a:moveTo>
                    <a:pt x="10412" y="0"/>
                  </a:moveTo>
                  <a:lnTo>
                    <a:pt x="0" y="135912"/>
                  </a:lnTo>
                  <a:lnTo>
                    <a:pt x="114978" y="62696"/>
                  </a:lnTo>
                  <a:lnTo>
                    <a:pt x="1041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2664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Threshold </a:t>
            </a:r>
            <a:r>
              <a:rPr dirty="0"/>
              <a:t>and </a:t>
            </a:r>
            <a:r>
              <a:rPr dirty="0" spc="-5"/>
              <a:t>bias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708650" y="2076450"/>
          <a:ext cx="926465" cy="978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Model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7697430" y="2053944"/>
            <a:ext cx="11772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latin typeface="Arial"/>
                <a:cs typeface="Arial"/>
              </a:rPr>
              <a:t>Check: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&gt;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1.5?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95350" y="1174750"/>
          <a:ext cx="3656965" cy="3231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  <a:gridCol w="906780"/>
                <a:gridCol w="911860"/>
                <a:gridCol w="91186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Spam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Lottery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Win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Bias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5475016" y="861186"/>
            <a:ext cx="749935" cy="791845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dirty="0" sz="1400" b="1">
                <a:latin typeface="Arial"/>
                <a:cs typeface="Arial"/>
              </a:rPr>
              <a:t>Check</a:t>
            </a:r>
            <a:endParaRPr sz="1400">
              <a:latin typeface="Arial"/>
              <a:cs typeface="Arial"/>
            </a:endParaRPr>
          </a:p>
          <a:p>
            <a:pPr marL="277495">
              <a:lnSpc>
                <a:spcPct val="100000"/>
              </a:lnSpc>
              <a:spcBef>
                <a:spcPts val="200"/>
              </a:spcBef>
            </a:pPr>
            <a:r>
              <a:rPr dirty="0" sz="1400" spc="-5">
                <a:latin typeface="Arial MT"/>
                <a:cs typeface="Arial MT"/>
              </a:rPr>
              <a:t>Win</a:t>
            </a:r>
            <a:r>
              <a:rPr dirty="0" sz="1400" spc="-9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+</a:t>
            </a:r>
            <a:endParaRPr sz="1400">
              <a:latin typeface="Arial MT"/>
              <a:cs typeface="Arial MT"/>
            </a:endParaRPr>
          </a:p>
          <a:p>
            <a:pPr marL="277495">
              <a:lnSpc>
                <a:spcPct val="100000"/>
              </a:lnSpc>
              <a:spcBef>
                <a:spcPts val="595"/>
              </a:spcBef>
            </a:pPr>
            <a:r>
              <a:rPr dirty="0" sz="1400" spc="-5">
                <a:latin typeface="Arial MT"/>
                <a:cs typeface="Arial MT"/>
              </a:rPr>
              <a:t>Win</a:t>
            </a:r>
            <a:r>
              <a:rPr dirty="0" sz="1400" spc="-9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+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13968" y="1049303"/>
            <a:ext cx="568960" cy="603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54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Lottery  Lottery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56584" y="1378436"/>
            <a:ext cx="3714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Bias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368158" y="1623926"/>
            <a:ext cx="1054100" cy="279400"/>
            <a:chOff x="7368158" y="1623926"/>
            <a:chExt cx="1054100" cy="27940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8158" y="1623926"/>
              <a:ext cx="1053951" cy="27928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505417" y="1652334"/>
              <a:ext cx="871219" cy="180340"/>
            </a:xfrm>
            <a:custGeom>
              <a:avLst/>
              <a:gdLst/>
              <a:ahLst/>
              <a:cxnLst/>
              <a:rect l="l" t="t" r="r" b="b"/>
              <a:pathLst>
                <a:path w="871220" h="180339">
                  <a:moveTo>
                    <a:pt x="871175" y="0"/>
                  </a:moveTo>
                  <a:lnTo>
                    <a:pt x="825009" y="31727"/>
                  </a:lnTo>
                  <a:lnTo>
                    <a:pt x="778941" y="60382"/>
                  </a:lnTo>
                  <a:lnTo>
                    <a:pt x="732970" y="85964"/>
                  </a:lnTo>
                  <a:lnTo>
                    <a:pt x="687097" y="108475"/>
                  </a:lnTo>
                  <a:lnTo>
                    <a:pt x="641321" y="127913"/>
                  </a:lnTo>
                  <a:lnTo>
                    <a:pt x="595642" y="144280"/>
                  </a:lnTo>
                  <a:lnTo>
                    <a:pt x="550061" y="157574"/>
                  </a:lnTo>
                  <a:lnTo>
                    <a:pt x="504577" y="167796"/>
                  </a:lnTo>
                  <a:lnTo>
                    <a:pt x="459191" y="174946"/>
                  </a:lnTo>
                  <a:lnTo>
                    <a:pt x="413901" y="179023"/>
                  </a:lnTo>
                  <a:lnTo>
                    <a:pt x="368710" y="180029"/>
                  </a:lnTo>
                  <a:lnTo>
                    <a:pt x="323615" y="177962"/>
                  </a:lnTo>
                  <a:lnTo>
                    <a:pt x="278618" y="172824"/>
                  </a:lnTo>
                  <a:lnTo>
                    <a:pt x="233718" y="164613"/>
                  </a:lnTo>
                  <a:lnTo>
                    <a:pt x="188916" y="153330"/>
                  </a:lnTo>
                  <a:lnTo>
                    <a:pt x="144211" y="138975"/>
                  </a:lnTo>
                  <a:lnTo>
                    <a:pt x="99603" y="121547"/>
                  </a:lnTo>
                  <a:lnTo>
                    <a:pt x="55093" y="101048"/>
                  </a:lnTo>
                  <a:lnTo>
                    <a:pt x="10680" y="77476"/>
                  </a:lnTo>
                  <a:lnTo>
                    <a:pt x="0" y="70559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413745" y="1663520"/>
              <a:ext cx="135890" cy="117475"/>
            </a:xfrm>
            <a:custGeom>
              <a:avLst/>
              <a:gdLst/>
              <a:ahLst/>
              <a:cxnLst/>
              <a:rect l="l" t="t" r="r" b="b"/>
              <a:pathLst>
                <a:path w="135890" h="117475">
                  <a:moveTo>
                    <a:pt x="0" y="0"/>
                  </a:moveTo>
                  <a:lnTo>
                    <a:pt x="69192" y="117443"/>
                  </a:lnTo>
                  <a:lnTo>
                    <a:pt x="135469" y="15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8106980" y="749899"/>
            <a:ext cx="8166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 MT"/>
                <a:cs typeface="Arial MT"/>
              </a:rPr>
              <a:t>Threshold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349470" y="770310"/>
            <a:ext cx="763905" cy="389255"/>
            <a:chOff x="7349470" y="770310"/>
            <a:chExt cx="763905" cy="389255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49470" y="770310"/>
              <a:ext cx="763411" cy="38915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455384" y="801277"/>
              <a:ext cx="619125" cy="201930"/>
            </a:xfrm>
            <a:custGeom>
              <a:avLst/>
              <a:gdLst/>
              <a:ahLst/>
              <a:cxnLst/>
              <a:rect l="l" t="t" r="r" b="b"/>
              <a:pathLst>
                <a:path w="619125" h="201930">
                  <a:moveTo>
                    <a:pt x="618575" y="3155"/>
                  </a:moveTo>
                  <a:lnTo>
                    <a:pt x="557314" y="331"/>
                  </a:lnTo>
                  <a:lnTo>
                    <a:pt x="498752" y="0"/>
                  </a:lnTo>
                  <a:lnTo>
                    <a:pt x="442890" y="2161"/>
                  </a:lnTo>
                  <a:lnTo>
                    <a:pt x="389726" y="6814"/>
                  </a:lnTo>
                  <a:lnTo>
                    <a:pt x="339262" y="13960"/>
                  </a:lnTo>
                  <a:lnTo>
                    <a:pt x="291497" y="23599"/>
                  </a:lnTo>
                  <a:lnTo>
                    <a:pt x="246431" y="35730"/>
                  </a:lnTo>
                  <a:lnTo>
                    <a:pt x="204064" y="50354"/>
                  </a:lnTo>
                  <a:lnTo>
                    <a:pt x="164396" y="67470"/>
                  </a:lnTo>
                  <a:lnTo>
                    <a:pt x="127428" y="87079"/>
                  </a:lnTo>
                  <a:lnTo>
                    <a:pt x="93158" y="109180"/>
                  </a:lnTo>
                  <a:lnTo>
                    <a:pt x="61588" y="133774"/>
                  </a:lnTo>
                  <a:lnTo>
                    <a:pt x="32717" y="160861"/>
                  </a:lnTo>
                  <a:lnTo>
                    <a:pt x="6546" y="190440"/>
                  </a:lnTo>
                  <a:lnTo>
                    <a:pt x="0" y="20135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399219" y="960395"/>
              <a:ext cx="115570" cy="136525"/>
            </a:xfrm>
            <a:custGeom>
              <a:avLst/>
              <a:gdLst/>
              <a:ahLst/>
              <a:cxnLst/>
              <a:rect l="l" t="t" r="r" b="b"/>
              <a:pathLst>
                <a:path w="115570" h="136525">
                  <a:moveTo>
                    <a:pt x="10412" y="0"/>
                  </a:moveTo>
                  <a:lnTo>
                    <a:pt x="0" y="135912"/>
                  </a:lnTo>
                  <a:lnTo>
                    <a:pt x="114978" y="62696"/>
                  </a:lnTo>
                  <a:lnTo>
                    <a:pt x="1041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2664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Threshold </a:t>
            </a:r>
            <a:r>
              <a:rPr dirty="0"/>
              <a:t>and </a:t>
            </a:r>
            <a:r>
              <a:rPr dirty="0" spc="-5"/>
              <a:t>bias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21350" y="2089150"/>
            <a:ext cx="894715" cy="296545"/>
          </a:xfrm>
          <a:prstGeom prst="rect">
            <a:avLst/>
          </a:prstGeom>
          <a:solidFill>
            <a:srgbClr val="4285F4"/>
          </a:solidFill>
        </p:spPr>
        <p:txBody>
          <a:bodyPr wrap="square" lIns="0" tIns="32384" rIns="0" bIns="0" rtlCol="0" vert="horz">
            <a:spAutoFit/>
          </a:bodyPr>
          <a:lstStyle/>
          <a:p>
            <a:pPr marL="189865">
              <a:lnSpc>
                <a:spcPct val="100000"/>
              </a:lnSpc>
              <a:spcBef>
                <a:spcPts val="254"/>
              </a:spcBef>
            </a:pPr>
            <a:r>
              <a:rPr dirty="0" sz="1400" spc="-5" b="1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18340" y="2423693"/>
            <a:ext cx="900430" cy="296545"/>
          </a:xfrm>
          <a:prstGeom prst="rect">
            <a:avLst/>
          </a:prstGeom>
          <a:solidFill>
            <a:srgbClr val="CDD8FB"/>
          </a:solidFill>
        </p:spPr>
        <p:txBody>
          <a:bodyPr wrap="square" lIns="0" tIns="3238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54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18340" y="2732837"/>
            <a:ext cx="900430" cy="309245"/>
          </a:xfrm>
          <a:prstGeom prst="rect">
            <a:avLst/>
          </a:prstGeom>
          <a:solidFill>
            <a:srgbClr val="E8EDFD"/>
          </a:solidFill>
        </p:spPr>
        <p:txBody>
          <a:bodyPr wrap="square" lIns="0" tIns="3238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54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702300" y="2070100"/>
            <a:ext cx="932815" cy="1299845"/>
            <a:chOff x="5702300" y="2070100"/>
            <a:chExt cx="932815" cy="1299845"/>
          </a:xfrm>
        </p:grpSpPr>
        <p:sp>
          <p:nvSpPr>
            <p:cNvPr id="7" name="object 7"/>
            <p:cNvSpPr/>
            <p:nvPr/>
          </p:nvSpPr>
          <p:spPr>
            <a:xfrm>
              <a:off x="5708650" y="2385605"/>
              <a:ext cx="920115" cy="347345"/>
            </a:xfrm>
            <a:custGeom>
              <a:avLst/>
              <a:gdLst/>
              <a:ahLst/>
              <a:cxnLst/>
              <a:rect l="l" t="t" r="r" b="b"/>
              <a:pathLst>
                <a:path w="920115" h="347344">
                  <a:moveTo>
                    <a:pt x="919518" y="334543"/>
                  </a:moveTo>
                  <a:lnTo>
                    <a:pt x="0" y="334543"/>
                  </a:lnTo>
                  <a:lnTo>
                    <a:pt x="0" y="347243"/>
                  </a:lnTo>
                  <a:lnTo>
                    <a:pt x="919518" y="347243"/>
                  </a:lnTo>
                  <a:lnTo>
                    <a:pt x="919518" y="334543"/>
                  </a:lnTo>
                  <a:close/>
                </a:path>
                <a:path w="920115" h="347344">
                  <a:moveTo>
                    <a:pt x="919518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919518" y="38100"/>
                  </a:lnTo>
                  <a:lnTo>
                    <a:pt x="9195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715000" y="2076450"/>
              <a:ext cx="0" cy="328295"/>
            </a:xfrm>
            <a:custGeom>
              <a:avLst/>
              <a:gdLst/>
              <a:ahLst/>
              <a:cxnLst/>
              <a:rect l="l" t="t" r="r" b="b"/>
              <a:pathLst>
                <a:path w="0" h="328294">
                  <a:moveTo>
                    <a:pt x="0" y="0"/>
                  </a:moveTo>
                  <a:lnTo>
                    <a:pt x="0" y="328193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715000" y="2404643"/>
              <a:ext cx="0" cy="643890"/>
            </a:xfrm>
            <a:custGeom>
              <a:avLst/>
              <a:gdLst/>
              <a:ahLst/>
              <a:cxnLst/>
              <a:rect l="l" t="t" r="r" b="b"/>
              <a:pathLst>
                <a:path w="0" h="643889">
                  <a:moveTo>
                    <a:pt x="0" y="0"/>
                  </a:moveTo>
                  <a:lnTo>
                    <a:pt x="0" y="643356"/>
                  </a:lnTo>
                </a:path>
              </a:pathLst>
            </a:custGeom>
            <a:ln w="668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621828" y="2076450"/>
              <a:ext cx="0" cy="328295"/>
            </a:xfrm>
            <a:custGeom>
              <a:avLst/>
              <a:gdLst/>
              <a:ahLst/>
              <a:cxnLst/>
              <a:rect l="l" t="t" r="r" b="b"/>
              <a:pathLst>
                <a:path w="0" h="328294">
                  <a:moveTo>
                    <a:pt x="0" y="0"/>
                  </a:moveTo>
                  <a:lnTo>
                    <a:pt x="0" y="328193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621828" y="2404643"/>
              <a:ext cx="0" cy="643890"/>
            </a:xfrm>
            <a:custGeom>
              <a:avLst/>
              <a:gdLst/>
              <a:ahLst/>
              <a:cxnLst/>
              <a:rect l="l" t="t" r="r" b="b"/>
              <a:pathLst>
                <a:path w="0" h="643889">
                  <a:moveTo>
                    <a:pt x="0" y="0"/>
                  </a:moveTo>
                  <a:lnTo>
                    <a:pt x="0" y="643356"/>
                  </a:lnTo>
                </a:path>
              </a:pathLst>
            </a:custGeom>
            <a:ln w="668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708650" y="2082800"/>
              <a:ext cx="920115" cy="0"/>
            </a:xfrm>
            <a:custGeom>
              <a:avLst/>
              <a:gdLst/>
              <a:ahLst/>
              <a:cxnLst/>
              <a:rect l="l" t="t" r="r" b="b"/>
              <a:pathLst>
                <a:path w="920115" h="0">
                  <a:moveTo>
                    <a:pt x="0" y="0"/>
                  </a:moveTo>
                  <a:lnTo>
                    <a:pt x="919528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715000" y="3048000"/>
              <a:ext cx="907415" cy="321945"/>
            </a:xfrm>
            <a:custGeom>
              <a:avLst/>
              <a:gdLst/>
              <a:ahLst/>
              <a:cxnLst/>
              <a:rect l="l" t="t" r="r" b="b"/>
              <a:pathLst>
                <a:path w="907415" h="321945">
                  <a:moveTo>
                    <a:pt x="906828" y="0"/>
                  </a:moveTo>
                  <a:lnTo>
                    <a:pt x="0" y="0"/>
                  </a:lnTo>
                  <a:lnTo>
                    <a:pt x="0" y="321843"/>
                  </a:lnTo>
                  <a:lnTo>
                    <a:pt x="906828" y="321843"/>
                  </a:lnTo>
                  <a:lnTo>
                    <a:pt x="906828" y="0"/>
                  </a:lnTo>
                  <a:close/>
                </a:path>
              </a:pathLst>
            </a:custGeom>
            <a:solidFill>
              <a:srgbClr val="CDD8F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697430" y="2053944"/>
            <a:ext cx="11772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latin typeface="Arial"/>
                <a:cs typeface="Arial"/>
              </a:rPr>
              <a:t>Check: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&gt;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1.5?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895350" y="1174750"/>
          <a:ext cx="3656965" cy="3231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  <a:gridCol w="906780"/>
                <a:gridCol w="911860"/>
                <a:gridCol w="91186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Spam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Lottery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Win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Bias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5715000" y="3048000"/>
            <a:ext cx="907415" cy="32194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wrap="square" lIns="0" tIns="38735" rIns="0" bIns="0" rtlCol="0" vert="horz">
            <a:spAutoFit/>
          </a:bodyPr>
          <a:lstStyle/>
          <a:p>
            <a:pPr marL="299720">
              <a:lnSpc>
                <a:spcPct val="100000"/>
              </a:lnSpc>
              <a:spcBef>
                <a:spcPts val="305"/>
              </a:spcBef>
            </a:pPr>
            <a:r>
              <a:rPr dirty="0" sz="1400">
                <a:latin typeface="Arial MT"/>
                <a:cs typeface="Arial MT"/>
              </a:rPr>
              <a:t>-1.5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75016" y="861186"/>
            <a:ext cx="749935" cy="791845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dirty="0" sz="1400" b="1">
                <a:latin typeface="Arial"/>
                <a:cs typeface="Arial"/>
              </a:rPr>
              <a:t>Check</a:t>
            </a:r>
            <a:endParaRPr sz="1400">
              <a:latin typeface="Arial"/>
              <a:cs typeface="Arial"/>
            </a:endParaRPr>
          </a:p>
          <a:p>
            <a:pPr marL="277495">
              <a:lnSpc>
                <a:spcPct val="100000"/>
              </a:lnSpc>
              <a:spcBef>
                <a:spcPts val="200"/>
              </a:spcBef>
            </a:pPr>
            <a:r>
              <a:rPr dirty="0" sz="1400" spc="-5">
                <a:latin typeface="Arial MT"/>
                <a:cs typeface="Arial MT"/>
              </a:rPr>
              <a:t>Win</a:t>
            </a:r>
            <a:r>
              <a:rPr dirty="0" sz="1400" spc="-9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+</a:t>
            </a:r>
            <a:endParaRPr sz="1400">
              <a:latin typeface="Arial MT"/>
              <a:cs typeface="Arial MT"/>
            </a:endParaRPr>
          </a:p>
          <a:p>
            <a:pPr marL="277495">
              <a:lnSpc>
                <a:spcPct val="100000"/>
              </a:lnSpc>
              <a:spcBef>
                <a:spcPts val="595"/>
              </a:spcBef>
            </a:pPr>
            <a:r>
              <a:rPr dirty="0" sz="1400" spc="-5">
                <a:latin typeface="Arial MT"/>
                <a:cs typeface="Arial MT"/>
              </a:rPr>
              <a:t>Win</a:t>
            </a:r>
            <a:r>
              <a:rPr dirty="0" sz="1400" spc="-9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+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13968" y="1049303"/>
            <a:ext cx="568960" cy="603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54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Lottery  Lottery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833292" y="3727986"/>
            <a:ext cx="3714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Bias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103630" y="3284573"/>
            <a:ext cx="735965" cy="652145"/>
            <a:chOff x="6103630" y="3284573"/>
            <a:chExt cx="735965" cy="652145"/>
          </a:xfrm>
        </p:grpSpPr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03630" y="3284573"/>
              <a:ext cx="735416" cy="6516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198230" y="3411185"/>
              <a:ext cx="602615" cy="454659"/>
            </a:xfrm>
            <a:custGeom>
              <a:avLst/>
              <a:gdLst/>
              <a:ahLst/>
              <a:cxnLst/>
              <a:rect l="l" t="t" r="r" b="b"/>
              <a:pathLst>
                <a:path w="602615" h="454660">
                  <a:moveTo>
                    <a:pt x="602040" y="454205"/>
                  </a:moveTo>
                  <a:lnTo>
                    <a:pt x="547598" y="449896"/>
                  </a:lnTo>
                  <a:lnTo>
                    <a:pt x="495555" y="442877"/>
                  </a:lnTo>
                  <a:lnTo>
                    <a:pt x="445913" y="433148"/>
                  </a:lnTo>
                  <a:lnTo>
                    <a:pt x="398670" y="420708"/>
                  </a:lnTo>
                  <a:lnTo>
                    <a:pt x="353826" y="405559"/>
                  </a:lnTo>
                  <a:lnTo>
                    <a:pt x="311382" y="387700"/>
                  </a:lnTo>
                  <a:lnTo>
                    <a:pt x="271338" y="367130"/>
                  </a:lnTo>
                  <a:lnTo>
                    <a:pt x="233694" y="343851"/>
                  </a:lnTo>
                  <a:lnTo>
                    <a:pt x="198449" y="317862"/>
                  </a:lnTo>
                  <a:lnTo>
                    <a:pt x="165604" y="289162"/>
                  </a:lnTo>
                  <a:lnTo>
                    <a:pt x="135159" y="257753"/>
                  </a:lnTo>
                  <a:lnTo>
                    <a:pt x="107113" y="223633"/>
                  </a:lnTo>
                  <a:lnTo>
                    <a:pt x="81467" y="186804"/>
                  </a:lnTo>
                  <a:lnTo>
                    <a:pt x="58220" y="147264"/>
                  </a:lnTo>
                  <a:lnTo>
                    <a:pt x="37373" y="105015"/>
                  </a:lnTo>
                  <a:lnTo>
                    <a:pt x="18926" y="60055"/>
                  </a:lnTo>
                  <a:lnTo>
                    <a:pt x="2879" y="12386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141730" y="3304801"/>
              <a:ext cx="119380" cy="132715"/>
            </a:xfrm>
            <a:custGeom>
              <a:avLst/>
              <a:gdLst/>
              <a:ahLst/>
              <a:cxnLst/>
              <a:rect l="l" t="t" r="r" b="b"/>
              <a:pathLst>
                <a:path w="119379" h="132714">
                  <a:moveTo>
                    <a:pt x="31772" y="0"/>
                  </a:moveTo>
                  <a:lnTo>
                    <a:pt x="0" y="132556"/>
                  </a:lnTo>
                  <a:lnTo>
                    <a:pt x="118753" y="104952"/>
                  </a:lnTo>
                  <a:lnTo>
                    <a:pt x="3177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8356584" y="1378436"/>
            <a:ext cx="3714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Bias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368158" y="1623926"/>
            <a:ext cx="1054100" cy="279400"/>
            <a:chOff x="7368158" y="1623926"/>
            <a:chExt cx="1054100" cy="279400"/>
          </a:xfrm>
        </p:grpSpPr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68158" y="1623926"/>
              <a:ext cx="1053951" cy="27928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505417" y="1652334"/>
              <a:ext cx="871219" cy="180340"/>
            </a:xfrm>
            <a:custGeom>
              <a:avLst/>
              <a:gdLst/>
              <a:ahLst/>
              <a:cxnLst/>
              <a:rect l="l" t="t" r="r" b="b"/>
              <a:pathLst>
                <a:path w="871220" h="180339">
                  <a:moveTo>
                    <a:pt x="871175" y="0"/>
                  </a:moveTo>
                  <a:lnTo>
                    <a:pt x="825009" y="31727"/>
                  </a:lnTo>
                  <a:lnTo>
                    <a:pt x="778941" y="60382"/>
                  </a:lnTo>
                  <a:lnTo>
                    <a:pt x="732970" y="85964"/>
                  </a:lnTo>
                  <a:lnTo>
                    <a:pt x="687097" y="108475"/>
                  </a:lnTo>
                  <a:lnTo>
                    <a:pt x="641321" y="127913"/>
                  </a:lnTo>
                  <a:lnTo>
                    <a:pt x="595642" y="144280"/>
                  </a:lnTo>
                  <a:lnTo>
                    <a:pt x="550061" y="157574"/>
                  </a:lnTo>
                  <a:lnTo>
                    <a:pt x="504577" y="167796"/>
                  </a:lnTo>
                  <a:lnTo>
                    <a:pt x="459191" y="174946"/>
                  </a:lnTo>
                  <a:lnTo>
                    <a:pt x="413901" y="179023"/>
                  </a:lnTo>
                  <a:lnTo>
                    <a:pt x="368710" y="180029"/>
                  </a:lnTo>
                  <a:lnTo>
                    <a:pt x="323615" y="177962"/>
                  </a:lnTo>
                  <a:lnTo>
                    <a:pt x="278618" y="172824"/>
                  </a:lnTo>
                  <a:lnTo>
                    <a:pt x="233718" y="164613"/>
                  </a:lnTo>
                  <a:lnTo>
                    <a:pt x="188916" y="153330"/>
                  </a:lnTo>
                  <a:lnTo>
                    <a:pt x="144211" y="138975"/>
                  </a:lnTo>
                  <a:lnTo>
                    <a:pt x="99603" y="121547"/>
                  </a:lnTo>
                  <a:lnTo>
                    <a:pt x="55093" y="101048"/>
                  </a:lnTo>
                  <a:lnTo>
                    <a:pt x="10680" y="77476"/>
                  </a:lnTo>
                  <a:lnTo>
                    <a:pt x="0" y="70559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413745" y="1663520"/>
              <a:ext cx="135890" cy="117475"/>
            </a:xfrm>
            <a:custGeom>
              <a:avLst/>
              <a:gdLst/>
              <a:ahLst/>
              <a:cxnLst/>
              <a:rect l="l" t="t" r="r" b="b"/>
              <a:pathLst>
                <a:path w="135890" h="117475">
                  <a:moveTo>
                    <a:pt x="0" y="0"/>
                  </a:moveTo>
                  <a:lnTo>
                    <a:pt x="69192" y="117443"/>
                  </a:lnTo>
                  <a:lnTo>
                    <a:pt x="135469" y="15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8106980" y="749899"/>
            <a:ext cx="8166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 MT"/>
                <a:cs typeface="Arial MT"/>
              </a:rPr>
              <a:t>Threshold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349470" y="770310"/>
            <a:ext cx="763905" cy="389255"/>
            <a:chOff x="7349470" y="770310"/>
            <a:chExt cx="763905" cy="389255"/>
          </a:xfrm>
        </p:grpSpPr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49470" y="770310"/>
              <a:ext cx="763411" cy="38915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7455384" y="801277"/>
              <a:ext cx="619125" cy="201930"/>
            </a:xfrm>
            <a:custGeom>
              <a:avLst/>
              <a:gdLst/>
              <a:ahLst/>
              <a:cxnLst/>
              <a:rect l="l" t="t" r="r" b="b"/>
              <a:pathLst>
                <a:path w="619125" h="201930">
                  <a:moveTo>
                    <a:pt x="618575" y="3155"/>
                  </a:moveTo>
                  <a:lnTo>
                    <a:pt x="557314" y="331"/>
                  </a:lnTo>
                  <a:lnTo>
                    <a:pt x="498752" y="0"/>
                  </a:lnTo>
                  <a:lnTo>
                    <a:pt x="442890" y="2161"/>
                  </a:lnTo>
                  <a:lnTo>
                    <a:pt x="389726" y="6814"/>
                  </a:lnTo>
                  <a:lnTo>
                    <a:pt x="339262" y="13960"/>
                  </a:lnTo>
                  <a:lnTo>
                    <a:pt x="291497" y="23599"/>
                  </a:lnTo>
                  <a:lnTo>
                    <a:pt x="246431" y="35730"/>
                  </a:lnTo>
                  <a:lnTo>
                    <a:pt x="204064" y="50354"/>
                  </a:lnTo>
                  <a:lnTo>
                    <a:pt x="164396" y="67470"/>
                  </a:lnTo>
                  <a:lnTo>
                    <a:pt x="127428" y="87079"/>
                  </a:lnTo>
                  <a:lnTo>
                    <a:pt x="93158" y="109180"/>
                  </a:lnTo>
                  <a:lnTo>
                    <a:pt x="61588" y="133774"/>
                  </a:lnTo>
                  <a:lnTo>
                    <a:pt x="32717" y="160861"/>
                  </a:lnTo>
                  <a:lnTo>
                    <a:pt x="6546" y="190440"/>
                  </a:lnTo>
                  <a:lnTo>
                    <a:pt x="0" y="20135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7399219" y="960395"/>
              <a:ext cx="115570" cy="136525"/>
            </a:xfrm>
            <a:custGeom>
              <a:avLst/>
              <a:gdLst/>
              <a:ahLst/>
              <a:cxnLst/>
              <a:rect l="l" t="t" r="r" b="b"/>
              <a:pathLst>
                <a:path w="115570" h="136525">
                  <a:moveTo>
                    <a:pt x="10412" y="0"/>
                  </a:moveTo>
                  <a:lnTo>
                    <a:pt x="0" y="135912"/>
                  </a:lnTo>
                  <a:lnTo>
                    <a:pt x="114978" y="62696"/>
                  </a:lnTo>
                  <a:lnTo>
                    <a:pt x="1041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2664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Threshold </a:t>
            </a:r>
            <a:r>
              <a:rPr dirty="0"/>
              <a:t>and </a:t>
            </a:r>
            <a:r>
              <a:rPr dirty="0" spc="-5"/>
              <a:t>bias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21350" y="2089150"/>
            <a:ext cx="894715" cy="296545"/>
          </a:xfrm>
          <a:prstGeom prst="rect">
            <a:avLst/>
          </a:prstGeom>
          <a:solidFill>
            <a:srgbClr val="4285F4"/>
          </a:solidFill>
        </p:spPr>
        <p:txBody>
          <a:bodyPr wrap="square" lIns="0" tIns="32384" rIns="0" bIns="0" rtlCol="0" vert="horz">
            <a:spAutoFit/>
          </a:bodyPr>
          <a:lstStyle/>
          <a:p>
            <a:pPr marL="189865">
              <a:lnSpc>
                <a:spcPct val="100000"/>
              </a:lnSpc>
              <a:spcBef>
                <a:spcPts val="254"/>
              </a:spcBef>
            </a:pPr>
            <a:r>
              <a:rPr dirty="0" sz="1400" spc="-5" b="1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18340" y="2423693"/>
            <a:ext cx="900430" cy="296545"/>
          </a:xfrm>
          <a:prstGeom prst="rect">
            <a:avLst/>
          </a:prstGeom>
          <a:solidFill>
            <a:srgbClr val="CDD8FB"/>
          </a:solidFill>
        </p:spPr>
        <p:txBody>
          <a:bodyPr wrap="square" lIns="0" tIns="3238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54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18340" y="2732837"/>
            <a:ext cx="900430" cy="309245"/>
          </a:xfrm>
          <a:prstGeom prst="rect">
            <a:avLst/>
          </a:prstGeom>
          <a:solidFill>
            <a:srgbClr val="E8EDFD"/>
          </a:solidFill>
        </p:spPr>
        <p:txBody>
          <a:bodyPr wrap="square" lIns="0" tIns="3238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54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10130" y="2083486"/>
            <a:ext cx="115189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5" b="1">
                <a:latin typeface="Arial"/>
                <a:cs typeface="Arial"/>
              </a:rPr>
              <a:t>Check: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&gt;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1.5?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895350" y="1174750"/>
          <a:ext cx="3656965" cy="3231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  <a:gridCol w="906780"/>
                <a:gridCol w="911860"/>
                <a:gridCol w="91186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Spam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Lottery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Win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Bias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8" name="object 8"/>
          <p:cNvGrpSpPr/>
          <p:nvPr/>
        </p:nvGrpSpPr>
        <p:grpSpPr>
          <a:xfrm>
            <a:off x="5702300" y="2070100"/>
            <a:ext cx="932815" cy="1299845"/>
            <a:chOff x="5702300" y="2070100"/>
            <a:chExt cx="932815" cy="1299845"/>
          </a:xfrm>
        </p:grpSpPr>
        <p:sp>
          <p:nvSpPr>
            <p:cNvPr id="9" name="object 9"/>
            <p:cNvSpPr/>
            <p:nvPr/>
          </p:nvSpPr>
          <p:spPr>
            <a:xfrm>
              <a:off x="5708650" y="2385605"/>
              <a:ext cx="920115" cy="347345"/>
            </a:xfrm>
            <a:custGeom>
              <a:avLst/>
              <a:gdLst/>
              <a:ahLst/>
              <a:cxnLst/>
              <a:rect l="l" t="t" r="r" b="b"/>
              <a:pathLst>
                <a:path w="920115" h="347344">
                  <a:moveTo>
                    <a:pt x="919518" y="334543"/>
                  </a:moveTo>
                  <a:lnTo>
                    <a:pt x="0" y="334543"/>
                  </a:lnTo>
                  <a:lnTo>
                    <a:pt x="0" y="347243"/>
                  </a:lnTo>
                  <a:lnTo>
                    <a:pt x="919518" y="347243"/>
                  </a:lnTo>
                  <a:lnTo>
                    <a:pt x="919518" y="334543"/>
                  </a:lnTo>
                  <a:close/>
                </a:path>
                <a:path w="920115" h="347344">
                  <a:moveTo>
                    <a:pt x="919518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919518" y="38100"/>
                  </a:lnTo>
                  <a:lnTo>
                    <a:pt x="9195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715000" y="2076450"/>
              <a:ext cx="0" cy="328295"/>
            </a:xfrm>
            <a:custGeom>
              <a:avLst/>
              <a:gdLst/>
              <a:ahLst/>
              <a:cxnLst/>
              <a:rect l="l" t="t" r="r" b="b"/>
              <a:pathLst>
                <a:path w="0" h="328294">
                  <a:moveTo>
                    <a:pt x="0" y="0"/>
                  </a:moveTo>
                  <a:lnTo>
                    <a:pt x="0" y="328193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715000" y="2404643"/>
              <a:ext cx="0" cy="643890"/>
            </a:xfrm>
            <a:custGeom>
              <a:avLst/>
              <a:gdLst/>
              <a:ahLst/>
              <a:cxnLst/>
              <a:rect l="l" t="t" r="r" b="b"/>
              <a:pathLst>
                <a:path w="0" h="643889">
                  <a:moveTo>
                    <a:pt x="0" y="0"/>
                  </a:moveTo>
                  <a:lnTo>
                    <a:pt x="0" y="643356"/>
                  </a:lnTo>
                </a:path>
              </a:pathLst>
            </a:custGeom>
            <a:ln w="668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621828" y="2076450"/>
              <a:ext cx="0" cy="328295"/>
            </a:xfrm>
            <a:custGeom>
              <a:avLst/>
              <a:gdLst/>
              <a:ahLst/>
              <a:cxnLst/>
              <a:rect l="l" t="t" r="r" b="b"/>
              <a:pathLst>
                <a:path w="0" h="328294">
                  <a:moveTo>
                    <a:pt x="0" y="0"/>
                  </a:moveTo>
                  <a:lnTo>
                    <a:pt x="0" y="328193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621828" y="2404643"/>
              <a:ext cx="0" cy="643890"/>
            </a:xfrm>
            <a:custGeom>
              <a:avLst/>
              <a:gdLst/>
              <a:ahLst/>
              <a:cxnLst/>
              <a:rect l="l" t="t" r="r" b="b"/>
              <a:pathLst>
                <a:path w="0" h="643889">
                  <a:moveTo>
                    <a:pt x="0" y="0"/>
                  </a:moveTo>
                  <a:lnTo>
                    <a:pt x="0" y="643356"/>
                  </a:lnTo>
                </a:path>
              </a:pathLst>
            </a:custGeom>
            <a:ln w="668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708650" y="2082800"/>
              <a:ext cx="920115" cy="0"/>
            </a:xfrm>
            <a:custGeom>
              <a:avLst/>
              <a:gdLst/>
              <a:ahLst/>
              <a:cxnLst/>
              <a:rect l="l" t="t" r="r" b="b"/>
              <a:pathLst>
                <a:path w="920115" h="0">
                  <a:moveTo>
                    <a:pt x="0" y="0"/>
                  </a:moveTo>
                  <a:lnTo>
                    <a:pt x="919528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715000" y="3048000"/>
              <a:ext cx="907415" cy="321945"/>
            </a:xfrm>
            <a:custGeom>
              <a:avLst/>
              <a:gdLst/>
              <a:ahLst/>
              <a:cxnLst/>
              <a:rect l="l" t="t" r="r" b="b"/>
              <a:pathLst>
                <a:path w="907415" h="321945">
                  <a:moveTo>
                    <a:pt x="906828" y="0"/>
                  </a:moveTo>
                  <a:lnTo>
                    <a:pt x="0" y="0"/>
                  </a:lnTo>
                  <a:lnTo>
                    <a:pt x="0" y="321843"/>
                  </a:lnTo>
                  <a:lnTo>
                    <a:pt x="906828" y="321843"/>
                  </a:lnTo>
                  <a:lnTo>
                    <a:pt x="906828" y="0"/>
                  </a:lnTo>
                  <a:close/>
                </a:path>
              </a:pathLst>
            </a:custGeom>
            <a:solidFill>
              <a:srgbClr val="CDD8F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5715000" y="3048000"/>
            <a:ext cx="907415" cy="32194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wrap="square" lIns="0" tIns="38735" rIns="0" bIns="0" rtlCol="0" vert="horz">
            <a:spAutoFit/>
          </a:bodyPr>
          <a:lstStyle/>
          <a:p>
            <a:pPr marL="299720">
              <a:lnSpc>
                <a:spcPct val="100000"/>
              </a:lnSpc>
              <a:spcBef>
                <a:spcPts val="305"/>
              </a:spcBef>
            </a:pPr>
            <a:r>
              <a:rPr dirty="0" sz="1400">
                <a:latin typeface="Arial MT"/>
                <a:cs typeface="Arial MT"/>
              </a:rPr>
              <a:t>-1.5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664410" y="2039018"/>
            <a:ext cx="1206500" cy="288925"/>
          </a:xfrm>
          <a:custGeom>
            <a:avLst/>
            <a:gdLst/>
            <a:ahLst/>
            <a:cxnLst/>
            <a:rect l="l" t="t" r="r" b="b"/>
            <a:pathLst>
              <a:path w="1206500" h="288925">
                <a:moveTo>
                  <a:pt x="1206013" y="0"/>
                </a:moveTo>
                <a:lnTo>
                  <a:pt x="0" y="0"/>
                </a:lnTo>
                <a:lnTo>
                  <a:pt x="0" y="288823"/>
                </a:lnTo>
                <a:lnTo>
                  <a:pt x="1206013" y="288823"/>
                </a:lnTo>
                <a:lnTo>
                  <a:pt x="120601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7697430" y="2053944"/>
            <a:ext cx="10287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latin typeface="Arial"/>
                <a:cs typeface="Arial"/>
              </a:rPr>
              <a:t>Check: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&gt;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0?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475016" y="861186"/>
            <a:ext cx="749935" cy="791845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dirty="0" sz="1400" b="1">
                <a:latin typeface="Arial"/>
                <a:cs typeface="Arial"/>
              </a:rPr>
              <a:t>Check</a:t>
            </a:r>
            <a:endParaRPr sz="1400">
              <a:latin typeface="Arial"/>
              <a:cs typeface="Arial"/>
            </a:endParaRPr>
          </a:p>
          <a:p>
            <a:pPr marL="277495">
              <a:lnSpc>
                <a:spcPct val="100000"/>
              </a:lnSpc>
              <a:spcBef>
                <a:spcPts val="200"/>
              </a:spcBef>
            </a:pPr>
            <a:r>
              <a:rPr dirty="0" sz="1400" spc="-5">
                <a:latin typeface="Arial MT"/>
                <a:cs typeface="Arial MT"/>
              </a:rPr>
              <a:t>Win</a:t>
            </a:r>
            <a:r>
              <a:rPr dirty="0" sz="1400" spc="-9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+</a:t>
            </a:r>
            <a:endParaRPr sz="1400">
              <a:latin typeface="Arial MT"/>
              <a:cs typeface="Arial MT"/>
            </a:endParaRPr>
          </a:p>
          <a:p>
            <a:pPr marL="277495">
              <a:lnSpc>
                <a:spcPct val="100000"/>
              </a:lnSpc>
              <a:spcBef>
                <a:spcPts val="595"/>
              </a:spcBef>
            </a:pPr>
            <a:r>
              <a:rPr dirty="0" sz="1400" spc="-5">
                <a:latin typeface="Arial MT"/>
                <a:cs typeface="Arial MT"/>
              </a:rPr>
              <a:t>Win</a:t>
            </a:r>
            <a:r>
              <a:rPr dirty="0" sz="1400" spc="-9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+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513968" y="1049303"/>
            <a:ext cx="568960" cy="603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54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Lottery  Lottery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833292" y="3727986"/>
            <a:ext cx="3714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Bias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103630" y="3284573"/>
            <a:ext cx="735965" cy="652145"/>
            <a:chOff x="6103630" y="3284573"/>
            <a:chExt cx="735965" cy="652145"/>
          </a:xfrm>
        </p:grpSpPr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03630" y="3284573"/>
              <a:ext cx="735416" cy="6516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198230" y="3411185"/>
              <a:ext cx="602615" cy="454659"/>
            </a:xfrm>
            <a:custGeom>
              <a:avLst/>
              <a:gdLst/>
              <a:ahLst/>
              <a:cxnLst/>
              <a:rect l="l" t="t" r="r" b="b"/>
              <a:pathLst>
                <a:path w="602615" h="454660">
                  <a:moveTo>
                    <a:pt x="602040" y="454205"/>
                  </a:moveTo>
                  <a:lnTo>
                    <a:pt x="547598" y="449896"/>
                  </a:lnTo>
                  <a:lnTo>
                    <a:pt x="495555" y="442877"/>
                  </a:lnTo>
                  <a:lnTo>
                    <a:pt x="445913" y="433148"/>
                  </a:lnTo>
                  <a:lnTo>
                    <a:pt x="398670" y="420708"/>
                  </a:lnTo>
                  <a:lnTo>
                    <a:pt x="353826" y="405559"/>
                  </a:lnTo>
                  <a:lnTo>
                    <a:pt x="311382" y="387700"/>
                  </a:lnTo>
                  <a:lnTo>
                    <a:pt x="271338" y="367130"/>
                  </a:lnTo>
                  <a:lnTo>
                    <a:pt x="233694" y="343851"/>
                  </a:lnTo>
                  <a:lnTo>
                    <a:pt x="198449" y="317862"/>
                  </a:lnTo>
                  <a:lnTo>
                    <a:pt x="165604" y="289162"/>
                  </a:lnTo>
                  <a:lnTo>
                    <a:pt x="135159" y="257753"/>
                  </a:lnTo>
                  <a:lnTo>
                    <a:pt x="107113" y="223633"/>
                  </a:lnTo>
                  <a:lnTo>
                    <a:pt x="81467" y="186804"/>
                  </a:lnTo>
                  <a:lnTo>
                    <a:pt x="58220" y="147264"/>
                  </a:lnTo>
                  <a:lnTo>
                    <a:pt x="37373" y="105015"/>
                  </a:lnTo>
                  <a:lnTo>
                    <a:pt x="18926" y="60055"/>
                  </a:lnTo>
                  <a:lnTo>
                    <a:pt x="2879" y="12386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141730" y="3304801"/>
              <a:ext cx="119380" cy="132715"/>
            </a:xfrm>
            <a:custGeom>
              <a:avLst/>
              <a:gdLst/>
              <a:ahLst/>
              <a:cxnLst/>
              <a:rect l="l" t="t" r="r" b="b"/>
              <a:pathLst>
                <a:path w="119379" h="132714">
                  <a:moveTo>
                    <a:pt x="31772" y="0"/>
                  </a:moveTo>
                  <a:lnTo>
                    <a:pt x="0" y="132556"/>
                  </a:lnTo>
                  <a:lnTo>
                    <a:pt x="118753" y="104952"/>
                  </a:lnTo>
                  <a:lnTo>
                    <a:pt x="3177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8356584" y="1378436"/>
            <a:ext cx="3714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Bias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368158" y="1623926"/>
            <a:ext cx="1054100" cy="279400"/>
            <a:chOff x="7368158" y="1623926"/>
            <a:chExt cx="1054100" cy="279400"/>
          </a:xfrm>
        </p:grpSpPr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68158" y="1623926"/>
              <a:ext cx="1053951" cy="279283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7505417" y="1652334"/>
              <a:ext cx="871219" cy="180340"/>
            </a:xfrm>
            <a:custGeom>
              <a:avLst/>
              <a:gdLst/>
              <a:ahLst/>
              <a:cxnLst/>
              <a:rect l="l" t="t" r="r" b="b"/>
              <a:pathLst>
                <a:path w="871220" h="180339">
                  <a:moveTo>
                    <a:pt x="871175" y="0"/>
                  </a:moveTo>
                  <a:lnTo>
                    <a:pt x="825009" y="31727"/>
                  </a:lnTo>
                  <a:lnTo>
                    <a:pt x="778941" y="60382"/>
                  </a:lnTo>
                  <a:lnTo>
                    <a:pt x="732970" y="85964"/>
                  </a:lnTo>
                  <a:lnTo>
                    <a:pt x="687097" y="108475"/>
                  </a:lnTo>
                  <a:lnTo>
                    <a:pt x="641321" y="127913"/>
                  </a:lnTo>
                  <a:lnTo>
                    <a:pt x="595642" y="144280"/>
                  </a:lnTo>
                  <a:lnTo>
                    <a:pt x="550061" y="157574"/>
                  </a:lnTo>
                  <a:lnTo>
                    <a:pt x="504577" y="167796"/>
                  </a:lnTo>
                  <a:lnTo>
                    <a:pt x="459191" y="174946"/>
                  </a:lnTo>
                  <a:lnTo>
                    <a:pt x="413901" y="179023"/>
                  </a:lnTo>
                  <a:lnTo>
                    <a:pt x="368710" y="180029"/>
                  </a:lnTo>
                  <a:lnTo>
                    <a:pt x="323615" y="177962"/>
                  </a:lnTo>
                  <a:lnTo>
                    <a:pt x="278618" y="172824"/>
                  </a:lnTo>
                  <a:lnTo>
                    <a:pt x="233718" y="164613"/>
                  </a:lnTo>
                  <a:lnTo>
                    <a:pt x="188916" y="153330"/>
                  </a:lnTo>
                  <a:lnTo>
                    <a:pt x="144211" y="138975"/>
                  </a:lnTo>
                  <a:lnTo>
                    <a:pt x="99603" y="121547"/>
                  </a:lnTo>
                  <a:lnTo>
                    <a:pt x="55093" y="101048"/>
                  </a:lnTo>
                  <a:lnTo>
                    <a:pt x="10680" y="77476"/>
                  </a:lnTo>
                  <a:lnTo>
                    <a:pt x="0" y="70559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7413745" y="1663520"/>
              <a:ext cx="135890" cy="117475"/>
            </a:xfrm>
            <a:custGeom>
              <a:avLst/>
              <a:gdLst/>
              <a:ahLst/>
              <a:cxnLst/>
              <a:rect l="l" t="t" r="r" b="b"/>
              <a:pathLst>
                <a:path w="135890" h="117475">
                  <a:moveTo>
                    <a:pt x="0" y="0"/>
                  </a:moveTo>
                  <a:lnTo>
                    <a:pt x="69192" y="117443"/>
                  </a:lnTo>
                  <a:lnTo>
                    <a:pt x="135469" y="15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8106980" y="749899"/>
            <a:ext cx="8166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 MT"/>
                <a:cs typeface="Arial MT"/>
              </a:rPr>
              <a:t>Threshold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7349470" y="770310"/>
            <a:ext cx="763905" cy="389255"/>
            <a:chOff x="7349470" y="770310"/>
            <a:chExt cx="763905" cy="389255"/>
          </a:xfrm>
        </p:grpSpPr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49470" y="770310"/>
              <a:ext cx="763411" cy="38915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455384" y="801277"/>
              <a:ext cx="619125" cy="201930"/>
            </a:xfrm>
            <a:custGeom>
              <a:avLst/>
              <a:gdLst/>
              <a:ahLst/>
              <a:cxnLst/>
              <a:rect l="l" t="t" r="r" b="b"/>
              <a:pathLst>
                <a:path w="619125" h="201930">
                  <a:moveTo>
                    <a:pt x="618575" y="3155"/>
                  </a:moveTo>
                  <a:lnTo>
                    <a:pt x="557314" y="331"/>
                  </a:lnTo>
                  <a:lnTo>
                    <a:pt x="498752" y="0"/>
                  </a:lnTo>
                  <a:lnTo>
                    <a:pt x="442890" y="2161"/>
                  </a:lnTo>
                  <a:lnTo>
                    <a:pt x="389726" y="6814"/>
                  </a:lnTo>
                  <a:lnTo>
                    <a:pt x="339262" y="13960"/>
                  </a:lnTo>
                  <a:lnTo>
                    <a:pt x="291497" y="23599"/>
                  </a:lnTo>
                  <a:lnTo>
                    <a:pt x="246431" y="35730"/>
                  </a:lnTo>
                  <a:lnTo>
                    <a:pt x="204064" y="50354"/>
                  </a:lnTo>
                  <a:lnTo>
                    <a:pt x="164396" y="67470"/>
                  </a:lnTo>
                  <a:lnTo>
                    <a:pt x="127428" y="87079"/>
                  </a:lnTo>
                  <a:lnTo>
                    <a:pt x="93158" y="109180"/>
                  </a:lnTo>
                  <a:lnTo>
                    <a:pt x="61588" y="133774"/>
                  </a:lnTo>
                  <a:lnTo>
                    <a:pt x="32717" y="160861"/>
                  </a:lnTo>
                  <a:lnTo>
                    <a:pt x="6546" y="190440"/>
                  </a:lnTo>
                  <a:lnTo>
                    <a:pt x="0" y="201357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399219" y="960395"/>
              <a:ext cx="115570" cy="136525"/>
            </a:xfrm>
            <a:custGeom>
              <a:avLst/>
              <a:gdLst/>
              <a:ahLst/>
              <a:cxnLst/>
              <a:rect l="l" t="t" r="r" b="b"/>
              <a:pathLst>
                <a:path w="115570" h="136525">
                  <a:moveTo>
                    <a:pt x="10412" y="0"/>
                  </a:moveTo>
                  <a:lnTo>
                    <a:pt x="0" y="135912"/>
                  </a:lnTo>
                  <a:lnTo>
                    <a:pt x="114978" y="62696"/>
                  </a:lnTo>
                  <a:lnTo>
                    <a:pt x="1041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09689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The</a:t>
            </a:r>
            <a:r>
              <a:rPr dirty="0" spc="-155"/>
              <a:t> </a:t>
            </a:r>
            <a:r>
              <a:rPr dirty="0"/>
              <a:t>AND</a:t>
            </a:r>
            <a:r>
              <a:rPr dirty="0" spc="5"/>
              <a:t> </a:t>
            </a:r>
            <a:r>
              <a:rPr dirty="0" spc="-5"/>
              <a:t>operator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8050" y="1758950"/>
          <a:ext cx="2740025" cy="1622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  <a:gridCol w="906780"/>
                <a:gridCol w="90678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AND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09689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The</a:t>
            </a:r>
            <a:r>
              <a:rPr dirty="0" spc="-155"/>
              <a:t> </a:t>
            </a:r>
            <a:r>
              <a:rPr dirty="0"/>
              <a:t>AND</a:t>
            </a:r>
            <a:r>
              <a:rPr dirty="0" spc="5"/>
              <a:t> </a:t>
            </a:r>
            <a:r>
              <a:rPr dirty="0" spc="-5"/>
              <a:t>operator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8050" y="1758950"/>
          <a:ext cx="2740025" cy="1622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  <a:gridCol w="906780"/>
                <a:gridCol w="90678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AND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803650" y="2076450"/>
          <a:ext cx="926465" cy="978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Model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09689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The</a:t>
            </a:r>
            <a:r>
              <a:rPr dirty="0" spc="-155"/>
              <a:t> </a:t>
            </a:r>
            <a:r>
              <a:rPr dirty="0"/>
              <a:t>AND</a:t>
            </a:r>
            <a:r>
              <a:rPr dirty="0" spc="5"/>
              <a:t> </a:t>
            </a:r>
            <a:r>
              <a:rPr dirty="0" spc="-5"/>
              <a:t>operator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8050" y="1758950"/>
          <a:ext cx="2740025" cy="1622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  <a:gridCol w="906780"/>
                <a:gridCol w="90678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AND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803650" y="2076450"/>
          <a:ext cx="926465" cy="978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Model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264150" y="1758950"/>
          <a:ext cx="926465" cy="1622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Dot</a:t>
                      </a:r>
                      <a:r>
                        <a:rPr dirty="0" sz="1400" spc="-4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4931957" y="2442263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09689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The</a:t>
            </a:r>
            <a:r>
              <a:rPr dirty="0" spc="-155"/>
              <a:t> </a:t>
            </a:r>
            <a:r>
              <a:rPr dirty="0"/>
              <a:t>AND</a:t>
            </a:r>
            <a:r>
              <a:rPr dirty="0" spc="5"/>
              <a:t> </a:t>
            </a:r>
            <a:r>
              <a:rPr dirty="0" spc="-5"/>
              <a:t>operator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8050" y="1758950"/>
          <a:ext cx="2740025" cy="1622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  <a:gridCol w="906780"/>
                <a:gridCol w="90678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AND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803650" y="2076450"/>
          <a:ext cx="926465" cy="978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Model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264150" y="1758950"/>
          <a:ext cx="926465" cy="1622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Dot</a:t>
                      </a:r>
                      <a:r>
                        <a:rPr dirty="0" sz="1400" spc="-4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4931957" y="2442263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22043" y="1998469"/>
            <a:ext cx="11277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latin typeface="Arial"/>
                <a:cs typeface="Arial"/>
              </a:rPr>
              <a:t>Check:</a:t>
            </a:r>
            <a:r>
              <a:rPr dirty="0" sz="1400" spc="-6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&gt;1.5?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645831" y="2303731"/>
            <a:ext cx="692785" cy="582295"/>
            <a:chOff x="6645831" y="2303731"/>
            <a:chExt cx="692785" cy="58229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5831" y="2303731"/>
              <a:ext cx="692397" cy="58203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696631" y="2331530"/>
              <a:ext cx="591185" cy="480695"/>
            </a:xfrm>
            <a:custGeom>
              <a:avLst/>
              <a:gdLst/>
              <a:ahLst/>
              <a:cxnLst/>
              <a:rect l="l" t="t" r="r" b="b"/>
              <a:pathLst>
                <a:path w="591184" h="480694">
                  <a:moveTo>
                    <a:pt x="266531" y="0"/>
                  </a:moveTo>
                  <a:lnTo>
                    <a:pt x="203178" y="86465"/>
                  </a:lnTo>
                  <a:lnTo>
                    <a:pt x="337986" y="185038"/>
                  </a:lnTo>
                  <a:lnTo>
                    <a:pt x="0" y="185038"/>
                  </a:lnTo>
                  <a:lnTo>
                    <a:pt x="0" y="295537"/>
                  </a:lnTo>
                  <a:lnTo>
                    <a:pt x="336052" y="295537"/>
                  </a:lnTo>
                  <a:lnTo>
                    <a:pt x="202901" y="394249"/>
                  </a:lnTo>
                  <a:lnTo>
                    <a:pt x="266806" y="480438"/>
                  </a:lnTo>
                  <a:lnTo>
                    <a:pt x="590797" y="240287"/>
                  </a:lnTo>
                  <a:lnTo>
                    <a:pt x="2665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696631" y="2331530"/>
              <a:ext cx="591185" cy="480695"/>
            </a:xfrm>
            <a:custGeom>
              <a:avLst/>
              <a:gdLst/>
              <a:ahLst/>
              <a:cxnLst/>
              <a:rect l="l" t="t" r="r" b="b"/>
              <a:pathLst>
                <a:path w="591184" h="480694">
                  <a:moveTo>
                    <a:pt x="266531" y="0"/>
                  </a:moveTo>
                  <a:lnTo>
                    <a:pt x="203178" y="86464"/>
                  </a:lnTo>
                  <a:lnTo>
                    <a:pt x="337986" y="185038"/>
                  </a:lnTo>
                  <a:lnTo>
                    <a:pt x="0" y="185038"/>
                  </a:lnTo>
                  <a:lnTo>
                    <a:pt x="0" y="295537"/>
                  </a:lnTo>
                  <a:lnTo>
                    <a:pt x="336053" y="295537"/>
                  </a:lnTo>
                  <a:lnTo>
                    <a:pt x="202902" y="394248"/>
                  </a:lnTo>
                  <a:lnTo>
                    <a:pt x="266807" y="480437"/>
                  </a:lnTo>
                  <a:lnTo>
                    <a:pt x="590797" y="240287"/>
                  </a:lnTo>
                  <a:lnTo>
                    <a:pt x="266531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09689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The</a:t>
            </a:r>
            <a:r>
              <a:rPr dirty="0" spc="-155"/>
              <a:t> </a:t>
            </a:r>
            <a:r>
              <a:rPr dirty="0"/>
              <a:t>AND</a:t>
            </a:r>
            <a:r>
              <a:rPr dirty="0" spc="5"/>
              <a:t> </a:t>
            </a:r>
            <a:r>
              <a:rPr dirty="0" spc="-5"/>
              <a:t>operator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8050" y="1758950"/>
          <a:ext cx="2740025" cy="1622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  <a:gridCol w="906780"/>
                <a:gridCol w="90678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AND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803650" y="2076450"/>
          <a:ext cx="926465" cy="978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Model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264150" y="1758950"/>
          <a:ext cx="926465" cy="1622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Dot</a:t>
                      </a:r>
                      <a:r>
                        <a:rPr dirty="0" sz="1400" spc="-4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4931957" y="2442263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22043" y="1998469"/>
            <a:ext cx="11277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latin typeface="Arial"/>
                <a:cs typeface="Arial"/>
              </a:rPr>
              <a:t>Check:</a:t>
            </a:r>
            <a:r>
              <a:rPr dirty="0" sz="1400" spc="-6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&gt;1.5?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645831" y="2303731"/>
            <a:ext cx="692785" cy="582295"/>
            <a:chOff x="6645831" y="2303731"/>
            <a:chExt cx="692785" cy="58229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5831" y="2303731"/>
              <a:ext cx="692397" cy="58203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696631" y="2331530"/>
              <a:ext cx="591185" cy="480695"/>
            </a:xfrm>
            <a:custGeom>
              <a:avLst/>
              <a:gdLst/>
              <a:ahLst/>
              <a:cxnLst/>
              <a:rect l="l" t="t" r="r" b="b"/>
              <a:pathLst>
                <a:path w="591184" h="480694">
                  <a:moveTo>
                    <a:pt x="266531" y="0"/>
                  </a:moveTo>
                  <a:lnTo>
                    <a:pt x="203178" y="86465"/>
                  </a:lnTo>
                  <a:lnTo>
                    <a:pt x="337986" y="185038"/>
                  </a:lnTo>
                  <a:lnTo>
                    <a:pt x="0" y="185038"/>
                  </a:lnTo>
                  <a:lnTo>
                    <a:pt x="0" y="295537"/>
                  </a:lnTo>
                  <a:lnTo>
                    <a:pt x="336052" y="295537"/>
                  </a:lnTo>
                  <a:lnTo>
                    <a:pt x="202901" y="394249"/>
                  </a:lnTo>
                  <a:lnTo>
                    <a:pt x="266806" y="480438"/>
                  </a:lnTo>
                  <a:lnTo>
                    <a:pt x="590797" y="240287"/>
                  </a:lnTo>
                  <a:lnTo>
                    <a:pt x="2665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696631" y="2331530"/>
              <a:ext cx="591185" cy="480695"/>
            </a:xfrm>
            <a:custGeom>
              <a:avLst/>
              <a:gdLst/>
              <a:ahLst/>
              <a:cxnLst/>
              <a:rect l="l" t="t" r="r" b="b"/>
              <a:pathLst>
                <a:path w="591184" h="480694">
                  <a:moveTo>
                    <a:pt x="266531" y="0"/>
                  </a:moveTo>
                  <a:lnTo>
                    <a:pt x="203178" y="86464"/>
                  </a:lnTo>
                  <a:lnTo>
                    <a:pt x="337986" y="185038"/>
                  </a:lnTo>
                  <a:lnTo>
                    <a:pt x="0" y="185038"/>
                  </a:lnTo>
                  <a:lnTo>
                    <a:pt x="0" y="295537"/>
                  </a:lnTo>
                  <a:lnTo>
                    <a:pt x="336053" y="295537"/>
                  </a:lnTo>
                  <a:lnTo>
                    <a:pt x="202902" y="394248"/>
                  </a:lnTo>
                  <a:lnTo>
                    <a:pt x="266807" y="480437"/>
                  </a:lnTo>
                  <a:lnTo>
                    <a:pt x="590797" y="240287"/>
                  </a:lnTo>
                  <a:lnTo>
                    <a:pt x="266531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7804150" y="1758950"/>
          <a:ext cx="926465" cy="1622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Check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09689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The</a:t>
            </a:r>
            <a:r>
              <a:rPr dirty="0" spc="-155"/>
              <a:t> </a:t>
            </a:r>
            <a:r>
              <a:rPr dirty="0"/>
              <a:t>AND</a:t>
            </a:r>
            <a:r>
              <a:rPr dirty="0" spc="5"/>
              <a:t> </a:t>
            </a:r>
            <a:r>
              <a:rPr dirty="0" spc="-5"/>
              <a:t>operator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8050" y="1758950"/>
          <a:ext cx="2740025" cy="1622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  <a:gridCol w="906780"/>
                <a:gridCol w="90678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AND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5607770" y="1774088"/>
            <a:ext cx="1797050" cy="1790064"/>
            <a:chOff x="5607770" y="1774088"/>
            <a:chExt cx="1797050" cy="179006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9139" y="1774088"/>
              <a:ext cx="198120" cy="169811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748199" y="1901408"/>
              <a:ext cx="0" cy="1513205"/>
            </a:xfrm>
            <a:custGeom>
              <a:avLst/>
              <a:gdLst/>
              <a:ahLst/>
              <a:cxnLst/>
              <a:rect l="l" t="t" r="r" b="b"/>
              <a:pathLst>
                <a:path w="0" h="1513204">
                  <a:moveTo>
                    <a:pt x="0" y="0"/>
                  </a:moveTo>
                  <a:lnTo>
                    <a:pt x="0" y="1512698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687239" y="1792188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60960" y="0"/>
                  </a:moveTo>
                  <a:lnTo>
                    <a:pt x="0" y="121919"/>
                  </a:lnTo>
                  <a:lnTo>
                    <a:pt x="121920" y="121919"/>
                  </a:lnTo>
                  <a:lnTo>
                    <a:pt x="6096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06587" y="3331535"/>
              <a:ext cx="1698118" cy="19811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744687" y="3410595"/>
              <a:ext cx="1513205" cy="0"/>
            </a:xfrm>
            <a:custGeom>
              <a:avLst/>
              <a:gdLst/>
              <a:ahLst/>
              <a:cxnLst/>
              <a:rect l="l" t="t" r="r" b="b"/>
              <a:pathLst>
                <a:path w="1513204" h="0">
                  <a:moveTo>
                    <a:pt x="0" y="0"/>
                  </a:moveTo>
                  <a:lnTo>
                    <a:pt x="1499998" y="0"/>
                  </a:lnTo>
                  <a:lnTo>
                    <a:pt x="1512698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244685" y="3349635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0" y="121919"/>
                  </a:lnTo>
                  <a:lnTo>
                    <a:pt x="121919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12184" y="3287300"/>
              <a:ext cx="276370" cy="27637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50284" y="3302400"/>
              <a:ext cx="200170" cy="20017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07770" y="2582253"/>
              <a:ext cx="276370" cy="27637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5870" y="2597353"/>
              <a:ext cx="200170" cy="20017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07770" y="3287300"/>
              <a:ext cx="276370" cy="27637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5870" y="3302400"/>
              <a:ext cx="200170" cy="20017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12184" y="2582253"/>
              <a:ext cx="276370" cy="27637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50284" y="2597353"/>
              <a:ext cx="200170" cy="20017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667609" y="1424034"/>
            <a:ext cx="1143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01567" y="3272999"/>
            <a:ext cx="1143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x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41376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Direction</a:t>
            </a:r>
            <a:r>
              <a:rPr dirty="0" spc="10"/>
              <a:t> </a:t>
            </a:r>
            <a:r>
              <a:rPr dirty="0"/>
              <a:t>of</a:t>
            </a:r>
            <a:r>
              <a:rPr dirty="0" spc="15"/>
              <a:t> </a:t>
            </a:r>
            <a:r>
              <a:rPr dirty="0"/>
              <a:t>a</a:t>
            </a:r>
            <a:r>
              <a:rPr dirty="0" spc="10"/>
              <a:t> </a:t>
            </a:r>
            <a:r>
              <a:rPr dirty="0" spc="-5"/>
              <a:t>vector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10703" y="984368"/>
            <a:ext cx="3511550" cy="3510279"/>
            <a:chOff x="710703" y="984368"/>
            <a:chExt cx="3511550" cy="3510279"/>
          </a:xfrm>
        </p:grpSpPr>
        <p:sp>
          <p:nvSpPr>
            <p:cNvPr id="4" name="object 4"/>
            <p:cNvSpPr/>
            <p:nvPr/>
          </p:nvSpPr>
          <p:spPr>
            <a:xfrm>
              <a:off x="862012" y="11160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269582"/>
                  </a:lnTo>
                  <a:lnTo>
                    <a:pt x="3208210" y="532815"/>
                  </a:lnTo>
                  <a:lnTo>
                    <a:pt x="3195459" y="532815"/>
                  </a:lnTo>
                  <a:lnTo>
                    <a:pt x="3195459" y="535990"/>
                  </a:lnTo>
                  <a:lnTo>
                    <a:pt x="3208210" y="535990"/>
                  </a:lnTo>
                  <a:lnTo>
                    <a:pt x="3208210" y="799223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766102"/>
                  </a:lnTo>
                  <a:lnTo>
                    <a:pt x="2940862" y="76610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725737" y="535990"/>
                  </a:lnTo>
                  <a:lnTo>
                    <a:pt x="2725737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477278"/>
                  </a:lnTo>
                  <a:lnTo>
                    <a:pt x="2944037" y="477278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663251"/>
              <a:ext cx="3510967" cy="152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18653" y="2719451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49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48792" y="2681350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78" y="38100"/>
                  </a:moveTo>
                  <a:lnTo>
                    <a:pt x="3358578" y="0"/>
                  </a:lnTo>
                  <a:lnTo>
                    <a:pt x="3358578" y="76200"/>
                  </a:lnTo>
                  <a:lnTo>
                    <a:pt x="3434778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984368"/>
              <a:ext cx="152400" cy="35101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66187" y="1072318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28087" y="1002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8657" y="1850967"/>
              <a:ext cx="188912" cy="1889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71518" y="1870829"/>
              <a:ext cx="103188" cy="1031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66757" y="1866066"/>
              <a:ext cx="112712" cy="1127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82132" y="1878931"/>
              <a:ext cx="1176531" cy="96932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472737" y="2027278"/>
              <a:ext cx="909319" cy="699770"/>
            </a:xfrm>
            <a:custGeom>
              <a:avLst/>
              <a:gdLst/>
              <a:ahLst/>
              <a:cxnLst/>
              <a:rect l="l" t="t" r="r" b="b"/>
              <a:pathLst>
                <a:path w="909320" h="699769">
                  <a:moveTo>
                    <a:pt x="0" y="699235"/>
                  </a:moveTo>
                  <a:lnTo>
                    <a:pt x="898695" y="7744"/>
                  </a:lnTo>
                  <a:lnTo>
                    <a:pt x="908761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334258" y="1960674"/>
              <a:ext cx="133985" cy="123189"/>
            </a:xfrm>
            <a:custGeom>
              <a:avLst/>
              <a:gdLst/>
              <a:ahLst/>
              <a:cxnLst/>
              <a:rect l="l" t="t" r="r" b="b"/>
              <a:pathLst>
                <a:path w="133985" h="123189">
                  <a:moveTo>
                    <a:pt x="133802" y="0"/>
                  </a:moveTo>
                  <a:lnTo>
                    <a:pt x="0" y="26034"/>
                  </a:lnTo>
                  <a:lnTo>
                    <a:pt x="74349" y="122661"/>
                  </a:lnTo>
                  <a:lnTo>
                    <a:pt x="13380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24053" y="1974661"/>
              <a:ext cx="198120" cy="78793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523113" y="2011557"/>
              <a:ext cx="0" cy="674370"/>
            </a:xfrm>
            <a:custGeom>
              <a:avLst/>
              <a:gdLst/>
              <a:ahLst/>
              <a:cxnLst/>
              <a:rect l="l" t="t" r="r" b="b"/>
              <a:pathLst>
                <a:path w="0" h="674369">
                  <a:moveTo>
                    <a:pt x="0" y="0"/>
                  </a:moveTo>
                  <a:lnTo>
                    <a:pt x="0" y="674138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462153" y="2008000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20" h="0">
                  <a:moveTo>
                    <a:pt x="121920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462153" y="2689251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20" h="0">
                  <a:moveTo>
                    <a:pt x="0" y="0"/>
                  </a:moveTo>
                  <a:lnTo>
                    <a:pt x="121920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3614512" y="2219139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450628" y="2736020"/>
            <a:ext cx="1114425" cy="198120"/>
            <a:chOff x="2450628" y="2736020"/>
            <a:chExt cx="1114425" cy="198120"/>
          </a:xfrm>
        </p:grpSpPr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50628" y="2736020"/>
              <a:ext cx="1113938" cy="19811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507524" y="2815080"/>
              <a:ext cx="1000760" cy="0"/>
            </a:xfrm>
            <a:custGeom>
              <a:avLst/>
              <a:gdLst/>
              <a:ahLst/>
              <a:cxnLst/>
              <a:rect l="l" t="t" r="r" b="b"/>
              <a:pathLst>
                <a:path w="1000760" h="0">
                  <a:moveTo>
                    <a:pt x="0" y="0"/>
                  </a:moveTo>
                  <a:lnTo>
                    <a:pt x="12700" y="0"/>
                  </a:lnTo>
                  <a:lnTo>
                    <a:pt x="987446" y="0"/>
                  </a:lnTo>
                  <a:lnTo>
                    <a:pt x="1000146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511227" y="2754120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w="0" h="121919">
                  <a:moveTo>
                    <a:pt x="0" y="12192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503968" y="2754120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w="0" h="121919">
                  <a:moveTo>
                    <a:pt x="0" y="0"/>
                  </a:moveTo>
                  <a:lnTo>
                    <a:pt x="0" y="12192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2980529" y="2804476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047513" y="1994613"/>
            <a:ext cx="10598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 spc="-75">
                <a:latin typeface="Cambria"/>
                <a:cs typeface="Cambria"/>
              </a:rPr>
              <a:t>tan(</a:t>
            </a:r>
            <a:r>
              <a:rPr dirty="0" sz="1800" spc="-75" i="1">
                <a:latin typeface="Arial"/>
                <a:cs typeface="Arial"/>
              </a:rPr>
              <a:t>θ</a:t>
            </a:r>
            <a:r>
              <a:rPr dirty="0" sz="1800" spc="-75">
                <a:latin typeface="Cambria"/>
                <a:cs typeface="Cambria"/>
              </a:rPr>
              <a:t>)</a:t>
            </a:r>
            <a:r>
              <a:rPr dirty="0" sz="1800" spc="7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265">
                <a:latin typeface="Cambria"/>
                <a:cs typeface="Cambria"/>
              </a:rPr>
              <a:t> </a:t>
            </a:r>
            <a:r>
              <a:rPr dirty="0" u="heavy" baseline="38580" sz="2700" spc="-15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3</a:t>
            </a:r>
            <a:endParaRPr baseline="38580" sz="2700">
              <a:latin typeface="Cambria"/>
              <a:cs typeface="Cambr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942203" y="2166063"/>
            <a:ext cx="1397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0">
                <a:latin typeface="Cambria"/>
                <a:cs typeface="Cambria"/>
              </a:rPr>
              <a:t>4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799085" y="2017742"/>
            <a:ext cx="16510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i="1">
                <a:latin typeface="Times New Roman"/>
                <a:cs typeface="Times New Roman"/>
              </a:rPr>
              <a:t>u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587755" y="1593293"/>
            <a:ext cx="469900" cy="288925"/>
          </a:xfrm>
          <a:custGeom>
            <a:avLst/>
            <a:gdLst/>
            <a:ahLst/>
            <a:cxnLst/>
            <a:rect l="l" t="t" r="r" b="b"/>
            <a:pathLst>
              <a:path w="469900" h="288925">
                <a:moveTo>
                  <a:pt x="469723" y="0"/>
                </a:moveTo>
                <a:lnTo>
                  <a:pt x="0" y="0"/>
                </a:lnTo>
                <a:lnTo>
                  <a:pt x="0" y="288823"/>
                </a:lnTo>
                <a:lnTo>
                  <a:pt x="469723" y="288823"/>
                </a:lnTo>
                <a:lnTo>
                  <a:pt x="4697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3620775" y="1608218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(4,3)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767416" y="2446103"/>
            <a:ext cx="212725" cy="339090"/>
            <a:chOff x="2767416" y="2446103"/>
            <a:chExt cx="212725" cy="339090"/>
          </a:xfrm>
        </p:grpSpPr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67416" y="2446103"/>
              <a:ext cx="212655" cy="338795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2810681" y="2475806"/>
              <a:ext cx="118745" cy="246379"/>
            </a:xfrm>
            <a:custGeom>
              <a:avLst/>
              <a:gdLst/>
              <a:ahLst/>
              <a:cxnLst/>
              <a:rect l="l" t="t" r="r" b="b"/>
              <a:pathLst>
                <a:path w="118744" h="246380">
                  <a:moveTo>
                    <a:pt x="0" y="0"/>
                  </a:moveTo>
                  <a:lnTo>
                    <a:pt x="43950" y="23713"/>
                  </a:lnTo>
                  <a:lnTo>
                    <a:pt x="77770" y="51225"/>
                  </a:lnTo>
                  <a:lnTo>
                    <a:pt x="101462" y="82536"/>
                  </a:lnTo>
                  <a:lnTo>
                    <a:pt x="118458" y="156552"/>
                  </a:lnTo>
                  <a:lnTo>
                    <a:pt x="111762" y="199257"/>
                  </a:lnTo>
                  <a:lnTo>
                    <a:pt x="94937" y="245761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2980645" y="2350372"/>
            <a:ext cx="16002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140" i="1">
                <a:latin typeface="Arial"/>
                <a:cs typeface="Arial"/>
              </a:rPr>
              <a:t>θ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09689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The</a:t>
            </a:r>
            <a:r>
              <a:rPr dirty="0" spc="-155"/>
              <a:t> </a:t>
            </a:r>
            <a:r>
              <a:rPr dirty="0"/>
              <a:t>AND</a:t>
            </a:r>
            <a:r>
              <a:rPr dirty="0" spc="5"/>
              <a:t> </a:t>
            </a:r>
            <a:r>
              <a:rPr dirty="0" spc="-5"/>
              <a:t>operator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8050" y="1758950"/>
          <a:ext cx="2740025" cy="1622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/>
                <a:gridCol w="906780"/>
                <a:gridCol w="906780"/>
              </a:tblGrid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AND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85F4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  <a:tr h="321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9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218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8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D"/>
                    </a:solidFill>
                  </a:tcPr>
                </a:tc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5316467" y="1774088"/>
            <a:ext cx="2088514" cy="2034539"/>
            <a:chOff x="5316467" y="1774088"/>
            <a:chExt cx="2088514" cy="203453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9139" y="1774088"/>
              <a:ext cx="198120" cy="169811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748199" y="1901408"/>
              <a:ext cx="0" cy="1513205"/>
            </a:xfrm>
            <a:custGeom>
              <a:avLst/>
              <a:gdLst/>
              <a:ahLst/>
              <a:cxnLst/>
              <a:rect l="l" t="t" r="r" b="b"/>
              <a:pathLst>
                <a:path w="0" h="1513204">
                  <a:moveTo>
                    <a:pt x="0" y="0"/>
                  </a:moveTo>
                  <a:lnTo>
                    <a:pt x="0" y="1512698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687239" y="1792188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60960" y="0"/>
                  </a:moveTo>
                  <a:lnTo>
                    <a:pt x="0" y="121919"/>
                  </a:lnTo>
                  <a:lnTo>
                    <a:pt x="121920" y="121919"/>
                  </a:lnTo>
                  <a:lnTo>
                    <a:pt x="6096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06587" y="3331535"/>
              <a:ext cx="1698118" cy="19811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744687" y="3410595"/>
              <a:ext cx="1513205" cy="0"/>
            </a:xfrm>
            <a:custGeom>
              <a:avLst/>
              <a:gdLst/>
              <a:ahLst/>
              <a:cxnLst/>
              <a:rect l="l" t="t" r="r" b="b"/>
              <a:pathLst>
                <a:path w="1513204" h="0">
                  <a:moveTo>
                    <a:pt x="0" y="0"/>
                  </a:moveTo>
                  <a:lnTo>
                    <a:pt x="1499998" y="0"/>
                  </a:lnTo>
                  <a:lnTo>
                    <a:pt x="1512698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244685" y="3349635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0" y="121919"/>
                  </a:lnTo>
                  <a:lnTo>
                    <a:pt x="121919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12184" y="3287300"/>
              <a:ext cx="276370" cy="27637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50284" y="3302400"/>
              <a:ext cx="200170" cy="20017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07770" y="2582253"/>
              <a:ext cx="276370" cy="27637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5870" y="2597353"/>
              <a:ext cx="200170" cy="20017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07770" y="3287300"/>
              <a:ext cx="276370" cy="27637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5870" y="3302400"/>
              <a:ext cx="200170" cy="20017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12184" y="2582253"/>
              <a:ext cx="276370" cy="27637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50284" y="2597353"/>
              <a:ext cx="200170" cy="20017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16467" y="1943329"/>
              <a:ext cx="1864943" cy="186494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379330" y="1986191"/>
              <a:ext cx="1739264" cy="1739264"/>
            </a:xfrm>
            <a:custGeom>
              <a:avLst/>
              <a:gdLst/>
              <a:ahLst/>
              <a:cxnLst/>
              <a:rect l="l" t="t" r="r" b="b"/>
              <a:pathLst>
                <a:path w="1739265" h="1739264">
                  <a:moveTo>
                    <a:pt x="0" y="0"/>
                  </a:moveTo>
                  <a:lnTo>
                    <a:pt x="1739219" y="1739219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5667609" y="1424034"/>
            <a:ext cx="1143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39511" y="3272999"/>
            <a:ext cx="876935" cy="744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x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tabLst>
                <a:tab pos="568960" algn="l"/>
              </a:tabLst>
            </a:pPr>
            <a:r>
              <a:rPr dirty="0" sz="1400">
                <a:latin typeface="Arial MT"/>
                <a:cs typeface="Arial MT"/>
              </a:rPr>
              <a:t>x +	y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60985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The perceptron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8221" y="1385274"/>
            <a:ext cx="6513372" cy="294698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124700" y="1714500"/>
            <a:ext cx="907415" cy="321945"/>
          </a:xfrm>
          <a:prstGeom prst="rect">
            <a:avLst/>
          </a:prstGeom>
          <a:solidFill>
            <a:srgbClr val="CC8933"/>
          </a:solidFill>
          <a:ln w="12700">
            <a:solidFill>
              <a:srgbClr val="FFFFFF"/>
            </a:solidFill>
          </a:ln>
        </p:spPr>
        <p:txBody>
          <a:bodyPr wrap="square" lIns="0" tIns="38735" rIns="0" bIns="0" rtlCol="0" vert="horz">
            <a:spAutoFit/>
          </a:bodyPr>
          <a:lstStyle/>
          <a:p>
            <a:pPr marL="299720">
              <a:lnSpc>
                <a:spcPct val="100000"/>
              </a:lnSpc>
              <a:spcBef>
                <a:spcPts val="305"/>
              </a:spcBef>
            </a:pPr>
            <a:r>
              <a:rPr dirty="0" sz="1400" spc="-30" b="1">
                <a:solidFill>
                  <a:srgbClr val="FFFFFF"/>
                </a:solidFill>
                <a:latin typeface="Arial"/>
                <a:cs typeface="Arial"/>
              </a:rPr>
              <a:t>Yes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24700" y="2590800"/>
            <a:ext cx="907415" cy="321945"/>
          </a:xfrm>
          <a:prstGeom prst="rect">
            <a:avLst/>
          </a:prstGeom>
          <a:solidFill>
            <a:srgbClr val="007986"/>
          </a:solidFill>
          <a:ln w="12700">
            <a:solidFill>
              <a:srgbClr val="FFFFFF"/>
            </a:solidFill>
          </a:ln>
        </p:spPr>
        <p:txBody>
          <a:bodyPr wrap="square" lIns="0" tIns="387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No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4800" y="1600200"/>
            <a:ext cx="378460" cy="321945"/>
          </a:xfrm>
          <a:prstGeom prst="rect">
            <a:avLst/>
          </a:prstGeom>
          <a:solidFill>
            <a:srgbClr val="4285F4"/>
          </a:solidFill>
        </p:spPr>
        <p:txBody>
          <a:bodyPr wrap="square" lIns="0" tIns="387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562100" y="1587500"/>
            <a:ext cx="403860" cy="347345"/>
            <a:chOff x="1562100" y="1587500"/>
            <a:chExt cx="403860" cy="347345"/>
          </a:xfrm>
        </p:grpSpPr>
        <p:sp>
          <p:nvSpPr>
            <p:cNvPr id="8" name="object 8"/>
            <p:cNvSpPr/>
            <p:nvPr/>
          </p:nvSpPr>
          <p:spPr>
            <a:xfrm>
              <a:off x="1574800" y="1593850"/>
              <a:ext cx="378460" cy="334645"/>
            </a:xfrm>
            <a:custGeom>
              <a:avLst/>
              <a:gdLst/>
              <a:ahLst/>
              <a:cxnLst/>
              <a:rect l="l" t="t" r="r" b="b"/>
              <a:pathLst>
                <a:path w="378460" h="334644">
                  <a:moveTo>
                    <a:pt x="0" y="0"/>
                  </a:moveTo>
                  <a:lnTo>
                    <a:pt x="0" y="334543"/>
                  </a:lnTo>
                </a:path>
                <a:path w="378460" h="334644">
                  <a:moveTo>
                    <a:pt x="378120" y="0"/>
                  </a:moveTo>
                  <a:lnTo>
                    <a:pt x="378120" y="334543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568450" y="1593850"/>
              <a:ext cx="391160" cy="12700"/>
            </a:xfrm>
            <a:custGeom>
              <a:avLst/>
              <a:gdLst/>
              <a:ahLst/>
              <a:cxnLst/>
              <a:rect l="l" t="t" r="r" b="b"/>
              <a:pathLst>
                <a:path w="391160" h="12700">
                  <a:moveTo>
                    <a:pt x="0" y="0"/>
                  </a:moveTo>
                  <a:lnTo>
                    <a:pt x="390820" y="0"/>
                  </a:lnTo>
                  <a:lnTo>
                    <a:pt x="390820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568450" y="1922043"/>
              <a:ext cx="391160" cy="0"/>
            </a:xfrm>
            <a:custGeom>
              <a:avLst/>
              <a:gdLst/>
              <a:ahLst/>
              <a:cxnLst/>
              <a:rect l="l" t="t" r="r" b="b"/>
              <a:pathLst>
                <a:path w="391160" h="0">
                  <a:moveTo>
                    <a:pt x="0" y="0"/>
                  </a:moveTo>
                  <a:lnTo>
                    <a:pt x="39082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574800" y="2794000"/>
            <a:ext cx="378460" cy="321945"/>
          </a:xfrm>
          <a:prstGeom prst="rect">
            <a:avLst/>
          </a:prstGeom>
          <a:solidFill>
            <a:srgbClr val="4285F4"/>
          </a:solidFill>
        </p:spPr>
        <p:txBody>
          <a:bodyPr wrap="square" lIns="0" tIns="387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562100" y="2781300"/>
            <a:ext cx="403860" cy="347345"/>
            <a:chOff x="1562100" y="2781300"/>
            <a:chExt cx="403860" cy="347345"/>
          </a:xfrm>
        </p:grpSpPr>
        <p:sp>
          <p:nvSpPr>
            <p:cNvPr id="13" name="object 13"/>
            <p:cNvSpPr/>
            <p:nvPr/>
          </p:nvSpPr>
          <p:spPr>
            <a:xfrm>
              <a:off x="1574800" y="2787650"/>
              <a:ext cx="378460" cy="334645"/>
            </a:xfrm>
            <a:custGeom>
              <a:avLst/>
              <a:gdLst/>
              <a:ahLst/>
              <a:cxnLst/>
              <a:rect l="l" t="t" r="r" b="b"/>
              <a:pathLst>
                <a:path w="378460" h="334644">
                  <a:moveTo>
                    <a:pt x="0" y="0"/>
                  </a:moveTo>
                  <a:lnTo>
                    <a:pt x="0" y="334543"/>
                  </a:lnTo>
                </a:path>
                <a:path w="378460" h="334644">
                  <a:moveTo>
                    <a:pt x="378120" y="0"/>
                  </a:moveTo>
                  <a:lnTo>
                    <a:pt x="378120" y="334543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568450" y="2787650"/>
              <a:ext cx="391160" cy="12700"/>
            </a:xfrm>
            <a:custGeom>
              <a:avLst/>
              <a:gdLst/>
              <a:ahLst/>
              <a:cxnLst/>
              <a:rect l="l" t="t" r="r" b="b"/>
              <a:pathLst>
                <a:path w="391160" h="12700">
                  <a:moveTo>
                    <a:pt x="0" y="0"/>
                  </a:moveTo>
                  <a:lnTo>
                    <a:pt x="390820" y="0"/>
                  </a:lnTo>
                  <a:lnTo>
                    <a:pt x="390820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568450" y="3115843"/>
              <a:ext cx="391160" cy="0"/>
            </a:xfrm>
            <a:custGeom>
              <a:avLst/>
              <a:gdLst/>
              <a:ahLst/>
              <a:cxnLst/>
              <a:rect l="l" t="t" r="r" b="b"/>
              <a:pathLst>
                <a:path w="391160" h="0">
                  <a:moveTo>
                    <a:pt x="0" y="0"/>
                  </a:moveTo>
                  <a:lnTo>
                    <a:pt x="39082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2692400" y="1524000"/>
            <a:ext cx="391160" cy="32194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wrap="square" lIns="0" tIns="387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92400" y="2349500"/>
            <a:ext cx="391160" cy="32194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wrap="square" lIns="0" tIns="387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616200" y="3530600"/>
            <a:ext cx="454025" cy="392430"/>
          </a:xfrm>
          <a:prstGeom prst="rect">
            <a:avLst/>
          </a:prstGeom>
          <a:solidFill>
            <a:srgbClr val="CDD8FB"/>
          </a:solidFill>
        </p:spPr>
        <p:txBody>
          <a:bodyPr wrap="square" lIns="0" tIns="76835" rIns="0" bIns="0" rtlCol="0" vert="horz">
            <a:spAutoFit/>
          </a:bodyPr>
          <a:lstStyle/>
          <a:p>
            <a:pPr marL="73025">
              <a:lnSpc>
                <a:spcPct val="100000"/>
              </a:lnSpc>
              <a:spcBef>
                <a:spcPts val="605"/>
              </a:spcBef>
            </a:pPr>
            <a:r>
              <a:rPr dirty="0" sz="1400">
                <a:latin typeface="Arial MT"/>
                <a:cs typeface="Arial MT"/>
              </a:rPr>
              <a:t>-1.5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609850" y="1389381"/>
            <a:ext cx="4263390" cy="3058160"/>
            <a:chOff x="2609850" y="1389381"/>
            <a:chExt cx="4263390" cy="3058160"/>
          </a:xfrm>
        </p:grpSpPr>
        <p:sp>
          <p:nvSpPr>
            <p:cNvPr id="20" name="object 20"/>
            <p:cNvSpPr/>
            <p:nvPr/>
          </p:nvSpPr>
          <p:spPr>
            <a:xfrm>
              <a:off x="2616200" y="3524250"/>
              <a:ext cx="454025" cy="405130"/>
            </a:xfrm>
            <a:custGeom>
              <a:avLst/>
              <a:gdLst/>
              <a:ahLst/>
              <a:cxnLst/>
              <a:rect l="l" t="t" r="r" b="b"/>
              <a:pathLst>
                <a:path w="454025" h="405129">
                  <a:moveTo>
                    <a:pt x="0" y="0"/>
                  </a:moveTo>
                  <a:lnTo>
                    <a:pt x="0" y="404615"/>
                  </a:lnTo>
                </a:path>
                <a:path w="454025" h="405129">
                  <a:moveTo>
                    <a:pt x="453488" y="0"/>
                  </a:moveTo>
                  <a:lnTo>
                    <a:pt x="453488" y="404615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609850" y="3524250"/>
              <a:ext cx="466725" cy="12700"/>
            </a:xfrm>
            <a:custGeom>
              <a:avLst/>
              <a:gdLst/>
              <a:ahLst/>
              <a:cxnLst/>
              <a:rect l="l" t="t" r="r" b="b"/>
              <a:pathLst>
                <a:path w="466725" h="12700">
                  <a:moveTo>
                    <a:pt x="0" y="0"/>
                  </a:moveTo>
                  <a:lnTo>
                    <a:pt x="466188" y="0"/>
                  </a:lnTo>
                  <a:lnTo>
                    <a:pt x="466188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609850" y="3922515"/>
              <a:ext cx="466725" cy="0"/>
            </a:xfrm>
            <a:custGeom>
              <a:avLst/>
              <a:gdLst/>
              <a:ahLst/>
              <a:cxnLst/>
              <a:rect l="l" t="t" r="r" b="b"/>
              <a:pathLst>
                <a:path w="466725" h="0">
                  <a:moveTo>
                    <a:pt x="0" y="0"/>
                  </a:moveTo>
                  <a:lnTo>
                    <a:pt x="466188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500285" y="1408442"/>
              <a:ext cx="3373120" cy="3039110"/>
            </a:xfrm>
            <a:custGeom>
              <a:avLst/>
              <a:gdLst/>
              <a:ahLst/>
              <a:cxnLst/>
              <a:rect l="l" t="t" r="r" b="b"/>
              <a:pathLst>
                <a:path w="3373120" h="3039110">
                  <a:moveTo>
                    <a:pt x="1872564" y="936282"/>
                  </a:moveTo>
                  <a:lnTo>
                    <a:pt x="1871497" y="891362"/>
                  </a:lnTo>
                  <a:lnTo>
                    <a:pt x="1868284" y="846531"/>
                  </a:lnTo>
                  <a:lnTo>
                    <a:pt x="1862924" y="801865"/>
                  </a:lnTo>
                  <a:lnTo>
                    <a:pt x="1855431" y="757453"/>
                  </a:lnTo>
                  <a:lnTo>
                    <a:pt x="1845792" y="713371"/>
                  </a:lnTo>
                  <a:lnTo>
                    <a:pt x="1834007" y="669709"/>
                  </a:lnTo>
                  <a:lnTo>
                    <a:pt x="1820075" y="626541"/>
                  </a:lnTo>
                  <a:lnTo>
                    <a:pt x="1804009" y="583958"/>
                  </a:lnTo>
                  <a:lnTo>
                    <a:pt x="1785797" y="542036"/>
                  </a:lnTo>
                  <a:lnTo>
                    <a:pt x="1765439" y="500862"/>
                  </a:lnTo>
                  <a:lnTo>
                    <a:pt x="1742948" y="460527"/>
                  </a:lnTo>
                  <a:lnTo>
                    <a:pt x="1718310" y="421106"/>
                  </a:lnTo>
                  <a:lnTo>
                    <a:pt x="1691525" y="382676"/>
                  </a:lnTo>
                  <a:lnTo>
                    <a:pt x="1662607" y="345338"/>
                  </a:lnTo>
                  <a:lnTo>
                    <a:pt x="1631543" y="309156"/>
                  </a:lnTo>
                  <a:lnTo>
                    <a:pt x="1598333" y="274231"/>
                  </a:lnTo>
                  <a:lnTo>
                    <a:pt x="1563408" y="241020"/>
                  </a:lnTo>
                  <a:lnTo>
                    <a:pt x="1527225" y="209956"/>
                  </a:lnTo>
                  <a:lnTo>
                    <a:pt x="1489887" y="181025"/>
                  </a:lnTo>
                  <a:lnTo>
                    <a:pt x="1451457" y="154254"/>
                  </a:lnTo>
                  <a:lnTo>
                    <a:pt x="1412036" y="129616"/>
                  </a:lnTo>
                  <a:lnTo>
                    <a:pt x="1371701" y="107111"/>
                  </a:lnTo>
                  <a:lnTo>
                    <a:pt x="1330528" y="86766"/>
                  </a:lnTo>
                  <a:lnTo>
                    <a:pt x="1288605" y="68554"/>
                  </a:lnTo>
                  <a:lnTo>
                    <a:pt x="1246022" y="52489"/>
                  </a:lnTo>
                  <a:lnTo>
                    <a:pt x="1202855" y="38557"/>
                  </a:lnTo>
                  <a:lnTo>
                    <a:pt x="1159192" y="26771"/>
                  </a:lnTo>
                  <a:lnTo>
                    <a:pt x="1115110" y="17132"/>
                  </a:lnTo>
                  <a:lnTo>
                    <a:pt x="1070686" y="9639"/>
                  </a:lnTo>
                  <a:lnTo>
                    <a:pt x="1026020" y="4279"/>
                  </a:lnTo>
                  <a:lnTo>
                    <a:pt x="981189" y="1066"/>
                  </a:lnTo>
                  <a:lnTo>
                    <a:pt x="936282" y="0"/>
                  </a:lnTo>
                  <a:lnTo>
                    <a:pt x="891362" y="1066"/>
                  </a:lnTo>
                  <a:lnTo>
                    <a:pt x="846531" y="4279"/>
                  </a:lnTo>
                  <a:lnTo>
                    <a:pt x="801865" y="9639"/>
                  </a:lnTo>
                  <a:lnTo>
                    <a:pt x="757453" y="17132"/>
                  </a:lnTo>
                  <a:lnTo>
                    <a:pt x="713371" y="26771"/>
                  </a:lnTo>
                  <a:lnTo>
                    <a:pt x="669709" y="38557"/>
                  </a:lnTo>
                  <a:lnTo>
                    <a:pt x="626541" y="52489"/>
                  </a:lnTo>
                  <a:lnTo>
                    <a:pt x="583958" y="68554"/>
                  </a:lnTo>
                  <a:lnTo>
                    <a:pt x="542036" y="86766"/>
                  </a:lnTo>
                  <a:lnTo>
                    <a:pt x="500862" y="107111"/>
                  </a:lnTo>
                  <a:lnTo>
                    <a:pt x="460527" y="129616"/>
                  </a:lnTo>
                  <a:lnTo>
                    <a:pt x="421106" y="154254"/>
                  </a:lnTo>
                  <a:lnTo>
                    <a:pt x="382676" y="181025"/>
                  </a:lnTo>
                  <a:lnTo>
                    <a:pt x="345338" y="209956"/>
                  </a:lnTo>
                  <a:lnTo>
                    <a:pt x="309156" y="241020"/>
                  </a:lnTo>
                  <a:lnTo>
                    <a:pt x="274231" y="274231"/>
                  </a:lnTo>
                  <a:lnTo>
                    <a:pt x="241020" y="309156"/>
                  </a:lnTo>
                  <a:lnTo>
                    <a:pt x="209956" y="345338"/>
                  </a:lnTo>
                  <a:lnTo>
                    <a:pt x="181025" y="382676"/>
                  </a:lnTo>
                  <a:lnTo>
                    <a:pt x="154254" y="421106"/>
                  </a:lnTo>
                  <a:lnTo>
                    <a:pt x="129616" y="460527"/>
                  </a:lnTo>
                  <a:lnTo>
                    <a:pt x="107111" y="500862"/>
                  </a:lnTo>
                  <a:lnTo>
                    <a:pt x="86766" y="542036"/>
                  </a:lnTo>
                  <a:lnTo>
                    <a:pt x="68554" y="583958"/>
                  </a:lnTo>
                  <a:lnTo>
                    <a:pt x="52489" y="626541"/>
                  </a:lnTo>
                  <a:lnTo>
                    <a:pt x="38557" y="669709"/>
                  </a:lnTo>
                  <a:lnTo>
                    <a:pt x="26771" y="713371"/>
                  </a:lnTo>
                  <a:lnTo>
                    <a:pt x="17132" y="757453"/>
                  </a:lnTo>
                  <a:lnTo>
                    <a:pt x="9639" y="801865"/>
                  </a:lnTo>
                  <a:lnTo>
                    <a:pt x="4279" y="846531"/>
                  </a:lnTo>
                  <a:lnTo>
                    <a:pt x="1066" y="891362"/>
                  </a:lnTo>
                  <a:lnTo>
                    <a:pt x="0" y="936282"/>
                  </a:lnTo>
                  <a:lnTo>
                    <a:pt x="1066" y="981189"/>
                  </a:lnTo>
                  <a:lnTo>
                    <a:pt x="4279" y="1026020"/>
                  </a:lnTo>
                  <a:lnTo>
                    <a:pt x="9639" y="1070686"/>
                  </a:lnTo>
                  <a:lnTo>
                    <a:pt x="17132" y="1115110"/>
                  </a:lnTo>
                  <a:lnTo>
                    <a:pt x="26771" y="1159192"/>
                  </a:lnTo>
                  <a:lnTo>
                    <a:pt x="38557" y="1202855"/>
                  </a:lnTo>
                  <a:lnTo>
                    <a:pt x="52489" y="1246022"/>
                  </a:lnTo>
                  <a:lnTo>
                    <a:pt x="68554" y="1288605"/>
                  </a:lnTo>
                  <a:lnTo>
                    <a:pt x="86766" y="1330528"/>
                  </a:lnTo>
                  <a:lnTo>
                    <a:pt x="107111" y="1371701"/>
                  </a:lnTo>
                  <a:lnTo>
                    <a:pt x="129616" y="1412036"/>
                  </a:lnTo>
                  <a:lnTo>
                    <a:pt x="154254" y="1451457"/>
                  </a:lnTo>
                  <a:lnTo>
                    <a:pt x="181025" y="1489887"/>
                  </a:lnTo>
                  <a:lnTo>
                    <a:pt x="209956" y="1527225"/>
                  </a:lnTo>
                  <a:lnTo>
                    <a:pt x="241020" y="1563408"/>
                  </a:lnTo>
                  <a:lnTo>
                    <a:pt x="274231" y="1598333"/>
                  </a:lnTo>
                  <a:lnTo>
                    <a:pt x="309156" y="1631543"/>
                  </a:lnTo>
                  <a:lnTo>
                    <a:pt x="345338" y="1662607"/>
                  </a:lnTo>
                  <a:lnTo>
                    <a:pt x="382676" y="1691525"/>
                  </a:lnTo>
                  <a:lnTo>
                    <a:pt x="421106" y="1718310"/>
                  </a:lnTo>
                  <a:lnTo>
                    <a:pt x="460527" y="1742948"/>
                  </a:lnTo>
                  <a:lnTo>
                    <a:pt x="500862" y="1765439"/>
                  </a:lnTo>
                  <a:lnTo>
                    <a:pt x="542036" y="1785797"/>
                  </a:lnTo>
                  <a:lnTo>
                    <a:pt x="583958" y="1804009"/>
                  </a:lnTo>
                  <a:lnTo>
                    <a:pt x="626541" y="1820075"/>
                  </a:lnTo>
                  <a:lnTo>
                    <a:pt x="669709" y="1834007"/>
                  </a:lnTo>
                  <a:lnTo>
                    <a:pt x="713371" y="1845779"/>
                  </a:lnTo>
                  <a:lnTo>
                    <a:pt x="757453" y="1855431"/>
                  </a:lnTo>
                  <a:lnTo>
                    <a:pt x="801865" y="1862924"/>
                  </a:lnTo>
                  <a:lnTo>
                    <a:pt x="846531" y="1868284"/>
                  </a:lnTo>
                  <a:lnTo>
                    <a:pt x="891362" y="1871497"/>
                  </a:lnTo>
                  <a:lnTo>
                    <a:pt x="936282" y="1872564"/>
                  </a:lnTo>
                  <a:lnTo>
                    <a:pt x="981189" y="1871497"/>
                  </a:lnTo>
                  <a:lnTo>
                    <a:pt x="1026020" y="1868284"/>
                  </a:lnTo>
                  <a:lnTo>
                    <a:pt x="1070686" y="1862924"/>
                  </a:lnTo>
                  <a:lnTo>
                    <a:pt x="1115110" y="1855431"/>
                  </a:lnTo>
                  <a:lnTo>
                    <a:pt x="1159192" y="1845779"/>
                  </a:lnTo>
                  <a:lnTo>
                    <a:pt x="1202855" y="1834007"/>
                  </a:lnTo>
                  <a:lnTo>
                    <a:pt x="1246022" y="1820075"/>
                  </a:lnTo>
                  <a:lnTo>
                    <a:pt x="1288605" y="1804009"/>
                  </a:lnTo>
                  <a:lnTo>
                    <a:pt x="1330528" y="1785797"/>
                  </a:lnTo>
                  <a:lnTo>
                    <a:pt x="1371701" y="1765439"/>
                  </a:lnTo>
                  <a:lnTo>
                    <a:pt x="1412036" y="1742948"/>
                  </a:lnTo>
                  <a:lnTo>
                    <a:pt x="1451457" y="1718310"/>
                  </a:lnTo>
                  <a:lnTo>
                    <a:pt x="1489887" y="1691525"/>
                  </a:lnTo>
                  <a:lnTo>
                    <a:pt x="1527225" y="1662607"/>
                  </a:lnTo>
                  <a:lnTo>
                    <a:pt x="1563408" y="1631543"/>
                  </a:lnTo>
                  <a:lnTo>
                    <a:pt x="1598333" y="1598333"/>
                  </a:lnTo>
                  <a:lnTo>
                    <a:pt x="1631543" y="1563408"/>
                  </a:lnTo>
                  <a:lnTo>
                    <a:pt x="1662607" y="1527225"/>
                  </a:lnTo>
                  <a:lnTo>
                    <a:pt x="1691525" y="1489887"/>
                  </a:lnTo>
                  <a:lnTo>
                    <a:pt x="1718310" y="1451457"/>
                  </a:lnTo>
                  <a:lnTo>
                    <a:pt x="1742948" y="1412036"/>
                  </a:lnTo>
                  <a:lnTo>
                    <a:pt x="1765439" y="1371701"/>
                  </a:lnTo>
                  <a:lnTo>
                    <a:pt x="1785797" y="1330528"/>
                  </a:lnTo>
                  <a:lnTo>
                    <a:pt x="1804009" y="1288605"/>
                  </a:lnTo>
                  <a:lnTo>
                    <a:pt x="1820075" y="1246022"/>
                  </a:lnTo>
                  <a:lnTo>
                    <a:pt x="1834007" y="1202855"/>
                  </a:lnTo>
                  <a:lnTo>
                    <a:pt x="1845792" y="1159192"/>
                  </a:lnTo>
                  <a:lnTo>
                    <a:pt x="1855431" y="1115110"/>
                  </a:lnTo>
                  <a:lnTo>
                    <a:pt x="1862924" y="1070686"/>
                  </a:lnTo>
                  <a:lnTo>
                    <a:pt x="1868284" y="1026020"/>
                  </a:lnTo>
                  <a:lnTo>
                    <a:pt x="1871497" y="981189"/>
                  </a:lnTo>
                  <a:lnTo>
                    <a:pt x="1872564" y="936282"/>
                  </a:lnTo>
                  <a:close/>
                </a:path>
                <a:path w="3373120" h="3039110">
                  <a:moveTo>
                    <a:pt x="3372751" y="1501076"/>
                  </a:moveTo>
                  <a:lnTo>
                    <a:pt x="1713712" y="1498714"/>
                  </a:lnTo>
                  <a:lnTo>
                    <a:pt x="1686585" y="1528368"/>
                  </a:lnTo>
                  <a:lnTo>
                    <a:pt x="1660867" y="1559255"/>
                  </a:lnTo>
                  <a:lnTo>
                    <a:pt x="1630540" y="1599095"/>
                  </a:lnTo>
                  <a:lnTo>
                    <a:pt x="1615617" y="1619199"/>
                  </a:lnTo>
                  <a:lnTo>
                    <a:pt x="1600542" y="1639189"/>
                  </a:lnTo>
                  <a:lnTo>
                    <a:pt x="1572717" y="1672348"/>
                  </a:lnTo>
                  <a:lnTo>
                    <a:pt x="1539519" y="1699577"/>
                  </a:lnTo>
                  <a:lnTo>
                    <a:pt x="1504721" y="1715719"/>
                  </a:lnTo>
                  <a:lnTo>
                    <a:pt x="1474076" y="1727365"/>
                  </a:lnTo>
                  <a:lnTo>
                    <a:pt x="1455534" y="1734705"/>
                  </a:lnTo>
                  <a:lnTo>
                    <a:pt x="1455534" y="3039084"/>
                  </a:lnTo>
                  <a:lnTo>
                    <a:pt x="3372751" y="3039084"/>
                  </a:lnTo>
                  <a:lnTo>
                    <a:pt x="3372751" y="15010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500287" y="1408431"/>
              <a:ext cx="1872614" cy="1872614"/>
            </a:xfrm>
            <a:custGeom>
              <a:avLst/>
              <a:gdLst/>
              <a:ahLst/>
              <a:cxnLst/>
              <a:rect l="l" t="t" r="r" b="b"/>
              <a:pathLst>
                <a:path w="1872614" h="1872614">
                  <a:moveTo>
                    <a:pt x="1598339" y="274231"/>
                  </a:moveTo>
                  <a:lnTo>
                    <a:pt x="1631547" y="309162"/>
                  </a:lnTo>
                  <a:lnTo>
                    <a:pt x="1662612" y="345341"/>
                  </a:lnTo>
                  <a:lnTo>
                    <a:pt x="1691535" y="382684"/>
                  </a:lnTo>
                  <a:lnTo>
                    <a:pt x="1718315" y="421109"/>
                  </a:lnTo>
                  <a:lnTo>
                    <a:pt x="1742953" y="460532"/>
                  </a:lnTo>
                  <a:lnTo>
                    <a:pt x="1765449" y="500870"/>
                  </a:lnTo>
                  <a:lnTo>
                    <a:pt x="1785802" y="542041"/>
                  </a:lnTo>
                  <a:lnTo>
                    <a:pt x="1804013" y="583960"/>
                  </a:lnTo>
                  <a:lnTo>
                    <a:pt x="1820081" y="626545"/>
                  </a:lnTo>
                  <a:lnTo>
                    <a:pt x="1834007" y="669712"/>
                  </a:lnTo>
                  <a:lnTo>
                    <a:pt x="1845790" y="713378"/>
                  </a:lnTo>
                  <a:lnTo>
                    <a:pt x="1855431" y="757460"/>
                  </a:lnTo>
                  <a:lnTo>
                    <a:pt x="1862929" y="801875"/>
                  </a:lnTo>
                  <a:lnTo>
                    <a:pt x="1868286" y="846540"/>
                  </a:lnTo>
                  <a:lnTo>
                    <a:pt x="1871499" y="891371"/>
                  </a:lnTo>
                  <a:lnTo>
                    <a:pt x="1872570" y="936285"/>
                  </a:lnTo>
                  <a:lnTo>
                    <a:pt x="1871499" y="981199"/>
                  </a:lnTo>
                  <a:lnTo>
                    <a:pt x="1868286" y="1026030"/>
                  </a:lnTo>
                  <a:lnTo>
                    <a:pt x="1862929" y="1070695"/>
                  </a:lnTo>
                  <a:lnTo>
                    <a:pt x="1855431" y="1115110"/>
                  </a:lnTo>
                  <a:lnTo>
                    <a:pt x="1845790" y="1159192"/>
                  </a:lnTo>
                  <a:lnTo>
                    <a:pt x="1834007" y="1202858"/>
                  </a:lnTo>
                  <a:lnTo>
                    <a:pt x="1820081" y="1246026"/>
                  </a:lnTo>
                  <a:lnTo>
                    <a:pt x="1804013" y="1288610"/>
                  </a:lnTo>
                  <a:lnTo>
                    <a:pt x="1785802" y="1330529"/>
                  </a:lnTo>
                  <a:lnTo>
                    <a:pt x="1765449" y="1371700"/>
                  </a:lnTo>
                  <a:lnTo>
                    <a:pt x="1742953" y="1412038"/>
                  </a:lnTo>
                  <a:lnTo>
                    <a:pt x="1718315" y="1451461"/>
                  </a:lnTo>
                  <a:lnTo>
                    <a:pt x="1691535" y="1489886"/>
                  </a:lnTo>
                  <a:lnTo>
                    <a:pt x="1662612" y="1527230"/>
                  </a:lnTo>
                  <a:lnTo>
                    <a:pt x="1631547" y="1563408"/>
                  </a:lnTo>
                  <a:lnTo>
                    <a:pt x="1598339" y="1598339"/>
                  </a:lnTo>
                  <a:lnTo>
                    <a:pt x="1563408" y="1631547"/>
                  </a:lnTo>
                  <a:lnTo>
                    <a:pt x="1527230" y="1662612"/>
                  </a:lnTo>
                  <a:lnTo>
                    <a:pt x="1489886" y="1691535"/>
                  </a:lnTo>
                  <a:lnTo>
                    <a:pt x="1451461" y="1718315"/>
                  </a:lnTo>
                  <a:lnTo>
                    <a:pt x="1412038" y="1742953"/>
                  </a:lnTo>
                  <a:lnTo>
                    <a:pt x="1371700" y="1765449"/>
                  </a:lnTo>
                  <a:lnTo>
                    <a:pt x="1330529" y="1785802"/>
                  </a:lnTo>
                  <a:lnTo>
                    <a:pt x="1288610" y="1804013"/>
                  </a:lnTo>
                  <a:lnTo>
                    <a:pt x="1246026" y="1820081"/>
                  </a:lnTo>
                  <a:lnTo>
                    <a:pt x="1202858" y="1834007"/>
                  </a:lnTo>
                  <a:lnTo>
                    <a:pt x="1159192" y="1845790"/>
                  </a:lnTo>
                  <a:lnTo>
                    <a:pt x="1115110" y="1855431"/>
                  </a:lnTo>
                  <a:lnTo>
                    <a:pt x="1070695" y="1862929"/>
                  </a:lnTo>
                  <a:lnTo>
                    <a:pt x="1026030" y="1868286"/>
                  </a:lnTo>
                  <a:lnTo>
                    <a:pt x="981199" y="1871499"/>
                  </a:lnTo>
                  <a:lnTo>
                    <a:pt x="936285" y="1872570"/>
                  </a:lnTo>
                  <a:lnTo>
                    <a:pt x="891371" y="1871499"/>
                  </a:lnTo>
                  <a:lnTo>
                    <a:pt x="846540" y="1868286"/>
                  </a:lnTo>
                  <a:lnTo>
                    <a:pt x="801875" y="1862929"/>
                  </a:lnTo>
                  <a:lnTo>
                    <a:pt x="757460" y="1855431"/>
                  </a:lnTo>
                  <a:lnTo>
                    <a:pt x="713378" y="1845790"/>
                  </a:lnTo>
                  <a:lnTo>
                    <a:pt x="669712" y="1834007"/>
                  </a:lnTo>
                  <a:lnTo>
                    <a:pt x="626545" y="1820081"/>
                  </a:lnTo>
                  <a:lnTo>
                    <a:pt x="583960" y="1804013"/>
                  </a:lnTo>
                  <a:lnTo>
                    <a:pt x="542041" y="1785802"/>
                  </a:lnTo>
                  <a:lnTo>
                    <a:pt x="500870" y="1765449"/>
                  </a:lnTo>
                  <a:lnTo>
                    <a:pt x="460532" y="1742953"/>
                  </a:lnTo>
                  <a:lnTo>
                    <a:pt x="421109" y="1718315"/>
                  </a:lnTo>
                  <a:lnTo>
                    <a:pt x="382684" y="1691535"/>
                  </a:lnTo>
                  <a:lnTo>
                    <a:pt x="345341" y="1662612"/>
                  </a:lnTo>
                  <a:lnTo>
                    <a:pt x="309162" y="1631547"/>
                  </a:lnTo>
                  <a:lnTo>
                    <a:pt x="274231" y="1598339"/>
                  </a:lnTo>
                  <a:lnTo>
                    <a:pt x="241023" y="1563408"/>
                  </a:lnTo>
                  <a:lnTo>
                    <a:pt x="209958" y="1527230"/>
                  </a:lnTo>
                  <a:lnTo>
                    <a:pt x="181035" y="1489886"/>
                  </a:lnTo>
                  <a:lnTo>
                    <a:pt x="154255" y="1451461"/>
                  </a:lnTo>
                  <a:lnTo>
                    <a:pt x="129617" y="1412038"/>
                  </a:lnTo>
                  <a:lnTo>
                    <a:pt x="107121" y="1371700"/>
                  </a:lnTo>
                  <a:lnTo>
                    <a:pt x="86768" y="1330529"/>
                  </a:lnTo>
                  <a:lnTo>
                    <a:pt x="68557" y="1288610"/>
                  </a:lnTo>
                  <a:lnTo>
                    <a:pt x="52489" y="1246026"/>
                  </a:lnTo>
                  <a:lnTo>
                    <a:pt x="38563" y="1202858"/>
                  </a:lnTo>
                  <a:lnTo>
                    <a:pt x="26780" y="1159192"/>
                  </a:lnTo>
                  <a:lnTo>
                    <a:pt x="17139" y="1115110"/>
                  </a:lnTo>
                  <a:lnTo>
                    <a:pt x="9640" y="1070695"/>
                  </a:lnTo>
                  <a:lnTo>
                    <a:pt x="4284" y="1026030"/>
                  </a:lnTo>
                  <a:lnTo>
                    <a:pt x="1071" y="981199"/>
                  </a:lnTo>
                  <a:lnTo>
                    <a:pt x="0" y="936285"/>
                  </a:lnTo>
                  <a:lnTo>
                    <a:pt x="1071" y="891371"/>
                  </a:lnTo>
                  <a:lnTo>
                    <a:pt x="4284" y="846540"/>
                  </a:lnTo>
                  <a:lnTo>
                    <a:pt x="9640" y="801875"/>
                  </a:lnTo>
                  <a:lnTo>
                    <a:pt x="17139" y="757460"/>
                  </a:lnTo>
                  <a:lnTo>
                    <a:pt x="26780" y="713378"/>
                  </a:lnTo>
                  <a:lnTo>
                    <a:pt x="38563" y="669712"/>
                  </a:lnTo>
                  <a:lnTo>
                    <a:pt x="52489" y="626545"/>
                  </a:lnTo>
                  <a:lnTo>
                    <a:pt x="68557" y="583960"/>
                  </a:lnTo>
                  <a:lnTo>
                    <a:pt x="86768" y="542041"/>
                  </a:lnTo>
                  <a:lnTo>
                    <a:pt x="107121" y="500870"/>
                  </a:lnTo>
                  <a:lnTo>
                    <a:pt x="129617" y="460532"/>
                  </a:lnTo>
                  <a:lnTo>
                    <a:pt x="154255" y="421109"/>
                  </a:lnTo>
                  <a:lnTo>
                    <a:pt x="181035" y="382684"/>
                  </a:lnTo>
                  <a:lnTo>
                    <a:pt x="209958" y="345341"/>
                  </a:lnTo>
                  <a:lnTo>
                    <a:pt x="241023" y="309162"/>
                  </a:lnTo>
                  <a:lnTo>
                    <a:pt x="274231" y="274231"/>
                  </a:lnTo>
                  <a:lnTo>
                    <a:pt x="309162" y="241023"/>
                  </a:lnTo>
                  <a:lnTo>
                    <a:pt x="345341" y="209958"/>
                  </a:lnTo>
                  <a:lnTo>
                    <a:pt x="382684" y="181035"/>
                  </a:lnTo>
                  <a:lnTo>
                    <a:pt x="421109" y="154255"/>
                  </a:lnTo>
                  <a:lnTo>
                    <a:pt x="460532" y="129617"/>
                  </a:lnTo>
                  <a:lnTo>
                    <a:pt x="500870" y="107121"/>
                  </a:lnTo>
                  <a:lnTo>
                    <a:pt x="542041" y="86768"/>
                  </a:lnTo>
                  <a:lnTo>
                    <a:pt x="583960" y="68557"/>
                  </a:lnTo>
                  <a:lnTo>
                    <a:pt x="626545" y="52489"/>
                  </a:lnTo>
                  <a:lnTo>
                    <a:pt x="669712" y="38563"/>
                  </a:lnTo>
                  <a:lnTo>
                    <a:pt x="713378" y="26780"/>
                  </a:lnTo>
                  <a:lnTo>
                    <a:pt x="757460" y="17139"/>
                  </a:lnTo>
                  <a:lnTo>
                    <a:pt x="801875" y="9640"/>
                  </a:lnTo>
                  <a:lnTo>
                    <a:pt x="846540" y="4284"/>
                  </a:lnTo>
                  <a:lnTo>
                    <a:pt x="891371" y="1071"/>
                  </a:lnTo>
                  <a:lnTo>
                    <a:pt x="936285" y="0"/>
                  </a:lnTo>
                  <a:lnTo>
                    <a:pt x="981199" y="1071"/>
                  </a:lnTo>
                  <a:lnTo>
                    <a:pt x="1026030" y="4284"/>
                  </a:lnTo>
                  <a:lnTo>
                    <a:pt x="1070695" y="9640"/>
                  </a:lnTo>
                  <a:lnTo>
                    <a:pt x="1115110" y="17139"/>
                  </a:lnTo>
                  <a:lnTo>
                    <a:pt x="1159192" y="26780"/>
                  </a:lnTo>
                  <a:lnTo>
                    <a:pt x="1202858" y="38563"/>
                  </a:lnTo>
                  <a:lnTo>
                    <a:pt x="1246026" y="52489"/>
                  </a:lnTo>
                  <a:lnTo>
                    <a:pt x="1288610" y="68557"/>
                  </a:lnTo>
                  <a:lnTo>
                    <a:pt x="1330529" y="86768"/>
                  </a:lnTo>
                  <a:lnTo>
                    <a:pt x="1371700" y="107121"/>
                  </a:lnTo>
                  <a:lnTo>
                    <a:pt x="1412038" y="129617"/>
                  </a:lnTo>
                  <a:lnTo>
                    <a:pt x="1451461" y="154255"/>
                  </a:lnTo>
                  <a:lnTo>
                    <a:pt x="1489886" y="181035"/>
                  </a:lnTo>
                  <a:lnTo>
                    <a:pt x="1527230" y="209958"/>
                  </a:lnTo>
                  <a:lnTo>
                    <a:pt x="1563408" y="241023"/>
                  </a:lnTo>
                  <a:lnTo>
                    <a:pt x="1598339" y="274231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3917709" y="2228898"/>
            <a:ext cx="67119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8960" algn="l"/>
              </a:tabLst>
            </a:pPr>
            <a:r>
              <a:rPr dirty="0" sz="1400">
                <a:latin typeface="Arial MT"/>
                <a:cs typeface="Arial MT"/>
              </a:rPr>
              <a:t>x +	y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60985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The perceptron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8221" y="1385274"/>
            <a:ext cx="6513372" cy="294698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124700" y="1714500"/>
            <a:ext cx="907415" cy="321945"/>
          </a:xfrm>
          <a:prstGeom prst="rect">
            <a:avLst/>
          </a:prstGeom>
          <a:solidFill>
            <a:srgbClr val="CC8933"/>
          </a:solidFill>
          <a:ln w="12700">
            <a:solidFill>
              <a:srgbClr val="FFFFFF"/>
            </a:solidFill>
          </a:ln>
        </p:spPr>
        <p:txBody>
          <a:bodyPr wrap="square" lIns="0" tIns="38735" rIns="0" bIns="0" rtlCol="0" vert="horz">
            <a:spAutoFit/>
          </a:bodyPr>
          <a:lstStyle/>
          <a:p>
            <a:pPr marL="299720">
              <a:lnSpc>
                <a:spcPct val="100000"/>
              </a:lnSpc>
              <a:spcBef>
                <a:spcPts val="305"/>
              </a:spcBef>
            </a:pPr>
            <a:r>
              <a:rPr dirty="0" sz="1400" spc="-30" b="1">
                <a:solidFill>
                  <a:srgbClr val="FFFFFF"/>
                </a:solidFill>
                <a:latin typeface="Arial"/>
                <a:cs typeface="Arial"/>
              </a:rPr>
              <a:t>Yes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24700" y="2590800"/>
            <a:ext cx="907415" cy="321945"/>
          </a:xfrm>
          <a:prstGeom prst="rect">
            <a:avLst/>
          </a:prstGeom>
          <a:solidFill>
            <a:srgbClr val="007986"/>
          </a:solidFill>
          <a:ln w="12700">
            <a:solidFill>
              <a:srgbClr val="FFFFFF"/>
            </a:solidFill>
          </a:ln>
        </p:spPr>
        <p:txBody>
          <a:bodyPr wrap="square" lIns="0" tIns="387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No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4800" y="1600200"/>
            <a:ext cx="378460" cy="321945"/>
          </a:xfrm>
          <a:prstGeom prst="rect">
            <a:avLst/>
          </a:prstGeom>
          <a:solidFill>
            <a:srgbClr val="4285F4"/>
          </a:solidFill>
        </p:spPr>
        <p:txBody>
          <a:bodyPr wrap="square" lIns="0" tIns="387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562100" y="1587500"/>
            <a:ext cx="403860" cy="347345"/>
            <a:chOff x="1562100" y="1587500"/>
            <a:chExt cx="403860" cy="347345"/>
          </a:xfrm>
        </p:grpSpPr>
        <p:sp>
          <p:nvSpPr>
            <p:cNvPr id="8" name="object 8"/>
            <p:cNvSpPr/>
            <p:nvPr/>
          </p:nvSpPr>
          <p:spPr>
            <a:xfrm>
              <a:off x="1574800" y="1593850"/>
              <a:ext cx="378460" cy="334645"/>
            </a:xfrm>
            <a:custGeom>
              <a:avLst/>
              <a:gdLst/>
              <a:ahLst/>
              <a:cxnLst/>
              <a:rect l="l" t="t" r="r" b="b"/>
              <a:pathLst>
                <a:path w="378460" h="334644">
                  <a:moveTo>
                    <a:pt x="0" y="0"/>
                  </a:moveTo>
                  <a:lnTo>
                    <a:pt x="0" y="334543"/>
                  </a:lnTo>
                </a:path>
                <a:path w="378460" h="334644">
                  <a:moveTo>
                    <a:pt x="378120" y="0"/>
                  </a:moveTo>
                  <a:lnTo>
                    <a:pt x="378120" y="334543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568450" y="1593850"/>
              <a:ext cx="391160" cy="12700"/>
            </a:xfrm>
            <a:custGeom>
              <a:avLst/>
              <a:gdLst/>
              <a:ahLst/>
              <a:cxnLst/>
              <a:rect l="l" t="t" r="r" b="b"/>
              <a:pathLst>
                <a:path w="391160" h="12700">
                  <a:moveTo>
                    <a:pt x="0" y="0"/>
                  </a:moveTo>
                  <a:lnTo>
                    <a:pt x="390820" y="0"/>
                  </a:lnTo>
                  <a:lnTo>
                    <a:pt x="390820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568450" y="1922043"/>
              <a:ext cx="391160" cy="0"/>
            </a:xfrm>
            <a:custGeom>
              <a:avLst/>
              <a:gdLst/>
              <a:ahLst/>
              <a:cxnLst/>
              <a:rect l="l" t="t" r="r" b="b"/>
              <a:pathLst>
                <a:path w="391160" h="0">
                  <a:moveTo>
                    <a:pt x="0" y="0"/>
                  </a:moveTo>
                  <a:lnTo>
                    <a:pt x="39082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574800" y="2794000"/>
            <a:ext cx="378460" cy="321945"/>
          </a:xfrm>
          <a:prstGeom prst="rect">
            <a:avLst/>
          </a:prstGeom>
          <a:solidFill>
            <a:srgbClr val="4285F4"/>
          </a:solidFill>
        </p:spPr>
        <p:txBody>
          <a:bodyPr wrap="square" lIns="0" tIns="387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562100" y="2781300"/>
            <a:ext cx="403860" cy="347345"/>
            <a:chOff x="1562100" y="2781300"/>
            <a:chExt cx="403860" cy="347345"/>
          </a:xfrm>
        </p:grpSpPr>
        <p:sp>
          <p:nvSpPr>
            <p:cNvPr id="13" name="object 13"/>
            <p:cNvSpPr/>
            <p:nvPr/>
          </p:nvSpPr>
          <p:spPr>
            <a:xfrm>
              <a:off x="1574800" y="2787650"/>
              <a:ext cx="378460" cy="334645"/>
            </a:xfrm>
            <a:custGeom>
              <a:avLst/>
              <a:gdLst/>
              <a:ahLst/>
              <a:cxnLst/>
              <a:rect l="l" t="t" r="r" b="b"/>
              <a:pathLst>
                <a:path w="378460" h="334644">
                  <a:moveTo>
                    <a:pt x="0" y="0"/>
                  </a:moveTo>
                  <a:lnTo>
                    <a:pt x="0" y="334543"/>
                  </a:lnTo>
                </a:path>
                <a:path w="378460" h="334644">
                  <a:moveTo>
                    <a:pt x="378120" y="0"/>
                  </a:moveTo>
                  <a:lnTo>
                    <a:pt x="378120" y="334543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568450" y="2787650"/>
              <a:ext cx="391160" cy="12700"/>
            </a:xfrm>
            <a:custGeom>
              <a:avLst/>
              <a:gdLst/>
              <a:ahLst/>
              <a:cxnLst/>
              <a:rect l="l" t="t" r="r" b="b"/>
              <a:pathLst>
                <a:path w="391160" h="12700">
                  <a:moveTo>
                    <a:pt x="0" y="0"/>
                  </a:moveTo>
                  <a:lnTo>
                    <a:pt x="390820" y="0"/>
                  </a:lnTo>
                  <a:lnTo>
                    <a:pt x="390820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568450" y="3115843"/>
              <a:ext cx="391160" cy="0"/>
            </a:xfrm>
            <a:custGeom>
              <a:avLst/>
              <a:gdLst/>
              <a:ahLst/>
              <a:cxnLst/>
              <a:rect l="l" t="t" r="r" b="b"/>
              <a:pathLst>
                <a:path w="391160" h="0">
                  <a:moveTo>
                    <a:pt x="0" y="0"/>
                  </a:moveTo>
                  <a:lnTo>
                    <a:pt x="39082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2692400" y="1524000"/>
            <a:ext cx="391160" cy="32194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wrap="square" lIns="0" tIns="387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92400" y="2349500"/>
            <a:ext cx="391160" cy="32194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wrap="square" lIns="0" tIns="387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dirty="0" sz="140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616200" y="3530600"/>
            <a:ext cx="454025" cy="392430"/>
          </a:xfrm>
          <a:prstGeom prst="rect">
            <a:avLst/>
          </a:prstGeom>
          <a:solidFill>
            <a:srgbClr val="CDD8FB"/>
          </a:solidFill>
        </p:spPr>
        <p:txBody>
          <a:bodyPr wrap="square" lIns="0" tIns="76835" rIns="0" bIns="0" rtlCol="0" vert="horz">
            <a:spAutoFit/>
          </a:bodyPr>
          <a:lstStyle/>
          <a:p>
            <a:pPr marL="73025">
              <a:lnSpc>
                <a:spcPct val="100000"/>
              </a:lnSpc>
              <a:spcBef>
                <a:spcPts val="605"/>
              </a:spcBef>
            </a:pPr>
            <a:r>
              <a:rPr dirty="0" sz="1400">
                <a:latin typeface="Arial MT"/>
                <a:cs typeface="Arial MT"/>
              </a:rPr>
              <a:t>-1.5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609850" y="1389381"/>
            <a:ext cx="2782570" cy="2540000"/>
            <a:chOff x="2609850" y="1389381"/>
            <a:chExt cx="2782570" cy="2540000"/>
          </a:xfrm>
        </p:grpSpPr>
        <p:sp>
          <p:nvSpPr>
            <p:cNvPr id="20" name="object 20"/>
            <p:cNvSpPr/>
            <p:nvPr/>
          </p:nvSpPr>
          <p:spPr>
            <a:xfrm>
              <a:off x="2616200" y="3524250"/>
              <a:ext cx="454025" cy="405130"/>
            </a:xfrm>
            <a:custGeom>
              <a:avLst/>
              <a:gdLst/>
              <a:ahLst/>
              <a:cxnLst/>
              <a:rect l="l" t="t" r="r" b="b"/>
              <a:pathLst>
                <a:path w="454025" h="405129">
                  <a:moveTo>
                    <a:pt x="0" y="0"/>
                  </a:moveTo>
                  <a:lnTo>
                    <a:pt x="0" y="404615"/>
                  </a:lnTo>
                </a:path>
                <a:path w="454025" h="405129">
                  <a:moveTo>
                    <a:pt x="453488" y="0"/>
                  </a:moveTo>
                  <a:lnTo>
                    <a:pt x="453488" y="404615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609850" y="3524250"/>
              <a:ext cx="466725" cy="12700"/>
            </a:xfrm>
            <a:custGeom>
              <a:avLst/>
              <a:gdLst/>
              <a:ahLst/>
              <a:cxnLst/>
              <a:rect l="l" t="t" r="r" b="b"/>
              <a:pathLst>
                <a:path w="466725" h="12700">
                  <a:moveTo>
                    <a:pt x="0" y="0"/>
                  </a:moveTo>
                  <a:lnTo>
                    <a:pt x="466188" y="0"/>
                  </a:lnTo>
                  <a:lnTo>
                    <a:pt x="466188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609850" y="3922515"/>
              <a:ext cx="466725" cy="0"/>
            </a:xfrm>
            <a:custGeom>
              <a:avLst/>
              <a:gdLst/>
              <a:ahLst/>
              <a:cxnLst/>
              <a:rect l="l" t="t" r="r" b="b"/>
              <a:pathLst>
                <a:path w="466725" h="0">
                  <a:moveTo>
                    <a:pt x="0" y="0"/>
                  </a:moveTo>
                  <a:lnTo>
                    <a:pt x="466188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500287" y="1408430"/>
              <a:ext cx="1872614" cy="1872614"/>
            </a:xfrm>
            <a:custGeom>
              <a:avLst/>
              <a:gdLst/>
              <a:ahLst/>
              <a:cxnLst/>
              <a:rect l="l" t="t" r="r" b="b"/>
              <a:pathLst>
                <a:path w="1872614" h="1872614">
                  <a:moveTo>
                    <a:pt x="936285" y="0"/>
                  </a:moveTo>
                  <a:lnTo>
                    <a:pt x="891370" y="1071"/>
                  </a:lnTo>
                  <a:lnTo>
                    <a:pt x="846539" y="4284"/>
                  </a:lnTo>
                  <a:lnTo>
                    <a:pt x="801875" y="9640"/>
                  </a:lnTo>
                  <a:lnTo>
                    <a:pt x="757460" y="17139"/>
                  </a:lnTo>
                  <a:lnTo>
                    <a:pt x="713377" y="26780"/>
                  </a:lnTo>
                  <a:lnTo>
                    <a:pt x="669711" y="38563"/>
                  </a:lnTo>
                  <a:lnTo>
                    <a:pt x="626544" y="52489"/>
                  </a:lnTo>
                  <a:lnTo>
                    <a:pt x="583959" y="68557"/>
                  </a:lnTo>
                  <a:lnTo>
                    <a:pt x="542040" y="86768"/>
                  </a:lnTo>
                  <a:lnTo>
                    <a:pt x="500870" y="107121"/>
                  </a:lnTo>
                  <a:lnTo>
                    <a:pt x="460532" y="129617"/>
                  </a:lnTo>
                  <a:lnTo>
                    <a:pt x="421108" y="154255"/>
                  </a:lnTo>
                  <a:lnTo>
                    <a:pt x="382683" y="181035"/>
                  </a:lnTo>
                  <a:lnTo>
                    <a:pt x="345340" y="209958"/>
                  </a:lnTo>
                  <a:lnTo>
                    <a:pt x="309162" y="241023"/>
                  </a:lnTo>
                  <a:lnTo>
                    <a:pt x="274231" y="274231"/>
                  </a:lnTo>
                  <a:lnTo>
                    <a:pt x="241023" y="309162"/>
                  </a:lnTo>
                  <a:lnTo>
                    <a:pt x="209958" y="345340"/>
                  </a:lnTo>
                  <a:lnTo>
                    <a:pt x="181035" y="382684"/>
                  </a:lnTo>
                  <a:lnTo>
                    <a:pt x="154255" y="421109"/>
                  </a:lnTo>
                  <a:lnTo>
                    <a:pt x="129617" y="460532"/>
                  </a:lnTo>
                  <a:lnTo>
                    <a:pt x="107121" y="500871"/>
                  </a:lnTo>
                  <a:lnTo>
                    <a:pt x="86768" y="542041"/>
                  </a:lnTo>
                  <a:lnTo>
                    <a:pt x="68557" y="583960"/>
                  </a:lnTo>
                  <a:lnTo>
                    <a:pt x="52489" y="626545"/>
                  </a:lnTo>
                  <a:lnTo>
                    <a:pt x="38563" y="669712"/>
                  </a:lnTo>
                  <a:lnTo>
                    <a:pt x="26780" y="713378"/>
                  </a:lnTo>
                  <a:lnTo>
                    <a:pt x="17139" y="757461"/>
                  </a:lnTo>
                  <a:lnTo>
                    <a:pt x="9640" y="801876"/>
                  </a:lnTo>
                  <a:lnTo>
                    <a:pt x="4284" y="846540"/>
                  </a:lnTo>
                  <a:lnTo>
                    <a:pt x="1071" y="891371"/>
                  </a:lnTo>
                  <a:lnTo>
                    <a:pt x="0" y="936286"/>
                  </a:lnTo>
                  <a:lnTo>
                    <a:pt x="1071" y="981200"/>
                  </a:lnTo>
                  <a:lnTo>
                    <a:pt x="4284" y="1026031"/>
                  </a:lnTo>
                  <a:lnTo>
                    <a:pt x="9640" y="1070695"/>
                  </a:lnTo>
                  <a:lnTo>
                    <a:pt x="17139" y="1115110"/>
                  </a:lnTo>
                  <a:lnTo>
                    <a:pt x="26780" y="1159193"/>
                  </a:lnTo>
                  <a:lnTo>
                    <a:pt x="38563" y="1202859"/>
                  </a:lnTo>
                  <a:lnTo>
                    <a:pt x="52489" y="1246026"/>
                  </a:lnTo>
                  <a:lnTo>
                    <a:pt x="68557" y="1288611"/>
                  </a:lnTo>
                  <a:lnTo>
                    <a:pt x="86768" y="1330530"/>
                  </a:lnTo>
                  <a:lnTo>
                    <a:pt x="107121" y="1371700"/>
                  </a:lnTo>
                  <a:lnTo>
                    <a:pt x="129617" y="1412039"/>
                  </a:lnTo>
                  <a:lnTo>
                    <a:pt x="154255" y="1451462"/>
                  </a:lnTo>
                  <a:lnTo>
                    <a:pt x="181035" y="1489887"/>
                  </a:lnTo>
                  <a:lnTo>
                    <a:pt x="209958" y="1527230"/>
                  </a:lnTo>
                  <a:lnTo>
                    <a:pt x="241023" y="1563409"/>
                  </a:lnTo>
                  <a:lnTo>
                    <a:pt x="274231" y="1598339"/>
                  </a:lnTo>
                  <a:lnTo>
                    <a:pt x="309162" y="1631547"/>
                  </a:lnTo>
                  <a:lnTo>
                    <a:pt x="345340" y="1662612"/>
                  </a:lnTo>
                  <a:lnTo>
                    <a:pt x="382683" y="1691535"/>
                  </a:lnTo>
                  <a:lnTo>
                    <a:pt x="421108" y="1718316"/>
                  </a:lnTo>
                  <a:lnTo>
                    <a:pt x="460532" y="1742953"/>
                  </a:lnTo>
                  <a:lnTo>
                    <a:pt x="500870" y="1765449"/>
                  </a:lnTo>
                  <a:lnTo>
                    <a:pt x="542040" y="1785802"/>
                  </a:lnTo>
                  <a:lnTo>
                    <a:pt x="583959" y="1804013"/>
                  </a:lnTo>
                  <a:lnTo>
                    <a:pt x="626544" y="1820081"/>
                  </a:lnTo>
                  <a:lnTo>
                    <a:pt x="669711" y="1834007"/>
                  </a:lnTo>
                  <a:lnTo>
                    <a:pt x="713377" y="1845790"/>
                  </a:lnTo>
                  <a:lnTo>
                    <a:pt x="757460" y="1855431"/>
                  </a:lnTo>
                  <a:lnTo>
                    <a:pt x="801875" y="1862930"/>
                  </a:lnTo>
                  <a:lnTo>
                    <a:pt x="846539" y="1868286"/>
                  </a:lnTo>
                  <a:lnTo>
                    <a:pt x="891370" y="1871499"/>
                  </a:lnTo>
                  <a:lnTo>
                    <a:pt x="936285" y="1872571"/>
                  </a:lnTo>
                  <a:lnTo>
                    <a:pt x="981199" y="1871499"/>
                  </a:lnTo>
                  <a:lnTo>
                    <a:pt x="1026030" y="1868286"/>
                  </a:lnTo>
                  <a:lnTo>
                    <a:pt x="1070695" y="1862930"/>
                  </a:lnTo>
                  <a:lnTo>
                    <a:pt x="1115110" y="1855431"/>
                  </a:lnTo>
                  <a:lnTo>
                    <a:pt x="1159192" y="1845790"/>
                  </a:lnTo>
                  <a:lnTo>
                    <a:pt x="1202858" y="1834007"/>
                  </a:lnTo>
                  <a:lnTo>
                    <a:pt x="1246025" y="1820081"/>
                  </a:lnTo>
                  <a:lnTo>
                    <a:pt x="1288610" y="1804013"/>
                  </a:lnTo>
                  <a:lnTo>
                    <a:pt x="1330529" y="1785802"/>
                  </a:lnTo>
                  <a:lnTo>
                    <a:pt x="1371700" y="1765449"/>
                  </a:lnTo>
                  <a:lnTo>
                    <a:pt x="1412038" y="1742953"/>
                  </a:lnTo>
                  <a:lnTo>
                    <a:pt x="1451461" y="1718316"/>
                  </a:lnTo>
                  <a:lnTo>
                    <a:pt x="1489886" y="1691535"/>
                  </a:lnTo>
                  <a:lnTo>
                    <a:pt x="1527230" y="1662612"/>
                  </a:lnTo>
                  <a:lnTo>
                    <a:pt x="1563409" y="1631547"/>
                  </a:lnTo>
                  <a:lnTo>
                    <a:pt x="1598339" y="1598339"/>
                  </a:lnTo>
                  <a:lnTo>
                    <a:pt x="1631547" y="1563409"/>
                  </a:lnTo>
                  <a:lnTo>
                    <a:pt x="1662612" y="1527230"/>
                  </a:lnTo>
                  <a:lnTo>
                    <a:pt x="1691535" y="1489887"/>
                  </a:lnTo>
                  <a:lnTo>
                    <a:pt x="1718316" y="1451462"/>
                  </a:lnTo>
                  <a:lnTo>
                    <a:pt x="1742953" y="1412039"/>
                  </a:lnTo>
                  <a:lnTo>
                    <a:pt x="1765449" y="1371700"/>
                  </a:lnTo>
                  <a:lnTo>
                    <a:pt x="1785802" y="1330530"/>
                  </a:lnTo>
                  <a:lnTo>
                    <a:pt x="1804013" y="1288611"/>
                  </a:lnTo>
                  <a:lnTo>
                    <a:pt x="1820081" y="1246026"/>
                  </a:lnTo>
                  <a:lnTo>
                    <a:pt x="1834007" y="1202859"/>
                  </a:lnTo>
                  <a:lnTo>
                    <a:pt x="1845790" y="1159193"/>
                  </a:lnTo>
                  <a:lnTo>
                    <a:pt x="1855431" y="1115110"/>
                  </a:lnTo>
                  <a:lnTo>
                    <a:pt x="1862930" y="1070695"/>
                  </a:lnTo>
                  <a:lnTo>
                    <a:pt x="1868286" y="1026031"/>
                  </a:lnTo>
                  <a:lnTo>
                    <a:pt x="1871499" y="981200"/>
                  </a:lnTo>
                  <a:lnTo>
                    <a:pt x="1872571" y="936286"/>
                  </a:lnTo>
                  <a:lnTo>
                    <a:pt x="1871499" y="891371"/>
                  </a:lnTo>
                  <a:lnTo>
                    <a:pt x="1868286" y="846540"/>
                  </a:lnTo>
                  <a:lnTo>
                    <a:pt x="1862930" y="801876"/>
                  </a:lnTo>
                  <a:lnTo>
                    <a:pt x="1855431" y="757461"/>
                  </a:lnTo>
                  <a:lnTo>
                    <a:pt x="1845790" y="713378"/>
                  </a:lnTo>
                  <a:lnTo>
                    <a:pt x="1834007" y="669712"/>
                  </a:lnTo>
                  <a:lnTo>
                    <a:pt x="1820081" y="626545"/>
                  </a:lnTo>
                  <a:lnTo>
                    <a:pt x="1804013" y="583960"/>
                  </a:lnTo>
                  <a:lnTo>
                    <a:pt x="1785802" y="542041"/>
                  </a:lnTo>
                  <a:lnTo>
                    <a:pt x="1765449" y="500871"/>
                  </a:lnTo>
                  <a:lnTo>
                    <a:pt x="1742953" y="460532"/>
                  </a:lnTo>
                  <a:lnTo>
                    <a:pt x="1718316" y="421109"/>
                  </a:lnTo>
                  <a:lnTo>
                    <a:pt x="1691535" y="382684"/>
                  </a:lnTo>
                  <a:lnTo>
                    <a:pt x="1662612" y="345340"/>
                  </a:lnTo>
                  <a:lnTo>
                    <a:pt x="1631547" y="309162"/>
                  </a:lnTo>
                  <a:lnTo>
                    <a:pt x="1598339" y="274231"/>
                  </a:lnTo>
                  <a:lnTo>
                    <a:pt x="1563409" y="241023"/>
                  </a:lnTo>
                  <a:lnTo>
                    <a:pt x="1527230" y="209958"/>
                  </a:lnTo>
                  <a:lnTo>
                    <a:pt x="1489886" y="181035"/>
                  </a:lnTo>
                  <a:lnTo>
                    <a:pt x="1451461" y="154255"/>
                  </a:lnTo>
                  <a:lnTo>
                    <a:pt x="1412038" y="129617"/>
                  </a:lnTo>
                  <a:lnTo>
                    <a:pt x="1371700" y="107121"/>
                  </a:lnTo>
                  <a:lnTo>
                    <a:pt x="1330529" y="86768"/>
                  </a:lnTo>
                  <a:lnTo>
                    <a:pt x="1288610" y="68557"/>
                  </a:lnTo>
                  <a:lnTo>
                    <a:pt x="1246025" y="52489"/>
                  </a:lnTo>
                  <a:lnTo>
                    <a:pt x="1202858" y="38563"/>
                  </a:lnTo>
                  <a:lnTo>
                    <a:pt x="1159192" y="26780"/>
                  </a:lnTo>
                  <a:lnTo>
                    <a:pt x="1115110" y="17139"/>
                  </a:lnTo>
                  <a:lnTo>
                    <a:pt x="1070695" y="9640"/>
                  </a:lnTo>
                  <a:lnTo>
                    <a:pt x="1026030" y="4284"/>
                  </a:lnTo>
                  <a:lnTo>
                    <a:pt x="981199" y="1071"/>
                  </a:lnTo>
                  <a:lnTo>
                    <a:pt x="9362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500287" y="1408431"/>
              <a:ext cx="1872614" cy="1872614"/>
            </a:xfrm>
            <a:custGeom>
              <a:avLst/>
              <a:gdLst/>
              <a:ahLst/>
              <a:cxnLst/>
              <a:rect l="l" t="t" r="r" b="b"/>
              <a:pathLst>
                <a:path w="1872614" h="1872614">
                  <a:moveTo>
                    <a:pt x="1598339" y="274231"/>
                  </a:moveTo>
                  <a:lnTo>
                    <a:pt x="1631547" y="309162"/>
                  </a:lnTo>
                  <a:lnTo>
                    <a:pt x="1662612" y="345341"/>
                  </a:lnTo>
                  <a:lnTo>
                    <a:pt x="1691535" y="382684"/>
                  </a:lnTo>
                  <a:lnTo>
                    <a:pt x="1718315" y="421109"/>
                  </a:lnTo>
                  <a:lnTo>
                    <a:pt x="1742953" y="460532"/>
                  </a:lnTo>
                  <a:lnTo>
                    <a:pt x="1765449" y="500870"/>
                  </a:lnTo>
                  <a:lnTo>
                    <a:pt x="1785802" y="542041"/>
                  </a:lnTo>
                  <a:lnTo>
                    <a:pt x="1804013" y="583960"/>
                  </a:lnTo>
                  <a:lnTo>
                    <a:pt x="1820081" y="626545"/>
                  </a:lnTo>
                  <a:lnTo>
                    <a:pt x="1834007" y="669712"/>
                  </a:lnTo>
                  <a:lnTo>
                    <a:pt x="1845790" y="713378"/>
                  </a:lnTo>
                  <a:lnTo>
                    <a:pt x="1855431" y="757460"/>
                  </a:lnTo>
                  <a:lnTo>
                    <a:pt x="1862929" y="801875"/>
                  </a:lnTo>
                  <a:lnTo>
                    <a:pt x="1868286" y="846540"/>
                  </a:lnTo>
                  <a:lnTo>
                    <a:pt x="1871499" y="891371"/>
                  </a:lnTo>
                  <a:lnTo>
                    <a:pt x="1872570" y="936285"/>
                  </a:lnTo>
                  <a:lnTo>
                    <a:pt x="1871499" y="981199"/>
                  </a:lnTo>
                  <a:lnTo>
                    <a:pt x="1868286" y="1026030"/>
                  </a:lnTo>
                  <a:lnTo>
                    <a:pt x="1862929" y="1070695"/>
                  </a:lnTo>
                  <a:lnTo>
                    <a:pt x="1855431" y="1115110"/>
                  </a:lnTo>
                  <a:lnTo>
                    <a:pt x="1845790" y="1159192"/>
                  </a:lnTo>
                  <a:lnTo>
                    <a:pt x="1834007" y="1202858"/>
                  </a:lnTo>
                  <a:lnTo>
                    <a:pt x="1820081" y="1246026"/>
                  </a:lnTo>
                  <a:lnTo>
                    <a:pt x="1804013" y="1288610"/>
                  </a:lnTo>
                  <a:lnTo>
                    <a:pt x="1785802" y="1330529"/>
                  </a:lnTo>
                  <a:lnTo>
                    <a:pt x="1765449" y="1371700"/>
                  </a:lnTo>
                  <a:lnTo>
                    <a:pt x="1742953" y="1412038"/>
                  </a:lnTo>
                  <a:lnTo>
                    <a:pt x="1718315" y="1451461"/>
                  </a:lnTo>
                  <a:lnTo>
                    <a:pt x="1691535" y="1489886"/>
                  </a:lnTo>
                  <a:lnTo>
                    <a:pt x="1662612" y="1527230"/>
                  </a:lnTo>
                  <a:lnTo>
                    <a:pt x="1631547" y="1563408"/>
                  </a:lnTo>
                  <a:lnTo>
                    <a:pt x="1598339" y="1598339"/>
                  </a:lnTo>
                  <a:lnTo>
                    <a:pt x="1563408" y="1631547"/>
                  </a:lnTo>
                  <a:lnTo>
                    <a:pt x="1527230" y="1662612"/>
                  </a:lnTo>
                  <a:lnTo>
                    <a:pt x="1489886" y="1691535"/>
                  </a:lnTo>
                  <a:lnTo>
                    <a:pt x="1451461" y="1718315"/>
                  </a:lnTo>
                  <a:lnTo>
                    <a:pt x="1412038" y="1742953"/>
                  </a:lnTo>
                  <a:lnTo>
                    <a:pt x="1371700" y="1765449"/>
                  </a:lnTo>
                  <a:lnTo>
                    <a:pt x="1330529" y="1785802"/>
                  </a:lnTo>
                  <a:lnTo>
                    <a:pt x="1288610" y="1804013"/>
                  </a:lnTo>
                  <a:lnTo>
                    <a:pt x="1246026" y="1820081"/>
                  </a:lnTo>
                  <a:lnTo>
                    <a:pt x="1202858" y="1834007"/>
                  </a:lnTo>
                  <a:lnTo>
                    <a:pt x="1159192" y="1845790"/>
                  </a:lnTo>
                  <a:lnTo>
                    <a:pt x="1115110" y="1855431"/>
                  </a:lnTo>
                  <a:lnTo>
                    <a:pt x="1070695" y="1862929"/>
                  </a:lnTo>
                  <a:lnTo>
                    <a:pt x="1026030" y="1868286"/>
                  </a:lnTo>
                  <a:lnTo>
                    <a:pt x="981199" y="1871499"/>
                  </a:lnTo>
                  <a:lnTo>
                    <a:pt x="936285" y="1872570"/>
                  </a:lnTo>
                  <a:lnTo>
                    <a:pt x="891371" y="1871499"/>
                  </a:lnTo>
                  <a:lnTo>
                    <a:pt x="846540" y="1868286"/>
                  </a:lnTo>
                  <a:lnTo>
                    <a:pt x="801875" y="1862929"/>
                  </a:lnTo>
                  <a:lnTo>
                    <a:pt x="757460" y="1855431"/>
                  </a:lnTo>
                  <a:lnTo>
                    <a:pt x="713378" y="1845790"/>
                  </a:lnTo>
                  <a:lnTo>
                    <a:pt x="669712" y="1834007"/>
                  </a:lnTo>
                  <a:lnTo>
                    <a:pt x="626545" y="1820081"/>
                  </a:lnTo>
                  <a:lnTo>
                    <a:pt x="583960" y="1804013"/>
                  </a:lnTo>
                  <a:lnTo>
                    <a:pt x="542041" y="1785802"/>
                  </a:lnTo>
                  <a:lnTo>
                    <a:pt x="500870" y="1765449"/>
                  </a:lnTo>
                  <a:lnTo>
                    <a:pt x="460532" y="1742953"/>
                  </a:lnTo>
                  <a:lnTo>
                    <a:pt x="421109" y="1718315"/>
                  </a:lnTo>
                  <a:lnTo>
                    <a:pt x="382684" y="1691535"/>
                  </a:lnTo>
                  <a:lnTo>
                    <a:pt x="345341" y="1662612"/>
                  </a:lnTo>
                  <a:lnTo>
                    <a:pt x="309162" y="1631547"/>
                  </a:lnTo>
                  <a:lnTo>
                    <a:pt x="274231" y="1598339"/>
                  </a:lnTo>
                  <a:lnTo>
                    <a:pt x="241023" y="1563408"/>
                  </a:lnTo>
                  <a:lnTo>
                    <a:pt x="209958" y="1527230"/>
                  </a:lnTo>
                  <a:lnTo>
                    <a:pt x="181035" y="1489886"/>
                  </a:lnTo>
                  <a:lnTo>
                    <a:pt x="154255" y="1451461"/>
                  </a:lnTo>
                  <a:lnTo>
                    <a:pt x="129617" y="1412038"/>
                  </a:lnTo>
                  <a:lnTo>
                    <a:pt x="107121" y="1371700"/>
                  </a:lnTo>
                  <a:lnTo>
                    <a:pt x="86768" y="1330529"/>
                  </a:lnTo>
                  <a:lnTo>
                    <a:pt x="68557" y="1288610"/>
                  </a:lnTo>
                  <a:lnTo>
                    <a:pt x="52489" y="1246026"/>
                  </a:lnTo>
                  <a:lnTo>
                    <a:pt x="38563" y="1202858"/>
                  </a:lnTo>
                  <a:lnTo>
                    <a:pt x="26780" y="1159192"/>
                  </a:lnTo>
                  <a:lnTo>
                    <a:pt x="17139" y="1115110"/>
                  </a:lnTo>
                  <a:lnTo>
                    <a:pt x="9640" y="1070695"/>
                  </a:lnTo>
                  <a:lnTo>
                    <a:pt x="4284" y="1026030"/>
                  </a:lnTo>
                  <a:lnTo>
                    <a:pt x="1071" y="981199"/>
                  </a:lnTo>
                  <a:lnTo>
                    <a:pt x="0" y="936285"/>
                  </a:lnTo>
                  <a:lnTo>
                    <a:pt x="1071" y="891371"/>
                  </a:lnTo>
                  <a:lnTo>
                    <a:pt x="4284" y="846540"/>
                  </a:lnTo>
                  <a:lnTo>
                    <a:pt x="9640" y="801875"/>
                  </a:lnTo>
                  <a:lnTo>
                    <a:pt x="17139" y="757460"/>
                  </a:lnTo>
                  <a:lnTo>
                    <a:pt x="26780" y="713378"/>
                  </a:lnTo>
                  <a:lnTo>
                    <a:pt x="38563" y="669712"/>
                  </a:lnTo>
                  <a:lnTo>
                    <a:pt x="52489" y="626545"/>
                  </a:lnTo>
                  <a:lnTo>
                    <a:pt x="68557" y="583960"/>
                  </a:lnTo>
                  <a:lnTo>
                    <a:pt x="86768" y="542041"/>
                  </a:lnTo>
                  <a:lnTo>
                    <a:pt x="107121" y="500870"/>
                  </a:lnTo>
                  <a:lnTo>
                    <a:pt x="129617" y="460532"/>
                  </a:lnTo>
                  <a:lnTo>
                    <a:pt x="154255" y="421109"/>
                  </a:lnTo>
                  <a:lnTo>
                    <a:pt x="181035" y="382684"/>
                  </a:lnTo>
                  <a:lnTo>
                    <a:pt x="209958" y="345341"/>
                  </a:lnTo>
                  <a:lnTo>
                    <a:pt x="241023" y="309162"/>
                  </a:lnTo>
                  <a:lnTo>
                    <a:pt x="274231" y="274231"/>
                  </a:lnTo>
                  <a:lnTo>
                    <a:pt x="309162" y="241023"/>
                  </a:lnTo>
                  <a:lnTo>
                    <a:pt x="345341" y="209958"/>
                  </a:lnTo>
                  <a:lnTo>
                    <a:pt x="382684" y="181035"/>
                  </a:lnTo>
                  <a:lnTo>
                    <a:pt x="421109" y="154255"/>
                  </a:lnTo>
                  <a:lnTo>
                    <a:pt x="460532" y="129617"/>
                  </a:lnTo>
                  <a:lnTo>
                    <a:pt x="500870" y="107121"/>
                  </a:lnTo>
                  <a:lnTo>
                    <a:pt x="542041" y="86768"/>
                  </a:lnTo>
                  <a:lnTo>
                    <a:pt x="583960" y="68557"/>
                  </a:lnTo>
                  <a:lnTo>
                    <a:pt x="626545" y="52489"/>
                  </a:lnTo>
                  <a:lnTo>
                    <a:pt x="669712" y="38563"/>
                  </a:lnTo>
                  <a:lnTo>
                    <a:pt x="713378" y="26780"/>
                  </a:lnTo>
                  <a:lnTo>
                    <a:pt x="757460" y="17139"/>
                  </a:lnTo>
                  <a:lnTo>
                    <a:pt x="801875" y="9640"/>
                  </a:lnTo>
                  <a:lnTo>
                    <a:pt x="846540" y="4284"/>
                  </a:lnTo>
                  <a:lnTo>
                    <a:pt x="891371" y="1071"/>
                  </a:lnTo>
                  <a:lnTo>
                    <a:pt x="936285" y="0"/>
                  </a:lnTo>
                  <a:lnTo>
                    <a:pt x="981199" y="1071"/>
                  </a:lnTo>
                  <a:lnTo>
                    <a:pt x="1026030" y="4284"/>
                  </a:lnTo>
                  <a:lnTo>
                    <a:pt x="1070695" y="9640"/>
                  </a:lnTo>
                  <a:lnTo>
                    <a:pt x="1115110" y="17139"/>
                  </a:lnTo>
                  <a:lnTo>
                    <a:pt x="1159192" y="26780"/>
                  </a:lnTo>
                  <a:lnTo>
                    <a:pt x="1202858" y="38563"/>
                  </a:lnTo>
                  <a:lnTo>
                    <a:pt x="1246026" y="52489"/>
                  </a:lnTo>
                  <a:lnTo>
                    <a:pt x="1288610" y="68557"/>
                  </a:lnTo>
                  <a:lnTo>
                    <a:pt x="1330529" y="86768"/>
                  </a:lnTo>
                  <a:lnTo>
                    <a:pt x="1371700" y="107121"/>
                  </a:lnTo>
                  <a:lnTo>
                    <a:pt x="1412038" y="129617"/>
                  </a:lnTo>
                  <a:lnTo>
                    <a:pt x="1451461" y="154255"/>
                  </a:lnTo>
                  <a:lnTo>
                    <a:pt x="1489886" y="181035"/>
                  </a:lnTo>
                  <a:lnTo>
                    <a:pt x="1527230" y="209958"/>
                  </a:lnTo>
                  <a:lnTo>
                    <a:pt x="1563408" y="241023"/>
                  </a:lnTo>
                  <a:lnTo>
                    <a:pt x="1598339" y="274231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3917709" y="2228898"/>
            <a:ext cx="67119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8960" algn="l"/>
              </a:tabLst>
            </a:pPr>
            <a:r>
              <a:rPr dirty="0" sz="1400">
                <a:latin typeface="Arial MT"/>
                <a:cs typeface="Arial MT"/>
              </a:rPr>
              <a:t>x +	y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8221" y="1385274"/>
            <a:ext cx="6513372" cy="2946986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693670" cy="5143500"/>
            <a:chOff x="0" y="0"/>
            <a:chExt cx="269367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693237" cy="5143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812" y="1615912"/>
              <a:ext cx="1911676" cy="1911676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3045250" y="2584450"/>
            <a:ext cx="5787390" cy="0"/>
          </a:xfrm>
          <a:custGeom>
            <a:avLst/>
            <a:gdLst/>
            <a:ahLst/>
            <a:cxnLst/>
            <a:rect l="l" t="t" r="r" b="b"/>
            <a:pathLst>
              <a:path w="5787390" h="0">
                <a:moveTo>
                  <a:pt x="0" y="0"/>
                </a:moveTo>
                <a:lnTo>
                  <a:pt x="5787024" y="0"/>
                </a:lnTo>
              </a:path>
            </a:pathLst>
          </a:custGeom>
          <a:ln w="25400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874828" y="3202877"/>
            <a:ext cx="209994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1">
                <a:solidFill>
                  <a:srgbClr val="595959"/>
                </a:solidFill>
                <a:latin typeface="Arial"/>
                <a:cs typeface="Arial"/>
              </a:rPr>
              <a:t>Conclusion</a:t>
            </a:r>
            <a:endParaRPr sz="3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2604135">
              <a:lnSpc>
                <a:spcPct val="100000"/>
              </a:lnSpc>
              <a:spcBef>
                <a:spcPts val="120"/>
              </a:spcBef>
            </a:pPr>
            <a:r>
              <a:rPr dirty="0" spc="-15"/>
              <a:t>Vectors</a:t>
            </a:r>
            <a:r>
              <a:rPr dirty="0" spc="15"/>
              <a:t> </a:t>
            </a:r>
            <a:r>
              <a:rPr dirty="0" spc="10"/>
              <a:t>and</a:t>
            </a:r>
            <a:r>
              <a:rPr dirty="0" spc="15"/>
              <a:t> </a:t>
            </a:r>
            <a:r>
              <a:rPr dirty="0" spc="5"/>
              <a:t>Linear</a:t>
            </a:r>
            <a:r>
              <a:rPr dirty="0" spc="-30"/>
              <a:t> </a:t>
            </a:r>
            <a:r>
              <a:rPr dirty="0"/>
              <a:t>Transformations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41376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Direction</a:t>
            </a:r>
            <a:r>
              <a:rPr dirty="0" spc="10"/>
              <a:t> </a:t>
            </a:r>
            <a:r>
              <a:rPr dirty="0"/>
              <a:t>of</a:t>
            </a:r>
            <a:r>
              <a:rPr dirty="0" spc="15"/>
              <a:t> </a:t>
            </a:r>
            <a:r>
              <a:rPr dirty="0"/>
              <a:t>a</a:t>
            </a:r>
            <a:r>
              <a:rPr dirty="0" spc="10"/>
              <a:t> </a:t>
            </a:r>
            <a:r>
              <a:rPr dirty="0" spc="-5"/>
              <a:t>vector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10703" y="984368"/>
            <a:ext cx="3511550" cy="3510279"/>
            <a:chOff x="710703" y="984368"/>
            <a:chExt cx="3511550" cy="3510279"/>
          </a:xfrm>
        </p:grpSpPr>
        <p:sp>
          <p:nvSpPr>
            <p:cNvPr id="4" name="object 4"/>
            <p:cNvSpPr/>
            <p:nvPr/>
          </p:nvSpPr>
          <p:spPr>
            <a:xfrm>
              <a:off x="862012" y="11160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269582"/>
                  </a:lnTo>
                  <a:lnTo>
                    <a:pt x="3208210" y="532815"/>
                  </a:lnTo>
                  <a:lnTo>
                    <a:pt x="3195459" y="532815"/>
                  </a:lnTo>
                  <a:lnTo>
                    <a:pt x="3195459" y="535990"/>
                  </a:lnTo>
                  <a:lnTo>
                    <a:pt x="3208210" y="535990"/>
                  </a:lnTo>
                  <a:lnTo>
                    <a:pt x="3208210" y="799223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766102"/>
                  </a:lnTo>
                  <a:lnTo>
                    <a:pt x="2940862" y="76610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725737" y="535990"/>
                  </a:lnTo>
                  <a:lnTo>
                    <a:pt x="2725737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477278"/>
                  </a:lnTo>
                  <a:lnTo>
                    <a:pt x="2944037" y="477278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663251"/>
              <a:ext cx="3510967" cy="152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18653" y="2719451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49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48792" y="2681350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78" y="38100"/>
                  </a:moveTo>
                  <a:lnTo>
                    <a:pt x="3358578" y="0"/>
                  </a:lnTo>
                  <a:lnTo>
                    <a:pt x="3358578" y="76200"/>
                  </a:lnTo>
                  <a:lnTo>
                    <a:pt x="3434778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984368"/>
              <a:ext cx="152400" cy="35101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66187" y="1072318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28087" y="1002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8657" y="1850967"/>
              <a:ext cx="188912" cy="1889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71518" y="1870829"/>
              <a:ext cx="103188" cy="1031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66757" y="1866066"/>
              <a:ext cx="112712" cy="1127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82132" y="1878931"/>
              <a:ext cx="1176531" cy="96932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472737" y="2027278"/>
              <a:ext cx="909319" cy="699770"/>
            </a:xfrm>
            <a:custGeom>
              <a:avLst/>
              <a:gdLst/>
              <a:ahLst/>
              <a:cxnLst/>
              <a:rect l="l" t="t" r="r" b="b"/>
              <a:pathLst>
                <a:path w="909320" h="699769">
                  <a:moveTo>
                    <a:pt x="0" y="699235"/>
                  </a:moveTo>
                  <a:lnTo>
                    <a:pt x="898695" y="7744"/>
                  </a:lnTo>
                  <a:lnTo>
                    <a:pt x="908761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334258" y="1960674"/>
              <a:ext cx="133985" cy="123189"/>
            </a:xfrm>
            <a:custGeom>
              <a:avLst/>
              <a:gdLst/>
              <a:ahLst/>
              <a:cxnLst/>
              <a:rect l="l" t="t" r="r" b="b"/>
              <a:pathLst>
                <a:path w="133985" h="123189">
                  <a:moveTo>
                    <a:pt x="133802" y="0"/>
                  </a:moveTo>
                  <a:lnTo>
                    <a:pt x="0" y="26034"/>
                  </a:lnTo>
                  <a:lnTo>
                    <a:pt x="74349" y="122661"/>
                  </a:lnTo>
                  <a:lnTo>
                    <a:pt x="13380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24053" y="1974661"/>
              <a:ext cx="198120" cy="78793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523113" y="2011557"/>
              <a:ext cx="0" cy="674370"/>
            </a:xfrm>
            <a:custGeom>
              <a:avLst/>
              <a:gdLst/>
              <a:ahLst/>
              <a:cxnLst/>
              <a:rect l="l" t="t" r="r" b="b"/>
              <a:pathLst>
                <a:path w="0" h="674369">
                  <a:moveTo>
                    <a:pt x="0" y="0"/>
                  </a:moveTo>
                  <a:lnTo>
                    <a:pt x="0" y="674138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462153" y="2008000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20" h="0">
                  <a:moveTo>
                    <a:pt x="121920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462153" y="2689251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20" h="0">
                  <a:moveTo>
                    <a:pt x="0" y="0"/>
                  </a:moveTo>
                  <a:lnTo>
                    <a:pt x="121920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3614512" y="2219139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450628" y="2736020"/>
            <a:ext cx="1114425" cy="198120"/>
            <a:chOff x="2450628" y="2736020"/>
            <a:chExt cx="1114425" cy="198120"/>
          </a:xfrm>
        </p:grpSpPr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50628" y="2736020"/>
              <a:ext cx="1113938" cy="19811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507524" y="2815080"/>
              <a:ext cx="1000760" cy="0"/>
            </a:xfrm>
            <a:custGeom>
              <a:avLst/>
              <a:gdLst/>
              <a:ahLst/>
              <a:cxnLst/>
              <a:rect l="l" t="t" r="r" b="b"/>
              <a:pathLst>
                <a:path w="1000760" h="0">
                  <a:moveTo>
                    <a:pt x="0" y="0"/>
                  </a:moveTo>
                  <a:lnTo>
                    <a:pt x="12700" y="0"/>
                  </a:lnTo>
                  <a:lnTo>
                    <a:pt x="987446" y="0"/>
                  </a:lnTo>
                  <a:lnTo>
                    <a:pt x="1000146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511227" y="2754120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w="0" h="121919">
                  <a:moveTo>
                    <a:pt x="0" y="12192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503968" y="2754120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w="0" h="121919">
                  <a:moveTo>
                    <a:pt x="0" y="0"/>
                  </a:moveTo>
                  <a:lnTo>
                    <a:pt x="0" y="12192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2980529" y="2804476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047513" y="1994613"/>
            <a:ext cx="10598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 spc="-75">
                <a:latin typeface="Cambria"/>
                <a:cs typeface="Cambria"/>
              </a:rPr>
              <a:t>tan(</a:t>
            </a:r>
            <a:r>
              <a:rPr dirty="0" sz="1800" spc="-75" i="1">
                <a:latin typeface="Arial"/>
                <a:cs typeface="Arial"/>
              </a:rPr>
              <a:t>θ</a:t>
            </a:r>
            <a:r>
              <a:rPr dirty="0" sz="1800" spc="-75">
                <a:latin typeface="Cambria"/>
                <a:cs typeface="Cambria"/>
              </a:rPr>
              <a:t>)</a:t>
            </a:r>
            <a:r>
              <a:rPr dirty="0" sz="1800" spc="7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265">
                <a:latin typeface="Cambria"/>
                <a:cs typeface="Cambria"/>
              </a:rPr>
              <a:t> </a:t>
            </a:r>
            <a:r>
              <a:rPr dirty="0" u="heavy" baseline="38580" sz="2700" spc="-15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3</a:t>
            </a:r>
            <a:endParaRPr baseline="38580" sz="2700">
              <a:latin typeface="Cambria"/>
              <a:cs typeface="Cambr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799085" y="2017742"/>
            <a:ext cx="16510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i="1">
                <a:latin typeface="Times New Roman"/>
                <a:cs typeface="Times New Roman"/>
              </a:rPr>
              <a:t>u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587755" y="1593293"/>
            <a:ext cx="469900" cy="288925"/>
          </a:xfrm>
          <a:custGeom>
            <a:avLst/>
            <a:gdLst/>
            <a:ahLst/>
            <a:cxnLst/>
            <a:rect l="l" t="t" r="r" b="b"/>
            <a:pathLst>
              <a:path w="469900" h="288925">
                <a:moveTo>
                  <a:pt x="469723" y="0"/>
                </a:moveTo>
                <a:lnTo>
                  <a:pt x="0" y="0"/>
                </a:lnTo>
                <a:lnTo>
                  <a:pt x="0" y="288823"/>
                </a:lnTo>
                <a:lnTo>
                  <a:pt x="469723" y="288823"/>
                </a:lnTo>
                <a:lnTo>
                  <a:pt x="4697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3620775" y="1608218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(4,3)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069713" y="2098069"/>
            <a:ext cx="2148205" cy="710565"/>
          </a:xfrm>
          <a:prstGeom prst="rect">
            <a:avLst/>
          </a:prstGeom>
        </p:spPr>
        <p:txBody>
          <a:bodyPr wrap="square" lIns="0" tIns="80645" rIns="0" bIns="0" rtlCol="0" vert="horz">
            <a:spAutoFit/>
          </a:bodyPr>
          <a:lstStyle/>
          <a:p>
            <a:pPr algn="ctr" marR="255270">
              <a:lnSpc>
                <a:spcPct val="100000"/>
              </a:lnSpc>
              <a:spcBef>
                <a:spcPts val="635"/>
              </a:spcBef>
            </a:pPr>
            <a:r>
              <a:rPr dirty="0" sz="1800" spc="-100">
                <a:latin typeface="Cambria"/>
                <a:cs typeface="Cambria"/>
              </a:rPr>
              <a:t>4</a:t>
            </a:r>
            <a:endParaRPr sz="18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535"/>
              </a:spcBef>
            </a:pPr>
            <a:r>
              <a:rPr dirty="0" sz="1800" spc="-114" i="1">
                <a:latin typeface="Arial"/>
                <a:cs typeface="Arial"/>
              </a:rPr>
              <a:t>θ</a:t>
            </a:r>
            <a:r>
              <a:rPr dirty="0" sz="1800" spc="110" i="1">
                <a:latin typeface="Arial"/>
                <a:cs typeface="Arial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90">
                <a:latin typeface="Cambria"/>
                <a:cs typeface="Cambria"/>
              </a:rPr>
              <a:t> </a:t>
            </a:r>
            <a:r>
              <a:rPr dirty="0" sz="1800" spc="-100">
                <a:latin typeface="Cambria"/>
                <a:cs typeface="Cambria"/>
              </a:rPr>
              <a:t>arctan(3/4)</a:t>
            </a:r>
            <a:r>
              <a:rPr dirty="0" sz="1800" spc="9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95">
                <a:latin typeface="Cambria"/>
                <a:cs typeface="Cambria"/>
              </a:rPr>
              <a:t> </a:t>
            </a:r>
            <a:r>
              <a:rPr dirty="0" sz="1800" spc="-55">
                <a:latin typeface="Cambria"/>
                <a:cs typeface="Cambria"/>
              </a:rPr>
              <a:t>0.64</a:t>
            </a:r>
            <a:endParaRPr sz="1800">
              <a:latin typeface="Cambria"/>
              <a:cs typeface="Cambri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767416" y="2446103"/>
            <a:ext cx="212725" cy="339090"/>
            <a:chOff x="2767416" y="2446103"/>
            <a:chExt cx="212725" cy="339090"/>
          </a:xfrm>
        </p:grpSpPr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67416" y="2446103"/>
              <a:ext cx="212655" cy="338795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2810681" y="2475806"/>
              <a:ext cx="118745" cy="246379"/>
            </a:xfrm>
            <a:custGeom>
              <a:avLst/>
              <a:gdLst/>
              <a:ahLst/>
              <a:cxnLst/>
              <a:rect l="l" t="t" r="r" b="b"/>
              <a:pathLst>
                <a:path w="118744" h="246380">
                  <a:moveTo>
                    <a:pt x="0" y="0"/>
                  </a:moveTo>
                  <a:lnTo>
                    <a:pt x="43950" y="23713"/>
                  </a:lnTo>
                  <a:lnTo>
                    <a:pt x="77770" y="51225"/>
                  </a:lnTo>
                  <a:lnTo>
                    <a:pt x="101462" y="82536"/>
                  </a:lnTo>
                  <a:lnTo>
                    <a:pt x="118458" y="156552"/>
                  </a:lnTo>
                  <a:lnTo>
                    <a:pt x="111762" y="199257"/>
                  </a:lnTo>
                  <a:lnTo>
                    <a:pt x="94937" y="245761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2980645" y="2350372"/>
            <a:ext cx="16002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140" i="1">
                <a:latin typeface="Arial"/>
                <a:cs typeface="Arial"/>
              </a:rPr>
              <a:t>θ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41376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Direction</a:t>
            </a:r>
            <a:r>
              <a:rPr dirty="0" spc="10"/>
              <a:t> </a:t>
            </a:r>
            <a:r>
              <a:rPr dirty="0"/>
              <a:t>of</a:t>
            </a:r>
            <a:r>
              <a:rPr dirty="0" spc="15"/>
              <a:t> </a:t>
            </a:r>
            <a:r>
              <a:rPr dirty="0"/>
              <a:t>a</a:t>
            </a:r>
            <a:r>
              <a:rPr dirty="0" spc="10"/>
              <a:t> </a:t>
            </a:r>
            <a:r>
              <a:rPr dirty="0" spc="-5"/>
              <a:t>vector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10703" y="984368"/>
            <a:ext cx="3511550" cy="3510279"/>
            <a:chOff x="710703" y="984368"/>
            <a:chExt cx="3511550" cy="3510279"/>
          </a:xfrm>
        </p:grpSpPr>
        <p:sp>
          <p:nvSpPr>
            <p:cNvPr id="4" name="object 4"/>
            <p:cNvSpPr/>
            <p:nvPr/>
          </p:nvSpPr>
          <p:spPr>
            <a:xfrm>
              <a:off x="862012" y="11160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269582"/>
                  </a:lnTo>
                  <a:lnTo>
                    <a:pt x="3208210" y="532815"/>
                  </a:lnTo>
                  <a:lnTo>
                    <a:pt x="3195459" y="532815"/>
                  </a:lnTo>
                  <a:lnTo>
                    <a:pt x="3195459" y="535990"/>
                  </a:lnTo>
                  <a:lnTo>
                    <a:pt x="3208210" y="535990"/>
                  </a:lnTo>
                  <a:lnTo>
                    <a:pt x="3208210" y="799223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766102"/>
                  </a:lnTo>
                  <a:lnTo>
                    <a:pt x="2940862" y="76610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725737" y="535990"/>
                  </a:lnTo>
                  <a:lnTo>
                    <a:pt x="2725737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477278"/>
                  </a:lnTo>
                  <a:lnTo>
                    <a:pt x="2944037" y="477278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663251"/>
              <a:ext cx="3510967" cy="152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18653" y="2719451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49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48792" y="2681350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78" y="38100"/>
                  </a:moveTo>
                  <a:lnTo>
                    <a:pt x="3358578" y="0"/>
                  </a:lnTo>
                  <a:lnTo>
                    <a:pt x="3358578" y="76200"/>
                  </a:lnTo>
                  <a:lnTo>
                    <a:pt x="3434778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984368"/>
              <a:ext cx="152400" cy="35101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66187" y="1072318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28087" y="1002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8657" y="1850967"/>
              <a:ext cx="188912" cy="1889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71518" y="1870829"/>
              <a:ext cx="103188" cy="1031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66757" y="1866066"/>
              <a:ext cx="112712" cy="1127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82132" y="1878931"/>
              <a:ext cx="1176531" cy="96932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472737" y="2027278"/>
              <a:ext cx="909319" cy="699770"/>
            </a:xfrm>
            <a:custGeom>
              <a:avLst/>
              <a:gdLst/>
              <a:ahLst/>
              <a:cxnLst/>
              <a:rect l="l" t="t" r="r" b="b"/>
              <a:pathLst>
                <a:path w="909320" h="699769">
                  <a:moveTo>
                    <a:pt x="0" y="699235"/>
                  </a:moveTo>
                  <a:lnTo>
                    <a:pt x="898695" y="7744"/>
                  </a:lnTo>
                  <a:lnTo>
                    <a:pt x="908761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334258" y="1960674"/>
              <a:ext cx="133985" cy="123189"/>
            </a:xfrm>
            <a:custGeom>
              <a:avLst/>
              <a:gdLst/>
              <a:ahLst/>
              <a:cxnLst/>
              <a:rect l="l" t="t" r="r" b="b"/>
              <a:pathLst>
                <a:path w="133985" h="123189">
                  <a:moveTo>
                    <a:pt x="133802" y="0"/>
                  </a:moveTo>
                  <a:lnTo>
                    <a:pt x="0" y="26034"/>
                  </a:lnTo>
                  <a:lnTo>
                    <a:pt x="74349" y="122661"/>
                  </a:lnTo>
                  <a:lnTo>
                    <a:pt x="13380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24053" y="1974661"/>
              <a:ext cx="198120" cy="78793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523113" y="2011557"/>
              <a:ext cx="0" cy="674370"/>
            </a:xfrm>
            <a:custGeom>
              <a:avLst/>
              <a:gdLst/>
              <a:ahLst/>
              <a:cxnLst/>
              <a:rect l="l" t="t" r="r" b="b"/>
              <a:pathLst>
                <a:path w="0" h="674369">
                  <a:moveTo>
                    <a:pt x="0" y="0"/>
                  </a:moveTo>
                  <a:lnTo>
                    <a:pt x="0" y="674138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462153" y="2008000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20" h="0">
                  <a:moveTo>
                    <a:pt x="121920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462153" y="2689251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20" h="0">
                  <a:moveTo>
                    <a:pt x="0" y="0"/>
                  </a:moveTo>
                  <a:lnTo>
                    <a:pt x="121920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3614512" y="2219139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450628" y="2736020"/>
            <a:ext cx="1114425" cy="198120"/>
            <a:chOff x="2450628" y="2736020"/>
            <a:chExt cx="1114425" cy="198120"/>
          </a:xfrm>
        </p:grpSpPr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50628" y="2736020"/>
              <a:ext cx="1113938" cy="19811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507524" y="2815080"/>
              <a:ext cx="1000760" cy="0"/>
            </a:xfrm>
            <a:custGeom>
              <a:avLst/>
              <a:gdLst/>
              <a:ahLst/>
              <a:cxnLst/>
              <a:rect l="l" t="t" r="r" b="b"/>
              <a:pathLst>
                <a:path w="1000760" h="0">
                  <a:moveTo>
                    <a:pt x="0" y="0"/>
                  </a:moveTo>
                  <a:lnTo>
                    <a:pt x="12700" y="0"/>
                  </a:lnTo>
                  <a:lnTo>
                    <a:pt x="987446" y="0"/>
                  </a:lnTo>
                  <a:lnTo>
                    <a:pt x="1000146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511227" y="2754120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w="0" h="121919">
                  <a:moveTo>
                    <a:pt x="0" y="12192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503968" y="2754120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w="0" h="121919">
                  <a:moveTo>
                    <a:pt x="0" y="0"/>
                  </a:moveTo>
                  <a:lnTo>
                    <a:pt x="0" y="12192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2980529" y="2804476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047513" y="1994613"/>
            <a:ext cx="10598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 spc="-75">
                <a:latin typeface="Cambria"/>
                <a:cs typeface="Cambria"/>
              </a:rPr>
              <a:t>tan(</a:t>
            </a:r>
            <a:r>
              <a:rPr dirty="0" sz="1800" spc="-75" i="1">
                <a:latin typeface="Arial"/>
                <a:cs typeface="Arial"/>
              </a:rPr>
              <a:t>θ</a:t>
            </a:r>
            <a:r>
              <a:rPr dirty="0" sz="1800" spc="-75">
                <a:latin typeface="Cambria"/>
                <a:cs typeface="Cambria"/>
              </a:rPr>
              <a:t>)</a:t>
            </a:r>
            <a:r>
              <a:rPr dirty="0" sz="1800" spc="7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265">
                <a:latin typeface="Cambria"/>
                <a:cs typeface="Cambria"/>
              </a:rPr>
              <a:t> </a:t>
            </a:r>
            <a:r>
              <a:rPr dirty="0" u="heavy" baseline="38580" sz="2700" spc="-15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3</a:t>
            </a:r>
            <a:endParaRPr baseline="38580" sz="2700">
              <a:latin typeface="Cambria"/>
              <a:cs typeface="Cambr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799085" y="2017742"/>
            <a:ext cx="16510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i="1">
                <a:latin typeface="Times New Roman"/>
                <a:cs typeface="Times New Roman"/>
              </a:rPr>
              <a:t>u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587755" y="1593293"/>
            <a:ext cx="469900" cy="288925"/>
          </a:xfrm>
          <a:custGeom>
            <a:avLst/>
            <a:gdLst/>
            <a:ahLst/>
            <a:cxnLst/>
            <a:rect l="l" t="t" r="r" b="b"/>
            <a:pathLst>
              <a:path w="469900" h="288925">
                <a:moveTo>
                  <a:pt x="469723" y="0"/>
                </a:moveTo>
                <a:lnTo>
                  <a:pt x="0" y="0"/>
                </a:lnTo>
                <a:lnTo>
                  <a:pt x="0" y="288823"/>
                </a:lnTo>
                <a:lnTo>
                  <a:pt x="469723" y="288823"/>
                </a:lnTo>
                <a:lnTo>
                  <a:pt x="4697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3620775" y="1608218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(4,3)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044313" y="2098069"/>
            <a:ext cx="3092450" cy="710565"/>
          </a:xfrm>
          <a:prstGeom prst="rect">
            <a:avLst/>
          </a:prstGeom>
        </p:spPr>
        <p:txBody>
          <a:bodyPr wrap="square" lIns="0" tIns="80645" rIns="0" bIns="0" rtlCol="0" vert="horz">
            <a:spAutoFit/>
          </a:bodyPr>
          <a:lstStyle/>
          <a:p>
            <a:pPr marL="910590">
              <a:lnSpc>
                <a:spcPct val="100000"/>
              </a:lnSpc>
              <a:spcBef>
                <a:spcPts val="635"/>
              </a:spcBef>
            </a:pPr>
            <a:r>
              <a:rPr dirty="0" sz="1800" spc="-100">
                <a:latin typeface="Cambria"/>
                <a:cs typeface="Cambria"/>
              </a:rPr>
              <a:t>4</a:t>
            </a:r>
            <a:endParaRPr sz="1800">
              <a:latin typeface="Cambria"/>
              <a:cs typeface="Cambria"/>
            </a:endParaRPr>
          </a:p>
          <a:p>
            <a:pPr marL="38100">
              <a:lnSpc>
                <a:spcPct val="100000"/>
              </a:lnSpc>
              <a:spcBef>
                <a:spcPts val="535"/>
              </a:spcBef>
            </a:pPr>
            <a:r>
              <a:rPr dirty="0" sz="1800" spc="-114" i="1">
                <a:latin typeface="Arial"/>
                <a:cs typeface="Arial"/>
              </a:rPr>
              <a:t>θ</a:t>
            </a:r>
            <a:r>
              <a:rPr dirty="0" sz="1800" spc="114" i="1">
                <a:latin typeface="Arial"/>
                <a:cs typeface="Arial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95">
                <a:latin typeface="Cambria"/>
                <a:cs typeface="Cambria"/>
              </a:rPr>
              <a:t> </a:t>
            </a:r>
            <a:r>
              <a:rPr dirty="0" sz="1800" spc="-100">
                <a:latin typeface="Cambria"/>
                <a:cs typeface="Cambria"/>
              </a:rPr>
              <a:t>arctan(3/4)</a:t>
            </a:r>
            <a:r>
              <a:rPr dirty="0" sz="1800" spc="95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95">
                <a:latin typeface="Cambria"/>
                <a:cs typeface="Cambria"/>
              </a:rPr>
              <a:t> </a:t>
            </a:r>
            <a:r>
              <a:rPr dirty="0" sz="1800" spc="-55">
                <a:latin typeface="Cambria"/>
                <a:cs typeface="Cambria"/>
              </a:rPr>
              <a:t>0.64</a:t>
            </a:r>
            <a:r>
              <a:rPr dirty="0" sz="1800" spc="395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-70">
                <a:latin typeface="Cambria"/>
                <a:cs typeface="Cambria"/>
              </a:rPr>
              <a:t>36.87</a:t>
            </a:r>
            <a:r>
              <a:rPr dirty="0" baseline="28888" sz="1875" spc="-104">
                <a:latin typeface="Cambria"/>
                <a:cs typeface="Cambria"/>
              </a:rPr>
              <a:t>∘</a:t>
            </a:r>
            <a:endParaRPr baseline="28888" sz="1875">
              <a:latin typeface="Cambria"/>
              <a:cs typeface="Cambri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767416" y="2446103"/>
            <a:ext cx="212725" cy="339090"/>
            <a:chOff x="2767416" y="2446103"/>
            <a:chExt cx="212725" cy="339090"/>
          </a:xfrm>
        </p:grpSpPr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67416" y="2446103"/>
              <a:ext cx="212655" cy="338795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2810681" y="2475806"/>
              <a:ext cx="118745" cy="246379"/>
            </a:xfrm>
            <a:custGeom>
              <a:avLst/>
              <a:gdLst/>
              <a:ahLst/>
              <a:cxnLst/>
              <a:rect l="l" t="t" r="r" b="b"/>
              <a:pathLst>
                <a:path w="118744" h="246380">
                  <a:moveTo>
                    <a:pt x="0" y="0"/>
                  </a:moveTo>
                  <a:lnTo>
                    <a:pt x="43950" y="23713"/>
                  </a:lnTo>
                  <a:lnTo>
                    <a:pt x="77770" y="51225"/>
                  </a:lnTo>
                  <a:lnTo>
                    <a:pt x="101462" y="82536"/>
                  </a:lnTo>
                  <a:lnTo>
                    <a:pt x="118458" y="156552"/>
                  </a:lnTo>
                  <a:lnTo>
                    <a:pt x="111762" y="199257"/>
                  </a:lnTo>
                  <a:lnTo>
                    <a:pt x="94937" y="245761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2980645" y="2350372"/>
            <a:ext cx="16002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140" i="1">
                <a:latin typeface="Arial"/>
                <a:cs typeface="Arial"/>
              </a:rPr>
              <a:t>θ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587" y="0"/>
            <a:ext cx="9147175" cy="5146675"/>
          </a:xfrm>
          <a:custGeom>
            <a:avLst/>
            <a:gdLst/>
            <a:ahLst/>
            <a:cxnLst/>
            <a:rect l="l" t="t" r="r" b="b"/>
            <a:pathLst>
              <a:path w="9147175" h="5146675">
                <a:moveTo>
                  <a:pt x="0" y="5146675"/>
                </a:moveTo>
                <a:lnTo>
                  <a:pt x="9147175" y="5146675"/>
                </a:lnTo>
                <a:lnTo>
                  <a:pt x="9147175" y="0"/>
                </a:lnTo>
                <a:lnTo>
                  <a:pt x="0" y="0"/>
                </a:lnTo>
                <a:lnTo>
                  <a:pt x="0" y="514667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2693670" cy="5143500"/>
            <a:chOff x="0" y="0"/>
            <a:chExt cx="2693670" cy="5143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693237" cy="51435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812" y="1615912"/>
              <a:ext cx="1911676" cy="1911676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3045250" y="2584450"/>
            <a:ext cx="5787390" cy="0"/>
          </a:xfrm>
          <a:custGeom>
            <a:avLst/>
            <a:gdLst/>
            <a:ahLst/>
            <a:cxnLst/>
            <a:rect l="l" t="t" r="r" b="b"/>
            <a:pathLst>
              <a:path w="5787390" h="0">
                <a:moveTo>
                  <a:pt x="0" y="0"/>
                </a:moveTo>
                <a:lnTo>
                  <a:pt x="5787024" y="0"/>
                </a:lnTo>
              </a:path>
            </a:pathLst>
          </a:custGeom>
          <a:ln w="25400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911446" y="3202877"/>
            <a:ext cx="402653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3000" spc="-5" b="1">
                <a:solidFill>
                  <a:srgbClr val="595959"/>
                </a:solidFill>
                <a:latin typeface="Arial"/>
                <a:cs typeface="Arial"/>
              </a:rPr>
              <a:t>Sum</a:t>
            </a:r>
            <a:r>
              <a:rPr dirty="0" sz="3000" spc="-1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3000" spc="-5" b="1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dirty="0" sz="3000" spc="-1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3000" spc="-5" b="1">
                <a:solidFill>
                  <a:srgbClr val="595959"/>
                </a:solidFill>
                <a:latin typeface="Arial"/>
                <a:cs typeface="Arial"/>
              </a:rPr>
              <a:t>difference</a:t>
            </a:r>
            <a:r>
              <a:rPr dirty="0" sz="3000" spc="-1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3000" spc="-5" b="1">
                <a:solidFill>
                  <a:srgbClr val="595959"/>
                </a:solidFill>
                <a:latin typeface="Arial"/>
                <a:cs typeface="Arial"/>
              </a:rPr>
              <a:t>of</a:t>
            </a:r>
            <a:endParaRPr sz="3000">
              <a:latin typeface="Arial"/>
              <a:cs typeface="Arial"/>
            </a:endParaRPr>
          </a:p>
          <a:p>
            <a:pPr algn="ctr" marL="342900">
              <a:lnSpc>
                <a:spcPct val="100000"/>
              </a:lnSpc>
            </a:pPr>
            <a:r>
              <a:rPr dirty="0" sz="3000" spc="-5" b="1">
                <a:solidFill>
                  <a:srgbClr val="595959"/>
                </a:solidFill>
                <a:latin typeface="Arial"/>
                <a:cs typeface="Arial"/>
              </a:rPr>
              <a:t>vectors</a:t>
            </a:r>
            <a:endParaRPr sz="3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027739" y="1585169"/>
            <a:ext cx="5680075" cy="45529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800" spc="-15">
                <a:solidFill>
                  <a:srgbClr val="0070EA"/>
                </a:solidFill>
              </a:rPr>
              <a:t>Vectors</a:t>
            </a:r>
            <a:r>
              <a:rPr dirty="0" sz="2800" spc="15">
                <a:solidFill>
                  <a:srgbClr val="0070EA"/>
                </a:solidFill>
              </a:rPr>
              <a:t> </a:t>
            </a:r>
            <a:r>
              <a:rPr dirty="0" sz="2800" spc="10">
                <a:solidFill>
                  <a:srgbClr val="0070EA"/>
                </a:solidFill>
              </a:rPr>
              <a:t>and</a:t>
            </a:r>
            <a:r>
              <a:rPr dirty="0" sz="2800" spc="15">
                <a:solidFill>
                  <a:srgbClr val="0070EA"/>
                </a:solidFill>
              </a:rPr>
              <a:t> </a:t>
            </a:r>
            <a:r>
              <a:rPr dirty="0" sz="2800" spc="5">
                <a:solidFill>
                  <a:srgbClr val="0070EA"/>
                </a:solidFill>
              </a:rPr>
              <a:t>Linear</a:t>
            </a:r>
            <a:r>
              <a:rPr dirty="0" sz="2800" spc="-30">
                <a:solidFill>
                  <a:srgbClr val="0070EA"/>
                </a:solidFill>
              </a:rPr>
              <a:t> </a:t>
            </a:r>
            <a:r>
              <a:rPr dirty="0" sz="2800">
                <a:solidFill>
                  <a:srgbClr val="0070EA"/>
                </a:solidFill>
              </a:rPr>
              <a:t>Transformations</a:t>
            </a:r>
            <a:endParaRPr sz="2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56667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Sum of </a:t>
            </a:r>
            <a:r>
              <a:rPr dirty="0" spc="-5"/>
              <a:t>vectors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10703" y="984368"/>
            <a:ext cx="3511550" cy="3510279"/>
            <a:chOff x="710703" y="984368"/>
            <a:chExt cx="3511550" cy="3510279"/>
          </a:xfrm>
        </p:grpSpPr>
        <p:sp>
          <p:nvSpPr>
            <p:cNvPr id="4" name="object 4"/>
            <p:cNvSpPr/>
            <p:nvPr/>
          </p:nvSpPr>
          <p:spPr>
            <a:xfrm>
              <a:off x="862012" y="11160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663251"/>
              <a:ext cx="3510967" cy="152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18653" y="2719451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49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48792" y="2681350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78" y="38100"/>
                  </a:moveTo>
                  <a:lnTo>
                    <a:pt x="3358578" y="0"/>
                  </a:lnTo>
                  <a:lnTo>
                    <a:pt x="3358578" y="76200"/>
                  </a:lnTo>
                  <a:lnTo>
                    <a:pt x="3434778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984368"/>
              <a:ext cx="152400" cy="35101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66187" y="1072318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28087" y="1002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56667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Sum of </a:t>
            </a:r>
            <a:r>
              <a:rPr dirty="0" spc="-5"/>
              <a:t>vectors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10703" y="984368"/>
            <a:ext cx="3511550" cy="3510279"/>
            <a:chOff x="710703" y="984368"/>
            <a:chExt cx="3511550" cy="3510279"/>
          </a:xfrm>
        </p:grpSpPr>
        <p:sp>
          <p:nvSpPr>
            <p:cNvPr id="4" name="object 4"/>
            <p:cNvSpPr/>
            <p:nvPr/>
          </p:nvSpPr>
          <p:spPr>
            <a:xfrm>
              <a:off x="862012" y="11160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490560"/>
                  </a:lnTo>
                  <a:lnTo>
                    <a:pt x="2940862" y="1490560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740139" y="1335227"/>
                  </a:lnTo>
                  <a:lnTo>
                    <a:pt x="2740139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201737"/>
                  </a:lnTo>
                  <a:lnTo>
                    <a:pt x="2944037" y="1201737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663251"/>
              <a:ext cx="3510967" cy="152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18653" y="2719451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49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48792" y="2681350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78" y="38100"/>
                  </a:moveTo>
                  <a:lnTo>
                    <a:pt x="3358578" y="0"/>
                  </a:lnTo>
                  <a:lnTo>
                    <a:pt x="3358578" y="76200"/>
                  </a:lnTo>
                  <a:lnTo>
                    <a:pt x="3434778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984368"/>
              <a:ext cx="152400" cy="35101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66187" y="1072318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28087" y="1002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1566" y="2373256"/>
              <a:ext cx="1184389" cy="47862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472737" y="2485339"/>
              <a:ext cx="956310" cy="241300"/>
            </a:xfrm>
            <a:custGeom>
              <a:avLst/>
              <a:gdLst/>
              <a:ahLst/>
              <a:cxnLst/>
              <a:rect l="l" t="t" r="r" b="b"/>
              <a:pathLst>
                <a:path w="956310" h="241300">
                  <a:moveTo>
                    <a:pt x="0" y="241173"/>
                  </a:moveTo>
                  <a:lnTo>
                    <a:pt x="943831" y="3106"/>
                  </a:lnTo>
                  <a:lnTo>
                    <a:pt x="956145" y="0"/>
                  </a:lnTo>
                </a:path>
              </a:pathLst>
            </a:custGeom>
            <a:ln w="25399">
              <a:solidFill>
                <a:srgbClr val="0097A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401659" y="2429337"/>
              <a:ext cx="133350" cy="118745"/>
            </a:xfrm>
            <a:custGeom>
              <a:avLst/>
              <a:gdLst/>
              <a:ahLst/>
              <a:cxnLst/>
              <a:rect l="l" t="t" r="r" b="b"/>
              <a:pathLst>
                <a:path w="133350" h="118744">
                  <a:moveTo>
                    <a:pt x="0" y="0"/>
                  </a:moveTo>
                  <a:lnTo>
                    <a:pt x="29818" y="118216"/>
                  </a:lnTo>
                  <a:lnTo>
                    <a:pt x="133126" y="29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3635179" y="2332681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(4,1)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56667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Sum of </a:t>
            </a:r>
            <a:r>
              <a:rPr dirty="0" spc="-5"/>
              <a:t>vectors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10703" y="984368"/>
            <a:ext cx="3511550" cy="3510279"/>
            <a:chOff x="710703" y="984368"/>
            <a:chExt cx="3511550" cy="3510279"/>
          </a:xfrm>
        </p:grpSpPr>
        <p:sp>
          <p:nvSpPr>
            <p:cNvPr id="4" name="object 4"/>
            <p:cNvSpPr/>
            <p:nvPr/>
          </p:nvSpPr>
          <p:spPr>
            <a:xfrm>
              <a:off x="862012" y="11160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490560"/>
                  </a:lnTo>
                  <a:lnTo>
                    <a:pt x="2940862" y="1490560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740139" y="1335227"/>
                  </a:lnTo>
                  <a:lnTo>
                    <a:pt x="2740139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201737"/>
                  </a:lnTo>
                  <a:lnTo>
                    <a:pt x="2944037" y="1201737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266407"/>
                  </a:lnTo>
                  <a:lnTo>
                    <a:pt x="2138807" y="269582"/>
                  </a:lnTo>
                  <a:lnTo>
                    <a:pt x="2138807" y="532815"/>
                  </a:lnTo>
                  <a:lnTo>
                    <a:pt x="2111997" y="532815"/>
                  </a:lnTo>
                  <a:lnTo>
                    <a:pt x="2111997" y="535990"/>
                  </a:lnTo>
                  <a:lnTo>
                    <a:pt x="2138807" y="535990"/>
                  </a:lnTo>
                  <a:lnTo>
                    <a:pt x="2138807" y="799223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796493"/>
                  </a:lnTo>
                  <a:lnTo>
                    <a:pt x="1871459" y="796493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642275" y="535990"/>
                  </a:lnTo>
                  <a:lnTo>
                    <a:pt x="1642275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507669"/>
                  </a:lnTo>
                  <a:lnTo>
                    <a:pt x="1874634" y="507669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663251"/>
              <a:ext cx="3510967" cy="152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18653" y="2719451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49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48792" y="2681350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78" y="38100"/>
                  </a:moveTo>
                  <a:lnTo>
                    <a:pt x="3358578" y="0"/>
                  </a:lnTo>
                  <a:lnTo>
                    <a:pt x="3358578" y="76200"/>
                  </a:lnTo>
                  <a:lnTo>
                    <a:pt x="3434778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984368"/>
              <a:ext cx="152400" cy="35101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66187" y="1072318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28087" y="1002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1566" y="2373256"/>
              <a:ext cx="1184389" cy="47862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472737" y="2485339"/>
              <a:ext cx="956310" cy="241300"/>
            </a:xfrm>
            <a:custGeom>
              <a:avLst/>
              <a:gdLst/>
              <a:ahLst/>
              <a:cxnLst/>
              <a:rect l="l" t="t" r="r" b="b"/>
              <a:pathLst>
                <a:path w="956310" h="241300">
                  <a:moveTo>
                    <a:pt x="0" y="241173"/>
                  </a:moveTo>
                  <a:lnTo>
                    <a:pt x="943831" y="3106"/>
                  </a:lnTo>
                  <a:lnTo>
                    <a:pt x="956145" y="0"/>
                  </a:lnTo>
                </a:path>
              </a:pathLst>
            </a:custGeom>
            <a:ln w="25399">
              <a:solidFill>
                <a:srgbClr val="0097A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401659" y="2429337"/>
              <a:ext cx="133350" cy="118745"/>
            </a:xfrm>
            <a:custGeom>
              <a:avLst/>
              <a:gdLst/>
              <a:ahLst/>
              <a:cxnLst/>
              <a:rect l="l" t="t" r="r" b="b"/>
              <a:pathLst>
                <a:path w="133350" h="118744">
                  <a:moveTo>
                    <a:pt x="0" y="0"/>
                  </a:moveTo>
                  <a:lnTo>
                    <a:pt x="29818" y="118216"/>
                  </a:lnTo>
                  <a:lnTo>
                    <a:pt x="133126" y="29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66966" y="1875031"/>
              <a:ext cx="447400" cy="93583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472737" y="2024223"/>
              <a:ext cx="205740" cy="702310"/>
            </a:xfrm>
            <a:custGeom>
              <a:avLst/>
              <a:gdLst/>
              <a:ahLst/>
              <a:cxnLst/>
              <a:rect l="l" t="t" r="r" b="b"/>
              <a:pathLst>
                <a:path w="205739" h="702310">
                  <a:moveTo>
                    <a:pt x="0" y="702290"/>
                  </a:moveTo>
                  <a:lnTo>
                    <a:pt x="201662" y="12190"/>
                  </a:lnTo>
                  <a:lnTo>
                    <a:pt x="205224" y="0"/>
                  </a:lnTo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615886" y="1919387"/>
              <a:ext cx="117475" cy="134620"/>
            </a:xfrm>
            <a:custGeom>
              <a:avLst/>
              <a:gdLst/>
              <a:ahLst/>
              <a:cxnLst/>
              <a:rect l="l" t="t" r="r" b="b"/>
              <a:pathLst>
                <a:path w="117475" h="134619">
                  <a:moveTo>
                    <a:pt x="92711" y="0"/>
                  </a:moveTo>
                  <a:lnTo>
                    <a:pt x="0" y="99926"/>
                  </a:lnTo>
                  <a:lnTo>
                    <a:pt x="117026" y="134123"/>
                  </a:lnTo>
                  <a:lnTo>
                    <a:pt x="92711" y="0"/>
                  </a:lnTo>
                  <a:close/>
                </a:path>
              </a:pathLst>
            </a:custGeom>
            <a:solidFill>
              <a:srgbClr val="CC89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504287" y="1623693"/>
              <a:ext cx="469900" cy="288925"/>
            </a:xfrm>
            <a:custGeom>
              <a:avLst/>
              <a:gdLst/>
              <a:ahLst/>
              <a:cxnLst/>
              <a:rect l="l" t="t" r="r" b="b"/>
              <a:pathLst>
                <a:path w="469900" h="288925">
                  <a:moveTo>
                    <a:pt x="469723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469723" y="288823"/>
                  </a:lnTo>
                  <a:lnTo>
                    <a:pt x="4697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2537307" y="1638618"/>
            <a:ext cx="1489075" cy="9334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(1,3)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5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</a:pPr>
            <a:r>
              <a:rPr dirty="0" sz="1400">
                <a:latin typeface="Arial MT"/>
                <a:cs typeface="Arial MT"/>
              </a:rPr>
              <a:t>(4,1)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67575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Neural</a:t>
            </a:r>
            <a:r>
              <a:rPr dirty="0" spc="35"/>
              <a:t> </a:t>
            </a:r>
            <a:r>
              <a:rPr dirty="0" spc="-5"/>
              <a:t>Networks</a:t>
            </a:r>
            <a:r>
              <a:rPr dirty="0" spc="30"/>
              <a:t> </a:t>
            </a:r>
            <a:r>
              <a:rPr dirty="0"/>
              <a:t>-</a:t>
            </a:r>
            <a:r>
              <a:rPr dirty="0" spc="-130"/>
              <a:t> </a:t>
            </a:r>
            <a:r>
              <a:rPr dirty="0"/>
              <a:t>AI</a:t>
            </a:r>
            <a:r>
              <a:rPr dirty="0" spc="35"/>
              <a:t> </a:t>
            </a:r>
            <a:r>
              <a:rPr dirty="0" spc="-5"/>
              <a:t>generated</a:t>
            </a:r>
            <a:r>
              <a:rPr dirty="0" spc="35"/>
              <a:t> </a:t>
            </a:r>
            <a:r>
              <a:rPr dirty="0" spc="-5"/>
              <a:t>images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4924" y="3790895"/>
            <a:ext cx="6043930" cy="6635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>
                <a:solidFill>
                  <a:srgbClr val="595959"/>
                </a:solidFill>
                <a:latin typeface="Microsoft Sans Serif"/>
                <a:cs typeface="Microsoft Sans Serif"/>
              </a:rPr>
              <a:t>AI-generated</a:t>
            </a:r>
            <a:r>
              <a:rPr dirty="0" sz="1350" spc="1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350">
                <a:solidFill>
                  <a:srgbClr val="595959"/>
                </a:solidFill>
                <a:latin typeface="Microsoft Sans Serif"/>
                <a:cs typeface="Microsoft Sans Serif"/>
              </a:rPr>
              <a:t>human</a:t>
            </a:r>
            <a:r>
              <a:rPr dirty="0" sz="1350" spc="1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350">
                <a:solidFill>
                  <a:srgbClr val="595959"/>
                </a:solidFill>
                <a:latin typeface="Microsoft Sans Serif"/>
                <a:cs typeface="Microsoft Sans Serif"/>
              </a:rPr>
              <a:t>faces.</a:t>
            </a:r>
            <a:endParaRPr sz="13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Microsoft Sans Serif"/>
              <a:cs typeface="Microsoft Sans Serif"/>
            </a:endParaRPr>
          </a:p>
          <a:p>
            <a:pPr marL="459105" indent="-332740">
              <a:lnSpc>
                <a:spcPct val="100000"/>
              </a:lnSpc>
              <a:buFont typeface="Verdana"/>
              <a:buChar char="●"/>
              <a:tabLst>
                <a:tab pos="459105" algn="l"/>
                <a:tab pos="459740" algn="l"/>
              </a:tabLst>
            </a:pPr>
            <a:r>
              <a:rPr dirty="0" sz="1750" spc="-5">
                <a:solidFill>
                  <a:srgbClr val="595959"/>
                </a:solidFill>
                <a:latin typeface="Microsoft Sans Serif"/>
                <a:cs typeface="Microsoft Sans Serif"/>
              </a:rPr>
              <a:t>Generative</a:t>
            </a:r>
            <a:r>
              <a:rPr dirty="0" sz="1750" spc="1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750" spc="-5">
                <a:solidFill>
                  <a:srgbClr val="595959"/>
                </a:solidFill>
                <a:latin typeface="Microsoft Sans Serif"/>
                <a:cs typeface="Microsoft Sans Serif"/>
              </a:rPr>
              <a:t>learning:</a:t>
            </a:r>
            <a:r>
              <a:rPr dirty="0" sz="1750" spc="1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750" spc="-5">
                <a:solidFill>
                  <a:srgbClr val="595959"/>
                </a:solidFill>
                <a:latin typeface="Microsoft Sans Serif"/>
                <a:cs typeface="Microsoft Sans Serif"/>
              </a:rPr>
              <a:t>Generating</a:t>
            </a:r>
            <a:r>
              <a:rPr dirty="0" sz="1750" spc="2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750" spc="-10">
                <a:solidFill>
                  <a:srgbClr val="595959"/>
                </a:solidFill>
                <a:latin typeface="Microsoft Sans Serif"/>
                <a:cs typeface="Microsoft Sans Serif"/>
              </a:rPr>
              <a:t>realistic</a:t>
            </a:r>
            <a:r>
              <a:rPr dirty="0" sz="1750" spc="1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750" spc="-5">
                <a:solidFill>
                  <a:srgbClr val="595959"/>
                </a:solidFill>
                <a:latin typeface="Microsoft Sans Serif"/>
                <a:cs typeface="Microsoft Sans Serif"/>
              </a:rPr>
              <a:t>looking</a:t>
            </a:r>
            <a:r>
              <a:rPr dirty="0" sz="1750" spc="15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dirty="0" sz="1750" spc="-5">
                <a:solidFill>
                  <a:srgbClr val="595959"/>
                </a:solidFill>
                <a:latin typeface="Microsoft Sans Serif"/>
                <a:cs typeface="Microsoft Sans Serif"/>
              </a:rPr>
              <a:t>images.</a:t>
            </a:r>
            <a:endParaRPr sz="175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49180" y="1168400"/>
            <a:ext cx="6455410" cy="2485390"/>
            <a:chOff x="1349180" y="1168400"/>
            <a:chExt cx="6455410" cy="24853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9180" y="1168400"/>
              <a:ext cx="6455396" cy="24849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8900" y="1168400"/>
              <a:ext cx="1272120" cy="122411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32378" y="2385643"/>
              <a:ext cx="1272152" cy="12660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56667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Sum of </a:t>
            </a:r>
            <a:r>
              <a:rPr dirty="0" spc="-5"/>
              <a:t>vectors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10703" y="984368"/>
            <a:ext cx="3511550" cy="3510279"/>
            <a:chOff x="710703" y="984368"/>
            <a:chExt cx="3511550" cy="3510279"/>
          </a:xfrm>
        </p:grpSpPr>
        <p:sp>
          <p:nvSpPr>
            <p:cNvPr id="4" name="object 4"/>
            <p:cNvSpPr/>
            <p:nvPr/>
          </p:nvSpPr>
          <p:spPr>
            <a:xfrm>
              <a:off x="862012" y="11160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490560"/>
                  </a:lnTo>
                  <a:lnTo>
                    <a:pt x="2940862" y="1490560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740139" y="1335227"/>
                  </a:lnTo>
                  <a:lnTo>
                    <a:pt x="2740139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201737"/>
                  </a:lnTo>
                  <a:lnTo>
                    <a:pt x="2944037" y="1201737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266407"/>
                  </a:lnTo>
                  <a:lnTo>
                    <a:pt x="2138807" y="269582"/>
                  </a:lnTo>
                  <a:lnTo>
                    <a:pt x="2138807" y="532815"/>
                  </a:lnTo>
                  <a:lnTo>
                    <a:pt x="2111997" y="532815"/>
                  </a:lnTo>
                  <a:lnTo>
                    <a:pt x="2111997" y="535990"/>
                  </a:lnTo>
                  <a:lnTo>
                    <a:pt x="2138807" y="535990"/>
                  </a:lnTo>
                  <a:lnTo>
                    <a:pt x="2138807" y="799223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796493"/>
                  </a:lnTo>
                  <a:lnTo>
                    <a:pt x="1871459" y="796493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642275" y="535990"/>
                  </a:lnTo>
                  <a:lnTo>
                    <a:pt x="1642275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507669"/>
                  </a:lnTo>
                  <a:lnTo>
                    <a:pt x="1874634" y="507669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663251"/>
              <a:ext cx="3510967" cy="152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18653" y="2719451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49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48792" y="2681350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78" y="38100"/>
                  </a:moveTo>
                  <a:lnTo>
                    <a:pt x="3358578" y="0"/>
                  </a:lnTo>
                  <a:lnTo>
                    <a:pt x="3358578" y="76200"/>
                  </a:lnTo>
                  <a:lnTo>
                    <a:pt x="3434778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984368"/>
              <a:ext cx="152400" cy="35101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66187" y="1072318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28087" y="1002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1566" y="2373256"/>
              <a:ext cx="1184389" cy="47862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472737" y="2485339"/>
              <a:ext cx="956310" cy="241300"/>
            </a:xfrm>
            <a:custGeom>
              <a:avLst/>
              <a:gdLst/>
              <a:ahLst/>
              <a:cxnLst/>
              <a:rect l="l" t="t" r="r" b="b"/>
              <a:pathLst>
                <a:path w="956310" h="241300">
                  <a:moveTo>
                    <a:pt x="0" y="241173"/>
                  </a:moveTo>
                  <a:lnTo>
                    <a:pt x="943831" y="3106"/>
                  </a:lnTo>
                  <a:lnTo>
                    <a:pt x="956145" y="0"/>
                  </a:lnTo>
                </a:path>
              </a:pathLst>
            </a:custGeom>
            <a:ln w="25399">
              <a:solidFill>
                <a:srgbClr val="0097A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401659" y="2429337"/>
              <a:ext cx="133350" cy="118745"/>
            </a:xfrm>
            <a:custGeom>
              <a:avLst/>
              <a:gdLst/>
              <a:ahLst/>
              <a:cxnLst/>
              <a:rect l="l" t="t" r="r" b="b"/>
              <a:pathLst>
                <a:path w="133350" h="118744">
                  <a:moveTo>
                    <a:pt x="0" y="0"/>
                  </a:moveTo>
                  <a:lnTo>
                    <a:pt x="29818" y="118216"/>
                  </a:lnTo>
                  <a:lnTo>
                    <a:pt x="133126" y="29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3635179" y="2332681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(4,1)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366966" y="1623693"/>
            <a:ext cx="607060" cy="1187450"/>
            <a:chOff x="2366966" y="1623693"/>
            <a:chExt cx="607060" cy="1187450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66966" y="1875031"/>
              <a:ext cx="447400" cy="93583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472736" y="2024223"/>
              <a:ext cx="205740" cy="702310"/>
            </a:xfrm>
            <a:custGeom>
              <a:avLst/>
              <a:gdLst/>
              <a:ahLst/>
              <a:cxnLst/>
              <a:rect l="l" t="t" r="r" b="b"/>
              <a:pathLst>
                <a:path w="205739" h="702310">
                  <a:moveTo>
                    <a:pt x="0" y="702290"/>
                  </a:moveTo>
                  <a:lnTo>
                    <a:pt x="201662" y="12190"/>
                  </a:lnTo>
                  <a:lnTo>
                    <a:pt x="205224" y="0"/>
                  </a:lnTo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615886" y="1919387"/>
              <a:ext cx="117475" cy="134620"/>
            </a:xfrm>
            <a:custGeom>
              <a:avLst/>
              <a:gdLst/>
              <a:ahLst/>
              <a:cxnLst/>
              <a:rect l="l" t="t" r="r" b="b"/>
              <a:pathLst>
                <a:path w="117475" h="134619">
                  <a:moveTo>
                    <a:pt x="92711" y="0"/>
                  </a:moveTo>
                  <a:lnTo>
                    <a:pt x="0" y="99926"/>
                  </a:lnTo>
                  <a:lnTo>
                    <a:pt x="117026" y="134123"/>
                  </a:lnTo>
                  <a:lnTo>
                    <a:pt x="92711" y="0"/>
                  </a:lnTo>
                  <a:close/>
                </a:path>
              </a:pathLst>
            </a:custGeom>
            <a:solidFill>
              <a:srgbClr val="CC89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504287" y="1623693"/>
              <a:ext cx="469900" cy="288925"/>
            </a:xfrm>
            <a:custGeom>
              <a:avLst/>
              <a:gdLst/>
              <a:ahLst/>
              <a:cxnLst/>
              <a:rect l="l" t="t" r="r" b="b"/>
              <a:pathLst>
                <a:path w="469900" h="288925">
                  <a:moveTo>
                    <a:pt x="469723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469723" y="288823"/>
                  </a:lnTo>
                  <a:lnTo>
                    <a:pt x="4697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2537307" y="1638618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(1,3)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918829" y="2289987"/>
            <a:ext cx="26981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-50" i="1">
                <a:latin typeface="Times New Roman"/>
                <a:cs typeface="Times New Roman"/>
              </a:rPr>
              <a:t> </a:t>
            </a:r>
            <a:r>
              <a:rPr dirty="0" sz="1800" spc="235">
                <a:latin typeface="Cambria"/>
                <a:cs typeface="Cambria"/>
              </a:rPr>
              <a:t>+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v</a:t>
            </a:r>
            <a:r>
              <a:rPr dirty="0" sz="1800" spc="130" i="1">
                <a:latin typeface="Times New Roman"/>
                <a:cs typeface="Times New Roman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-90">
                <a:latin typeface="Cambria"/>
                <a:cs typeface="Cambria"/>
              </a:rPr>
              <a:t>(</a:t>
            </a:r>
            <a:r>
              <a:rPr dirty="0" sz="1800" spc="-100">
                <a:latin typeface="Cambria"/>
                <a:cs typeface="Cambria"/>
              </a:rPr>
              <a:t>4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+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-40">
                <a:latin typeface="Cambria"/>
                <a:cs typeface="Cambria"/>
              </a:rPr>
              <a:t>1,1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+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-100">
                <a:latin typeface="Cambria"/>
                <a:cs typeface="Cambria"/>
              </a:rPr>
              <a:t>3</a:t>
            </a:r>
            <a:r>
              <a:rPr dirty="0" sz="1800" spc="-90">
                <a:latin typeface="Cambria"/>
                <a:cs typeface="Cambria"/>
              </a:rPr>
              <a:t>)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-90">
                <a:latin typeface="Cambria"/>
                <a:cs typeface="Cambria"/>
              </a:rPr>
              <a:t>(</a:t>
            </a:r>
            <a:r>
              <a:rPr dirty="0" sz="1800" spc="-40">
                <a:latin typeface="Cambria"/>
                <a:cs typeface="Cambria"/>
              </a:rPr>
              <a:t>5,4</a:t>
            </a:r>
            <a:r>
              <a:rPr dirty="0" sz="1800" spc="-90">
                <a:latin typeface="Cambria"/>
                <a:cs typeface="Cambria"/>
              </a:rPr>
              <a:t>)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56667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Sum of </a:t>
            </a:r>
            <a:r>
              <a:rPr dirty="0" spc="-5"/>
              <a:t>vectors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10703" y="984368"/>
            <a:ext cx="3511550" cy="3510279"/>
            <a:chOff x="710703" y="984368"/>
            <a:chExt cx="3511550" cy="3510279"/>
          </a:xfrm>
        </p:grpSpPr>
        <p:sp>
          <p:nvSpPr>
            <p:cNvPr id="4" name="object 4"/>
            <p:cNvSpPr/>
            <p:nvPr/>
          </p:nvSpPr>
          <p:spPr>
            <a:xfrm>
              <a:off x="862012" y="11160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532815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490560"/>
                  </a:lnTo>
                  <a:lnTo>
                    <a:pt x="2940862" y="1490560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740139" y="1335227"/>
                  </a:lnTo>
                  <a:lnTo>
                    <a:pt x="2740139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201737"/>
                  </a:lnTo>
                  <a:lnTo>
                    <a:pt x="2944037" y="1201737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525081"/>
                  </a:lnTo>
                  <a:lnTo>
                    <a:pt x="2940862" y="525081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740139" y="269582"/>
                  </a:lnTo>
                  <a:lnTo>
                    <a:pt x="2740139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236258"/>
                  </a:lnTo>
                  <a:lnTo>
                    <a:pt x="2944037" y="236258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266407"/>
                  </a:lnTo>
                  <a:lnTo>
                    <a:pt x="2138807" y="269582"/>
                  </a:lnTo>
                  <a:lnTo>
                    <a:pt x="2138807" y="532815"/>
                  </a:lnTo>
                  <a:lnTo>
                    <a:pt x="2111997" y="532815"/>
                  </a:lnTo>
                  <a:lnTo>
                    <a:pt x="2111997" y="535990"/>
                  </a:lnTo>
                  <a:lnTo>
                    <a:pt x="2138807" y="535990"/>
                  </a:lnTo>
                  <a:lnTo>
                    <a:pt x="2138807" y="799223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796493"/>
                  </a:lnTo>
                  <a:lnTo>
                    <a:pt x="1871459" y="796493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642275" y="535990"/>
                  </a:lnTo>
                  <a:lnTo>
                    <a:pt x="1642275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507669"/>
                  </a:lnTo>
                  <a:lnTo>
                    <a:pt x="1874634" y="507669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663251"/>
              <a:ext cx="3510967" cy="152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18653" y="2719451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49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48792" y="2681350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78" y="38100"/>
                  </a:moveTo>
                  <a:lnTo>
                    <a:pt x="3358578" y="0"/>
                  </a:lnTo>
                  <a:lnTo>
                    <a:pt x="3358578" y="76200"/>
                  </a:lnTo>
                  <a:lnTo>
                    <a:pt x="3434778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984368"/>
              <a:ext cx="152400" cy="35101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66187" y="1072318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28087" y="1002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1566" y="2373256"/>
              <a:ext cx="1184389" cy="47862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472737" y="2485339"/>
              <a:ext cx="956310" cy="241300"/>
            </a:xfrm>
            <a:custGeom>
              <a:avLst/>
              <a:gdLst/>
              <a:ahLst/>
              <a:cxnLst/>
              <a:rect l="l" t="t" r="r" b="b"/>
              <a:pathLst>
                <a:path w="956310" h="241300">
                  <a:moveTo>
                    <a:pt x="0" y="241173"/>
                  </a:moveTo>
                  <a:lnTo>
                    <a:pt x="943831" y="3106"/>
                  </a:lnTo>
                  <a:lnTo>
                    <a:pt x="956145" y="0"/>
                  </a:lnTo>
                </a:path>
              </a:pathLst>
            </a:custGeom>
            <a:ln w="25399">
              <a:solidFill>
                <a:srgbClr val="0097A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401659" y="2429337"/>
              <a:ext cx="133350" cy="118745"/>
            </a:xfrm>
            <a:custGeom>
              <a:avLst/>
              <a:gdLst/>
              <a:ahLst/>
              <a:cxnLst/>
              <a:rect l="l" t="t" r="r" b="b"/>
              <a:pathLst>
                <a:path w="133350" h="118744">
                  <a:moveTo>
                    <a:pt x="0" y="0"/>
                  </a:moveTo>
                  <a:lnTo>
                    <a:pt x="29818" y="118216"/>
                  </a:lnTo>
                  <a:lnTo>
                    <a:pt x="133126" y="29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3635179" y="2332681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(4,1)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366966" y="1352282"/>
            <a:ext cx="1704975" cy="1495425"/>
            <a:chOff x="2366966" y="1352282"/>
            <a:chExt cx="1704975" cy="1495425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66966" y="1875031"/>
              <a:ext cx="447400" cy="93583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472736" y="2024223"/>
              <a:ext cx="205740" cy="702310"/>
            </a:xfrm>
            <a:custGeom>
              <a:avLst/>
              <a:gdLst/>
              <a:ahLst/>
              <a:cxnLst/>
              <a:rect l="l" t="t" r="r" b="b"/>
              <a:pathLst>
                <a:path w="205739" h="702310">
                  <a:moveTo>
                    <a:pt x="0" y="702290"/>
                  </a:moveTo>
                  <a:lnTo>
                    <a:pt x="201662" y="12190"/>
                  </a:lnTo>
                  <a:lnTo>
                    <a:pt x="205224" y="0"/>
                  </a:lnTo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615886" y="1919387"/>
              <a:ext cx="117475" cy="134620"/>
            </a:xfrm>
            <a:custGeom>
              <a:avLst/>
              <a:gdLst/>
              <a:ahLst/>
              <a:cxnLst/>
              <a:rect l="l" t="t" r="r" b="b"/>
              <a:pathLst>
                <a:path w="117475" h="134619">
                  <a:moveTo>
                    <a:pt x="92711" y="0"/>
                  </a:moveTo>
                  <a:lnTo>
                    <a:pt x="0" y="99926"/>
                  </a:lnTo>
                  <a:lnTo>
                    <a:pt x="117026" y="134123"/>
                  </a:lnTo>
                  <a:lnTo>
                    <a:pt x="92711" y="0"/>
                  </a:lnTo>
                  <a:close/>
                </a:path>
              </a:pathLst>
            </a:custGeom>
            <a:solidFill>
              <a:srgbClr val="CC89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504287" y="1623693"/>
              <a:ext cx="469900" cy="288925"/>
            </a:xfrm>
            <a:custGeom>
              <a:avLst/>
              <a:gdLst/>
              <a:ahLst/>
              <a:cxnLst/>
              <a:rect l="l" t="t" r="r" b="b"/>
              <a:pathLst>
                <a:path w="469900" h="288925">
                  <a:moveTo>
                    <a:pt x="469723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469723" y="288823"/>
                  </a:lnTo>
                  <a:lnTo>
                    <a:pt x="4697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80747" y="1584256"/>
              <a:ext cx="1492603" cy="126319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472736" y="1733990"/>
              <a:ext cx="1224280" cy="993140"/>
            </a:xfrm>
            <a:custGeom>
              <a:avLst/>
              <a:gdLst/>
              <a:ahLst/>
              <a:cxnLst/>
              <a:rect l="l" t="t" r="r" b="b"/>
              <a:pathLst>
                <a:path w="1224279" h="993139">
                  <a:moveTo>
                    <a:pt x="0" y="992522"/>
                  </a:moveTo>
                  <a:lnTo>
                    <a:pt x="1213933" y="7999"/>
                  </a:lnTo>
                  <a:lnTo>
                    <a:pt x="1223797" y="0"/>
                  </a:lnTo>
                </a:path>
              </a:pathLst>
            </a:custGeom>
            <a:ln w="25400">
              <a:solidFill>
                <a:srgbClr val="356AC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648271" y="1665193"/>
              <a:ext cx="133350" cy="124460"/>
            </a:xfrm>
            <a:custGeom>
              <a:avLst/>
              <a:gdLst/>
              <a:ahLst/>
              <a:cxnLst/>
              <a:rect l="l" t="t" r="r" b="b"/>
              <a:pathLst>
                <a:path w="133350" h="124460">
                  <a:moveTo>
                    <a:pt x="133090" y="0"/>
                  </a:moveTo>
                  <a:lnTo>
                    <a:pt x="0" y="29451"/>
                  </a:lnTo>
                  <a:lnTo>
                    <a:pt x="76796" y="124143"/>
                  </a:lnTo>
                  <a:lnTo>
                    <a:pt x="133090" y="0"/>
                  </a:lnTo>
                  <a:close/>
                </a:path>
              </a:pathLst>
            </a:custGeom>
            <a:solidFill>
              <a:srgbClr val="356A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602159" y="1352282"/>
              <a:ext cx="469900" cy="288925"/>
            </a:xfrm>
            <a:custGeom>
              <a:avLst/>
              <a:gdLst/>
              <a:ahLst/>
              <a:cxnLst/>
              <a:rect l="l" t="t" r="r" b="b"/>
              <a:pathLst>
                <a:path w="469900" h="288925">
                  <a:moveTo>
                    <a:pt x="469723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469723" y="288823"/>
                  </a:lnTo>
                  <a:lnTo>
                    <a:pt x="4697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4918829" y="2289987"/>
            <a:ext cx="26981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-50" i="1">
                <a:latin typeface="Times New Roman"/>
                <a:cs typeface="Times New Roman"/>
              </a:rPr>
              <a:t> </a:t>
            </a:r>
            <a:r>
              <a:rPr dirty="0" sz="1800" spc="235">
                <a:latin typeface="Cambria"/>
                <a:cs typeface="Cambria"/>
              </a:rPr>
              <a:t>+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v</a:t>
            </a:r>
            <a:r>
              <a:rPr dirty="0" sz="1800" spc="130" i="1">
                <a:latin typeface="Times New Roman"/>
                <a:cs typeface="Times New Roman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-90">
                <a:latin typeface="Cambria"/>
                <a:cs typeface="Cambria"/>
              </a:rPr>
              <a:t>(</a:t>
            </a:r>
            <a:r>
              <a:rPr dirty="0" sz="1800" spc="-100">
                <a:latin typeface="Cambria"/>
                <a:cs typeface="Cambria"/>
              </a:rPr>
              <a:t>4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+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-40">
                <a:latin typeface="Cambria"/>
                <a:cs typeface="Cambria"/>
              </a:rPr>
              <a:t>1,1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+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-100">
                <a:latin typeface="Cambria"/>
                <a:cs typeface="Cambria"/>
              </a:rPr>
              <a:t>3</a:t>
            </a:r>
            <a:r>
              <a:rPr dirty="0" sz="1800" spc="-90">
                <a:latin typeface="Cambria"/>
                <a:cs typeface="Cambria"/>
              </a:rPr>
              <a:t>)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-90">
                <a:latin typeface="Cambria"/>
                <a:cs typeface="Cambria"/>
              </a:rPr>
              <a:t>(</a:t>
            </a:r>
            <a:r>
              <a:rPr dirty="0" sz="1800" spc="-40">
                <a:latin typeface="Cambria"/>
                <a:cs typeface="Cambria"/>
              </a:rPr>
              <a:t>5,4</a:t>
            </a:r>
            <a:r>
              <a:rPr dirty="0" sz="1800" spc="-90">
                <a:latin typeface="Cambria"/>
                <a:cs typeface="Cambria"/>
              </a:rPr>
              <a:t>)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537307" y="1309155"/>
            <a:ext cx="1489075" cy="568325"/>
          </a:xfrm>
          <a:prstGeom prst="rect">
            <a:avLst/>
          </a:prstGeom>
        </p:spPr>
        <p:txBody>
          <a:bodyPr wrap="square" lIns="0" tIns="70485" rIns="0" bIns="0" rtlCol="0" vert="horz">
            <a:spAutoFit/>
          </a:bodyPr>
          <a:lstStyle/>
          <a:p>
            <a:pPr marL="1109980">
              <a:lnSpc>
                <a:spcPct val="100000"/>
              </a:lnSpc>
              <a:spcBef>
                <a:spcPts val="555"/>
              </a:spcBef>
            </a:pPr>
            <a:r>
              <a:rPr dirty="0" sz="1400">
                <a:latin typeface="Arial MT"/>
                <a:cs typeface="Arial MT"/>
              </a:rPr>
              <a:t>(5,4)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dirty="0" sz="1400">
                <a:latin typeface="Arial MT"/>
                <a:cs typeface="Arial MT"/>
              </a:rPr>
              <a:t>(1,3)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 rot="19500000">
            <a:off x="2924111" y="1799796"/>
            <a:ext cx="647575" cy="279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200"/>
              </a:lnSpc>
            </a:pPr>
            <a:r>
              <a:rPr dirty="0" sz="2200" i="1">
                <a:latin typeface="Times New Roman"/>
                <a:cs typeface="Times New Roman"/>
              </a:rPr>
              <a:t>u</a:t>
            </a:r>
            <a:r>
              <a:rPr dirty="0" sz="2200" spc="-100" i="1">
                <a:latin typeface="Times New Roman"/>
                <a:cs typeface="Times New Roman"/>
              </a:rPr>
              <a:t> </a:t>
            </a:r>
            <a:r>
              <a:rPr dirty="0" sz="2200" spc="285">
                <a:latin typeface="Cambria"/>
                <a:cs typeface="Cambria"/>
              </a:rPr>
              <a:t>+</a:t>
            </a:r>
            <a:r>
              <a:rPr dirty="0" sz="2200" spc="-35">
                <a:latin typeface="Cambria"/>
                <a:cs typeface="Cambria"/>
              </a:rPr>
              <a:t> </a:t>
            </a:r>
            <a:r>
              <a:rPr dirty="0" baseline="1262" sz="3300" i="1">
                <a:latin typeface="Times New Roman"/>
                <a:cs typeface="Times New Roman"/>
              </a:rPr>
              <a:t>v</a:t>
            </a:r>
            <a:endParaRPr baseline="1262" sz="3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56667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Sum of </a:t>
            </a:r>
            <a:r>
              <a:rPr dirty="0" spc="-5"/>
              <a:t>vectors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10703" y="984368"/>
            <a:ext cx="3511550" cy="3510279"/>
            <a:chOff x="710703" y="984368"/>
            <a:chExt cx="3511550" cy="3510279"/>
          </a:xfrm>
        </p:grpSpPr>
        <p:sp>
          <p:nvSpPr>
            <p:cNvPr id="4" name="object 4"/>
            <p:cNvSpPr/>
            <p:nvPr/>
          </p:nvSpPr>
          <p:spPr>
            <a:xfrm>
              <a:off x="862012" y="11160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532815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490560"/>
                  </a:lnTo>
                  <a:lnTo>
                    <a:pt x="2940862" y="1490560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740139" y="1335227"/>
                  </a:lnTo>
                  <a:lnTo>
                    <a:pt x="2740139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201737"/>
                  </a:lnTo>
                  <a:lnTo>
                    <a:pt x="2944037" y="1201737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525081"/>
                  </a:lnTo>
                  <a:lnTo>
                    <a:pt x="2940862" y="525081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740139" y="269582"/>
                  </a:lnTo>
                  <a:lnTo>
                    <a:pt x="2740139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236258"/>
                  </a:lnTo>
                  <a:lnTo>
                    <a:pt x="2944037" y="236258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266407"/>
                  </a:lnTo>
                  <a:lnTo>
                    <a:pt x="2138807" y="269582"/>
                  </a:lnTo>
                  <a:lnTo>
                    <a:pt x="2138807" y="532815"/>
                  </a:lnTo>
                  <a:lnTo>
                    <a:pt x="2111997" y="532815"/>
                  </a:lnTo>
                  <a:lnTo>
                    <a:pt x="2111997" y="535990"/>
                  </a:lnTo>
                  <a:lnTo>
                    <a:pt x="2138807" y="535990"/>
                  </a:lnTo>
                  <a:lnTo>
                    <a:pt x="2138807" y="799223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796493"/>
                  </a:lnTo>
                  <a:lnTo>
                    <a:pt x="1871459" y="796493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642275" y="535990"/>
                  </a:lnTo>
                  <a:lnTo>
                    <a:pt x="1642275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507669"/>
                  </a:lnTo>
                  <a:lnTo>
                    <a:pt x="1874634" y="507669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663251"/>
              <a:ext cx="3510967" cy="152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18653" y="2719451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49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48792" y="2681350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78" y="38100"/>
                  </a:moveTo>
                  <a:lnTo>
                    <a:pt x="3358578" y="0"/>
                  </a:lnTo>
                  <a:lnTo>
                    <a:pt x="3358578" y="76200"/>
                  </a:lnTo>
                  <a:lnTo>
                    <a:pt x="3434778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984368"/>
              <a:ext cx="152400" cy="35101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66187" y="1072318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28087" y="1002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1566" y="2373256"/>
              <a:ext cx="1184389" cy="47862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472737" y="2485339"/>
              <a:ext cx="956310" cy="241300"/>
            </a:xfrm>
            <a:custGeom>
              <a:avLst/>
              <a:gdLst/>
              <a:ahLst/>
              <a:cxnLst/>
              <a:rect l="l" t="t" r="r" b="b"/>
              <a:pathLst>
                <a:path w="956310" h="241300">
                  <a:moveTo>
                    <a:pt x="0" y="241173"/>
                  </a:moveTo>
                  <a:lnTo>
                    <a:pt x="943831" y="3106"/>
                  </a:lnTo>
                  <a:lnTo>
                    <a:pt x="956145" y="0"/>
                  </a:lnTo>
                </a:path>
              </a:pathLst>
            </a:custGeom>
            <a:ln w="25399">
              <a:solidFill>
                <a:srgbClr val="0097A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401659" y="2429337"/>
              <a:ext cx="133350" cy="118745"/>
            </a:xfrm>
            <a:custGeom>
              <a:avLst/>
              <a:gdLst/>
              <a:ahLst/>
              <a:cxnLst/>
              <a:rect l="l" t="t" r="r" b="b"/>
              <a:pathLst>
                <a:path w="133350" h="118744">
                  <a:moveTo>
                    <a:pt x="0" y="0"/>
                  </a:moveTo>
                  <a:lnTo>
                    <a:pt x="29818" y="118216"/>
                  </a:lnTo>
                  <a:lnTo>
                    <a:pt x="133126" y="29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3635179" y="2332681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(4,1)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366966" y="1352282"/>
            <a:ext cx="1704975" cy="1495425"/>
            <a:chOff x="2366966" y="1352282"/>
            <a:chExt cx="1704975" cy="1495425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66966" y="1875031"/>
              <a:ext cx="447400" cy="93583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472736" y="2024223"/>
              <a:ext cx="205740" cy="702310"/>
            </a:xfrm>
            <a:custGeom>
              <a:avLst/>
              <a:gdLst/>
              <a:ahLst/>
              <a:cxnLst/>
              <a:rect l="l" t="t" r="r" b="b"/>
              <a:pathLst>
                <a:path w="205739" h="702310">
                  <a:moveTo>
                    <a:pt x="0" y="702290"/>
                  </a:moveTo>
                  <a:lnTo>
                    <a:pt x="201662" y="12190"/>
                  </a:lnTo>
                  <a:lnTo>
                    <a:pt x="205224" y="0"/>
                  </a:lnTo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615886" y="1919387"/>
              <a:ext cx="117475" cy="134620"/>
            </a:xfrm>
            <a:custGeom>
              <a:avLst/>
              <a:gdLst/>
              <a:ahLst/>
              <a:cxnLst/>
              <a:rect l="l" t="t" r="r" b="b"/>
              <a:pathLst>
                <a:path w="117475" h="134619">
                  <a:moveTo>
                    <a:pt x="92711" y="0"/>
                  </a:moveTo>
                  <a:lnTo>
                    <a:pt x="0" y="99926"/>
                  </a:lnTo>
                  <a:lnTo>
                    <a:pt x="117026" y="134123"/>
                  </a:lnTo>
                  <a:lnTo>
                    <a:pt x="92711" y="0"/>
                  </a:lnTo>
                  <a:close/>
                </a:path>
              </a:pathLst>
            </a:custGeom>
            <a:solidFill>
              <a:srgbClr val="CC89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504287" y="1623693"/>
              <a:ext cx="469900" cy="288925"/>
            </a:xfrm>
            <a:custGeom>
              <a:avLst/>
              <a:gdLst/>
              <a:ahLst/>
              <a:cxnLst/>
              <a:rect l="l" t="t" r="r" b="b"/>
              <a:pathLst>
                <a:path w="469900" h="288925">
                  <a:moveTo>
                    <a:pt x="469723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469723" y="288823"/>
                  </a:lnTo>
                  <a:lnTo>
                    <a:pt x="4697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80747" y="1584256"/>
              <a:ext cx="1492603" cy="126319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472736" y="1733990"/>
              <a:ext cx="1224280" cy="993140"/>
            </a:xfrm>
            <a:custGeom>
              <a:avLst/>
              <a:gdLst/>
              <a:ahLst/>
              <a:cxnLst/>
              <a:rect l="l" t="t" r="r" b="b"/>
              <a:pathLst>
                <a:path w="1224279" h="993139">
                  <a:moveTo>
                    <a:pt x="0" y="992522"/>
                  </a:moveTo>
                  <a:lnTo>
                    <a:pt x="1213933" y="7999"/>
                  </a:lnTo>
                  <a:lnTo>
                    <a:pt x="1223797" y="0"/>
                  </a:lnTo>
                </a:path>
              </a:pathLst>
            </a:custGeom>
            <a:ln w="25400">
              <a:solidFill>
                <a:srgbClr val="356AC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648271" y="1665193"/>
              <a:ext cx="133350" cy="124460"/>
            </a:xfrm>
            <a:custGeom>
              <a:avLst/>
              <a:gdLst/>
              <a:ahLst/>
              <a:cxnLst/>
              <a:rect l="l" t="t" r="r" b="b"/>
              <a:pathLst>
                <a:path w="133350" h="124460">
                  <a:moveTo>
                    <a:pt x="133090" y="0"/>
                  </a:moveTo>
                  <a:lnTo>
                    <a:pt x="0" y="29451"/>
                  </a:lnTo>
                  <a:lnTo>
                    <a:pt x="76796" y="124143"/>
                  </a:lnTo>
                  <a:lnTo>
                    <a:pt x="133090" y="0"/>
                  </a:lnTo>
                  <a:close/>
                </a:path>
              </a:pathLst>
            </a:custGeom>
            <a:solidFill>
              <a:srgbClr val="356A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602159" y="1352282"/>
              <a:ext cx="469900" cy="288925"/>
            </a:xfrm>
            <a:custGeom>
              <a:avLst/>
              <a:gdLst/>
              <a:ahLst/>
              <a:cxnLst/>
              <a:rect l="l" t="t" r="r" b="b"/>
              <a:pathLst>
                <a:path w="469900" h="288925">
                  <a:moveTo>
                    <a:pt x="469723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469723" y="288823"/>
                  </a:lnTo>
                  <a:lnTo>
                    <a:pt x="4697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4918829" y="2289987"/>
            <a:ext cx="26981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-50" i="1">
                <a:latin typeface="Times New Roman"/>
                <a:cs typeface="Times New Roman"/>
              </a:rPr>
              <a:t> </a:t>
            </a:r>
            <a:r>
              <a:rPr dirty="0" sz="1800" spc="235">
                <a:latin typeface="Cambria"/>
                <a:cs typeface="Cambria"/>
              </a:rPr>
              <a:t>+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v</a:t>
            </a:r>
            <a:r>
              <a:rPr dirty="0" sz="1800" spc="130" i="1">
                <a:latin typeface="Times New Roman"/>
                <a:cs typeface="Times New Roman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-90">
                <a:latin typeface="Cambria"/>
                <a:cs typeface="Cambria"/>
              </a:rPr>
              <a:t>(</a:t>
            </a:r>
            <a:r>
              <a:rPr dirty="0" sz="1800" spc="-100">
                <a:latin typeface="Cambria"/>
                <a:cs typeface="Cambria"/>
              </a:rPr>
              <a:t>4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+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-40">
                <a:latin typeface="Cambria"/>
                <a:cs typeface="Cambria"/>
              </a:rPr>
              <a:t>1,1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+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-100">
                <a:latin typeface="Cambria"/>
                <a:cs typeface="Cambria"/>
              </a:rPr>
              <a:t>3</a:t>
            </a:r>
            <a:r>
              <a:rPr dirty="0" sz="1800" spc="-90">
                <a:latin typeface="Cambria"/>
                <a:cs typeface="Cambria"/>
              </a:rPr>
              <a:t>)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-90">
                <a:latin typeface="Cambria"/>
                <a:cs typeface="Cambria"/>
              </a:rPr>
              <a:t>(</a:t>
            </a:r>
            <a:r>
              <a:rPr dirty="0" sz="1800" spc="-40">
                <a:latin typeface="Cambria"/>
                <a:cs typeface="Cambria"/>
              </a:rPr>
              <a:t>5,4</a:t>
            </a:r>
            <a:r>
              <a:rPr dirty="0" sz="1800" spc="-90">
                <a:latin typeface="Cambria"/>
                <a:cs typeface="Cambria"/>
              </a:rPr>
              <a:t>)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537307" y="1309155"/>
            <a:ext cx="1489075" cy="568325"/>
          </a:xfrm>
          <a:prstGeom prst="rect">
            <a:avLst/>
          </a:prstGeom>
        </p:spPr>
        <p:txBody>
          <a:bodyPr wrap="square" lIns="0" tIns="70485" rIns="0" bIns="0" rtlCol="0" vert="horz">
            <a:spAutoFit/>
          </a:bodyPr>
          <a:lstStyle/>
          <a:p>
            <a:pPr marL="1109980">
              <a:lnSpc>
                <a:spcPct val="100000"/>
              </a:lnSpc>
              <a:spcBef>
                <a:spcPts val="555"/>
              </a:spcBef>
            </a:pPr>
            <a:r>
              <a:rPr dirty="0" sz="1400">
                <a:latin typeface="Arial MT"/>
                <a:cs typeface="Arial MT"/>
              </a:rPr>
              <a:t>(5,4)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dirty="0" sz="1400">
                <a:latin typeface="Arial MT"/>
                <a:cs typeface="Arial MT"/>
              </a:rPr>
              <a:t>(1,3)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 rot="19500000">
            <a:off x="2924111" y="1799796"/>
            <a:ext cx="647575" cy="279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200"/>
              </a:lnSpc>
            </a:pPr>
            <a:r>
              <a:rPr dirty="0" sz="2200" i="1">
                <a:latin typeface="Times New Roman"/>
                <a:cs typeface="Times New Roman"/>
              </a:rPr>
              <a:t>u</a:t>
            </a:r>
            <a:r>
              <a:rPr dirty="0" sz="2200" spc="-100" i="1">
                <a:latin typeface="Times New Roman"/>
                <a:cs typeface="Times New Roman"/>
              </a:rPr>
              <a:t> </a:t>
            </a:r>
            <a:r>
              <a:rPr dirty="0" sz="2200" spc="285">
                <a:latin typeface="Cambria"/>
                <a:cs typeface="Cambria"/>
              </a:rPr>
              <a:t>+</a:t>
            </a:r>
            <a:r>
              <a:rPr dirty="0" sz="2200" spc="-35">
                <a:latin typeface="Cambria"/>
                <a:cs typeface="Cambria"/>
              </a:rPr>
              <a:t> </a:t>
            </a:r>
            <a:r>
              <a:rPr dirty="0" baseline="1262" sz="3300" i="1">
                <a:latin typeface="Times New Roman"/>
                <a:cs typeface="Times New Roman"/>
              </a:rPr>
              <a:t>v</a:t>
            </a:r>
            <a:endParaRPr baseline="1262" sz="330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665566" y="1573156"/>
            <a:ext cx="1228725" cy="984250"/>
            <a:chOff x="2665566" y="1573156"/>
            <a:chExt cx="1228725" cy="984250"/>
          </a:xfrm>
        </p:grpSpPr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46466" y="1621031"/>
              <a:ext cx="447400" cy="935837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552237" y="1770223"/>
              <a:ext cx="205740" cy="702310"/>
            </a:xfrm>
            <a:custGeom>
              <a:avLst/>
              <a:gdLst/>
              <a:ahLst/>
              <a:cxnLst/>
              <a:rect l="l" t="t" r="r" b="b"/>
              <a:pathLst>
                <a:path w="205739" h="702310">
                  <a:moveTo>
                    <a:pt x="0" y="702290"/>
                  </a:moveTo>
                  <a:lnTo>
                    <a:pt x="201662" y="12190"/>
                  </a:lnTo>
                  <a:lnTo>
                    <a:pt x="205224" y="0"/>
                  </a:lnTo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695386" y="1665387"/>
              <a:ext cx="117475" cy="134620"/>
            </a:xfrm>
            <a:custGeom>
              <a:avLst/>
              <a:gdLst/>
              <a:ahLst/>
              <a:cxnLst/>
              <a:rect l="l" t="t" r="r" b="b"/>
              <a:pathLst>
                <a:path w="117475" h="134619">
                  <a:moveTo>
                    <a:pt x="92711" y="0"/>
                  </a:moveTo>
                  <a:lnTo>
                    <a:pt x="0" y="99926"/>
                  </a:lnTo>
                  <a:lnTo>
                    <a:pt x="117026" y="134123"/>
                  </a:lnTo>
                  <a:lnTo>
                    <a:pt x="92711" y="0"/>
                  </a:lnTo>
                  <a:close/>
                </a:path>
              </a:pathLst>
            </a:custGeom>
            <a:solidFill>
              <a:srgbClr val="CC89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5566" y="1573156"/>
              <a:ext cx="1184389" cy="47862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2726737" y="1685239"/>
              <a:ext cx="956310" cy="241300"/>
            </a:xfrm>
            <a:custGeom>
              <a:avLst/>
              <a:gdLst/>
              <a:ahLst/>
              <a:cxnLst/>
              <a:rect l="l" t="t" r="r" b="b"/>
              <a:pathLst>
                <a:path w="956310" h="241300">
                  <a:moveTo>
                    <a:pt x="0" y="241173"/>
                  </a:moveTo>
                  <a:lnTo>
                    <a:pt x="943831" y="3106"/>
                  </a:lnTo>
                  <a:lnTo>
                    <a:pt x="956145" y="0"/>
                  </a:lnTo>
                </a:path>
              </a:pathLst>
            </a:custGeom>
            <a:ln w="25399">
              <a:solidFill>
                <a:srgbClr val="0097A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655659" y="1629237"/>
              <a:ext cx="133350" cy="118745"/>
            </a:xfrm>
            <a:custGeom>
              <a:avLst/>
              <a:gdLst/>
              <a:ahLst/>
              <a:cxnLst/>
              <a:rect l="l" t="t" r="r" b="b"/>
              <a:pathLst>
                <a:path w="133350" h="118744">
                  <a:moveTo>
                    <a:pt x="0" y="0"/>
                  </a:moveTo>
                  <a:lnTo>
                    <a:pt x="29818" y="118216"/>
                  </a:lnTo>
                  <a:lnTo>
                    <a:pt x="133126" y="29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513454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Difference</a:t>
            </a:r>
            <a:r>
              <a:rPr dirty="0" spc="10"/>
              <a:t> </a:t>
            </a:r>
            <a:r>
              <a:rPr dirty="0"/>
              <a:t>of</a:t>
            </a:r>
            <a:r>
              <a:rPr dirty="0" spc="15"/>
              <a:t> </a:t>
            </a:r>
            <a:r>
              <a:rPr dirty="0" spc="-5"/>
              <a:t>vectors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10703" y="984368"/>
            <a:ext cx="3511550" cy="3510279"/>
            <a:chOff x="710703" y="984368"/>
            <a:chExt cx="3511550" cy="3510279"/>
          </a:xfrm>
        </p:grpSpPr>
        <p:sp>
          <p:nvSpPr>
            <p:cNvPr id="4" name="object 4"/>
            <p:cNvSpPr/>
            <p:nvPr/>
          </p:nvSpPr>
          <p:spPr>
            <a:xfrm>
              <a:off x="862012" y="11160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490560"/>
                  </a:lnTo>
                  <a:lnTo>
                    <a:pt x="2940862" y="1490560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740139" y="1335227"/>
                  </a:lnTo>
                  <a:lnTo>
                    <a:pt x="2740139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201737"/>
                  </a:lnTo>
                  <a:lnTo>
                    <a:pt x="2944037" y="1201737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266407"/>
                  </a:lnTo>
                  <a:lnTo>
                    <a:pt x="2138807" y="269582"/>
                  </a:lnTo>
                  <a:lnTo>
                    <a:pt x="2138807" y="532815"/>
                  </a:lnTo>
                  <a:lnTo>
                    <a:pt x="2111997" y="532815"/>
                  </a:lnTo>
                  <a:lnTo>
                    <a:pt x="2111997" y="535990"/>
                  </a:lnTo>
                  <a:lnTo>
                    <a:pt x="2138807" y="535990"/>
                  </a:lnTo>
                  <a:lnTo>
                    <a:pt x="2138807" y="799223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796493"/>
                  </a:lnTo>
                  <a:lnTo>
                    <a:pt x="1871459" y="796493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642275" y="535990"/>
                  </a:lnTo>
                  <a:lnTo>
                    <a:pt x="1642275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507669"/>
                  </a:lnTo>
                  <a:lnTo>
                    <a:pt x="1874634" y="507669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663251"/>
              <a:ext cx="3510967" cy="152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18653" y="2719451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49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48792" y="2681350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78" y="38100"/>
                  </a:moveTo>
                  <a:lnTo>
                    <a:pt x="3358578" y="0"/>
                  </a:lnTo>
                  <a:lnTo>
                    <a:pt x="3358578" y="76200"/>
                  </a:lnTo>
                  <a:lnTo>
                    <a:pt x="3434778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984368"/>
              <a:ext cx="152400" cy="35101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66187" y="1072318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28087" y="1002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1566" y="2373256"/>
              <a:ext cx="1184389" cy="47862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472737" y="2485339"/>
              <a:ext cx="956310" cy="241300"/>
            </a:xfrm>
            <a:custGeom>
              <a:avLst/>
              <a:gdLst/>
              <a:ahLst/>
              <a:cxnLst/>
              <a:rect l="l" t="t" r="r" b="b"/>
              <a:pathLst>
                <a:path w="956310" h="241300">
                  <a:moveTo>
                    <a:pt x="0" y="241173"/>
                  </a:moveTo>
                  <a:lnTo>
                    <a:pt x="943831" y="3106"/>
                  </a:lnTo>
                  <a:lnTo>
                    <a:pt x="956145" y="0"/>
                  </a:lnTo>
                </a:path>
              </a:pathLst>
            </a:custGeom>
            <a:ln w="25399">
              <a:solidFill>
                <a:srgbClr val="0097A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401659" y="2429337"/>
              <a:ext cx="133350" cy="118745"/>
            </a:xfrm>
            <a:custGeom>
              <a:avLst/>
              <a:gdLst/>
              <a:ahLst/>
              <a:cxnLst/>
              <a:rect l="l" t="t" r="r" b="b"/>
              <a:pathLst>
                <a:path w="133350" h="118744">
                  <a:moveTo>
                    <a:pt x="0" y="0"/>
                  </a:moveTo>
                  <a:lnTo>
                    <a:pt x="29818" y="118216"/>
                  </a:lnTo>
                  <a:lnTo>
                    <a:pt x="133126" y="29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2968298" y="2230138"/>
            <a:ext cx="16510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i="1">
                <a:latin typeface="Times New Roman"/>
                <a:cs typeface="Times New Roman"/>
              </a:rPr>
              <a:t>u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35179" y="2332681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(4,1)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366966" y="1875031"/>
            <a:ext cx="447675" cy="935990"/>
            <a:chOff x="2366966" y="1875031"/>
            <a:chExt cx="447675" cy="935990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66966" y="1875031"/>
              <a:ext cx="447400" cy="93583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472736" y="2024223"/>
              <a:ext cx="205740" cy="702310"/>
            </a:xfrm>
            <a:custGeom>
              <a:avLst/>
              <a:gdLst/>
              <a:ahLst/>
              <a:cxnLst/>
              <a:rect l="l" t="t" r="r" b="b"/>
              <a:pathLst>
                <a:path w="205739" h="702310">
                  <a:moveTo>
                    <a:pt x="0" y="702290"/>
                  </a:moveTo>
                  <a:lnTo>
                    <a:pt x="201662" y="12190"/>
                  </a:lnTo>
                  <a:lnTo>
                    <a:pt x="205224" y="0"/>
                  </a:lnTo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615886" y="1919387"/>
              <a:ext cx="117475" cy="134620"/>
            </a:xfrm>
            <a:custGeom>
              <a:avLst/>
              <a:gdLst/>
              <a:ahLst/>
              <a:cxnLst/>
              <a:rect l="l" t="t" r="r" b="b"/>
              <a:pathLst>
                <a:path w="117475" h="134619">
                  <a:moveTo>
                    <a:pt x="92711" y="0"/>
                  </a:moveTo>
                  <a:lnTo>
                    <a:pt x="0" y="99926"/>
                  </a:lnTo>
                  <a:lnTo>
                    <a:pt x="117026" y="134123"/>
                  </a:lnTo>
                  <a:lnTo>
                    <a:pt x="92711" y="0"/>
                  </a:lnTo>
                  <a:close/>
                </a:path>
              </a:pathLst>
            </a:custGeom>
            <a:solidFill>
              <a:srgbClr val="CC893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2463566" y="1953620"/>
            <a:ext cx="14986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i="1">
                <a:latin typeface="Times New Roman"/>
                <a:cs typeface="Times New Roman"/>
              </a:rPr>
              <a:t>v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504287" y="1623693"/>
            <a:ext cx="469900" cy="288925"/>
          </a:xfrm>
          <a:custGeom>
            <a:avLst/>
            <a:gdLst/>
            <a:ahLst/>
            <a:cxnLst/>
            <a:rect l="l" t="t" r="r" b="b"/>
            <a:pathLst>
              <a:path w="469900" h="288925">
                <a:moveTo>
                  <a:pt x="469723" y="0"/>
                </a:moveTo>
                <a:lnTo>
                  <a:pt x="0" y="0"/>
                </a:lnTo>
                <a:lnTo>
                  <a:pt x="0" y="288823"/>
                </a:lnTo>
                <a:lnTo>
                  <a:pt x="469723" y="288823"/>
                </a:lnTo>
                <a:lnTo>
                  <a:pt x="4697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2537307" y="1638618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(1,3)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513454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Difference</a:t>
            </a:r>
            <a:r>
              <a:rPr dirty="0" spc="10"/>
              <a:t> </a:t>
            </a:r>
            <a:r>
              <a:rPr dirty="0"/>
              <a:t>of</a:t>
            </a:r>
            <a:r>
              <a:rPr dirty="0" spc="15"/>
              <a:t> </a:t>
            </a:r>
            <a:r>
              <a:rPr dirty="0" spc="-5"/>
              <a:t>vectors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10703" y="984368"/>
            <a:ext cx="3511550" cy="3510279"/>
            <a:chOff x="710703" y="984368"/>
            <a:chExt cx="3511550" cy="3510279"/>
          </a:xfrm>
        </p:grpSpPr>
        <p:sp>
          <p:nvSpPr>
            <p:cNvPr id="4" name="object 4"/>
            <p:cNvSpPr/>
            <p:nvPr/>
          </p:nvSpPr>
          <p:spPr>
            <a:xfrm>
              <a:off x="862012" y="11160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490560"/>
                  </a:lnTo>
                  <a:lnTo>
                    <a:pt x="2940862" y="1490560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740139" y="1335227"/>
                  </a:lnTo>
                  <a:lnTo>
                    <a:pt x="2740139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201737"/>
                  </a:lnTo>
                  <a:lnTo>
                    <a:pt x="2944037" y="1201737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266407"/>
                  </a:lnTo>
                  <a:lnTo>
                    <a:pt x="2138807" y="269582"/>
                  </a:lnTo>
                  <a:lnTo>
                    <a:pt x="2138807" y="532815"/>
                  </a:lnTo>
                  <a:lnTo>
                    <a:pt x="2111997" y="532815"/>
                  </a:lnTo>
                  <a:lnTo>
                    <a:pt x="2111997" y="535990"/>
                  </a:lnTo>
                  <a:lnTo>
                    <a:pt x="2138807" y="535990"/>
                  </a:lnTo>
                  <a:lnTo>
                    <a:pt x="2138807" y="799223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796493"/>
                  </a:lnTo>
                  <a:lnTo>
                    <a:pt x="1871459" y="796493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642275" y="535990"/>
                  </a:lnTo>
                  <a:lnTo>
                    <a:pt x="1642275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507669"/>
                  </a:lnTo>
                  <a:lnTo>
                    <a:pt x="1874634" y="507669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663251"/>
              <a:ext cx="3510967" cy="152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18653" y="2719451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49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48792" y="2681350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78" y="38100"/>
                  </a:moveTo>
                  <a:lnTo>
                    <a:pt x="3358578" y="0"/>
                  </a:lnTo>
                  <a:lnTo>
                    <a:pt x="3358578" y="76200"/>
                  </a:lnTo>
                  <a:lnTo>
                    <a:pt x="3434778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984368"/>
              <a:ext cx="152400" cy="35101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66187" y="1072318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28087" y="1002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1566" y="2373256"/>
              <a:ext cx="1184389" cy="47862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472737" y="2485339"/>
              <a:ext cx="956310" cy="241300"/>
            </a:xfrm>
            <a:custGeom>
              <a:avLst/>
              <a:gdLst/>
              <a:ahLst/>
              <a:cxnLst/>
              <a:rect l="l" t="t" r="r" b="b"/>
              <a:pathLst>
                <a:path w="956310" h="241300">
                  <a:moveTo>
                    <a:pt x="0" y="241173"/>
                  </a:moveTo>
                  <a:lnTo>
                    <a:pt x="943831" y="3106"/>
                  </a:lnTo>
                  <a:lnTo>
                    <a:pt x="956145" y="0"/>
                  </a:lnTo>
                </a:path>
              </a:pathLst>
            </a:custGeom>
            <a:ln w="25399">
              <a:solidFill>
                <a:srgbClr val="0097A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401659" y="2429337"/>
              <a:ext cx="133350" cy="118745"/>
            </a:xfrm>
            <a:custGeom>
              <a:avLst/>
              <a:gdLst/>
              <a:ahLst/>
              <a:cxnLst/>
              <a:rect l="l" t="t" r="r" b="b"/>
              <a:pathLst>
                <a:path w="133350" h="118744">
                  <a:moveTo>
                    <a:pt x="0" y="0"/>
                  </a:moveTo>
                  <a:lnTo>
                    <a:pt x="29818" y="118216"/>
                  </a:lnTo>
                  <a:lnTo>
                    <a:pt x="133126" y="29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2968298" y="2230138"/>
            <a:ext cx="16510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i="1">
                <a:latin typeface="Times New Roman"/>
                <a:cs typeface="Times New Roman"/>
              </a:rPr>
              <a:t>u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35179" y="2332681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(4,1)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366966" y="1875031"/>
            <a:ext cx="447675" cy="935990"/>
            <a:chOff x="2366966" y="1875031"/>
            <a:chExt cx="447675" cy="935990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66966" y="1875031"/>
              <a:ext cx="447400" cy="93583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472736" y="2024223"/>
              <a:ext cx="205740" cy="702310"/>
            </a:xfrm>
            <a:custGeom>
              <a:avLst/>
              <a:gdLst/>
              <a:ahLst/>
              <a:cxnLst/>
              <a:rect l="l" t="t" r="r" b="b"/>
              <a:pathLst>
                <a:path w="205739" h="702310">
                  <a:moveTo>
                    <a:pt x="0" y="702290"/>
                  </a:moveTo>
                  <a:lnTo>
                    <a:pt x="201662" y="12190"/>
                  </a:lnTo>
                  <a:lnTo>
                    <a:pt x="205224" y="0"/>
                  </a:lnTo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615886" y="1919387"/>
              <a:ext cx="117475" cy="134620"/>
            </a:xfrm>
            <a:custGeom>
              <a:avLst/>
              <a:gdLst/>
              <a:ahLst/>
              <a:cxnLst/>
              <a:rect l="l" t="t" r="r" b="b"/>
              <a:pathLst>
                <a:path w="117475" h="134619">
                  <a:moveTo>
                    <a:pt x="92711" y="0"/>
                  </a:moveTo>
                  <a:lnTo>
                    <a:pt x="0" y="99926"/>
                  </a:lnTo>
                  <a:lnTo>
                    <a:pt x="117026" y="134123"/>
                  </a:lnTo>
                  <a:lnTo>
                    <a:pt x="92711" y="0"/>
                  </a:lnTo>
                  <a:close/>
                </a:path>
              </a:pathLst>
            </a:custGeom>
            <a:solidFill>
              <a:srgbClr val="CC893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2463566" y="1953620"/>
            <a:ext cx="14986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i="1">
                <a:latin typeface="Times New Roman"/>
                <a:cs typeface="Times New Roman"/>
              </a:rPr>
              <a:t>v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918829" y="2287244"/>
            <a:ext cx="29565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-50" i="1">
                <a:latin typeface="Times New Roman"/>
                <a:cs typeface="Times New Roman"/>
              </a:rPr>
              <a:t> </a:t>
            </a:r>
            <a:r>
              <a:rPr dirty="0" sz="1800" spc="235">
                <a:latin typeface="Cambria"/>
                <a:cs typeface="Cambria"/>
              </a:rPr>
              <a:t>−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v</a:t>
            </a:r>
            <a:r>
              <a:rPr dirty="0" sz="1800" spc="130" i="1">
                <a:latin typeface="Times New Roman"/>
                <a:cs typeface="Times New Roman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-90">
                <a:latin typeface="Cambria"/>
                <a:cs typeface="Cambria"/>
              </a:rPr>
              <a:t>(</a:t>
            </a:r>
            <a:r>
              <a:rPr dirty="0" sz="1800" spc="-100">
                <a:latin typeface="Cambria"/>
                <a:cs typeface="Cambria"/>
              </a:rPr>
              <a:t>4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−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-40">
                <a:latin typeface="Cambria"/>
                <a:cs typeface="Cambria"/>
              </a:rPr>
              <a:t>1,1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−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-100">
                <a:latin typeface="Cambria"/>
                <a:cs typeface="Cambria"/>
              </a:rPr>
              <a:t>3</a:t>
            </a:r>
            <a:r>
              <a:rPr dirty="0" sz="1800" spc="-90">
                <a:latin typeface="Cambria"/>
                <a:cs typeface="Cambria"/>
              </a:rPr>
              <a:t>)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-90">
                <a:latin typeface="Cambria"/>
                <a:cs typeface="Cambria"/>
              </a:rPr>
              <a:t>(</a:t>
            </a:r>
            <a:r>
              <a:rPr dirty="0" sz="1800" spc="-10">
                <a:latin typeface="Cambria"/>
                <a:cs typeface="Cambria"/>
              </a:rPr>
              <a:t>3,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−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-100">
                <a:latin typeface="Cambria"/>
                <a:cs typeface="Cambria"/>
              </a:rPr>
              <a:t>2</a:t>
            </a:r>
            <a:r>
              <a:rPr dirty="0" sz="1800" spc="-90">
                <a:latin typeface="Cambria"/>
                <a:cs typeface="Cambria"/>
              </a:rPr>
              <a:t>)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504287" y="1623693"/>
            <a:ext cx="469900" cy="288925"/>
          </a:xfrm>
          <a:custGeom>
            <a:avLst/>
            <a:gdLst/>
            <a:ahLst/>
            <a:cxnLst/>
            <a:rect l="l" t="t" r="r" b="b"/>
            <a:pathLst>
              <a:path w="469900" h="288925">
                <a:moveTo>
                  <a:pt x="469723" y="0"/>
                </a:moveTo>
                <a:lnTo>
                  <a:pt x="0" y="0"/>
                </a:lnTo>
                <a:lnTo>
                  <a:pt x="0" y="288823"/>
                </a:lnTo>
                <a:lnTo>
                  <a:pt x="469723" y="288823"/>
                </a:lnTo>
                <a:lnTo>
                  <a:pt x="4697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2537307" y="1638618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(1,3)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513454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Difference</a:t>
            </a:r>
            <a:r>
              <a:rPr dirty="0" spc="10"/>
              <a:t> </a:t>
            </a:r>
            <a:r>
              <a:rPr dirty="0"/>
              <a:t>of</a:t>
            </a:r>
            <a:r>
              <a:rPr dirty="0" spc="15"/>
              <a:t> </a:t>
            </a:r>
            <a:r>
              <a:rPr dirty="0" spc="-5"/>
              <a:t>vectors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10703" y="984368"/>
            <a:ext cx="3511550" cy="3510279"/>
            <a:chOff x="710703" y="984368"/>
            <a:chExt cx="3511550" cy="3510279"/>
          </a:xfrm>
        </p:grpSpPr>
        <p:sp>
          <p:nvSpPr>
            <p:cNvPr id="4" name="object 4"/>
            <p:cNvSpPr/>
            <p:nvPr/>
          </p:nvSpPr>
          <p:spPr>
            <a:xfrm>
              <a:off x="862012" y="11160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490560"/>
                  </a:lnTo>
                  <a:lnTo>
                    <a:pt x="2940862" y="1490560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740139" y="1335227"/>
                  </a:lnTo>
                  <a:lnTo>
                    <a:pt x="2740139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201737"/>
                  </a:lnTo>
                  <a:lnTo>
                    <a:pt x="2944037" y="1201737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266407"/>
                  </a:lnTo>
                  <a:lnTo>
                    <a:pt x="2138807" y="269582"/>
                  </a:lnTo>
                  <a:lnTo>
                    <a:pt x="2138807" y="532815"/>
                  </a:lnTo>
                  <a:lnTo>
                    <a:pt x="2111997" y="532815"/>
                  </a:lnTo>
                  <a:lnTo>
                    <a:pt x="2111997" y="535990"/>
                  </a:lnTo>
                  <a:lnTo>
                    <a:pt x="2138807" y="535990"/>
                  </a:lnTo>
                  <a:lnTo>
                    <a:pt x="2138807" y="799223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796493"/>
                  </a:lnTo>
                  <a:lnTo>
                    <a:pt x="1871459" y="796493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642275" y="535990"/>
                  </a:lnTo>
                  <a:lnTo>
                    <a:pt x="1642275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507669"/>
                  </a:lnTo>
                  <a:lnTo>
                    <a:pt x="1874634" y="507669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663251"/>
              <a:ext cx="3510967" cy="152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18653" y="2719451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49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48792" y="2681350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78" y="38100"/>
                  </a:moveTo>
                  <a:lnTo>
                    <a:pt x="3358578" y="0"/>
                  </a:lnTo>
                  <a:lnTo>
                    <a:pt x="3358578" y="76200"/>
                  </a:lnTo>
                  <a:lnTo>
                    <a:pt x="3434778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984368"/>
              <a:ext cx="152400" cy="35101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66187" y="1072318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28087" y="1002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1566" y="2373256"/>
              <a:ext cx="1184389" cy="47862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472737" y="2485339"/>
              <a:ext cx="956310" cy="241300"/>
            </a:xfrm>
            <a:custGeom>
              <a:avLst/>
              <a:gdLst/>
              <a:ahLst/>
              <a:cxnLst/>
              <a:rect l="l" t="t" r="r" b="b"/>
              <a:pathLst>
                <a:path w="956310" h="241300">
                  <a:moveTo>
                    <a:pt x="0" y="241173"/>
                  </a:moveTo>
                  <a:lnTo>
                    <a:pt x="943831" y="3106"/>
                  </a:lnTo>
                  <a:lnTo>
                    <a:pt x="956145" y="0"/>
                  </a:lnTo>
                </a:path>
              </a:pathLst>
            </a:custGeom>
            <a:ln w="25399">
              <a:solidFill>
                <a:srgbClr val="0097A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401659" y="2429337"/>
              <a:ext cx="133350" cy="118745"/>
            </a:xfrm>
            <a:custGeom>
              <a:avLst/>
              <a:gdLst/>
              <a:ahLst/>
              <a:cxnLst/>
              <a:rect l="l" t="t" r="r" b="b"/>
              <a:pathLst>
                <a:path w="133350" h="118744">
                  <a:moveTo>
                    <a:pt x="0" y="0"/>
                  </a:moveTo>
                  <a:lnTo>
                    <a:pt x="29818" y="118216"/>
                  </a:lnTo>
                  <a:lnTo>
                    <a:pt x="133126" y="29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2968298" y="2230138"/>
            <a:ext cx="16510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i="1">
                <a:latin typeface="Times New Roman"/>
                <a:cs typeface="Times New Roman"/>
              </a:rPr>
              <a:t>u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35179" y="2332681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(4,1)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366966" y="1875031"/>
            <a:ext cx="447675" cy="935990"/>
            <a:chOff x="2366966" y="1875031"/>
            <a:chExt cx="447675" cy="935990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66966" y="1875031"/>
              <a:ext cx="447400" cy="93583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472736" y="2024223"/>
              <a:ext cx="205740" cy="702310"/>
            </a:xfrm>
            <a:custGeom>
              <a:avLst/>
              <a:gdLst/>
              <a:ahLst/>
              <a:cxnLst/>
              <a:rect l="l" t="t" r="r" b="b"/>
              <a:pathLst>
                <a:path w="205739" h="702310">
                  <a:moveTo>
                    <a:pt x="0" y="702290"/>
                  </a:moveTo>
                  <a:lnTo>
                    <a:pt x="201662" y="12190"/>
                  </a:lnTo>
                  <a:lnTo>
                    <a:pt x="205224" y="0"/>
                  </a:lnTo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615886" y="1919387"/>
              <a:ext cx="117475" cy="134620"/>
            </a:xfrm>
            <a:custGeom>
              <a:avLst/>
              <a:gdLst/>
              <a:ahLst/>
              <a:cxnLst/>
              <a:rect l="l" t="t" r="r" b="b"/>
              <a:pathLst>
                <a:path w="117475" h="134619">
                  <a:moveTo>
                    <a:pt x="92711" y="0"/>
                  </a:moveTo>
                  <a:lnTo>
                    <a:pt x="0" y="99926"/>
                  </a:lnTo>
                  <a:lnTo>
                    <a:pt x="117026" y="134123"/>
                  </a:lnTo>
                  <a:lnTo>
                    <a:pt x="92711" y="0"/>
                  </a:lnTo>
                  <a:close/>
                </a:path>
              </a:pathLst>
            </a:custGeom>
            <a:solidFill>
              <a:srgbClr val="CC893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2463566" y="1953620"/>
            <a:ext cx="14986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i="1">
                <a:latin typeface="Times New Roman"/>
                <a:cs typeface="Times New Roman"/>
              </a:rPr>
              <a:t>v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918829" y="2287244"/>
            <a:ext cx="29565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-50" i="1">
                <a:latin typeface="Times New Roman"/>
                <a:cs typeface="Times New Roman"/>
              </a:rPr>
              <a:t> </a:t>
            </a:r>
            <a:r>
              <a:rPr dirty="0" sz="1800" spc="235">
                <a:latin typeface="Cambria"/>
                <a:cs typeface="Cambria"/>
              </a:rPr>
              <a:t>−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v</a:t>
            </a:r>
            <a:r>
              <a:rPr dirty="0" sz="1800" spc="130" i="1">
                <a:latin typeface="Times New Roman"/>
                <a:cs typeface="Times New Roman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-90">
                <a:latin typeface="Cambria"/>
                <a:cs typeface="Cambria"/>
              </a:rPr>
              <a:t>(</a:t>
            </a:r>
            <a:r>
              <a:rPr dirty="0" sz="1800" spc="-100">
                <a:latin typeface="Cambria"/>
                <a:cs typeface="Cambria"/>
              </a:rPr>
              <a:t>4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−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-40">
                <a:latin typeface="Cambria"/>
                <a:cs typeface="Cambria"/>
              </a:rPr>
              <a:t>1,1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−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-100">
                <a:latin typeface="Cambria"/>
                <a:cs typeface="Cambria"/>
              </a:rPr>
              <a:t>3</a:t>
            </a:r>
            <a:r>
              <a:rPr dirty="0" sz="1800" spc="-90">
                <a:latin typeface="Cambria"/>
                <a:cs typeface="Cambria"/>
              </a:rPr>
              <a:t>)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-90">
                <a:latin typeface="Cambria"/>
                <a:cs typeface="Cambria"/>
              </a:rPr>
              <a:t>(</a:t>
            </a:r>
            <a:r>
              <a:rPr dirty="0" sz="1800" spc="-10">
                <a:latin typeface="Cambria"/>
                <a:cs typeface="Cambria"/>
              </a:rPr>
              <a:t>3,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−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-100">
                <a:latin typeface="Cambria"/>
                <a:cs typeface="Cambria"/>
              </a:rPr>
              <a:t>2</a:t>
            </a:r>
            <a:r>
              <a:rPr dirty="0" sz="1800" spc="-90">
                <a:latin typeface="Cambria"/>
                <a:cs typeface="Cambria"/>
              </a:rPr>
              <a:t>)</a:t>
            </a:r>
            <a:endParaRPr sz="1800">
              <a:latin typeface="Cambria"/>
              <a:cs typeface="Cambri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387097" y="1623693"/>
            <a:ext cx="968375" cy="1739264"/>
            <a:chOff x="2387097" y="1623693"/>
            <a:chExt cx="968375" cy="1739264"/>
          </a:xfrm>
        </p:grpSpPr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87097" y="2642590"/>
              <a:ext cx="967874" cy="72036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472737" y="2726513"/>
              <a:ext cx="704850" cy="454025"/>
            </a:xfrm>
            <a:custGeom>
              <a:avLst/>
              <a:gdLst/>
              <a:ahLst/>
              <a:cxnLst/>
              <a:rect l="l" t="t" r="r" b="b"/>
              <a:pathLst>
                <a:path w="704850" h="454025">
                  <a:moveTo>
                    <a:pt x="0" y="0"/>
                  </a:moveTo>
                  <a:lnTo>
                    <a:pt x="694063" y="446555"/>
                  </a:lnTo>
                  <a:lnTo>
                    <a:pt x="704743" y="453426"/>
                  </a:lnTo>
                </a:path>
              </a:pathLst>
            </a:custGeom>
            <a:ln w="25400">
              <a:solidFill>
                <a:srgbClr val="356AC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133816" y="3121802"/>
              <a:ext cx="135890" cy="117475"/>
            </a:xfrm>
            <a:custGeom>
              <a:avLst/>
              <a:gdLst/>
              <a:ahLst/>
              <a:cxnLst/>
              <a:rect l="l" t="t" r="r" b="b"/>
              <a:pathLst>
                <a:path w="135889" h="117475">
                  <a:moveTo>
                    <a:pt x="65967" y="0"/>
                  </a:moveTo>
                  <a:lnTo>
                    <a:pt x="0" y="102532"/>
                  </a:lnTo>
                  <a:lnTo>
                    <a:pt x="135515" y="117233"/>
                  </a:lnTo>
                  <a:lnTo>
                    <a:pt x="65967" y="0"/>
                  </a:lnTo>
                  <a:close/>
                </a:path>
              </a:pathLst>
            </a:custGeom>
            <a:solidFill>
              <a:srgbClr val="356AC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87097" y="2642590"/>
              <a:ext cx="967874" cy="72036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472737" y="2726513"/>
              <a:ext cx="704850" cy="454025"/>
            </a:xfrm>
            <a:custGeom>
              <a:avLst/>
              <a:gdLst/>
              <a:ahLst/>
              <a:cxnLst/>
              <a:rect l="l" t="t" r="r" b="b"/>
              <a:pathLst>
                <a:path w="704850" h="454025">
                  <a:moveTo>
                    <a:pt x="0" y="0"/>
                  </a:moveTo>
                  <a:lnTo>
                    <a:pt x="694063" y="446555"/>
                  </a:lnTo>
                  <a:lnTo>
                    <a:pt x="704743" y="453426"/>
                  </a:lnTo>
                </a:path>
              </a:pathLst>
            </a:custGeom>
            <a:ln w="25400">
              <a:solidFill>
                <a:srgbClr val="356AC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133816" y="3121802"/>
              <a:ext cx="135890" cy="117475"/>
            </a:xfrm>
            <a:custGeom>
              <a:avLst/>
              <a:gdLst/>
              <a:ahLst/>
              <a:cxnLst/>
              <a:rect l="l" t="t" r="r" b="b"/>
              <a:pathLst>
                <a:path w="135889" h="117475">
                  <a:moveTo>
                    <a:pt x="65967" y="0"/>
                  </a:moveTo>
                  <a:lnTo>
                    <a:pt x="0" y="102532"/>
                  </a:lnTo>
                  <a:lnTo>
                    <a:pt x="135515" y="117233"/>
                  </a:lnTo>
                  <a:lnTo>
                    <a:pt x="65967" y="0"/>
                  </a:lnTo>
                  <a:close/>
                </a:path>
              </a:pathLst>
            </a:custGeom>
            <a:solidFill>
              <a:srgbClr val="356A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504287" y="1623693"/>
              <a:ext cx="469900" cy="288925"/>
            </a:xfrm>
            <a:custGeom>
              <a:avLst/>
              <a:gdLst/>
              <a:ahLst/>
              <a:cxnLst/>
              <a:rect l="l" t="t" r="r" b="b"/>
              <a:pathLst>
                <a:path w="469900" h="288925">
                  <a:moveTo>
                    <a:pt x="469723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469723" y="288823"/>
                  </a:lnTo>
                  <a:lnTo>
                    <a:pt x="4697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2537307" y="1638618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(1,3)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513454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Difference</a:t>
            </a:r>
            <a:r>
              <a:rPr dirty="0" spc="10"/>
              <a:t> </a:t>
            </a:r>
            <a:r>
              <a:rPr dirty="0"/>
              <a:t>of</a:t>
            </a:r>
            <a:r>
              <a:rPr dirty="0" spc="15"/>
              <a:t> </a:t>
            </a:r>
            <a:r>
              <a:rPr dirty="0" spc="-5"/>
              <a:t>vectors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10703" y="984368"/>
            <a:ext cx="3511550" cy="3510279"/>
            <a:chOff x="710703" y="984368"/>
            <a:chExt cx="3511550" cy="3510279"/>
          </a:xfrm>
        </p:grpSpPr>
        <p:sp>
          <p:nvSpPr>
            <p:cNvPr id="4" name="object 4"/>
            <p:cNvSpPr/>
            <p:nvPr/>
          </p:nvSpPr>
          <p:spPr>
            <a:xfrm>
              <a:off x="862012" y="11160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490560"/>
                  </a:lnTo>
                  <a:lnTo>
                    <a:pt x="2940862" y="1490560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740139" y="1335227"/>
                  </a:lnTo>
                  <a:lnTo>
                    <a:pt x="2740139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201737"/>
                  </a:lnTo>
                  <a:lnTo>
                    <a:pt x="2944037" y="1201737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266407"/>
                  </a:lnTo>
                  <a:lnTo>
                    <a:pt x="2138807" y="269582"/>
                  </a:lnTo>
                  <a:lnTo>
                    <a:pt x="2138807" y="532815"/>
                  </a:lnTo>
                  <a:lnTo>
                    <a:pt x="2111997" y="532815"/>
                  </a:lnTo>
                  <a:lnTo>
                    <a:pt x="2111997" y="535990"/>
                  </a:lnTo>
                  <a:lnTo>
                    <a:pt x="2138807" y="535990"/>
                  </a:lnTo>
                  <a:lnTo>
                    <a:pt x="2138807" y="799223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796493"/>
                  </a:lnTo>
                  <a:lnTo>
                    <a:pt x="1871459" y="796493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642275" y="535990"/>
                  </a:lnTo>
                  <a:lnTo>
                    <a:pt x="1642275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507669"/>
                  </a:lnTo>
                  <a:lnTo>
                    <a:pt x="1874634" y="507669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663251"/>
              <a:ext cx="3510967" cy="152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18653" y="2719451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49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48792" y="2681350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78" y="38100"/>
                  </a:moveTo>
                  <a:lnTo>
                    <a:pt x="3358578" y="0"/>
                  </a:lnTo>
                  <a:lnTo>
                    <a:pt x="3358578" y="76200"/>
                  </a:lnTo>
                  <a:lnTo>
                    <a:pt x="3434778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984368"/>
              <a:ext cx="152400" cy="35101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66187" y="1072318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28087" y="1002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1566" y="2373256"/>
              <a:ext cx="1184389" cy="47862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472737" y="2485339"/>
              <a:ext cx="956310" cy="241300"/>
            </a:xfrm>
            <a:custGeom>
              <a:avLst/>
              <a:gdLst/>
              <a:ahLst/>
              <a:cxnLst/>
              <a:rect l="l" t="t" r="r" b="b"/>
              <a:pathLst>
                <a:path w="956310" h="241300">
                  <a:moveTo>
                    <a:pt x="0" y="241173"/>
                  </a:moveTo>
                  <a:lnTo>
                    <a:pt x="943831" y="3106"/>
                  </a:lnTo>
                  <a:lnTo>
                    <a:pt x="956145" y="0"/>
                  </a:lnTo>
                </a:path>
              </a:pathLst>
            </a:custGeom>
            <a:ln w="25399">
              <a:solidFill>
                <a:srgbClr val="0097A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401659" y="2429337"/>
              <a:ext cx="133350" cy="118745"/>
            </a:xfrm>
            <a:custGeom>
              <a:avLst/>
              <a:gdLst/>
              <a:ahLst/>
              <a:cxnLst/>
              <a:rect l="l" t="t" r="r" b="b"/>
              <a:pathLst>
                <a:path w="133350" h="118744">
                  <a:moveTo>
                    <a:pt x="0" y="0"/>
                  </a:moveTo>
                  <a:lnTo>
                    <a:pt x="29818" y="118216"/>
                  </a:lnTo>
                  <a:lnTo>
                    <a:pt x="133126" y="29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2968298" y="2230138"/>
            <a:ext cx="16510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i="1">
                <a:latin typeface="Times New Roman"/>
                <a:cs typeface="Times New Roman"/>
              </a:rPr>
              <a:t>u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35179" y="2332681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(4,1)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366966" y="1875031"/>
            <a:ext cx="447675" cy="935990"/>
            <a:chOff x="2366966" y="1875031"/>
            <a:chExt cx="447675" cy="935990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66966" y="1875031"/>
              <a:ext cx="447400" cy="93583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472736" y="2024223"/>
              <a:ext cx="205740" cy="702310"/>
            </a:xfrm>
            <a:custGeom>
              <a:avLst/>
              <a:gdLst/>
              <a:ahLst/>
              <a:cxnLst/>
              <a:rect l="l" t="t" r="r" b="b"/>
              <a:pathLst>
                <a:path w="205739" h="702310">
                  <a:moveTo>
                    <a:pt x="0" y="702290"/>
                  </a:moveTo>
                  <a:lnTo>
                    <a:pt x="201662" y="12190"/>
                  </a:lnTo>
                  <a:lnTo>
                    <a:pt x="205224" y="0"/>
                  </a:lnTo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615886" y="1919387"/>
              <a:ext cx="117475" cy="134620"/>
            </a:xfrm>
            <a:custGeom>
              <a:avLst/>
              <a:gdLst/>
              <a:ahLst/>
              <a:cxnLst/>
              <a:rect l="l" t="t" r="r" b="b"/>
              <a:pathLst>
                <a:path w="117475" h="134619">
                  <a:moveTo>
                    <a:pt x="92711" y="0"/>
                  </a:moveTo>
                  <a:lnTo>
                    <a:pt x="0" y="99926"/>
                  </a:lnTo>
                  <a:lnTo>
                    <a:pt x="117026" y="134123"/>
                  </a:lnTo>
                  <a:lnTo>
                    <a:pt x="92711" y="0"/>
                  </a:lnTo>
                  <a:close/>
                </a:path>
              </a:pathLst>
            </a:custGeom>
            <a:solidFill>
              <a:srgbClr val="CC893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2463566" y="1953620"/>
            <a:ext cx="14986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i="1">
                <a:latin typeface="Times New Roman"/>
                <a:cs typeface="Times New Roman"/>
              </a:rPr>
              <a:t>v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918829" y="2287244"/>
            <a:ext cx="29565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-50" i="1">
                <a:latin typeface="Times New Roman"/>
                <a:cs typeface="Times New Roman"/>
              </a:rPr>
              <a:t> </a:t>
            </a:r>
            <a:r>
              <a:rPr dirty="0" sz="1800" spc="235">
                <a:latin typeface="Cambria"/>
                <a:cs typeface="Cambria"/>
              </a:rPr>
              <a:t>−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v</a:t>
            </a:r>
            <a:r>
              <a:rPr dirty="0" sz="1800" spc="130" i="1">
                <a:latin typeface="Times New Roman"/>
                <a:cs typeface="Times New Roman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-90">
                <a:latin typeface="Cambria"/>
                <a:cs typeface="Cambria"/>
              </a:rPr>
              <a:t>(</a:t>
            </a:r>
            <a:r>
              <a:rPr dirty="0" sz="1800" spc="-100">
                <a:latin typeface="Cambria"/>
                <a:cs typeface="Cambria"/>
              </a:rPr>
              <a:t>4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−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-40">
                <a:latin typeface="Cambria"/>
                <a:cs typeface="Cambria"/>
              </a:rPr>
              <a:t>1,1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−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-100">
                <a:latin typeface="Cambria"/>
                <a:cs typeface="Cambria"/>
              </a:rPr>
              <a:t>3</a:t>
            </a:r>
            <a:r>
              <a:rPr dirty="0" sz="1800" spc="-90">
                <a:latin typeface="Cambria"/>
                <a:cs typeface="Cambria"/>
              </a:rPr>
              <a:t>)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-90">
                <a:latin typeface="Cambria"/>
                <a:cs typeface="Cambria"/>
              </a:rPr>
              <a:t>(</a:t>
            </a:r>
            <a:r>
              <a:rPr dirty="0" sz="1800" spc="-10">
                <a:latin typeface="Cambria"/>
                <a:cs typeface="Cambria"/>
              </a:rPr>
              <a:t>3,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−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-100">
                <a:latin typeface="Cambria"/>
                <a:cs typeface="Cambria"/>
              </a:rPr>
              <a:t>2</a:t>
            </a:r>
            <a:r>
              <a:rPr dirty="0" sz="1800" spc="-90">
                <a:latin typeface="Cambria"/>
                <a:cs typeface="Cambria"/>
              </a:rPr>
              <a:t>)</a:t>
            </a:r>
            <a:endParaRPr sz="1800">
              <a:latin typeface="Cambria"/>
              <a:cs typeface="Cambri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387097" y="1623693"/>
            <a:ext cx="1242060" cy="1739264"/>
            <a:chOff x="2387097" y="1623693"/>
            <a:chExt cx="1242060" cy="1739264"/>
          </a:xfrm>
        </p:grpSpPr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87097" y="2642590"/>
              <a:ext cx="967874" cy="72036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472737" y="2726513"/>
              <a:ext cx="704850" cy="454025"/>
            </a:xfrm>
            <a:custGeom>
              <a:avLst/>
              <a:gdLst/>
              <a:ahLst/>
              <a:cxnLst/>
              <a:rect l="l" t="t" r="r" b="b"/>
              <a:pathLst>
                <a:path w="704850" h="454025">
                  <a:moveTo>
                    <a:pt x="0" y="0"/>
                  </a:moveTo>
                  <a:lnTo>
                    <a:pt x="694063" y="446555"/>
                  </a:lnTo>
                  <a:lnTo>
                    <a:pt x="704743" y="453426"/>
                  </a:lnTo>
                </a:path>
              </a:pathLst>
            </a:custGeom>
            <a:ln w="25400">
              <a:solidFill>
                <a:srgbClr val="356AC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133816" y="3121802"/>
              <a:ext cx="135890" cy="117475"/>
            </a:xfrm>
            <a:custGeom>
              <a:avLst/>
              <a:gdLst/>
              <a:ahLst/>
              <a:cxnLst/>
              <a:rect l="l" t="t" r="r" b="b"/>
              <a:pathLst>
                <a:path w="135889" h="117475">
                  <a:moveTo>
                    <a:pt x="65967" y="0"/>
                  </a:moveTo>
                  <a:lnTo>
                    <a:pt x="0" y="102532"/>
                  </a:lnTo>
                  <a:lnTo>
                    <a:pt x="135515" y="117233"/>
                  </a:lnTo>
                  <a:lnTo>
                    <a:pt x="65967" y="0"/>
                  </a:lnTo>
                  <a:close/>
                </a:path>
              </a:pathLst>
            </a:custGeom>
            <a:solidFill>
              <a:srgbClr val="356AC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1226" y="1855190"/>
              <a:ext cx="967874" cy="72036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746866" y="1939113"/>
              <a:ext cx="704850" cy="454025"/>
            </a:xfrm>
            <a:custGeom>
              <a:avLst/>
              <a:gdLst/>
              <a:ahLst/>
              <a:cxnLst/>
              <a:rect l="l" t="t" r="r" b="b"/>
              <a:pathLst>
                <a:path w="704850" h="454025">
                  <a:moveTo>
                    <a:pt x="0" y="0"/>
                  </a:moveTo>
                  <a:lnTo>
                    <a:pt x="694063" y="446555"/>
                  </a:lnTo>
                  <a:lnTo>
                    <a:pt x="704743" y="453426"/>
                  </a:lnTo>
                </a:path>
              </a:pathLst>
            </a:custGeom>
            <a:ln w="25400">
              <a:solidFill>
                <a:srgbClr val="356AC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407945" y="2334402"/>
              <a:ext cx="135890" cy="117475"/>
            </a:xfrm>
            <a:custGeom>
              <a:avLst/>
              <a:gdLst/>
              <a:ahLst/>
              <a:cxnLst/>
              <a:rect l="l" t="t" r="r" b="b"/>
              <a:pathLst>
                <a:path w="135889" h="117475">
                  <a:moveTo>
                    <a:pt x="65967" y="0"/>
                  </a:moveTo>
                  <a:lnTo>
                    <a:pt x="0" y="102532"/>
                  </a:lnTo>
                  <a:lnTo>
                    <a:pt x="135515" y="117233"/>
                  </a:lnTo>
                  <a:lnTo>
                    <a:pt x="65967" y="0"/>
                  </a:lnTo>
                  <a:close/>
                </a:path>
              </a:pathLst>
            </a:custGeom>
            <a:solidFill>
              <a:srgbClr val="356A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504287" y="1623693"/>
              <a:ext cx="469900" cy="288925"/>
            </a:xfrm>
            <a:custGeom>
              <a:avLst/>
              <a:gdLst/>
              <a:ahLst/>
              <a:cxnLst/>
              <a:rect l="l" t="t" r="r" b="b"/>
              <a:pathLst>
                <a:path w="469900" h="288925">
                  <a:moveTo>
                    <a:pt x="469723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469723" y="288823"/>
                  </a:lnTo>
                  <a:lnTo>
                    <a:pt x="4697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2537307" y="1638618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(1,3)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513454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Difference</a:t>
            </a:r>
            <a:r>
              <a:rPr dirty="0" spc="10"/>
              <a:t> </a:t>
            </a:r>
            <a:r>
              <a:rPr dirty="0"/>
              <a:t>of</a:t>
            </a:r>
            <a:r>
              <a:rPr dirty="0" spc="15"/>
              <a:t> </a:t>
            </a:r>
            <a:r>
              <a:rPr dirty="0" spc="-5"/>
              <a:t>vectors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10703" y="984368"/>
            <a:ext cx="3511550" cy="3510279"/>
            <a:chOff x="710703" y="984368"/>
            <a:chExt cx="3511550" cy="3510279"/>
          </a:xfrm>
        </p:grpSpPr>
        <p:sp>
          <p:nvSpPr>
            <p:cNvPr id="4" name="object 4"/>
            <p:cNvSpPr/>
            <p:nvPr/>
          </p:nvSpPr>
          <p:spPr>
            <a:xfrm>
              <a:off x="862012" y="11160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490560"/>
                  </a:lnTo>
                  <a:lnTo>
                    <a:pt x="2940862" y="1490560"/>
                  </a:lnTo>
                  <a:lnTo>
                    <a:pt x="2940862" y="2131288"/>
                  </a:lnTo>
                  <a:lnTo>
                    <a:pt x="2938043" y="2131288"/>
                  </a:lnTo>
                  <a:lnTo>
                    <a:pt x="2938043" y="2134463"/>
                  </a:lnTo>
                  <a:lnTo>
                    <a:pt x="2940862" y="2134463"/>
                  </a:lnTo>
                  <a:lnTo>
                    <a:pt x="2940862" y="2397696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280666"/>
                  </a:lnTo>
                  <a:lnTo>
                    <a:pt x="2673502" y="2280666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991842"/>
                  </a:lnTo>
                  <a:lnTo>
                    <a:pt x="2676677" y="1991842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740139" y="1335227"/>
                  </a:lnTo>
                  <a:lnTo>
                    <a:pt x="2740139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201737"/>
                  </a:lnTo>
                  <a:lnTo>
                    <a:pt x="2944037" y="1201737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266407"/>
                  </a:lnTo>
                  <a:lnTo>
                    <a:pt x="2138807" y="269582"/>
                  </a:lnTo>
                  <a:lnTo>
                    <a:pt x="2138807" y="532815"/>
                  </a:lnTo>
                  <a:lnTo>
                    <a:pt x="2111997" y="532815"/>
                  </a:lnTo>
                  <a:lnTo>
                    <a:pt x="2111997" y="535990"/>
                  </a:lnTo>
                  <a:lnTo>
                    <a:pt x="2138807" y="535990"/>
                  </a:lnTo>
                  <a:lnTo>
                    <a:pt x="2138807" y="799223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796493"/>
                  </a:lnTo>
                  <a:lnTo>
                    <a:pt x="1871459" y="796493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642275" y="535990"/>
                  </a:lnTo>
                  <a:lnTo>
                    <a:pt x="1642275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507669"/>
                  </a:lnTo>
                  <a:lnTo>
                    <a:pt x="1874634" y="507669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663251"/>
              <a:ext cx="3510967" cy="152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18653" y="2719451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49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48792" y="2681350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78" y="38100"/>
                  </a:moveTo>
                  <a:lnTo>
                    <a:pt x="3358578" y="0"/>
                  </a:lnTo>
                  <a:lnTo>
                    <a:pt x="3358578" y="76200"/>
                  </a:lnTo>
                  <a:lnTo>
                    <a:pt x="3434778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984368"/>
              <a:ext cx="152400" cy="35101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66187" y="1072318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28087" y="1002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1566" y="2373256"/>
              <a:ext cx="1184389" cy="47862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472737" y="2485339"/>
              <a:ext cx="956310" cy="241300"/>
            </a:xfrm>
            <a:custGeom>
              <a:avLst/>
              <a:gdLst/>
              <a:ahLst/>
              <a:cxnLst/>
              <a:rect l="l" t="t" r="r" b="b"/>
              <a:pathLst>
                <a:path w="956310" h="241300">
                  <a:moveTo>
                    <a:pt x="0" y="241173"/>
                  </a:moveTo>
                  <a:lnTo>
                    <a:pt x="943831" y="3106"/>
                  </a:lnTo>
                  <a:lnTo>
                    <a:pt x="956145" y="0"/>
                  </a:lnTo>
                </a:path>
              </a:pathLst>
            </a:custGeom>
            <a:ln w="25399">
              <a:solidFill>
                <a:srgbClr val="0097A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401659" y="2429337"/>
              <a:ext cx="133350" cy="118745"/>
            </a:xfrm>
            <a:custGeom>
              <a:avLst/>
              <a:gdLst/>
              <a:ahLst/>
              <a:cxnLst/>
              <a:rect l="l" t="t" r="r" b="b"/>
              <a:pathLst>
                <a:path w="133350" h="118744">
                  <a:moveTo>
                    <a:pt x="0" y="0"/>
                  </a:moveTo>
                  <a:lnTo>
                    <a:pt x="29818" y="118216"/>
                  </a:lnTo>
                  <a:lnTo>
                    <a:pt x="133126" y="29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2968298" y="2230138"/>
            <a:ext cx="16510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i="1">
                <a:latin typeface="Times New Roman"/>
                <a:cs typeface="Times New Roman"/>
              </a:rPr>
              <a:t>u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35179" y="2332681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(4,1)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366966" y="1875031"/>
            <a:ext cx="447675" cy="935990"/>
            <a:chOff x="2366966" y="1875031"/>
            <a:chExt cx="447675" cy="935990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66966" y="1875031"/>
              <a:ext cx="447400" cy="93583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472736" y="2024223"/>
              <a:ext cx="205740" cy="702310"/>
            </a:xfrm>
            <a:custGeom>
              <a:avLst/>
              <a:gdLst/>
              <a:ahLst/>
              <a:cxnLst/>
              <a:rect l="l" t="t" r="r" b="b"/>
              <a:pathLst>
                <a:path w="205739" h="702310">
                  <a:moveTo>
                    <a:pt x="0" y="702290"/>
                  </a:moveTo>
                  <a:lnTo>
                    <a:pt x="201662" y="12190"/>
                  </a:lnTo>
                  <a:lnTo>
                    <a:pt x="205224" y="0"/>
                  </a:lnTo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615886" y="1919387"/>
              <a:ext cx="117475" cy="134620"/>
            </a:xfrm>
            <a:custGeom>
              <a:avLst/>
              <a:gdLst/>
              <a:ahLst/>
              <a:cxnLst/>
              <a:rect l="l" t="t" r="r" b="b"/>
              <a:pathLst>
                <a:path w="117475" h="134619">
                  <a:moveTo>
                    <a:pt x="92711" y="0"/>
                  </a:moveTo>
                  <a:lnTo>
                    <a:pt x="0" y="99926"/>
                  </a:lnTo>
                  <a:lnTo>
                    <a:pt x="117026" y="134123"/>
                  </a:lnTo>
                  <a:lnTo>
                    <a:pt x="92711" y="0"/>
                  </a:lnTo>
                  <a:close/>
                </a:path>
              </a:pathLst>
            </a:custGeom>
            <a:solidFill>
              <a:srgbClr val="CC893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2463566" y="1953620"/>
            <a:ext cx="14986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i="1">
                <a:latin typeface="Times New Roman"/>
                <a:cs typeface="Times New Roman"/>
              </a:rPr>
              <a:t>v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918829" y="2287244"/>
            <a:ext cx="29565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-50" i="1">
                <a:latin typeface="Times New Roman"/>
                <a:cs typeface="Times New Roman"/>
              </a:rPr>
              <a:t> </a:t>
            </a:r>
            <a:r>
              <a:rPr dirty="0" sz="1800" spc="235">
                <a:latin typeface="Cambria"/>
                <a:cs typeface="Cambria"/>
              </a:rPr>
              <a:t>−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v</a:t>
            </a:r>
            <a:r>
              <a:rPr dirty="0" sz="1800" spc="130" i="1">
                <a:latin typeface="Times New Roman"/>
                <a:cs typeface="Times New Roman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-90">
                <a:latin typeface="Cambria"/>
                <a:cs typeface="Cambria"/>
              </a:rPr>
              <a:t>(</a:t>
            </a:r>
            <a:r>
              <a:rPr dirty="0" sz="1800" spc="-100">
                <a:latin typeface="Cambria"/>
                <a:cs typeface="Cambria"/>
              </a:rPr>
              <a:t>4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−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-40">
                <a:latin typeface="Cambria"/>
                <a:cs typeface="Cambria"/>
              </a:rPr>
              <a:t>1,1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−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-100">
                <a:latin typeface="Cambria"/>
                <a:cs typeface="Cambria"/>
              </a:rPr>
              <a:t>3</a:t>
            </a:r>
            <a:r>
              <a:rPr dirty="0" sz="1800" spc="-90">
                <a:latin typeface="Cambria"/>
                <a:cs typeface="Cambria"/>
              </a:rPr>
              <a:t>)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-90">
                <a:latin typeface="Cambria"/>
                <a:cs typeface="Cambria"/>
              </a:rPr>
              <a:t>(</a:t>
            </a:r>
            <a:r>
              <a:rPr dirty="0" sz="1800" spc="-10">
                <a:latin typeface="Cambria"/>
                <a:cs typeface="Cambria"/>
              </a:rPr>
              <a:t>3,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−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-100">
                <a:latin typeface="Cambria"/>
                <a:cs typeface="Cambria"/>
              </a:rPr>
              <a:t>2</a:t>
            </a:r>
            <a:r>
              <a:rPr dirty="0" sz="1800" spc="-90">
                <a:latin typeface="Cambria"/>
                <a:cs typeface="Cambria"/>
              </a:rPr>
              <a:t>)</a:t>
            </a:r>
            <a:endParaRPr sz="1800">
              <a:latin typeface="Cambria"/>
              <a:cs typeface="Cambri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387097" y="2642590"/>
            <a:ext cx="1413510" cy="754380"/>
            <a:chOff x="2387097" y="2642590"/>
            <a:chExt cx="1413510" cy="754380"/>
          </a:xfrm>
        </p:grpSpPr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87097" y="2642590"/>
              <a:ext cx="967874" cy="72036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472737" y="2726513"/>
              <a:ext cx="704850" cy="454025"/>
            </a:xfrm>
            <a:custGeom>
              <a:avLst/>
              <a:gdLst/>
              <a:ahLst/>
              <a:cxnLst/>
              <a:rect l="l" t="t" r="r" b="b"/>
              <a:pathLst>
                <a:path w="704850" h="454025">
                  <a:moveTo>
                    <a:pt x="0" y="0"/>
                  </a:moveTo>
                  <a:lnTo>
                    <a:pt x="694063" y="446555"/>
                  </a:lnTo>
                  <a:lnTo>
                    <a:pt x="704743" y="453426"/>
                  </a:lnTo>
                </a:path>
              </a:pathLst>
            </a:custGeom>
            <a:ln w="25400">
              <a:solidFill>
                <a:srgbClr val="356AC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133816" y="3121802"/>
              <a:ext cx="135890" cy="117475"/>
            </a:xfrm>
            <a:custGeom>
              <a:avLst/>
              <a:gdLst/>
              <a:ahLst/>
              <a:cxnLst/>
              <a:rect l="l" t="t" r="r" b="b"/>
              <a:pathLst>
                <a:path w="135889" h="117475">
                  <a:moveTo>
                    <a:pt x="65967" y="0"/>
                  </a:moveTo>
                  <a:lnTo>
                    <a:pt x="0" y="102532"/>
                  </a:lnTo>
                  <a:lnTo>
                    <a:pt x="135515" y="117233"/>
                  </a:lnTo>
                  <a:lnTo>
                    <a:pt x="65967" y="0"/>
                  </a:lnTo>
                  <a:close/>
                </a:path>
              </a:pathLst>
            </a:custGeom>
            <a:solidFill>
              <a:srgbClr val="356A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271126" y="3107861"/>
              <a:ext cx="528955" cy="288925"/>
            </a:xfrm>
            <a:custGeom>
              <a:avLst/>
              <a:gdLst/>
              <a:ahLst/>
              <a:cxnLst/>
              <a:rect l="l" t="t" r="r" b="b"/>
              <a:pathLst>
                <a:path w="528954" h="288925">
                  <a:moveTo>
                    <a:pt x="528932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528932" y="288823"/>
                  </a:lnTo>
                  <a:lnTo>
                    <a:pt x="5289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3304146" y="3122786"/>
            <a:ext cx="4508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(3,-2)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504287" y="1623693"/>
            <a:ext cx="1125220" cy="951865"/>
            <a:chOff x="2504287" y="1623693"/>
            <a:chExt cx="1125220" cy="951865"/>
          </a:xfrm>
        </p:grpSpPr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1226" y="1855190"/>
              <a:ext cx="967874" cy="72036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746866" y="1939113"/>
              <a:ext cx="704850" cy="454025"/>
            </a:xfrm>
            <a:custGeom>
              <a:avLst/>
              <a:gdLst/>
              <a:ahLst/>
              <a:cxnLst/>
              <a:rect l="l" t="t" r="r" b="b"/>
              <a:pathLst>
                <a:path w="704850" h="454025">
                  <a:moveTo>
                    <a:pt x="0" y="0"/>
                  </a:moveTo>
                  <a:lnTo>
                    <a:pt x="694063" y="446555"/>
                  </a:lnTo>
                  <a:lnTo>
                    <a:pt x="704743" y="453426"/>
                  </a:lnTo>
                </a:path>
              </a:pathLst>
            </a:custGeom>
            <a:ln w="25400">
              <a:solidFill>
                <a:srgbClr val="356AC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407945" y="2334402"/>
              <a:ext cx="135890" cy="117475"/>
            </a:xfrm>
            <a:custGeom>
              <a:avLst/>
              <a:gdLst/>
              <a:ahLst/>
              <a:cxnLst/>
              <a:rect l="l" t="t" r="r" b="b"/>
              <a:pathLst>
                <a:path w="135889" h="117475">
                  <a:moveTo>
                    <a:pt x="65967" y="0"/>
                  </a:moveTo>
                  <a:lnTo>
                    <a:pt x="0" y="102532"/>
                  </a:lnTo>
                  <a:lnTo>
                    <a:pt x="135515" y="117233"/>
                  </a:lnTo>
                  <a:lnTo>
                    <a:pt x="65967" y="0"/>
                  </a:lnTo>
                  <a:close/>
                </a:path>
              </a:pathLst>
            </a:custGeom>
            <a:solidFill>
              <a:srgbClr val="356A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504287" y="1623693"/>
              <a:ext cx="469900" cy="288925"/>
            </a:xfrm>
            <a:custGeom>
              <a:avLst/>
              <a:gdLst/>
              <a:ahLst/>
              <a:cxnLst/>
              <a:rect l="l" t="t" r="r" b="b"/>
              <a:pathLst>
                <a:path w="469900" h="288925">
                  <a:moveTo>
                    <a:pt x="469723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469723" y="288823"/>
                  </a:lnTo>
                  <a:lnTo>
                    <a:pt x="4697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2537307" y="1638618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(1,3)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693670" cy="5143500"/>
            <a:chOff x="0" y="0"/>
            <a:chExt cx="269367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693237" cy="5143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812" y="1615912"/>
              <a:ext cx="1911676" cy="1911676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3045250" y="2584450"/>
            <a:ext cx="5787390" cy="0"/>
          </a:xfrm>
          <a:custGeom>
            <a:avLst/>
            <a:gdLst/>
            <a:ahLst/>
            <a:cxnLst/>
            <a:rect l="l" t="t" r="r" b="b"/>
            <a:pathLst>
              <a:path w="5787390" h="0">
                <a:moveTo>
                  <a:pt x="0" y="0"/>
                </a:moveTo>
                <a:lnTo>
                  <a:pt x="5787024" y="0"/>
                </a:lnTo>
              </a:path>
            </a:pathLst>
          </a:custGeom>
          <a:ln w="25400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572117" y="3202877"/>
            <a:ext cx="470535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 b="1">
                <a:solidFill>
                  <a:srgbClr val="595959"/>
                </a:solidFill>
                <a:latin typeface="Arial"/>
                <a:cs typeface="Arial"/>
              </a:rPr>
              <a:t>Distance</a:t>
            </a:r>
            <a:r>
              <a:rPr dirty="0" sz="3000" spc="-1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3000" spc="-5" b="1">
                <a:solidFill>
                  <a:srgbClr val="595959"/>
                </a:solidFill>
                <a:latin typeface="Arial"/>
                <a:cs typeface="Arial"/>
              </a:rPr>
              <a:t>between</a:t>
            </a:r>
            <a:r>
              <a:rPr dirty="0" sz="3000" spc="-1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3000" spc="-5" b="1">
                <a:solidFill>
                  <a:srgbClr val="595959"/>
                </a:solidFill>
                <a:latin typeface="Arial"/>
                <a:cs typeface="Arial"/>
              </a:rPr>
              <a:t>vectors</a:t>
            </a:r>
            <a:endParaRPr sz="3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2604135">
              <a:lnSpc>
                <a:spcPct val="100000"/>
              </a:lnSpc>
              <a:spcBef>
                <a:spcPts val="120"/>
              </a:spcBef>
            </a:pPr>
            <a:r>
              <a:rPr dirty="0" spc="-15"/>
              <a:t>Vectors</a:t>
            </a:r>
            <a:r>
              <a:rPr dirty="0" spc="15"/>
              <a:t> </a:t>
            </a:r>
            <a:r>
              <a:rPr dirty="0" spc="10"/>
              <a:t>and</a:t>
            </a:r>
            <a:r>
              <a:rPr dirty="0" spc="15"/>
              <a:t> </a:t>
            </a:r>
            <a:r>
              <a:rPr dirty="0" spc="5"/>
              <a:t>Linear</a:t>
            </a:r>
            <a:r>
              <a:rPr dirty="0" spc="-30"/>
              <a:t> </a:t>
            </a:r>
            <a:r>
              <a:rPr dirty="0"/>
              <a:t>Transformations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169862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</a:t>
            </a:r>
            <a:r>
              <a:rPr dirty="0" spc="-20"/>
              <a:t>i</a:t>
            </a:r>
            <a:r>
              <a:rPr dirty="0" spc="-20"/>
              <a:t>s</a:t>
            </a:r>
            <a:r>
              <a:rPr dirty="0" spc="-5"/>
              <a:t>t</a:t>
            </a:r>
            <a:r>
              <a:rPr dirty="0"/>
              <a:t>ances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10703" y="984368"/>
            <a:ext cx="3511550" cy="3510279"/>
            <a:chOff x="710703" y="984368"/>
            <a:chExt cx="3511550" cy="3510279"/>
          </a:xfrm>
        </p:grpSpPr>
        <p:sp>
          <p:nvSpPr>
            <p:cNvPr id="4" name="object 4"/>
            <p:cNvSpPr/>
            <p:nvPr/>
          </p:nvSpPr>
          <p:spPr>
            <a:xfrm>
              <a:off x="862012" y="11160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163356" y="0"/>
                  </a:lnTo>
                  <a:lnTo>
                    <a:pt x="2163356" y="3162"/>
                  </a:lnTo>
                  <a:lnTo>
                    <a:pt x="2406154" y="3162"/>
                  </a:lnTo>
                  <a:lnTo>
                    <a:pt x="2406154" y="266407"/>
                  </a:lnTo>
                  <a:lnTo>
                    <a:pt x="2406154" y="26958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200380"/>
                  </a:lnTo>
                  <a:lnTo>
                    <a:pt x="2138807" y="200380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200380"/>
                  </a:lnTo>
                  <a:lnTo>
                    <a:pt x="1871459" y="200380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693633" y="3162"/>
                  </a:lnTo>
                  <a:lnTo>
                    <a:pt x="1693633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663251"/>
              <a:ext cx="3510967" cy="152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18653" y="2719451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49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48792" y="2681350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78" y="38100"/>
                  </a:moveTo>
                  <a:lnTo>
                    <a:pt x="3358578" y="0"/>
                  </a:lnTo>
                  <a:lnTo>
                    <a:pt x="3358578" y="76200"/>
                  </a:lnTo>
                  <a:lnTo>
                    <a:pt x="3434778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984368"/>
              <a:ext cx="152400" cy="35101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66187" y="1072318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28087" y="1002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76864" y="2115172"/>
              <a:ext cx="188912" cy="1889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19726" y="2135034"/>
              <a:ext cx="103188" cy="1031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14964" y="2130271"/>
              <a:ext cx="112712" cy="1127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05523" y="2128009"/>
              <a:ext cx="1688100" cy="72451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472737" y="2248232"/>
              <a:ext cx="1450340" cy="478790"/>
            </a:xfrm>
            <a:custGeom>
              <a:avLst/>
              <a:gdLst/>
              <a:ahLst/>
              <a:cxnLst/>
              <a:rect l="l" t="t" r="r" b="b"/>
              <a:pathLst>
                <a:path w="1450339" h="478789">
                  <a:moveTo>
                    <a:pt x="0" y="478280"/>
                  </a:moveTo>
                  <a:lnTo>
                    <a:pt x="1437889" y="3978"/>
                  </a:lnTo>
                  <a:lnTo>
                    <a:pt x="1449950" y="0"/>
                  </a:lnTo>
                </a:path>
              </a:pathLst>
            </a:custGeom>
            <a:ln w="25400">
              <a:solidFill>
                <a:srgbClr val="0097A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891530" y="2194318"/>
              <a:ext cx="135255" cy="116205"/>
            </a:xfrm>
            <a:custGeom>
              <a:avLst/>
              <a:gdLst/>
              <a:ahLst/>
              <a:cxnLst/>
              <a:rect l="l" t="t" r="r" b="b"/>
              <a:pathLst>
                <a:path w="135254" h="116205">
                  <a:moveTo>
                    <a:pt x="0" y="0"/>
                  </a:moveTo>
                  <a:lnTo>
                    <a:pt x="38192" y="115783"/>
                  </a:lnTo>
                  <a:lnTo>
                    <a:pt x="134880" y="19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3245058" y="2074098"/>
            <a:ext cx="16510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i="1">
                <a:latin typeface="Times New Roman"/>
                <a:cs typeface="Times New Roman"/>
              </a:rPr>
              <a:t>u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88697" y="2059665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(6,2)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368036" y="1315937"/>
            <a:ext cx="476884" cy="1488440"/>
            <a:chOff x="2368036" y="1315937"/>
            <a:chExt cx="476884" cy="1488440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39700" y="1315937"/>
              <a:ext cx="188912" cy="18891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82562" y="1335800"/>
              <a:ext cx="103186" cy="10318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77800" y="1331037"/>
              <a:ext cx="112712" cy="1127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68036" y="1388732"/>
              <a:ext cx="476561" cy="141503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472737" y="1532971"/>
              <a:ext cx="245745" cy="1193800"/>
            </a:xfrm>
            <a:custGeom>
              <a:avLst/>
              <a:gdLst/>
              <a:ahLst/>
              <a:cxnLst/>
              <a:rect l="l" t="t" r="r" b="b"/>
              <a:pathLst>
                <a:path w="245744" h="1193800">
                  <a:moveTo>
                    <a:pt x="0" y="1193541"/>
                  </a:moveTo>
                  <a:lnTo>
                    <a:pt x="242627" y="12440"/>
                  </a:lnTo>
                  <a:lnTo>
                    <a:pt x="245182" y="0"/>
                  </a:lnTo>
                </a:path>
              </a:pathLst>
            </a:custGeom>
            <a:ln w="25399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655651" y="1425985"/>
              <a:ext cx="120014" cy="132080"/>
            </a:xfrm>
            <a:custGeom>
              <a:avLst/>
              <a:gdLst/>
              <a:ahLst/>
              <a:cxnLst/>
              <a:rect l="l" t="t" r="r" b="b"/>
              <a:pathLst>
                <a:path w="120014" h="132080">
                  <a:moveTo>
                    <a:pt x="84245" y="0"/>
                  </a:moveTo>
                  <a:lnTo>
                    <a:pt x="0" y="107160"/>
                  </a:lnTo>
                  <a:lnTo>
                    <a:pt x="119425" y="131692"/>
                  </a:lnTo>
                  <a:lnTo>
                    <a:pt x="84245" y="0"/>
                  </a:lnTo>
                  <a:close/>
                </a:path>
              </a:pathLst>
            </a:custGeom>
            <a:solidFill>
              <a:srgbClr val="CC893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2588670" y="1042499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(1,5)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485999" y="1623087"/>
            <a:ext cx="14986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i="1">
                <a:latin typeface="Times New Roman"/>
                <a:cs typeface="Times New Roman"/>
              </a:rPr>
              <a:t>v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4" y="354677"/>
            <a:ext cx="731075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0"/>
              <a:t>Text-to-image</a:t>
            </a:r>
            <a:r>
              <a:rPr dirty="0" spc="30"/>
              <a:t> </a:t>
            </a:r>
            <a:r>
              <a:rPr dirty="0"/>
              <a:t>and</a:t>
            </a:r>
            <a:r>
              <a:rPr dirty="0" spc="35"/>
              <a:t> </a:t>
            </a:r>
            <a:r>
              <a:rPr dirty="0" spc="-5"/>
              <a:t>image-to-text</a:t>
            </a:r>
            <a:r>
              <a:rPr dirty="0" spc="30"/>
              <a:t> </a:t>
            </a:r>
            <a:r>
              <a:rPr dirty="0" spc="-5"/>
              <a:t>generation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4708" y="1044575"/>
            <a:ext cx="3369154" cy="331272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06040" y="1036341"/>
            <a:ext cx="4209525" cy="21983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53138" y="3558963"/>
            <a:ext cx="4165129" cy="746477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169862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</a:t>
            </a:r>
            <a:r>
              <a:rPr dirty="0" spc="-20"/>
              <a:t>i</a:t>
            </a:r>
            <a:r>
              <a:rPr dirty="0" spc="-20"/>
              <a:t>s</a:t>
            </a:r>
            <a:r>
              <a:rPr dirty="0" spc="-5"/>
              <a:t>t</a:t>
            </a:r>
            <a:r>
              <a:rPr dirty="0"/>
              <a:t>ances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10703" y="984368"/>
            <a:ext cx="3511550" cy="3510279"/>
            <a:chOff x="710703" y="984368"/>
            <a:chExt cx="3511550" cy="3510279"/>
          </a:xfrm>
        </p:grpSpPr>
        <p:sp>
          <p:nvSpPr>
            <p:cNvPr id="4" name="object 4"/>
            <p:cNvSpPr/>
            <p:nvPr/>
          </p:nvSpPr>
          <p:spPr>
            <a:xfrm>
              <a:off x="862012" y="11160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163356" y="0"/>
                  </a:lnTo>
                  <a:lnTo>
                    <a:pt x="2163356" y="3162"/>
                  </a:lnTo>
                  <a:lnTo>
                    <a:pt x="2406154" y="3162"/>
                  </a:lnTo>
                  <a:lnTo>
                    <a:pt x="2406154" y="266407"/>
                  </a:lnTo>
                  <a:lnTo>
                    <a:pt x="2406154" y="26958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200380"/>
                  </a:lnTo>
                  <a:lnTo>
                    <a:pt x="2138807" y="200380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200380"/>
                  </a:lnTo>
                  <a:lnTo>
                    <a:pt x="1871459" y="200380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693633" y="3162"/>
                  </a:lnTo>
                  <a:lnTo>
                    <a:pt x="1693633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663251"/>
              <a:ext cx="3510967" cy="152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18653" y="2719451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49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48792" y="2681350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78" y="38100"/>
                  </a:moveTo>
                  <a:lnTo>
                    <a:pt x="3358578" y="0"/>
                  </a:lnTo>
                  <a:lnTo>
                    <a:pt x="3358578" y="76200"/>
                  </a:lnTo>
                  <a:lnTo>
                    <a:pt x="3434778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984368"/>
              <a:ext cx="152400" cy="35101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66187" y="1072318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28087" y="1002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76864" y="2115172"/>
              <a:ext cx="188912" cy="1889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19726" y="2135034"/>
              <a:ext cx="103188" cy="1031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14964" y="2130271"/>
              <a:ext cx="112712" cy="1127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05523" y="2128009"/>
              <a:ext cx="1688100" cy="72451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472737" y="2248232"/>
              <a:ext cx="1450340" cy="478790"/>
            </a:xfrm>
            <a:custGeom>
              <a:avLst/>
              <a:gdLst/>
              <a:ahLst/>
              <a:cxnLst/>
              <a:rect l="l" t="t" r="r" b="b"/>
              <a:pathLst>
                <a:path w="1450339" h="478789">
                  <a:moveTo>
                    <a:pt x="0" y="478280"/>
                  </a:moveTo>
                  <a:lnTo>
                    <a:pt x="1437889" y="3978"/>
                  </a:lnTo>
                  <a:lnTo>
                    <a:pt x="1449950" y="0"/>
                  </a:lnTo>
                </a:path>
              </a:pathLst>
            </a:custGeom>
            <a:ln w="25400">
              <a:solidFill>
                <a:srgbClr val="0097A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891530" y="2194318"/>
              <a:ext cx="135255" cy="116205"/>
            </a:xfrm>
            <a:custGeom>
              <a:avLst/>
              <a:gdLst/>
              <a:ahLst/>
              <a:cxnLst/>
              <a:rect l="l" t="t" r="r" b="b"/>
              <a:pathLst>
                <a:path w="135254" h="116205">
                  <a:moveTo>
                    <a:pt x="0" y="0"/>
                  </a:moveTo>
                  <a:lnTo>
                    <a:pt x="38192" y="115783"/>
                  </a:lnTo>
                  <a:lnTo>
                    <a:pt x="134880" y="19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3245058" y="2074098"/>
            <a:ext cx="16510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i="1">
                <a:latin typeface="Times New Roman"/>
                <a:cs typeface="Times New Roman"/>
              </a:rPr>
              <a:t>u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88697" y="2059665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(6,2)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368036" y="1315937"/>
            <a:ext cx="476884" cy="1488440"/>
            <a:chOff x="2368036" y="1315937"/>
            <a:chExt cx="476884" cy="1488440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39700" y="1315937"/>
              <a:ext cx="188912" cy="18891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82562" y="1335800"/>
              <a:ext cx="103186" cy="10318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77800" y="1331037"/>
              <a:ext cx="112712" cy="1127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68036" y="1388732"/>
              <a:ext cx="476561" cy="141503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472737" y="1532971"/>
              <a:ext cx="245745" cy="1193800"/>
            </a:xfrm>
            <a:custGeom>
              <a:avLst/>
              <a:gdLst/>
              <a:ahLst/>
              <a:cxnLst/>
              <a:rect l="l" t="t" r="r" b="b"/>
              <a:pathLst>
                <a:path w="245744" h="1193800">
                  <a:moveTo>
                    <a:pt x="0" y="1193541"/>
                  </a:moveTo>
                  <a:lnTo>
                    <a:pt x="242627" y="12440"/>
                  </a:lnTo>
                  <a:lnTo>
                    <a:pt x="245182" y="0"/>
                  </a:lnTo>
                </a:path>
              </a:pathLst>
            </a:custGeom>
            <a:ln w="25399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655651" y="1425985"/>
              <a:ext cx="120014" cy="132080"/>
            </a:xfrm>
            <a:custGeom>
              <a:avLst/>
              <a:gdLst/>
              <a:ahLst/>
              <a:cxnLst/>
              <a:rect l="l" t="t" r="r" b="b"/>
              <a:pathLst>
                <a:path w="120014" h="132080">
                  <a:moveTo>
                    <a:pt x="84245" y="0"/>
                  </a:moveTo>
                  <a:lnTo>
                    <a:pt x="0" y="107160"/>
                  </a:lnTo>
                  <a:lnTo>
                    <a:pt x="119425" y="131692"/>
                  </a:lnTo>
                  <a:lnTo>
                    <a:pt x="84245" y="0"/>
                  </a:lnTo>
                  <a:close/>
                </a:path>
              </a:pathLst>
            </a:custGeom>
            <a:solidFill>
              <a:srgbClr val="CC893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2588670" y="1042499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(1,5)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485999" y="1623087"/>
            <a:ext cx="14986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i="1">
                <a:latin typeface="Times New Roman"/>
                <a:cs typeface="Times New Roman"/>
              </a:rPr>
              <a:t>v</a:t>
            </a:r>
            <a:endParaRPr sz="2200">
              <a:latin typeface="Times New Roman"/>
              <a:cs typeface="Times New Roman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699709" y="1319913"/>
            <a:ext cx="1407160" cy="947419"/>
            <a:chOff x="2699709" y="1319913"/>
            <a:chExt cx="1407160" cy="947419"/>
          </a:xfrm>
        </p:grpSpPr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99709" y="1319913"/>
              <a:ext cx="1406608" cy="94719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783116" y="1404522"/>
              <a:ext cx="1146175" cy="682625"/>
            </a:xfrm>
            <a:custGeom>
              <a:avLst/>
              <a:gdLst/>
              <a:ahLst/>
              <a:cxnLst/>
              <a:rect l="l" t="t" r="r" b="b"/>
              <a:pathLst>
                <a:path w="1146175" h="682625">
                  <a:moveTo>
                    <a:pt x="1145943" y="682113"/>
                  </a:moveTo>
                  <a:lnTo>
                    <a:pt x="1135030" y="675617"/>
                  </a:lnTo>
                  <a:lnTo>
                    <a:pt x="0" y="0"/>
                  </a:lnTo>
                </a:path>
              </a:pathLst>
            </a:custGeom>
            <a:ln w="25399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886965" y="2027756"/>
              <a:ext cx="136525" cy="114935"/>
            </a:xfrm>
            <a:custGeom>
              <a:avLst/>
              <a:gdLst/>
              <a:ahLst/>
              <a:cxnLst/>
              <a:rect l="l" t="t" r="r" b="b"/>
              <a:pathLst>
                <a:path w="136525" h="114935">
                  <a:moveTo>
                    <a:pt x="62360" y="0"/>
                  </a:moveTo>
                  <a:lnTo>
                    <a:pt x="0" y="104764"/>
                  </a:lnTo>
                  <a:lnTo>
                    <a:pt x="135945" y="114743"/>
                  </a:lnTo>
                  <a:lnTo>
                    <a:pt x="623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 rot="1800000">
            <a:off x="2898948" y="1595081"/>
            <a:ext cx="1322533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00"/>
              </a:lnSpc>
            </a:pPr>
            <a:r>
              <a:rPr dirty="0" baseline="1736" sz="2400" i="1">
                <a:latin typeface="Times New Roman"/>
                <a:cs typeface="Times New Roman"/>
              </a:rPr>
              <a:t>u</a:t>
            </a:r>
            <a:r>
              <a:rPr dirty="0" baseline="1736" sz="2400" spc="-104" i="1">
                <a:latin typeface="Times New Roman"/>
                <a:cs typeface="Times New Roman"/>
              </a:rPr>
              <a:t> </a:t>
            </a:r>
            <a:r>
              <a:rPr dirty="0" baseline="1736" sz="2400" spc="315">
                <a:latin typeface="Cambria"/>
                <a:cs typeface="Cambria"/>
              </a:rPr>
              <a:t>−</a:t>
            </a:r>
            <a:r>
              <a:rPr dirty="0" baseline="1736" sz="2400" spc="-30">
                <a:latin typeface="Cambria"/>
                <a:cs typeface="Cambria"/>
              </a:rPr>
              <a:t> </a:t>
            </a:r>
            <a:r>
              <a:rPr dirty="0" baseline="1736" sz="2400" i="1">
                <a:latin typeface="Times New Roman"/>
                <a:cs typeface="Times New Roman"/>
              </a:rPr>
              <a:t>v</a:t>
            </a:r>
            <a:r>
              <a:rPr dirty="0" baseline="1736" sz="2400" spc="157" i="1">
                <a:latin typeface="Times New Roman"/>
                <a:cs typeface="Times New Roman"/>
              </a:rPr>
              <a:t> </a:t>
            </a:r>
            <a:r>
              <a:rPr dirty="0" baseline="1736" sz="2400" spc="315">
                <a:latin typeface="Cambria"/>
                <a:cs typeface="Cambria"/>
              </a:rPr>
              <a:t>=</a:t>
            </a:r>
            <a:r>
              <a:rPr dirty="0" baseline="1736" sz="2400" spc="89">
                <a:latin typeface="Cambria"/>
                <a:cs typeface="Cambria"/>
              </a:rPr>
              <a:t> </a:t>
            </a:r>
            <a:r>
              <a:rPr dirty="0" baseline="1736" sz="2400" spc="-60">
                <a:latin typeface="Cambria"/>
                <a:cs typeface="Cambria"/>
              </a:rPr>
              <a:t>(</a:t>
            </a:r>
            <a:r>
              <a:rPr dirty="0" sz="1600" spc="-40">
                <a:latin typeface="Cambria"/>
                <a:cs typeface="Cambria"/>
              </a:rPr>
              <a:t>5,</a:t>
            </a:r>
            <a:r>
              <a:rPr dirty="0" sz="1600" spc="-25">
                <a:latin typeface="Cambria"/>
                <a:cs typeface="Cambria"/>
              </a:rPr>
              <a:t> </a:t>
            </a:r>
            <a:r>
              <a:rPr dirty="0" sz="1600" spc="210">
                <a:latin typeface="Cambria"/>
                <a:cs typeface="Cambria"/>
              </a:rPr>
              <a:t>−</a:t>
            </a:r>
            <a:r>
              <a:rPr dirty="0" sz="1600" spc="-30">
                <a:latin typeface="Cambria"/>
                <a:cs typeface="Cambria"/>
              </a:rPr>
              <a:t> </a:t>
            </a:r>
            <a:r>
              <a:rPr dirty="0" sz="1600" spc="-90">
                <a:latin typeface="Cambria"/>
                <a:cs typeface="Cambria"/>
              </a:rPr>
              <a:t>3)</a:t>
            </a:r>
            <a:endParaRPr sz="16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169862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</a:t>
            </a:r>
            <a:r>
              <a:rPr dirty="0" spc="-20"/>
              <a:t>i</a:t>
            </a:r>
            <a:r>
              <a:rPr dirty="0" spc="-20"/>
              <a:t>s</a:t>
            </a:r>
            <a:r>
              <a:rPr dirty="0" spc="-5"/>
              <a:t>t</a:t>
            </a:r>
            <a:r>
              <a:rPr dirty="0"/>
              <a:t>ances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10703" y="984368"/>
            <a:ext cx="3511550" cy="3510279"/>
            <a:chOff x="710703" y="984368"/>
            <a:chExt cx="3511550" cy="3510279"/>
          </a:xfrm>
        </p:grpSpPr>
        <p:sp>
          <p:nvSpPr>
            <p:cNvPr id="4" name="object 4"/>
            <p:cNvSpPr/>
            <p:nvPr/>
          </p:nvSpPr>
          <p:spPr>
            <a:xfrm>
              <a:off x="862012" y="11160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163356" y="0"/>
                  </a:lnTo>
                  <a:lnTo>
                    <a:pt x="2163356" y="3162"/>
                  </a:lnTo>
                  <a:lnTo>
                    <a:pt x="2406154" y="3162"/>
                  </a:lnTo>
                  <a:lnTo>
                    <a:pt x="2406154" y="266407"/>
                  </a:lnTo>
                  <a:lnTo>
                    <a:pt x="2406154" y="26958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200380"/>
                  </a:lnTo>
                  <a:lnTo>
                    <a:pt x="2138807" y="200380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200380"/>
                  </a:lnTo>
                  <a:lnTo>
                    <a:pt x="1871459" y="200380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693633" y="3162"/>
                  </a:lnTo>
                  <a:lnTo>
                    <a:pt x="1693633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663251"/>
              <a:ext cx="3510967" cy="152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18653" y="2719451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49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48792" y="2681350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78" y="38100"/>
                  </a:moveTo>
                  <a:lnTo>
                    <a:pt x="3358578" y="0"/>
                  </a:lnTo>
                  <a:lnTo>
                    <a:pt x="3358578" y="76200"/>
                  </a:lnTo>
                  <a:lnTo>
                    <a:pt x="3434778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984368"/>
              <a:ext cx="152400" cy="35101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66187" y="1072318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28087" y="1002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76864" y="2115172"/>
              <a:ext cx="188912" cy="1889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19726" y="2135034"/>
              <a:ext cx="103188" cy="1031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14964" y="2130271"/>
              <a:ext cx="112712" cy="1127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05523" y="2128009"/>
              <a:ext cx="1688100" cy="72451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472737" y="2248232"/>
              <a:ext cx="1450340" cy="478790"/>
            </a:xfrm>
            <a:custGeom>
              <a:avLst/>
              <a:gdLst/>
              <a:ahLst/>
              <a:cxnLst/>
              <a:rect l="l" t="t" r="r" b="b"/>
              <a:pathLst>
                <a:path w="1450339" h="478789">
                  <a:moveTo>
                    <a:pt x="0" y="478280"/>
                  </a:moveTo>
                  <a:lnTo>
                    <a:pt x="1437889" y="3978"/>
                  </a:lnTo>
                  <a:lnTo>
                    <a:pt x="1449950" y="0"/>
                  </a:lnTo>
                </a:path>
              </a:pathLst>
            </a:custGeom>
            <a:ln w="25400">
              <a:solidFill>
                <a:srgbClr val="0097A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891530" y="2194318"/>
              <a:ext cx="135255" cy="116205"/>
            </a:xfrm>
            <a:custGeom>
              <a:avLst/>
              <a:gdLst/>
              <a:ahLst/>
              <a:cxnLst/>
              <a:rect l="l" t="t" r="r" b="b"/>
              <a:pathLst>
                <a:path w="135254" h="116205">
                  <a:moveTo>
                    <a:pt x="0" y="0"/>
                  </a:moveTo>
                  <a:lnTo>
                    <a:pt x="38192" y="115783"/>
                  </a:lnTo>
                  <a:lnTo>
                    <a:pt x="134880" y="19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3245058" y="2074098"/>
            <a:ext cx="16510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i="1">
                <a:latin typeface="Times New Roman"/>
                <a:cs typeface="Times New Roman"/>
              </a:rPr>
              <a:t>u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88697" y="2059665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(6,2)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368036" y="1315937"/>
            <a:ext cx="476884" cy="1488440"/>
            <a:chOff x="2368036" y="1315937"/>
            <a:chExt cx="476884" cy="1488440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39700" y="1315937"/>
              <a:ext cx="188912" cy="18891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82562" y="1335800"/>
              <a:ext cx="103186" cy="10318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77800" y="1331037"/>
              <a:ext cx="112712" cy="1127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68036" y="1388732"/>
              <a:ext cx="476561" cy="141503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472737" y="1532971"/>
              <a:ext cx="245745" cy="1193800"/>
            </a:xfrm>
            <a:custGeom>
              <a:avLst/>
              <a:gdLst/>
              <a:ahLst/>
              <a:cxnLst/>
              <a:rect l="l" t="t" r="r" b="b"/>
              <a:pathLst>
                <a:path w="245744" h="1193800">
                  <a:moveTo>
                    <a:pt x="0" y="1193541"/>
                  </a:moveTo>
                  <a:lnTo>
                    <a:pt x="242627" y="12440"/>
                  </a:lnTo>
                  <a:lnTo>
                    <a:pt x="245182" y="0"/>
                  </a:lnTo>
                </a:path>
              </a:pathLst>
            </a:custGeom>
            <a:ln w="25399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655651" y="1425985"/>
              <a:ext cx="120014" cy="132080"/>
            </a:xfrm>
            <a:custGeom>
              <a:avLst/>
              <a:gdLst/>
              <a:ahLst/>
              <a:cxnLst/>
              <a:rect l="l" t="t" r="r" b="b"/>
              <a:pathLst>
                <a:path w="120014" h="132080">
                  <a:moveTo>
                    <a:pt x="84245" y="0"/>
                  </a:moveTo>
                  <a:lnTo>
                    <a:pt x="0" y="107160"/>
                  </a:lnTo>
                  <a:lnTo>
                    <a:pt x="119425" y="131692"/>
                  </a:lnTo>
                  <a:lnTo>
                    <a:pt x="84245" y="0"/>
                  </a:lnTo>
                  <a:close/>
                </a:path>
              </a:pathLst>
            </a:custGeom>
            <a:solidFill>
              <a:srgbClr val="CC893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2588670" y="1042499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(1,5)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485999" y="1623087"/>
            <a:ext cx="14986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i="1">
                <a:latin typeface="Times New Roman"/>
                <a:cs typeface="Times New Roman"/>
              </a:rPr>
              <a:t>v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791412" y="1327275"/>
            <a:ext cx="3634740" cy="494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48385">
              <a:lnSpc>
                <a:spcPts val="2085"/>
              </a:lnSpc>
              <a:spcBef>
                <a:spcPts val="100"/>
              </a:spcBef>
            </a:pP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-50" i="1">
                <a:latin typeface="Times New Roman"/>
                <a:cs typeface="Times New Roman"/>
              </a:rPr>
              <a:t> </a:t>
            </a:r>
            <a:r>
              <a:rPr dirty="0" sz="1800" spc="235">
                <a:latin typeface="Cambria"/>
                <a:cs typeface="Cambria"/>
              </a:rPr>
              <a:t>−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v</a:t>
            </a:r>
            <a:r>
              <a:rPr dirty="0" sz="1800" spc="-250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baseline="-26666" sz="1875" spc="-82">
                <a:latin typeface="Cambria"/>
                <a:cs typeface="Cambria"/>
              </a:rPr>
              <a:t>1</a:t>
            </a:r>
            <a:r>
              <a:rPr dirty="0" baseline="-26666" sz="1875">
                <a:latin typeface="Cambria"/>
                <a:cs typeface="Cambria"/>
              </a:rPr>
              <a:t> </a:t>
            </a:r>
            <a:r>
              <a:rPr dirty="0" baseline="-26666" sz="1875" spc="-82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spc="-100">
                <a:latin typeface="Cambria"/>
                <a:cs typeface="Cambria"/>
              </a:rPr>
              <a:t>5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+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−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-100">
                <a:latin typeface="Cambria"/>
                <a:cs typeface="Cambria"/>
              </a:rPr>
              <a:t>3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-100">
                <a:latin typeface="Cambria"/>
                <a:cs typeface="Cambria"/>
              </a:rPr>
              <a:t>8</a:t>
            </a:r>
            <a:endParaRPr sz="1800">
              <a:latin typeface="Cambria"/>
              <a:cs typeface="Cambria"/>
            </a:endParaRPr>
          </a:p>
          <a:p>
            <a:pPr marL="38100">
              <a:lnSpc>
                <a:spcPts val="1605"/>
              </a:lnSpc>
            </a:pPr>
            <a:r>
              <a:rPr dirty="0" sz="1400" spc="-5">
                <a:latin typeface="Arial MT"/>
                <a:cs typeface="Arial MT"/>
              </a:rPr>
              <a:t>L1-distance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910517" y="1296859"/>
            <a:ext cx="762000" cy="287020"/>
            <a:chOff x="4910517" y="1296859"/>
            <a:chExt cx="762000" cy="287020"/>
          </a:xfrm>
        </p:grpSpPr>
        <p:sp>
          <p:nvSpPr>
            <p:cNvPr id="30" name="object 30"/>
            <p:cNvSpPr/>
            <p:nvPr/>
          </p:nvSpPr>
          <p:spPr>
            <a:xfrm>
              <a:off x="4915279" y="1301621"/>
              <a:ext cx="752475" cy="277495"/>
            </a:xfrm>
            <a:custGeom>
              <a:avLst/>
              <a:gdLst/>
              <a:ahLst/>
              <a:cxnLst/>
              <a:rect l="l" t="t" r="r" b="b"/>
              <a:pathLst>
                <a:path w="752475" h="277494">
                  <a:moveTo>
                    <a:pt x="144835" y="158982"/>
                  </a:moveTo>
                  <a:lnTo>
                    <a:pt x="121840" y="163622"/>
                  </a:lnTo>
                  <a:lnTo>
                    <a:pt x="103066" y="176279"/>
                  </a:lnTo>
                  <a:lnTo>
                    <a:pt x="90409" y="195053"/>
                  </a:lnTo>
                  <a:lnTo>
                    <a:pt x="85769" y="218048"/>
                  </a:lnTo>
                  <a:lnTo>
                    <a:pt x="90409" y="241052"/>
                  </a:lnTo>
                  <a:lnTo>
                    <a:pt x="103066" y="259847"/>
                  </a:lnTo>
                  <a:lnTo>
                    <a:pt x="121840" y="272524"/>
                  </a:lnTo>
                  <a:lnTo>
                    <a:pt x="144835" y="277173"/>
                  </a:lnTo>
                  <a:lnTo>
                    <a:pt x="167830" y="272524"/>
                  </a:lnTo>
                  <a:lnTo>
                    <a:pt x="186604" y="259847"/>
                  </a:lnTo>
                  <a:lnTo>
                    <a:pt x="196054" y="245813"/>
                  </a:lnTo>
                  <a:lnTo>
                    <a:pt x="144835" y="245813"/>
                  </a:lnTo>
                  <a:lnTo>
                    <a:pt x="134029" y="243630"/>
                  </a:lnTo>
                  <a:lnTo>
                    <a:pt x="125204" y="237678"/>
                  </a:lnTo>
                  <a:lnTo>
                    <a:pt x="119253" y="228853"/>
                  </a:lnTo>
                  <a:lnTo>
                    <a:pt x="117071" y="218048"/>
                  </a:lnTo>
                  <a:lnTo>
                    <a:pt x="119253" y="207243"/>
                  </a:lnTo>
                  <a:lnTo>
                    <a:pt x="125205" y="198418"/>
                  </a:lnTo>
                  <a:lnTo>
                    <a:pt x="134030" y="192466"/>
                  </a:lnTo>
                  <a:lnTo>
                    <a:pt x="144835" y="190284"/>
                  </a:lnTo>
                  <a:lnTo>
                    <a:pt x="196045" y="190284"/>
                  </a:lnTo>
                  <a:lnTo>
                    <a:pt x="186604" y="176279"/>
                  </a:lnTo>
                  <a:lnTo>
                    <a:pt x="167830" y="163622"/>
                  </a:lnTo>
                  <a:lnTo>
                    <a:pt x="144835" y="158982"/>
                  </a:lnTo>
                  <a:close/>
                </a:path>
                <a:path w="752475" h="277494">
                  <a:moveTo>
                    <a:pt x="598618" y="158982"/>
                  </a:moveTo>
                  <a:lnTo>
                    <a:pt x="575623" y="163622"/>
                  </a:lnTo>
                  <a:lnTo>
                    <a:pt x="556848" y="176279"/>
                  </a:lnTo>
                  <a:lnTo>
                    <a:pt x="544192" y="195053"/>
                  </a:lnTo>
                  <a:lnTo>
                    <a:pt x="539551" y="218048"/>
                  </a:lnTo>
                  <a:lnTo>
                    <a:pt x="544192" y="241052"/>
                  </a:lnTo>
                  <a:lnTo>
                    <a:pt x="556848" y="259847"/>
                  </a:lnTo>
                  <a:lnTo>
                    <a:pt x="575623" y="272524"/>
                  </a:lnTo>
                  <a:lnTo>
                    <a:pt x="598618" y="277173"/>
                  </a:lnTo>
                  <a:lnTo>
                    <a:pt x="621622" y="272524"/>
                  </a:lnTo>
                  <a:lnTo>
                    <a:pt x="640417" y="259847"/>
                  </a:lnTo>
                  <a:lnTo>
                    <a:pt x="649882" y="245813"/>
                  </a:lnTo>
                  <a:lnTo>
                    <a:pt x="598618" y="245813"/>
                  </a:lnTo>
                  <a:lnTo>
                    <a:pt x="587812" y="243630"/>
                  </a:lnTo>
                  <a:lnTo>
                    <a:pt x="578987" y="237678"/>
                  </a:lnTo>
                  <a:lnTo>
                    <a:pt x="573036" y="228853"/>
                  </a:lnTo>
                  <a:lnTo>
                    <a:pt x="570853" y="218048"/>
                  </a:lnTo>
                  <a:lnTo>
                    <a:pt x="573036" y="207243"/>
                  </a:lnTo>
                  <a:lnTo>
                    <a:pt x="578987" y="198418"/>
                  </a:lnTo>
                  <a:lnTo>
                    <a:pt x="587813" y="192466"/>
                  </a:lnTo>
                  <a:lnTo>
                    <a:pt x="598618" y="190284"/>
                  </a:lnTo>
                  <a:lnTo>
                    <a:pt x="649872" y="190284"/>
                  </a:lnTo>
                  <a:lnTo>
                    <a:pt x="640417" y="176279"/>
                  </a:lnTo>
                  <a:lnTo>
                    <a:pt x="621622" y="163622"/>
                  </a:lnTo>
                  <a:lnTo>
                    <a:pt x="598618" y="158982"/>
                  </a:lnTo>
                  <a:close/>
                </a:path>
                <a:path w="752475" h="277494">
                  <a:moveTo>
                    <a:pt x="196045" y="190284"/>
                  </a:moveTo>
                  <a:lnTo>
                    <a:pt x="144835" y="190284"/>
                  </a:lnTo>
                  <a:lnTo>
                    <a:pt x="155640" y="192466"/>
                  </a:lnTo>
                  <a:lnTo>
                    <a:pt x="164466" y="198418"/>
                  </a:lnTo>
                  <a:lnTo>
                    <a:pt x="170417" y="207243"/>
                  </a:lnTo>
                  <a:lnTo>
                    <a:pt x="172600" y="218048"/>
                  </a:lnTo>
                  <a:lnTo>
                    <a:pt x="170417" y="228853"/>
                  </a:lnTo>
                  <a:lnTo>
                    <a:pt x="164465" y="237679"/>
                  </a:lnTo>
                  <a:lnTo>
                    <a:pt x="155637" y="243630"/>
                  </a:lnTo>
                  <a:lnTo>
                    <a:pt x="144835" y="245813"/>
                  </a:lnTo>
                  <a:lnTo>
                    <a:pt x="196054" y="245813"/>
                  </a:lnTo>
                  <a:lnTo>
                    <a:pt x="199260" y="241052"/>
                  </a:lnTo>
                  <a:lnTo>
                    <a:pt x="203901" y="218048"/>
                  </a:lnTo>
                  <a:lnTo>
                    <a:pt x="199260" y="195053"/>
                  </a:lnTo>
                  <a:lnTo>
                    <a:pt x="196045" y="190284"/>
                  </a:lnTo>
                  <a:close/>
                </a:path>
                <a:path w="752475" h="277494">
                  <a:moveTo>
                    <a:pt x="649872" y="190284"/>
                  </a:moveTo>
                  <a:lnTo>
                    <a:pt x="598618" y="190284"/>
                  </a:lnTo>
                  <a:lnTo>
                    <a:pt x="609422" y="192466"/>
                  </a:lnTo>
                  <a:lnTo>
                    <a:pt x="618248" y="198418"/>
                  </a:lnTo>
                  <a:lnTo>
                    <a:pt x="624200" y="207243"/>
                  </a:lnTo>
                  <a:lnTo>
                    <a:pt x="626383" y="218048"/>
                  </a:lnTo>
                  <a:lnTo>
                    <a:pt x="624200" y="228853"/>
                  </a:lnTo>
                  <a:lnTo>
                    <a:pt x="618248" y="237679"/>
                  </a:lnTo>
                  <a:lnTo>
                    <a:pt x="609420" y="243630"/>
                  </a:lnTo>
                  <a:lnTo>
                    <a:pt x="598618" y="245813"/>
                  </a:lnTo>
                  <a:lnTo>
                    <a:pt x="649882" y="245813"/>
                  </a:lnTo>
                  <a:lnTo>
                    <a:pt x="653093" y="241052"/>
                  </a:lnTo>
                  <a:lnTo>
                    <a:pt x="657743" y="218048"/>
                  </a:lnTo>
                  <a:lnTo>
                    <a:pt x="653093" y="195053"/>
                  </a:lnTo>
                  <a:lnTo>
                    <a:pt x="649872" y="190284"/>
                  </a:lnTo>
                  <a:close/>
                </a:path>
                <a:path w="752475" h="277494">
                  <a:moveTo>
                    <a:pt x="735553" y="146014"/>
                  </a:moveTo>
                  <a:lnTo>
                    <a:pt x="598618" y="146014"/>
                  </a:lnTo>
                  <a:lnTo>
                    <a:pt x="626676" y="151671"/>
                  </a:lnTo>
                  <a:lnTo>
                    <a:pt x="649592" y="167103"/>
                  </a:lnTo>
                  <a:lnTo>
                    <a:pt x="665044" y="189999"/>
                  </a:lnTo>
                  <a:lnTo>
                    <a:pt x="670711" y="218048"/>
                  </a:lnTo>
                  <a:lnTo>
                    <a:pt x="670711" y="223339"/>
                  </a:lnTo>
                  <a:lnTo>
                    <a:pt x="670142" y="228526"/>
                  </a:lnTo>
                  <a:lnTo>
                    <a:pt x="669061" y="233493"/>
                  </a:lnTo>
                  <a:lnTo>
                    <a:pt x="746215" y="233493"/>
                  </a:lnTo>
                  <a:lnTo>
                    <a:pt x="752177" y="227469"/>
                  </a:lnTo>
                  <a:lnTo>
                    <a:pt x="752181" y="157811"/>
                  </a:lnTo>
                  <a:lnTo>
                    <a:pt x="746213" y="151790"/>
                  </a:lnTo>
                  <a:lnTo>
                    <a:pt x="735554" y="151790"/>
                  </a:lnTo>
                  <a:lnTo>
                    <a:pt x="735553" y="146014"/>
                  </a:lnTo>
                  <a:close/>
                </a:path>
                <a:path w="752475" h="277494">
                  <a:moveTo>
                    <a:pt x="432089" y="0"/>
                  </a:moveTo>
                  <a:lnTo>
                    <a:pt x="229014" y="0"/>
                  </a:lnTo>
                  <a:lnTo>
                    <a:pt x="219941" y="702"/>
                  </a:lnTo>
                  <a:lnTo>
                    <a:pt x="176194" y="26751"/>
                  </a:lnTo>
                  <a:lnTo>
                    <a:pt x="138900" y="64406"/>
                  </a:lnTo>
                  <a:lnTo>
                    <a:pt x="126502" y="75335"/>
                  </a:lnTo>
                  <a:lnTo>
                    <a:pt x="121653" y="78425"/>
                  </a:lnTo>
                  <a:lnTo>
                    <a:pt x="116296" y="80719"/>
                  </a:lnTo>
                  <a:lnTo>
                    <a:pt x="110586" y="81407"/>
                  </a:lnTo>
                  <a:lnTo>
                    <a:pt x="38139" y="96733"/>
                  </a:lnTo>
                  <a:lnTo>
                    <a:pt x="16564" y="150966"/>
                  </a:lnTo>
                  <a:lnTo>
                    <a:pt x="6023" y="150966"/>
                  </a:lnTo>
                  <a:lnTo>
                    <a:pt x="0" y="156988"/>
                  </a:lnTo>
                  <a:lnTo>
                    <a:pt x="0" y="226644"/>
                  </a:lnTo>
                  <a:lnTo>
                    <a:pt x="6023" y="232667"/>
                  </a:lnTo>
                  <a:lnTo>
                    <a:pt x="74216" y="232667"/>
                  </a:lnTo>
                  <a:lnTo>
                    <a:pt x="73249" y="227959"/>
                  </a:lnTo>
                  <a:lnTo>
                    <a:pt x="72772" y="223339"/>
                  </a:lnTo>
                  <a:lnTo>
                    <a:pt x="93860" y="167103"/>
                  </a:lnTo>
                  <a:lnTo>
                    <a:pt x="144835" y="146014"/>
                  </a:lnTo>
                  <a:lnTo>
                    <a:pt x="735553" y="146014"/>
                  </a:lnTo>
                  <a:lnTo>
                    <a:pt x="735550" y="128112"/>
                  </a:lnTo>
                  <a:lnTo>
                    <a:pt x="730500" y="121925"/>
                  </a:lnTo>
                  <a:lnTo>
                    <a:pt x="562783" y="89011"/>
                  </a:lnTo>
                  <a:lnTo>
                    <a:pt x="201310" y="89010"/>
                  </a:lnTo>
                  <a:lnTo>
                    <a:pt x="197684" y="83753"/>
                  </a:lnTo>
                  <a:lnTo>
                    <a:pt x="221527" y="35191"/>
                  </a:lnTo>
                  <a:lnTo>
                    <a:pt x="247228" y="19334"/>
                  </a:lnTo>
                  <a:lnTo>
                    <a:pt x="474110" y="19334"/>
                  </a:lnTo>
                  <a:lnTo>
                    <a:pt x="467399" y="12791"/>
                  </a:lnTo>
                  <a:lnTo>
                    <a:pt x="460309" y="7268"/>
                  </a:lnTo>
                  <a:lnTo>
                    <a:pt x="451961" y="3263"/>
                  </a:lnTo>
                  <a:lnTo>
                    <a:pt x="442505" y="824"/>
                  </a:lnTo>
                  <a:lnTo>
                    <a:pt x="432089" y="0"/>
                  </a:lnTo>
                  <a:close/>
                </a:path>
                <a:path w="752475" h="277494">
                  <a:moveTo>
                    <a:pt x="598618" y="146014"/>
                  </a:moveTo>
                  <a:lnTo>
                    <a:pt x="144835" y="146014"/>
                  </a:lnTo>
                  <a:lnTo>
                    <a:pt x="172893" y="151671"/>
                  </a:lnTo>
                  <a:lnTo>
                    <a:pt x="195809" y="167103"/>
                  </a:lnTo>
                  <a:lnTo>
                    <a:pt x="211261" y="189999"/>
                  </a:lnTo>
                  <a:lnTo>
                    <a:pt x="216928" y="218048"/>
                  </a:lnTo>
                  <a:lnTo>
                    <a:pt x="216897" y="223339"/>
                  </a:lnTo>
                  <a:lnTo>
                    <a:pt x="216420" y="227959"/>
                  </a:lnTo>
                  <a:lnTo>
                    <a:pt x="215455" y="232667"/>
                  </a:lnTo>
                  <a:lnTo>
                    <a:pt x="528057" y="232667"/>
                  </a:lnTo>
                  <a:lnTo>
                    <a:pt x="527091" y="227959"/>
                  </a:lnTo>
                  <a:lnTo>
                    <a:pt x="526614" y="223339"/>
                  </a:lnTo>
                  <a:lnTo>
                    <a:pt x="526583" y="218048"/>
                  </a:lnTo>
                  <a:lnTo>
                    <a:pt x="532241" y="189999"/>
                  </a:lnTo>
                  <a:lnTo>
                    <a:pt x="547673" y="167103"/>
                  </a:lnTo>
                  <a:lnTo>
                    <a:pt x="570568" y="151671"/>
                  </a:lnTo>
                  <a:lnTo>
                    <a:pt x="598618" y="146014"/>
                  </a:lnTo>
                  <a:close/>
                </a:path>
                <a:path w="752475" h="277494">
                  <a:moveTo>
                    <a:pt x="343207" y="19334"/>
                  </a:moveTo>
                  <a:lnTo>
                    <a:pt x="313592" y="19334"/>
                  </a:lnTo>
                  <a:lnTo>
                    <a:pt x="316567" y="22179"/>
                  </a:lnTo>
                  <a:lnTo>
                    <a:pt x="319346" y="85176"/>
                  </a:lnTo>
                  <a:lnTo>
                    <a:pt x="315666" y="89011"/>
                  </a:lnTo>
                  <a:lnTo>
                    <a:pt x="562783" y="89011"/>
                  </a:lnTo>
                  <a:lnTo>
                    <a:pt x="350486" y="89010"/>
                  </a:lnTo>
                  <a:lnTo>
                    <a:pt x="346852" y="85820"/>
                  </a:lnTo>
                  <a:lnTo>
                    <a:pt x="340164" y="22656"/>
                  </a:lnTo>
                  <a:lnTo>
                    <a:pt x="343207" y="19334"/>
                  </a:lnTo>
                  <a:close/>
                </a:path>
                <a:path w="752475" h="277494">
                  <a:moveTo>
                    <a:pt x="474110" y="19334"/>
                  </a:moveTo>
                  <a:lnTo>
                    <a:pt x="436157" y="19334"/>
                  </a:lnTo>
                  <a:lnTo>
                    <a:pt x="443388" y="19989"/>
                  </a:lnTo>
                  <a:lnTo>
                    <a:pt x="449833" y="21915"/>
                  </a:lnTo>
                  <a:lnTo>
                    <a:pt x="455364" y="25056"/>
                  </a:lnTo>
                  <a:lnTo>
                    <a:pt x="459854" y="29356"/>
                  </a:lnTo>
                  <a:lnTo>
                    <a:pt x="502622" y="82282"/>
                  </a:lnTo>
                  <a:lnTo>
                    <a:pt x="497568" y="89010"/>
                  </a:lnTo>
                  <a:lnTo>
                    <a:pt x="562777" y="89010"/>
                  </a:lnTo>
                  <a:lnTo>
                    <a:pt x="545063" y="85571"/>
                  </a:lnTo>
                  <a:lnTo>
                    <a:pt x="538605" y="82212"/>
                  </a:lnTo>
                  <a:lnTo>
                    <a:pt x="474110" y="19334"/>
                  </a:lnTo>
                  <a:close/>
                </a:path>
              </a:pathLst>
            </a:custGeom>
            <a:solidFill>
              <a:srgbClr val="00798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915279" y="1301621"/>
              <a:ext cx="752475" cy="233679"/>
            </a:xfrm>
            <a:custGeom>
              <a:avLst/>
              <a:gdLst/>
              <a:ahLst/>
              <a:cxnLst/>
              <a:rect l="l" t="t" r="r" b="b"/>
              <a:pathLst>
                <a:path w="752475" h="233680">
                  <a:moveTo>
                    <a:pt x="229013" y="0"/>
                  </a:moveTo>
                  <a:lnTo>
                    <a:pt x="176194" y="26751"/>
                  </a:lnTo>
                  <a:lnTo>
                    <a:pt x="138901" y="64407"/>
                  </a:lnTo>
                  <a:lnTo>
                    <a:pt x="126502" y="75335"/>
                  </a:lnTo>
                  <a:lnTo>
                    <a:pt x="121652" y="78425"/>
                  </a:lnTo>
                  <a:lnTo>
                    <a:pt x="116296" y="80720"/>
                  </a:lnTo>
                  <a:lnTo>
                    <a:pt x="110586" y="81407"/>
                  </a:lnTo>
                  <a:lnTo>
                    <a:pt x="38139" y="96733"/>
                  </a:lnTo>
                  <a:lnTo>
                    <a:pt x="16564" y="150966"/>
                  </a:lnTo>
                  <a:lnTo>
                    <a:pt x="13440" y="150966"/>
                  </a:lnTo>
                  <a:lnTo>
                    <a:pt x="6023" y="150966"/>
                  </a:lnTo>
                  <a:lnTo>
                    <a:pt x="0" y="156989"/>
                  </a:lnTo>
                  <a:lnTo>
                    <a:pt x="0" y="164406"/>
                  </a:lnTo>
                  <a:lnTo>
                    <a:pt x="0" y="219228"/>
                  </a:lnTo>
                  <a:lnTo>
                    <a:pt x="0" y="226645"/>
                  </a:lnTo>
                  <a:lnTo>
                    <a:pt x="6023" y="232668"/>
                  </a:lnTo>
                  <a:lnTo>
                    <a:pt x="13440" y="232668"/>
                  </a:lnTo>
                  <a:lnTo>
                    <a:pt x="45743" y="232668"/>
                  </a:lnTo>
                  <a:lnTo>
                    <a:pt x="74215" y="232668"/>
                  </a:lnTo>
                  <a:lnTo>
                    <a:pt x="73249" y="227961"/>
                  </a:lnTo>
                  <a:lnTo>
                    <a:pt x="72741" y="223042"/>
                  </a:lnTo>
                  <a:lnTo>
                    <a:pt x="93860" y="167103"/>
                  </a:lnTo>
                  <a:lnTo>
                    <a:pt x="144835" y="146014"/>
                  </a:lnTo>
                  <a:lnTo>
                    <a:pt x="172893" y="151672"/>
                  </a:lnTo>
                  <a:lnTo>
                    <a:pt x="195810" y="167104"/>
                  </a:lnTo>
                  <a:lnTo>
                    <a:pt x="211262" y="189999"/>
                  </a:lnTo>
                  <a:lnTo>
                    <a:pt x="216929" y="218049"/>
                  </a:lnTo>
                  <a:lnTo>
                    <a:pt x="216929" y="223042"/>
                  </a:lnTo>
                  <a:lnTo>
                    <a:pt x="216421" y="227959"/>
                  </a:lnTo>
                  <a:lnTo>
                    <a:pt x="215455" y="232668"/>
                  </a:lnTo>
                  <a:lnTo>
                    <a:pt x="528057" y="232668"/>
                  </a:lnTo>
                  <a:lnTo>
                    <a:pt x="527091" y="227961"/>
                  </a:lnTo>
                  <a:lnTo>
                    <a:pt x="526583" y="223042"/>
                  </a:lnTo>
                  <a:lnTo>
                    <a:pt x="526583" y="218049"/>
                  </a:lnTo>
                  <a:lnTo>
                    <a:pt x="532241" y="189999"/>
                  </a:lnTo>
                  <a:lnTo>
                    <a:pt x="547673" y="167103"/>
                  </a:lnTo>
                  <a:lnTo>
                    <a:pt x="570569" y="151671"/>
                  </a:lnTo>
                  <a:lnTo>
                    <a:pt x="598618" y="146014"/>
                  </a:lnTo>
                  <a:lnTo>
                    <a:pt x="626676" y="151672"/>
                  </a:lnTo>
                  <a:lnTo>
                    <a:pt x="649592" y="167104"/>
                  </a:lnTo>
                  <a:lnTo>
                    <a:pt x="665045" y="189999"/>
                  </a:lnTo>
                  <a:lnTo>
                    <a:pt x="670711" y="218049"/>
                  </a:lnTo>
                  <a:lnTo>
                    <a:pt x="670711" y="223340"/>
                  </a:lnTo>
                  <a:lnTo>
                    <a:pt x="670141" y="228526"/>
                  </a:lnTo>
                  <a:lnTo>
                    <a:pt x="669061" y="233493"/>
                  </a:lnTo>
                  <a:lnTo>
                    <a:pt x="706493" y="233493"/>
                  </a:lnTo>
                  <a:lnTo>
                    <a:pt x="728952" y="233493"/>
                  </a:lnTo>
                  <a:lnTo>
                    <a:pt x="738796" y="233493"/>
                  </a:lnTo>
                  <a:lnTo>
                    <a:pt x="746215" y="233493"/>
                  </a:lnTo>
                  <a:lnTo>
                    <a:pt x="752177" y="227470"/>
                  </a:lnTo>
                  <a:lnTo>
                    <a:pt x="752177" y="220053"/>
                  </a:lnTo>
                  <a:lnTo>
                    <a:pt x="752177" y="165231"/>
                  </a:lnTo>
                  <a:lnTo>
                    <a:pt x="752181" y="157812"/>
                  </a:lnTo>
                  <a:lnTo>
                    <a:pt x="746213" y="151791"/>
                  </a:lnTo>
                  <a:lnTo>
                    <a:pt x="738796" y="151791"/>
                  </a:lnTo>
                  <a:lnTo>
                    <a:pt x="735554" y="151791"/>
                  </a:lnTo>
                  <a:lnTo>
                    <a:pt x="735554" y="135344"/>
                  </a:lnTo>
                  <a:lnTo>
                    <a:pt x="735550" y="128112"/>
                  </a:lnTo>
                  <a:lnTo>
                    <a:pt x="687569" y="113368"/>
                  </a:lnTo>
                  <a:lnTo>
                    <a:pt x="638221" y="103695"/>
                  </a:lnTo>
                  <a:lnTo>
                    <a:pt x="588656" y="94035"/>
                  </a:lnTo>
                  <a:lnTo>
                    <a:pt x="545063" y="85571"/>
                  </a:lnTo>
                  <a:lnTo>
                    <a:pt x="538605" y="82212"/>
                  </a:lnTo>
                  <a:lnTo>
                    <a:pt x="500032" y="44622"/>
                  </a:lnTo>
                  <a:lnTo>
                    <a:pt x="467399" y="12791"/>
                  </a:lnTo>
                  <a:lnTo>
                    <a:pt x="460309" y="7269"/>
                  </a:lnTo>
                  <a:lnTo>
                    <a:pt x="451961" y="3263"/>
                  </a:lnTo>
                  <a:lnTo>
                    <a:pt x="442505" y="824"/>
                  </a:lnTo>
                  <a:lnTo>
                    <a:pt x="432089" y="0"/>
                  </a:lnTo>
                  <a:lnTo>
                    <a:pt x="303405" y="0"/>
                  </a:lnTo>
                  <a:lnTo>
                    <a:pt x="229013" y="0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08201" y="1316194"/>
              <a:ext cx="314463" cy="79201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001049" y="1460604"/>
              <a:ext cx="572135" cy="118745"/>
            </a:xfrm>
            <a:custGeom>
              <a:avLst/>
              <a:gdLst/>
              <a:ahLst/>
              <a:cxnLst/>
              <a:rect l="l" t="t" r="r" b="b"/>
              <a:pathLst>
                <a:path w="572135" h="118744">
                  <a:moveTo>
                    <a:pt x="59065" y="0"/>
                  </a:moveTo>
                  <a:lnTo>
                    <a:pt x="36071" y="4640"/>
                  </a:lnTo>
                  <a:lnTo>
                    <a:pt x="17296" y="17296"/>
                  </a:lnTo>
                  <a:lnTo>
                    <a:pt x="4640" y="36071"/>
                  </a:lnTo>
                  <a:lnTo>
                    <a:pt x="0" y="59066"/>
                  </a:lnTo>
                  <a:lnTo>
                    <a:pt x="4640" y="82070"/>
                  </a:lnTo>
                  <a:lnTo>
                    <a:pt x="17296" y="100864"/>
                  </a:lnTo>
                  <a:lnTo>
                    <a:pt x="36071" y="113541"/>
                  </a:lnTo>
                  <a:lnTo>
                    <a:pt x="59065" y="118191"/>
                  </a:lnTo>
                  <a:lnTo>
                    <a:pt x="82060" y="113541"/>
                  </a:lnTo>
                  <a:lnTo>
                    <a:pt x="100835" y="100864"/>
                  </a:lnTo>
                  <a:lnTo>
                    <a:pt x="113491" y="82070"/>
                  </a:lnTo>
                  <a:lnTo>
                    <a:pt x="118132" y="59066"/>
                  </a:lnTo>
                  <a:lnTo>
                    <a:pt x="113491" y="36071"/>
                  </a:lnTo>
                  <a:lnTo>
                    <a:pt x="100835" y="17296"/>
                  </a:lnTo>
                  <a:lnTo>
                    <a:pt x="82060" y="4640"/>
                  </a:lnTo>
                  <a:lnTo>
                    <a:pt x="59065" y="0"/>
                  </a:lnTo>
                  <a:close/>
                </a:path>
                <a:path w="572135" h="118744">
                  <a:moveTo>
                    <a:pt x="512848" y="0"/>
                  </a:moveTo>
                  <a:lnTo>
                    <a:pt x="489853" y="4640"/>
                  </a:lnTo>
                  <a:lnTo>
                    <a:pt x="471079" y="17296"/>
                  </a:lnTo>
                  <a:lnTo>
                    <a:pt x="458423" y="36071"/>
                  </a:lnTo>
                  <a:lnTo>
                    <a:pt x="453782" y="59066"/>
                  </a:lnTo>
                  <a:lnTo>
                    <a:pt x="458423" y="82070"/>
                  </a:lnTo>
                  <a:lnTo>
                    <a:pt x="471079" y="100864"/>
                  </a:lnTo>
                  <a:lnTo>
                    <a:pt x="489853" y="113541"/>
                  </a:lnTo>
                  <a:lnTo>
                    <a:pt x="512848" y="118191"/>
                  </a:lnTo>
                  <a:lnTo>
                    <a:pt x="535852" y="113541"/>
                  </a:lnTo>
                  <a:lnTo>
                    <a:pt x="554647" y="100864"/>
                  </a:lnTo>
                  <a:lnTo>
                    <a:pt x="567323" y="82070"/>
                  </a:lnTo>
                  <a:lnTo>
                    <a:pt x="571973" y="59066"/>
                  </a:lnTo>
                  <a:lnTo>
                    <a:pt x="567323" y="36071"/>
                  </a:lnTo>
                  <a:lnTo>
                    <a:pt x="554647" y="17296"/>
                  </a:lnTo>
                  <a:lnTo>
                    <a:pt x="535852" y="4640"/>
                  </a:lnTo>
                  <a:lnTo>
                    <a:pt x="512848" y="0"/>
                  </a:lnTo>
                  <a:close/>
                </a:path>
                <a:path w="572135" h="118744">
                  <a:moveTo>
                    <a:pt x="59065" y="31301"/>
                  </a:moveTo>
                  <a:lnTo>
                    <a:pt x="69870" y="33484"/>
                  </a:lnTo>
                  <a:lnTo>
                    <a:pt x="78696" y="39435"/>
                  </a:lnTo>
                  <a:lnTo>
                    <a:pt x="84647" y="48261"/>
                  </a:lnTo>
                  <a:lnTo>
                    <a:pt x="86830" y="59066"/>
                  </a:lnTo>
                  <a:lnTo>
                    <a:pt x="84647" y="69870"/>
                  </a:lnTo>
                  <a:lnTo>
                    <a:pt x="78696" y="78696"/>
                  </a:lnTo>
                  <a:lnTo>
                    <a:pt x="69870" y="84647"/>
                  </a:lnTo>
                  <a:lnTo>
                    <a:pt x="59065" y="86830"/>
                  </a:lnTo>
                  <a:lnTo>
                    <a:pt x="48261" y="84647"/>
                  </a:lnTo>
                  <a:lnTo>
                    <a:pt x="39435" y="78696"/>
                  </a:lnTo>
                  <a:lnTo>
                    <a:pt x="33484" y="69870"/>
                  </a:lnTo>
                  <a:lnTo>
                    <a:pt x="31301" y="59066"/>
                  </a:lnTo>
                  <a:lnTo>
                    <a:pt x="33484" y="48261"/>
                  </a:lnTo>
                  <a:lnTo>
                    <a:pt x="39435" y="39435"/>
                  </a:lnTo>
                  <a:lnTo>
                    <a:pt x="48261" y="33484"/>
                  </a:lnTo>
                  <a:lnTo>
                    <a:pt x="59065" y="31301"/>
                  </a:lnTo>
                  <a:close/>
                </a:path>
                <a:path w="572135" h="118744">
                  <a:moveTo>
                    <a:pt x="512848" y="31301"/>
                  </a:moveTo>
                  <a:lnTo>
                    <a:pt x="523653" y="33484"/>
                  </a:lnTo>
                  <a:lnTo>
                    <a:pt x="532479" y="39435"/>
                  </a:lnTo>
                  <a:lnTo>
                    <a:pt x="538430" y="48261"/>
                  </a:lnTo>
                  <a:lnTo>
                    <a:pt x="540613" y="59066"/>
                  </a:lnTo>
                  <a:lnTo>
                    <a:pt x="538430" y="69870"/>
                  </a:lnTo>
                  <a:lnTo>
                    <a:pt x="532479" y="78696"/>
                  </a:lnTo>
                  <a:lnTo>
                    <a:pt x="523653" y="84647"/>
                  </a:lnTo>
                  <a:lnTo>
                    <a:pt x="512848" y="86830"/>
                  </a:lnTo>
                  <a:lnTo>
                    <a:pt x="502043" y="84647"/>
                  </a:lnTo>
                  <a:lnTo>
                    <a:pt x="493218" y="78696"/>
                  </a:lnTo>
                  <a:lnTo>
                    <a:pt x="487266" y="69870"/>
                  </a:lnTo>
                  <a:lnTo>
                    <a:pt x="485084" y="59066"/>
                  </a:lnTo>
                  <a:lnTo>
                    <a:pt x="487266" y="48261"/>
                  </a:lnTo>
                  <a:lnTo>
                    <a:pt x="493218" y="39435"/>
                  </a:lnTo>
                  <a:lnTo>
                    <a:pt x="502043" y="33484"/>
                  </a:lnTo>
                  <a:lnTo>
                    <a:pt x="512848" y="31301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2699709" y="1319913"/>
            <a:ext cx="1407160" cy="947419"/>
            <a:chOff x="2699709" y="1319913"/>
            <a:chExt cx="1407160" cy="947419"/>
          </a:xfrm>
        </p:grpSpPr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99709" y="1319913"/>
              <a:ext cx="1406608" cy="947196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2783116" y="1404522"/>
              <a:ext cx="1146175" cy="682625"/>
            </a:xfrm>
            <a:custGeom>
              <a:avLst/>
              <a:gdLst/>
              <a:ahLst/>
              <a:cxnLst/>
              <a:rect l="l" t="t" r="r" b="b"/>
              <a:pathLst>
                <a:path w="1146175" h="682625">
                  <a:moveTo>
                    <a:pt x="1145943" y="682113"/>
                  </a:moveTo>
                  <a:lnTo>
                    <a:pt x="1135030" y="675617"/>
                  </a:lnTo>
                  <a:lnTo>
                    <a:pt x="0" y="0"/>
                  </a:lnTo>
                </a:path>
              </a:pathLst>
            </a:custGeom>
            <a:ln w="25399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886965" y="2027756"/>
              <a:ext cx="136525" cy="114935"/>
            </a:xfrm>
            <a:custGeom>
              <a:avLst/>
              <a:gdLst/>
              <a:ahLst/>
              <a:cxnLst/>
              <a:rect l="l" t="t" r="r" b="b"/>
              <a:pathLst>
                <a:path w="136525" h="114935">
                  <a:moveTo>
                    <a:pt x="62360" y="0"/>
                  </a:moveTo>
                  <a:lnTo>
                    <a:pt x="0" y="104764"/>
                  </a:lnTo>
                  <a:lnTo>
                    <a:pt x="135945" y="114743"/>
                  </a:lnTo>
                  <a:lnTo>
                    <a:pt x="623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 rot="1800000">
            <a:off x="2898948" y="1595081"/>
            <a:ext cx="1322533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00"/>
              </a:lnSpc>
            </a:pPr>
            <a:r>
              <a:rPr dirty="0" baseline="1736" sz="2400" i="1">
                <a:latin typeface="Times New Roman"/>
                <a:cs typeface="Times New Roman"/>
              </a:rPr>
              <a:t>u</a:t>
            </a:r>
            <a:r>
              <a:rPr dirty="0" baseline="1736" sz="2400" spc="-104" i="1">
                <a:latin typeface="Times New Roman"/>
                <a:cs typeface="Times New Roman"/>
              </a:rPr>
              <a:t> </a:t>
            </a:r>
            <a:r>
              <a:rPr dirty="0" baseline="1736" sz="2400" spc="315">
                <a:latin typeface="Cambria"/>
                <a:cs typeface="Cambria"/>
              </a:rPr>
              <a:t>−</a:t>
            </a:r>
            <a:r>
              <a:rPr dirty="0" baseline="1736" sz="2400" spc="-30">
                <a:latin typeface="Cambria"/>
                <a:cs typeface="Cambria"/>
              </a:rPr>
              <a:t> </a:t>
            </a:r>
            <a:r>
              <a:rPr dirty="0" baseline="1736" sz="2400" i="1">
                <a:latin typeface="Times New Roman"/>
                <a:cs typeface="Times New Roman"/>
              </a:rPr>
              <a:t>v</a:t>
            </a:r>
            <a:r>
              <a:rPr dirty="0" baseline="1736" sz="2400" spc="157" i="1">
                <a:latin typeface="Times New Roman"/>
                <a:cs typeface="Times New Roman"/>
              </a:rPr>
              <a:t> </a:t>
            </a:r>
            <a:r>
              <a:rPr dirty="0" baseline="1736" sz="2400" spc="315">
                <a:latin typeface="Cambria"/>
                <a:cs typeface="Cambria"/>
              </a:rPr>
              <a:t>=</a:t>
            </a:r>
            <a:r>
              <a:rPr dirty="0" baseline="1736" sz="2400" spc="89">
                <a:latin typeface="Cambria"/>
                <a:cs typeface="Cambria"/>
              </a:rPr>
              <a:t> </a:t>
            </a:r>
            <a:r>
              <a:rPr dirty="0" baseline="1736" sz="2400" spc="-60">
                <a:latin typeface="Cambria"/>
                <a:cs typeface="Cambria"/>
              </a:rPr>
              <a:t>(</a:t>
            </a:r>
            <a:r>
              <a:rPr dirty="0" sz="1600" spc="-40">
                <a:latin typeface="Cambria"/>
                <a:cs typeface="Cambria"/>
              </a:rPr>
              <a:t>5,</a:t>
            </a:r>
            <a:r>
              <a:rPr dirty="0" sz="1600" spc="-25">
                <a:latin typeface="Cambria"/>
                <a:cs typeface="Cambria"/>
              </a:rPr>
              <a:t> </a:t>
            </a:r>
            <a:r>
              <a:rPr dirty="0" sz="1600" spc="210">
                <a:latin typeface="Cambria"/>
                <a:cs typeface="Cambria"/>
              </a:rPr>
              <a:t>−</a:t>
            </a:r>
            <a:r>
              <a:rPr dirty="0" sz="1600" spc="-30">
                <a:latin typeface="Cambria"/>
                <a:cs typeface="Cambria"/>
              </a:rPr>
              <a:t> </a:t>
            </a:r>
            <a:r>
              <a:rPr dirty="0" sz="1600" spc="-90">
                <a:latin typeface="Cambria"/>
                <a:cs typeface="Cambria"/>
              </a:rPr>
              <a:t>3)</a:t>
            </a:r>
            <a:endParaRPr sz="16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169862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</a:t>
            </a:r>
            <a:r>
              <a:rPr dirty="0" spc="-20"/>
              <a:t>i</a:t>
            </a:r>
            <a:r>
              <a:rPr dirty="0" spc="-20"/>
              <a:t>s</a:t>
            </a:r>
            <a:r>
              <a:rPr dirty="0" spc="-5"/>
              <a:t>t</a:t>
            </a:r>
            <a:r>
              <a:rPr dirty="0"/>
              <a:t>ances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10703" y="984368"/>
            <a:ext cx="3511550" cy="3510279"/>
            <a:chOff x="710703" y="984368"/>
            <a:chExt cx="3511550" cy="3510279"/>
          </a:xfrm>
        </p:grpSpPr>
        <p:sp>
          <p:nvSpPr>
            <p:cNvPr id="4" name="object 4"/>
            <p:cNvSpPr/>
            <p:nvPr/>
          </p:nvSpPr>
          <p:spPr>
            <a:xfrm>
              <a:off x="862012" y="11160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163356" y="0"/>
                  </a:lnTo>
                  <a:lnTo>
                    <a:pt x="2163356" y="3162"/>
                  </a:lnTo>
                  <a:lnTo>
                    <a:pt x="2406154" y="3162"/>
                  </a:lnTo>
                  <a:lnTo>
                    <a:pt x="2406154" y="266407"/>
                  </a:lnTo>
                  <a:lnTo>
                    <a:pt x="2406154" y="26958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200380"/>
                  </a:lnTo>
                  <a:lnTo>
                    <a:pt x="2138807" y="200380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200380"/>
                  </a:lnTo>
                  <a:lnTo>
                    <a:pt x="1871459" y="200380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693633" y="3162"/>
                  </a:lnTo>
                  <a:lnTo>
                    <a:pt x="1693633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663251"/>
              <a:ext cx="3510967" cy="152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18653" y="2719451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49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48792" y="2681350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78" y="38100"/>
                  </a:moveTo>
                  <a:lnTo>
                    <a:pt x="3358578" y="0"/>
                  </a:lnTo>
                  <a:lnTo>
                    <a:pt x="3358578" y="76200"/>
                  </a:lnTo>
                  <a:lnTo>
                    <a:pt x="3434778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984368"/>
              <a:ext cx="152400" cy="35101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66187" y="1072318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28087" y="1002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76864" y="2115172"/>
              <a:ext cx="188912" cy="1889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19726" y="2135034"/>
              <a:ext cx="103188" cy="1031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14964" y="2130271"/>
              <a:ext cx="112712" cy="1127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05523" y="2128009"/>
              <a:ext cx="1688100" cy="72451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472737" y="2248232"/>
              <a:ext cx="1450340" cy="478790"/>
            </a:xfrm>
            <a:custGeom>
              <a:avLst/>
              <a:gdLst/>
              <a:ahLst/>
              <a:cxnLst/>
              <a:rect l="l" t="t" r="r" b="b"/>
              <a:pathLst>
                <a:path w="1450339" h="478789">
                  <a:moveTo>
                    <a:pt x="0" y="478280"/>
                  </a:moveTo>
                  <a:lnTo>
                    <a:pt x="1437889" y="3978"/>
                  </a:lnTo>
                  <a:lnTo>
                    <a:pt x="1449950" y="0"/>
                  </a:lnTo>
                </a:path>
              </a:pathLst>
            </a:custGeom>
            <a:ln w="25400">
              <a:solidFill>
                <a:srgbClr val="0097A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891530" y="2194318"/>
              <a:ext cx="135255" cy="116205"/>
            </a:xfrm>
            <a:custGeom>
              <a:avLst/>
              <a:gdLst/>
              <a:ahLst/>
              <a:cxnLst/>
              <a:rect l="l" t="t" r="r" b="b"/>
              <a:pathLst>
                <a:path w="135254" h="116205">
                  <a:moveTo>
                    <a:pt x="0" y="0"/>
                  </a:moveTo>
                  <a:lnTo>
                    <a:pt x="38192" y="115783"/>
                  </a:lnTo>
                  <a:lnTo>
                    <a:pt x="134880" y="19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3245058" y="2074098"/>
            <a:ext cx="16510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i="1">
                <a:latin typeface="Times New Roman"/>
                <a:cs typeface="Times New Roman"/>
              </a:rPr>
              <a:t>u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88697" y="2059665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(6,2)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368036" y="1315937"/>
            <a:ext cx="476884" cy="1488440"/>
            <a:chOff x="2368036" y="1315937"/>
            <a:chExt cx="476884" cy="1488440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39700" y="1315937"/>
              <a:ext cx="188912" cy="18891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82562" y="1335800"/>
              <a:ext cx="103186" cy="10318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77800" y="1331037"/>
              <a:ext cx="112712" cy="1127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68036" y="1388732"/>
              <a:ext cx="476561" cy="141503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472737" y="1532971"/>
              <a:ext cx="245745" cy="1193800"/>
            </a:xfrm>
            <a:custGeom>
              <a:avLst/>
              <a:gdLst/>
              <a:ahLst/>
              <a:cxnLst/>
              <a:rect l="l" t="t" r="r" b="b"/>
              <a:pathLst>
                <a:path w="245744" h="1193800">
                  <a:moveTo>
                    <a:pt x="0" y="1193541"/>
                  </a:moveTo>
                  <a:lnTo>
                    <a:pt x="242627" y="12440"/>
                  </a:lnTo>
                  <a:lnTo>
                    <a:pt x="245182" y="0"/>
                  </a:lnTo>
                </a:path>
              </a:pathLst>
            </a:custGeom>
            <a:ln w="25399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655651" y="1425985"/>
              <a:ext cx="120014" cy="132080"/>
            </a:xfrm>
            <a:custGeom>
              <a:avLst/>
              <a:gdLst/>
              <a:ahLst/>
              <a:cxnLst/>
              <a:rect l="l" t="t" r="r" b="b"/>
              <a:pathLst>
                <a:path w="120014" h="132080">
                  <a:moveTo>
                    <a:pt x="84245" y="0"/>
                  </a:moveTo>
                  <a:lnTo>
                    <a:pt x="0" y="107160"/>
                  </a:lnTo>
                  <a:lnTo>
                    <a:pt x="119425" y="131692"/>
                  </a:lnTo>
                  <a:lnTo>
                    <a:pt x="84245" y="0"/>
                  </a:lnTo>
                  <a:close/>
                </a:path>
              </a:pathLst>
            </a:custGeom>
            <a:solidFill>
              <a:srgbClr val="CC893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2588670" y="1042499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(1,5)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485999" y="1623087"/>
            <a:ext cx="14986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i="1">
                <a:latin typeface="Times New Roman"/>
                <a:cs typeface="Times New Roman"/>
              </a:rPr>
              <a:t>v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791412" y="1327275"/>
            <a:ext cx="3634740" cy="494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48385">
              <a:lnSpc>
                <a:spcPts val="2085"/>
              </a:lnSpc>
              <a:spcBef>
                <a:spcPts val="100"/>
              </a:spcBef>
            </a:pP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-50" i="1">
                <a:latin typeface="Times New Roman"/>
                <a:cs typeface="Times New Roman"/>
              </a:rPr>
              <a:t> </a:t>
            </a:r>
            <a:r>
              <a:rPr dirty="0" sz="1800" spc="235">
                <a:latin typeface="Cambria"/>
                <a:cs typeface="Cambria"/>
              </a:rPr>
              <a:t>−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v</a:t>
            </a:r>
            <a:r>
              <a:rPr dirty="0" sz="1800" spc="-250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baseline="-26666" sz="1875" spc="-82">
                <a:latin typeface="Cambria"/>
                <a:cs typeface="Cambria"/>
              </a:rPr>
              <a:t>1</a:t>
            </a:r>
            <a:r>
              <a:rPr dirty="0" baseline="-26666" sz="1875">
                <a:latin typeface="Cambria"/>
                <a:cs typeface="Cambria"/>
              </a:rPr>
              <a:t> </a:t>
            </a:r>
            <a:r>
              <a:rPr dirty="0" baseline="-26666" sz="1875" spc="-82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spc="-100">
                <a:latin typeface="Cambria"/>
                <a:cs typeface="Cambria"/>
              </a:rPr>
              <a:t>5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+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−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-100">
                <a:latin typeface="Cambria"/>
                <a:cs typeface="Cambria"/>
              </a:rPr>
              <a:t>3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-100">
                <a:latin typeface="Cambria"/>
                <a:cs typeface="Cambria"/>
              </a:rPr>
              <a:t>8</a:t>
            </a:r>
            <a:endParaRPr sz="1800">
              <a:latin typeface="Cambria"/>
              <a:cs typeface="Cambria"/>
            </a:endParaRPr>
          </a:p>
          <a:p>
            <a:pPr marL="38100">
              <a:lnSpc>
                <a:spcPts val="1605"/>
              </a:lnSpc>
            </a:pPr>
            <a:r>
              <a:rPr dirty="0" sz="1400" spc="-5">
                <a:latin typeface="Arial MT"/>
                <a:cs typeface="Arial MT"/>
              </a:rPr>
              <a:t>L1-distance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910517" y="1296859"/>
            <a:ext cx="762000" cy="287020"/>
            <a:chOff x="4910517" y="1296859"/>
            <a:chExt cx="762000" cy="287020"/>
          </a:xfrm>
        </p:grpSpPr>
        <p:sp>
          <p:nvSpPr>
            <p:cNvPr id="30" name="object 30"/>
            <p:cNvSpPr/>
            <p:nvPr/>
          </p:nvSpPr>
          <p:spPr>
            <a:xfrm>
              <a:off x="4915279" y="1301621"/>
              <a:ext cx="752475" cy="277495"/>
            </a:xfrm>
            <a:custGeom>
              <a:avLst/>
              <a:gdLst/>
              <a:ahLst/>
              <a:cxnLst/>
              <a:rect l="l" t="t" r="r" b="b"/>
              <a:pathLst>
                <a:path w="752475" h="277494">
                  <a:moveTo>
                    <a:pt x="144835" y="158982"/>
                  </a:moveTo>
                  <a:lnTo>
                    <a:pt x="121840" y="163622"/>
                  </a:lnTo>
                  <a:lnTo>
                    <a:pt x="103066" y="176279"/>
                  </a:lnTo>
                  <a:lnTo>
                    <a:pt x="90409" y="195053"/>
                  </a:lnTo>
                  <a:lnTo>
                    <a:pt x="85769" y="218048"/>
                  </a:lnTo>
                  <a:lnTo>
                    <a:pt x="90409" y="241052"/>
                  </a:lnTo>
                  <a:lnTo>
                    <a:pt x="103066" y="259847"/>
                  </a:lnTo>
                  <a:lnTo>
                    <a:pt x="121840" y="272524"/>
                  </a:lnTo>
                  <a:lnTo>
                    <a:pt x="144835" y="277173"/>
                  </a:lnTo>
                  <a:lnTo>
                    <a:pt x="167830" y="272524"/>
                  </a:lnTo>
                  <a:lnTo>
                    <a:pt x="186604" y="259847"/>
                  </a:lnTo>
                  <a:lnTo>
                    <a:pt x="196054" y="245813"/>
                  </a:lnTo>
                  <a:lnTo>
                    <a:pt x="144835" y="245813"/>
                  </a:lnTo>
                  <a:lnTo>
                    <a:pt x="134029" y="243630"/>
                  </a:lnTo>
                  <a:lnTo>
                    <a:pt x="125204" y="237678"/>
                  </a:lnTo>
                  <a:lnTo>
                    <a:pt x="119253" y="228853"/>
                  </a:lnTo>
                  <a:lnTo>
                    <a:pt x="117071" y="218048"/>
                  </a:lnTo>
                  <a:lnTo>
                    <a:pt x="119253" y="207243"/>
                  </a:lnTo>
                  <a:lnTo>
                    <a:pt x="125205" y="198418"/>
                  </a:lnTo>
                  <a:lnTo>
                    <a:pt x="134030" y="192466"/>
                  </a:lnTo>
                  <a:lnTo>
                    <a:pt x="144835" y="190284"/>
                  </a:lnTo>
                  <a:lnTo>
                    <a:pt x="196045" y="190284"/>
                  </a:lnTo>
                  <a:lnTo>
                    <a:pt x="186604" y="176279"/>
                  </a:lnTo>
                  <a:lnTo>
                    <a:pt x="167830" y="163622"/>
                  </a:lnTo>
                  <a:lnTo>
                    <a:pt x="144835" y="158982"/>
                  </a:lnTo>
                  <a:close/>
                </a:path>
                <a:path w="752475" h="277494">
                  <a:moveTo>
                    <a:pt x="598618" y="158982"/>
                  </a:moveTo>
                  <a:lnTo>
                    <a:pt x="575623" y="163622"/>
                  </a:lnTo>
                  <a:lnTo>
                    <a:pt x="556848" y="176279"/>
                  </a:lnTo>
                  <a:lnTo>
                    <a:pt x="544192" y="195053"/>
                  </a:lnTo>
                  <a:lnTo>
                    <a:pt x="539551" y="218048"/>
                  </a:lnTo>
                  <a:lnTo>
                    <a:pt x="544192" y="241052"/>
                  </a:lnTo>
                  <a:lnTo>
                    <a:pt x="556848" y="259847"/>
                  </a:lnTo>
                  <a:lnTo>
                    <a:pt x="575623" y="272524"/>
                  </a:lnTo>
                  <a:lnTo>
                    <a:pt x="598618" y="277173"/>
                  </a:lnTo>
                  <a:lnTo>
                    <a:pt x="621622" y="272524"/>
                  </a:lnTo>
                  <a:lnTo>
                    <a:pt x="640417" y="259847"/>
                  </a:lnTo>
                  <a:lnTo>
                    <a:pt x="649882" y="245813"/>
                  </a:lnTo>
                  <a:lnTo>
                    <a:pt x="598618" y="245813"/>
                  </a:lnTo>
                  <a:lnTo>
                    <a:pt x="587812" y="243630"/>
                  </a:lnTo>
                  <a:lnTo>
                    <a:pt x="578987" y="237678"/>
                  </a:lnTo>
                  <a:lnTo>
                    <a:pt x="573036" y="228853"/>
                  </a:lnTo>
                  <a:lnTo>
                    <a:pt x="570853" y="218048"/>
                  </a:lnTo>
                  <a:lnTo>
                    <a:pt x="573036" y="207243"/>
                  </a:lnTo>
                  <a:lnTo>
                    <a:pt x="578987" y="198418"/>
                  </a:lnTo>
                  <a:lnTo>
                    <a:pt x="587813" y="192466"/>
                  </a:lnTo>
                  <a:lnTo>
                    <a:pt x="598618" y="190284"/>
                  </a:lnTo>
                  <a:lnTo>
                    <a:pt x="649872" y="190284"/>
                  </a:lnTo>
                  <a:lnTo>
                    <a:pt x="640417" y="176279"/>
                  </a:lnTo>
                  <a:lnTo>
                    <a:pt x="621622" y="163622"/>
                  </a:lnTo>
                  <a:lnTo>
                    <a:pt x="598618" y="158982"/>
                  </a:lnTo>
                  <a:close/>
                </a:path>
                <a:path w="752475" h="277494">
                  <a:moveTo>
                    <a:pt x="196045" y="190284"/>
                  </a:moveTo>
                  <a:lnTo>
                    <a:pt x="144835" y="190284"/>
                  </a:lnTo>
                  <a:lnTo>
                    <a:pt x="155640" y="192466"/>
                  </a:lnTo>
                  <a:lnTo>
                    <a:pt x="164466" y="198418"/>
                  </a:lnTo>
                  <a:lnTo>
                    <a:pt x="170417" y="207243"/>
                  </a:lnTo>
                  <a:lnTo>
                    <a:pt x="172600" y="218048"/>
                  </a:lnTo>
                  <a:lnTo>
                    <a:pt x="170417" y="228853"/>
                  </a:lnTo>
                  <a:lnTo>
                    <a:pt x="164465" y="237679"/>
                  </a:lnTo>
                  <a:lnTo>
                    <a:pt x="155637" y="243630"/>
                  </a:lnTo>
                  <a:lnTo>
                    <a:pt x="144835" y="245813"/>
                  </a:lnTo>
                  <a:lnTo>
                    <a:pt x="196054" y="245813"/>
                  </a:lnTo>
                  <a:lnTo>
                    <a:pt x="199260" y="241052"/>
                  </a:lnTo>
                  <a:lnTo>
                    <a:pt x="203901" y="218048"/>
                  </a:lnTo>
                  <a:lnTo>
                    <a:pt x="199260" y="195053"/>
                  </a:lnTo>
                  <a:lnTo>
                    <a:pt x="196045" y="190284"/>
                  </a:lnTo>
                  <a:close/>
                </a:path>
                <a:path w="752475" h="277494">
                  <a:moveTo>
                    <a:pt x="649872" y="190284"/>
                  </a:moveTo>
                  <a:lnTo>
                    <a:pt x="598618" y="190284"/>
                  </a:lnTo>
                  <a:lnTo>
                    <a:pt x="609422" y="192466"/>
                  </a:lnTo>
                  <a:lnTo>
                    <a:pt x="618248" y="198418"/>
                  </a:lnTo>
                  <a:lnTo>
                    <a:pt x="624200" y="207243"/>
                  </a:lnTo>
                  <a:lnTo>
                    <a:pt x="626383" y="218048"/>
                  </a:lnTo>
                  <a:lnTo>
                    <a:pt x="624200" y="228853"/>
                  </a:lnTo>
                  <a:lnTo>
                    <a:pt x="618248" y="237679"/>
                  </a:lnTo>
                  <a:lnTo>
                    <a:pt x="609420" y="243630"/>
                  </a:lnTo>
                  <a:lnTo>
                    <a:pt x="598618" y="245813"/>
                  </a:lnTo>
                  <a:lnTo>
                    <a:pt x="649882" y="245813"/>
                  </a:lnTo>
                  <a:lnTo>
                    <a:pt x="653093" y="241052"/>
                  </a:lnTo>
                  <a:lnTo>
                    <a:pt x="657743" y="218048"/>
                  </a:lnTo>
                  <a:lnTo>
                    <a:pt x="653093" y="195053"/>
                  </a:lnTo>
                  <a:lnTo>
                    <a:pt x="649872" y="190284"/>
                  </a:lnTo>
                  <a:close/>
                </a:path>
                <a:path w="752475" h="277494">
                  <a:moveTo>
                    <a:pt x="735553" y="146014"/>
                  </a:moveTo>
                  <a:lnTo>
                    <a:pt x="598618" y="146014"/>
                  </a:lnTo>
                  <a:lnTo>
                    <a:pt x="626676" y="151671"/>
                  </a:lnTo>
                  <a:lnTo>
                    <a:pt x="649592" y="167103"/>
                  </a:lnTo>
                  <a:lnTo>
                    <a:pt x="665044" y="189999"/>
                  </a:lnTo>
                  <a:lnTo>
                    <a:pt x="670711" y="218048"/>
                  </a:lnTo>
                  <a:lnTo>
                    <a:pt x="670711" y="223339"/>
                  </a:lnTo>
                  <a:lnTo>
                    <a:pt x="670142" y="228526"/>
                  </a:lnTo>
                  <a:lnTo>
                    <a:pt x="669061" y="233493"/>
                  </a:lnTo>
                  <a:lnTo>
                    <a:pt x="746215" y="233493"/>
                  </a:lnTo>
                  <a:lnTo>
                    <a:pt x="752177" y="227469"/>
                  </a:lnTo>
                  <a:lnTo>
                    <a:pt x="752181" y="157811"/>
                  </a:lnTo>
                  <a:lnTo>
                    <a:pt x="746213" y="151790"/>
                  </a:lnTo>
                  <a:lnTo>
                    <a:pt x="735554" y="151790"/>
                  </a:lnTo>
                  <a:lnTo>
                    <a:pt x="735553" y="146014"/>
                  </a:lnTo>
                  <a:close/>
                </a:path>
                <a:path w="752475" h="277494">
                  <a:moveTo>
                    <a:pt x="432089" y="0"/>
                  </a:moveTo>
                  <a:lnTo>
                    <a:pt x="229014" y="0"/>
                  </a:lnTo>
                  <a:lnTo>
                    <a:pt x="219941" y="702"/>
                  </a:lnTo>
                  <a:lnTo>
                    <a:pt x="176194" y="26751"/>
                  </a:lnTo>
                  <a:lnTo>
                    <a:pt x="138900" y="64406"/>
                  </a:lnTo>
                  <a:lnTo>
                    <a:pt x="126502" y="75335"/>
                  </a:lnTo>
                  <a:lnTo>
                    <a:pt x="121653" y="78425"/>
                  </a:lnTo>
                  <a:lnTo>
                    <a:pt x="116296" y="80719"/>
                  </a:lnTo>
                  <a:lnTo>
                    <a:pt x="110586" y="81407"/>
                  </a:lnTo>
                  <a:lnTo>
                    <a:pt x="38139" y="96733"/>
                  </a:lnTo>
                  <a:lnTo>
                    <a:pt x="16564" y="150966"/>
                  </a:lnTo>
                  <a:lnTo>
                    <a:pt x="6023" y="150966"/>
                  </a:lnTo>
                  <a:lnTo>
                    <a:pt x="0" y="156988"/>
                  </a:lnTo>
                  <a:lnTo>
                    <a:pt x="0" y="226644"/>
                  </a:lnTo>
                  <a:lnTo>
                    <a:pt x="6023" y="232667"/>
                  </a:lnTo>
                  <a:lnTo>
                    <a:pt x="74216" y="232667"/>
                  </a:lnTo>
                  <a:lnTo>
                    <a:pt x="73249" y="227959"/>
                  </a:lnTo>
                  <a:lnTo>
                    <a:pt x="72772" y="223339"/>
                  </a:lnTo>
                  <a:lnTo>
                    <a:pt x="93860" y="167103"/>
                  </a:lnTo>
                  <a:lnTo>
                    <a:pt x="144835" y="146014"/>
                  </a:lnTo>
                  <a:lnTo>
                    <a:pt x="735553" y="146014"/>
                  </a:lnTo>
                  <a:lnTo>
                    <a:pt x="735550" y="128112"/>
                  </a:lnTo>
                  <a:lnTo>
                    <a:pt x="730500" y="121925"/>
                  </a:lnTo>
                  <a:lnTo>
                    <a:pt x="562783" y="89011"/>
                  </a:lnTo>
                  <a:lnTo>
                    <a:pt x="201310" y="89010"/>
                  </a:lnTo>
                  <a:lnTo>
                    <a:pt x="197684" y="83753"/>
                  </a:lnTo>
                  <a:lnTo>
                    <a:pt x="221527" y="35191"/>
                  </a:lnTo>
                  <a:lnTo>
                    <a:pt x="247228" y="19334"/>
                  </a:lnTo>
                  <a:lnTo>
                    <a:pt x="474110" y="19334"/>
                  </a:lnTo>
                  <a:lnTo>
                    <a:pt x="467399" y="12791"/>
                  </a:lnTo>
                  <a:lnTo>
                    <a:pt x="460309" y="7268"/>
                  </a:lnTo>
                  <a:lnTo>
                    <a:pt x="451961" y="3263"/>
                  </a:lnTo>
                  <a:lnTo>
                    <a:pt x="442505" y="824"/>
                  </a:lnTo>
                  <a:lnTo>
                    <a:pt x="432089" y="0"/>
                  </a:lnTo>
                  <a:close/>
                </a:path>
                <a:path w="752475" h="277494">
                  <a:moveTo>
                    <a:pt x="598618" y="146014"/>
                  </a:moveTo>
                  <a:lnTo>
                    <a:pt x="144835" y="146014"/>
                  </a:lnTo>
                  <a:lnTo>
                    <a:pt x="172893" y="151671"/>
                  </a:lnTo>
                  <a:lnTo>
                    <a:pt x="195809" y="167103"/>
                  </a:lnTo>
                  <a:lnTo>
                    <a:pt x="211261" y="189999"/>
                  </a:lnTo>
                  <a:lnTo>
                    <a:pt x="216928" y="218048"/>
                  </a:lnTo>
                  <a:lnTo>
                    <a:pt x="216897" y="223339"/>
                  </a:lnTo>
                  <a:lnTo>
                    <a:pt x="216420" y="227959"/>
                  </a:lnTo>
                  <a:lnTo>
                    <a:pt x="215455" y="232667"/>
                  </a:lnTo>
                  <a:lnTo>
                    <a:pt x="528057" y="232667"/>
                  </a:lnTo>
                  <a:lnTo>
                    <a:pt x="527091" y="227959"/>
                  </a:lnTo>
                  <a:lnTo>
                    <a:pt x="526614" y="223339"/>
                  </a:lnTo>
                  <a:lnTo>
                    <a:pt x="526583" y="218048"/>
                  </a:lnTo>
                  <a:lnTo>
                    <a:pt x="532241" y="189999"/>
                  </a:lnTo>
                  <a:lnTo>
                    <a:pt x="547673" y="167103"/>
                  </a:lnTo>
                  <a:lnTo>
                    <a:pt x="570568" y="151671"/>
                  </a:lnTo>
                  <a:lnTo>
                    <a:pt x="598618" y="146014"/>
                  </a:lnTo>
                  <a:close/>
                </a:path>
                <a:path w="752475" h="277494">
                  <a:moveTo>
                    <a:pt x="343207" y="19334"/>
                  </a:moveTo>
                  <a:lnTo>
                    <a:pt x="313592" y="19334"/>
                  </a:lnTo>
                  <a:lnTo>
                    <a:pt x="316567" y="22179"/>
                  </a:lnTo>
                  <a:lnTo>
                    <a:pt x="319346" y="85176"/>
                  </a:lnTo>
                  <a:lnTo>
                    <a:pt x="315666" y="89011"/>
                  </a:lnTo>
                  <a:lnTo>
                    <a:pt x="562783" y="89011"/>
                  </a:lnTo>
                  <a:lnTo>
                    <a:pt x="350486" y="89010"/>
                  </a:lnTo>
                  <a:lnTo>
                    <a:pt x="346852" y="85820"/>
                  </a:lnTo>
                  <a:lnTo>
                    <a:pt x="340164" y="22656"/>
                  </a:lnTo>
                  <a:lnTo>
                    <a:pt x="343207" y="19334"/>
                  </a:lnTo>
                  <a:close/>
                </a:path>
                <a:path w="752475" h="277494">
                  <a:moveTo>
                    <a:pt x="474110" y="19334"/>
                  </a:moveTo>
                  <a:lnTo>
                    <a:pt x="436157" y="19334"/>
                  </a:lnTo>
                  <a:lnTo>
                    <a:pt x="443388" y="19989"/>
                  </a:lnTo>
                  <a:lnTo>
                    <a:pt x="449833" y="21915"/>
                  </a:lnTo>
                  <a:lnTo>
                    <a:pt x="455364" y="25056"/>
                  </a:lnTo>
                  <a:lnTo>
                    <a:pt x="459854" y="29356"/>
                  </a:lnTo>
                  <a:lnTo>
                    <a:pt x="502622" y="82282"/>
                  </a:lnTo>
                  <a:lnTo>
                    <a:pt x="497568" y="89010"/>
                  </a:lnTo>
                  <a:lnTo>
                    <a:pt x="562777" y="89010"/>
                  </a:lnTo>
                  <a:lnTo>
                    <a:pt x="545063" y="85571"/>
                  </a:lnTo>
                  <a:lnTo>
                    <a:pt x="538605" y="82212"/>
                  </a:lnTo>
                  <a:lnTo>
                    <a:pt x="474110" y="19334"/>
                  </a:lnTo>
                  <a:close/>
                </a:path>
              </a:pathLst>
            </a:custGeom>
            <a:solidFill>
              <a:srgbClr val="00798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915279" y="1301621"/>
              <a:ext cx="752475" cy="233679"/>
            </a:xfrm>
            <a:custGeom>
              <a:avLst/>
              <a:gdLst/>
              <a:ahLst/>
              <a:cxnLst/>
              <a:rect l="l" t="t" r="r" b="b"/>
              <a:pathLst>
                <a:path w="752475" h="233680">
                  <a:moveTo>
                    <a:pt x="229013" y="0"/>
                  </a:moveTo>
                  <a:lnTo>
                    <a:pt x="176194" y="26751"/>
                  </a:lnTo>
                  <a:lnTo>
                    <a:pt x="138901" y="64407"/>
                  </a:lnTo>
                  <a:lnTo>
                    <a:pt x="126502" y="75335"/>
                  </a:lnTo>
                  <a:lnTo>
                    <a:pt x="121652" y="78425"/>
                  </a:lnTo>
                  <a:lnTo>
                    <a:pt x="116296" y="80720"/>
                  </a:lnTo>
                  <a:lnTo>
                    <a:pt x="110586" y="81407"/>
                  </a:lnTo>
                  <a:lnTo>
                    <a:pt x="38139" y="96733"/>
                  </a:lnTo>
                  <a:lnTo>
                    <a:pt x="16564" y="150966"/>
                  </a:lnTo>
                  <a:lnTo>
                    <a:pt x="13440" y="150966"/>
                  </a:lnTo>
                  <a:lnTo>
                    <a:pt x="6023" y="150966"/>
                  </a:lnTo>
                  <a:lnTo>
                    <a:pt x="0" y="156989"/>
                  </a:lnTo>
                  <a:lnTo>
                    <a:pt x="0" y="164406"/>
                  </a:lnTo>
                  <a:lnTo>
                    <a:pt x="0" y="219228"/>
                  </a:lnTo>
                  <a:lnTo>
                    <a:pt x="0" y="226645"/>
                  </a:lnTo>
                  <a:lnTo>
                    <a:pt x="6023" y="232668"/>
                  </a:lnTo>
                  <a:lnTo>
                    <a:pt x="13440" y="232668"/>
                  </a:lnTo>
                  <a:lnTo>
                    <a:pt x="45743" y="232668"/>
                  </a:lnTo>
                  <a:lnTo>
                    <a:pt x="74215" y="232668"/>
                  </a:lnTo>
                  <a:lnTo>
                    <a:pt x="73249" y="227961"/>
                  </a:lnTo>
                  <a:lnTo>
                    <a:pt x="72741" y="223042"/>
                  </a:lnTo>
                  <a:lnTo>
                    <a:pt x="93860" y="167103"/>
                  </a:lnTo>
                  <a:lnTo>
                    <a:pt x="144835" y="146014"/>
                  </a:lnTo>
                  <a:lnTo>
                    <a:pt x="172893" y="151672"/>
                  </a:lnTo>
                  <a:lnTo>
                    <a:pt x="195810" y="167104"/>
                  </a:lnTo>
                  <a:lnTo>
                    <a:pt x="211262" y="189999"/>
                  </a:lnTo>
                  <a:lnTo>
                    <a:pt x="216929" y="218049"/>
                  </a:lnTo>
                  <a:lnTo>
                    <a:pt x="216929" y="223042"/>
                  </a:lnTo>
                  <a:lnTo>
                    <a:pt x="216421" y="227959"/>
                  </a:lnTo>
                  <a:lnTo>
                    <a:pt x="215455" y="232668"/>
                  </a:lnTo>
                  <a:lnTo>
                    <a:pt x="528057" y="232668"/>
                  </a:lnTo>
                  <a:lnTo>
                    <a:pt x="527091" y="227961"/>
                  </a:lnTo>
                  <a:lnTo>
                    <a:pt x="526583" y="223042"/>
                  </a:lnTo>
                  <a:lnTo>
                    <a:pt x="526583" y="218049"/>
                  </a:lnTo>
                  <a:lnTo>
                    <a:pt x="532241" y="189999"/>
                  </a:lnTo>
                  <a:lnTo>
                    <a:pt x="547673" y="167103"/>
                  </a:lnTo>
                  <a:lnTo>
                    <a:pt x="570569" y="151671"/>
                  </a:lnTo>
                  <a:lnTo>
                    <a:pt x="598618" y="146014"/>
                  </a:lnTo>
                  <a:lnTo>
                    <a:pt x="626676" y="151672"/>
                  </a:lnTo>
                  <a:lnTo>
                    <a:pt x="649592" y="167104"/>
                  </a:lnTo>
                  <a:lnTo>
                    <a:pt x="665045" y="189999"/>
                  </a:lnTo>
                  <a:lnTo>
                    <a:pt x="670711" y="218049"/>
                  </a:lnTo>
                  <a:lnTo>
                    <a:pt x="670711" y="223340"/>
                  </a:lnTo>
                  <a:lnTo>
                    <a:pt x="670141" y="228526"/>
                  </a:lnTo>
                  <a:lnTo>
                    <a:pt x="669061" y="233493"/>
                  </a:lnTo>
                  <a:lnTo>
                    <a:pt x="706493" y="233493"/>
                  </a:lnTo>
                  <a:lnTo>
                    <a:pt x="728952" y="233493"/>
                  </a:lnTo>
                  <a:lnTo>
                    <a:pt x="738796" y="233493"/>
                  </a:lnTo>
                  <a:lnTo>
                    <a:pt x="746215" y="233493"/>
                  </a:lnTo>
                  <a:lnTo>
                    <a:pt x="752177" y="227470"/>
                  </a:lnTo>
                  <a:lnTo>
                    <a:pt x="752177" y="220053"/>
                  </a:lnTo>
                  <a:lnTo>
                    <a:pt x="752177" y="165231"/>
                  </a:lnTo>
                  <a:lnTo>
                    <a:pt x="752181" y="157812"/>
                  </a:lnTo>
                  <a:lnTo>
                    <a:pt x="746213" y="151791"/>
                  </a:lnTo>
                  <a:lnTo>
                    <a:pt x="738796" y="151791"/>
                  </a:lnTo>
                  <a:lnTo>
                    <a:pt x="735554" y="151791"/>
                  </a:lnTo>
                  <a:lnTo>
                    <a:pt x="735554" y="135344"/>
                  </a:lnTo>
                  <a:lnTo>
                    <a:pt x="735550" y="128112"/>
                  </a:lnTo>
                  <a:lnTo>
                    <a:pt x="687569" y="113368"/>
                  </a:lnTo>
                  <a:lnTo>
                    <a:pt x="638221" y="103695"/>
                  </a:lnTo>
                  <a:lnTo>
                    <a:pt x="588656" y="94035"/>
                  </a:lnTo>
                  <a:lnTo>
                    <a:pt x="545063" y="85571"/>
                  </a:lnTo>
                  <a:lnTo>
                    <a:pt x="538605" y="82212"/>
                  </a:lnTo>
                  <a:lnTo>
                    <a:pt x="500032" y="44622"/>
                  </a:lnTo>
                  <a:lnTo>
                    <a:pt x="467399" y="12791"/>
                  </a:lnTo>
                  <a:lnTo>
                    <a:pt x="460309" y="7269"/>
                  </a:lnTo>
                  <a:lnTo>
                    <a:pt x="451961" y="3263"/>
                  </a:lnTo>
                  <a:lnTo>
                    <a:pt x="442505" y="824"/>
                  </a:lnTo>
                  <a:lnTo>
                    <a:pt x="432089" y="0"/>
                  </a:lnTo>
                  <a:lnTo>
                    <a:pt x="303405" y="0"/>
                  </a:lnTo>
                  <a:lnTo>
                    <a:pt x="229013" y="0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08201" y="1316194"/>
              <a:ext cx="314463" cy="79201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001049" y="1460604"/>
              <a:ext cx="572135" cy="118745"/>
            </a:xfrm>
            <a:custGeom>
              <a:avLst/>
              <a:gdLst/>
              <a:ahLst/>
              <a:cxnLst/>
              <a:rect l="l" t="t" r="r" b="b"/>
              <a:pathLst>
                <a:path w="572135" h="118744">
                  <a:moveTo>
                    <a:pt x="59065" y="0"/>
                  </a:moveTo>
                  <a:lnTo>
                    <a:pt x="36071" y="4640"/>
                  </a:lnTo>
                  <a:lnTo>
                    <a:pt x="17296" y="17296"/>
                  </a:lnTo>
                  <a:lnTo>
                    <a:pt x="4640" y="36071"/>
                  </a:lnTo>
                  <a:lnTo>
                    <a:pt x="0" y="59066"/>
                  </a:lnTo>
                  <a:lnTo>
                    <a:pt x="4640" y="82070"/>
                  </a:lnTo>
                  <a:lnTo>
                    <a:pt x="17296" y="100864"/>
                  </a:lnTo>
                  <a:lnTo>
                    <a:pt x="36071" y="113541"/>
                  </a:lnTo>
                  <a:lnTo>
                    <a:pt x="59065" y="118191"/>
                  </a:lnTo>
                  <a:lnTo>
                    <a:pt x="82060" y="113541"/>
                  </a:lnTo>
                  <a:lnTo>
                    <a:pt x="100835" y="100864"/>
                  </a:lnTo>
                  <a:lnTo>
                    <a:pt x="113491" y="82070"/>
                  </a:lnTo>
                  <a:lnTo>
                    <a:pt x="118132" y="59066"/>
                  </a:lnTo>
                  <a:lnTo>
                    <a:pt x="113491" y="36071"/>
                  </a:lnTo>
                  <a:lnTo>
                    <a:pt x="100835" y="17296"/>
                  </a:lnTo>
                  <a:lnTo>
                    <a:pt x="82060" y="4640"/>
                  </a:lnTo>
                  <a:lnTo>
                    <a:pt x="59065" y="0"/>
                  </a:lnTo>
                  <a:close/>
                </a:path>
                <a:path w="572135" h="118744">
                  <a:moveTo>
                    <a:pt x="512848" y="0"/>
                  </a:moveTo>
                  <a:lnTo>
                    <a:pt x="489853" y="4640"/>
                  </a:lnTo>
                  <a:lnTo>
                    <a:pt x="471079" y="17296"/>
                  </a:lnTo>
                  <a:lnTo>
                    <a:pt x="458423" y="36071"/>
                  </a:lnTo>
                  <a:lnTo>
                    <a:pt x="453782" y="59066"/>
                  </a:lnTo>
                  <a:lnTo>
                    <a:pt x="458423" y="82070"/>
                  </a:lnTo>
                  <a:lnTo>
                    <a:pt x="471079" y="100864"/>
                  </a:lnTo>
                  <a:lnTo>
                    <a:pt x="489853" y="113541"/>
                  </a:lnTo>
                  <a:lnTo>
                    <a:pt x="512848" y="118191"/>
                  </a:lnTo>
                  <a:lnTo>
                    <a:pt x="535852" y="113541"/>
                  </a:lnTo>
                  <a:lnTo>
                    <a:pt x="554647" y="100864"/>
                  </a:lnTo>
                  <a:lnTo>
                    <a:pt x="567323" y="82070"/>
                  </a:lnTo>
                  <a:lnTo>
                    <a:pt x="571973" y="59066"/>
                  </a:lnTo>
                  <a:lnTo>
                    <a:pt x="567323" y="36071"/>
                  </a:lnTo>
                  <a:lnTo>
                    <a:pt x="554647" y="17296"/>
                  </a:lnTo>
                  <a:lnTo>
                    <a:pt x="535852" y="4640"/>
                  </a:lnTo>
                  <a:lnTo>
                    <a:pt x="512848" y="0"/>
                  </a:lnTo>
                  <a:close/>
                </a:path>
                <a:path w="572135" h="118744">
                  <a:moveTo>
                    <a:pt x="59065" y="31301"/>
                  </a:moveTo>
                  <a:lnTo>
                    <a:pt x="69870" y="33484"/>
                  </a:lnTo>
                  <a:lnTo>
                    <a:pt x="78696" y="39435"/>
                  </a:lnTo>
                  <a:lnTo>
                    <a:pt x="84647" y="48261"/>
                  </a:lnTo>
                  <a:lnTo>
                    <a:pt x="86830" y="59066"/>
                  </a:lnTo>
                  <a:lnTo>
                    <a:pt x="84647" y="69870"/>
                  </a:lnTo>
                  <a:lnTo>
                    <a:pt x="78696" y="78696"/>
                  </a:lnTo>
                  <a:lnTo>
                    <a:pt x="69870" y="84647"/>
                  </a:lnTo>
                  <a:lnTo>
                    <a:pt x="59065" y="86830"/>
                  </a:lnTo>
                  <a:lnTo>
                    <a:pt x="48261" y="84647"/>
                  </a:lnTo>
                  <a:lnTo>
                    <a:pt x="39435" y="78696"/>
                  </a:lnTo>
                  <a:lnTo>
                    <a:pt x="33484" y="69870"/>
                  </a:lnTo>
                  <a:lnTo>
                    <a:pt x="31301" y="59066"/>
                  </a:lnTo>
                  <a:lnTo>
                    <a:pt x="33484" y="48261"/>
                  </a:lnTo>
                  <a:lnTo>
                    <a:pt x="39435" y="39435"/>
                  </a:lnTo>
                  <a:lnTo>
                    <a:pt x="48261" y="33484"/>
                  </a:lnTo>
                  <a:lnTo>
                    <a:pt x="59065" y="31301"/>
                  </a:lnTo>
                  <a:close/>
                </a:path>
                <a:path w="572135" h="118744">
                  <a:moveTo>
                    <a:pt x="512848" y="31301"/>
                  </a:moveTo>
                  <a:lnTo>
                    <a:pt x="523653" y="33484"/>
                  </a:lnTo>
                  <a:lnTo>
                    <a:pt x="532479" y="39435"/>
                  </a:lnTo>
                  <a:lnTo>
                    <a:pt x="538430" y="48261"/>
                  </a:lnTo>
                  <a:lnTo>
                    <a:pt x="540613" y="59066"/>
                  </a:lnTo>
                  <a:lnTo>
                    <a:pt x="538430" y="69870"/>
                  </a:lnTo>
                  <a:lnTo>
                    <a:pt x="532479" y="78696"/>
                  </a:lnTo>
                  <a:lnTo>
                    <a:pt x="523653" y="84647"/>
                  </a:lnTo>
                  <a:lnTo>
                    <a:pt x="512848" y="86830"/>
                  </a:lnTo>
                  <a:lnTo>
                    <a:pt x="502043" y="84647"/>
                  </a:lnTo>
                  <a:lnTo>
                    <a:pt x="493218" y="78696"/>
                  </a:lnTo>
                  <a:lnTo>
                    <a:pt x="487266" y="69870"/>
                  </a:lnTo>
                  <a:lnTo>
                    <a:pt x="485084" y="59066"/>
                  </a:lnTo>
                  <a:lnTo>
                    <a:pt x="487266" y="48261"/>
                  </a:lnTo>
                  <a:lnTo>
                    <a:pt x="493218" y="39435"/>
                  </a:lnTo>
                  <a:lnTo>
                    <a:pt x="502043" y="33484"/>
                  </a:lnTo>
                  <a:lnTo>
                    <a:pt x="512848" y="31301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2699709" y="1319913"/>
            <a:ext cx="1407160" cy="947419"/>
            <a:chOff x="2699709" y="1319913"/>
            <a:chExt cx="1407160" cy="947419"/>
          </a:xfrm>
        </p:grpSpPr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99709" y="1319913"/>
              <a:ext cx="1406608" cy="947196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2783116" y="1404522"/>
              <a:ext cx="1146175" cy="682625"/>
            </a:xfrm>
            <a:custGeom>
              <a:avLst/>
              <a:gdLst/>
              <a:ahLst/>
              <a:cxnLst/>
              <a:rect l="l" t="t" r="r" b="b"/>
              <a:pathLst>
                <a:path w="1146175" h="682625">
                  <a:moveTo>
                    <a:pt x="1145943" y="682113"/>
                  </a:moveTo>
                  <a:lnTo>
                    <a:pt x="1135030" y="675617"/>
                  </a:lnTo>
                  <a:lnTo>
                    <a:pt x="0" y="0"/>
                  </a:lnTo>
                </a:path>
              </a:pathLst>
            </a:custGeom>
            <a:ln w="25399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886965" y="2027756"/>
              <a:ext cx="136525" cy="114935"/>
            </a:xfrm>
            <a:custGeom>
              <a:avLst/>
              <a:gdLst/>
              <a:ahLst/>
              <a:cxnLst/>
              <a:rect l="l" t="t" r="r" b="b"/>
              <a:pathLst>
                <a:path w="136525" h="114935">
                  <a:moveTo>
                    <a:pt x="62360" y="0"/>
                  </a:moveTo>
                  <a:lnTo>
                    <a:pt x="0" y="104764"/>
                  </a:lnTo>
                  <a:lnTo>
                    <a:pt x="135945" y="114743"/>
                  </a:lnTo>
                  <a:lnTo>
                    <a:pt x="623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 rot="1800000">
            <a:off x="2898948" y="1595081"/>
            <a:ext cx="1322533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00"/>
              </a:lnSpc>
            </a:pPr>
            <a:r>
              <a:rPr dirty="0" baseline="1736" sz="2400" i="1">
                <a:latin typeface="Times New Roman"/>
                <a:cs typeface="Times New Roman"/>
              </a:rPr>
              <a:t>u</a:t>
            </a:r>
            <a:r>
              <a:rPr dirty="0" baseline="1736" sz="2400" spc="-104" i="1">
                <a:latin typeface="Times New Roman"/>
                <a:cs typeface="Times New Roman"/>
              </a:rPr>
              <a:t> </a:t>
            </a:r>
            <a:r>
              <a:rPr dirty="0" baseline="1736" sz="2400" spc="315">
                <a:latin typeface="Cambria"/>
                <a:cs typeface="Cambria"/>
              </a:rPr>
              <a:t>−</a:t>
            </a:r>
            <a:r>
              <a:rPr dirty="0" baseline="1736" sz="2400" spc="-30">
                <a:latin typeface="Cambria"/>
                <a:cs typeface="Cambria"/>
              </a:rPr>
              <a:t> </a:t>
            </a:r>
            <a:r>
              <a:rPr dirty="0" baseline="1736" sz="2400" i="1">
                <a:latin typeface="Times New Roman"/>
                <a:cs typeface="Times New Roman"/>
              </a:rPr>
              <a:t>v</a:t>
            </a:r>
            <a:r>
              <a:rPr dirty="0" baseline="1736" sz="2400" spc="157" i="1">
                <a:latin typeface="Times New Roman"/>
                <a:cs typeface="Times New Roman"/>
              </a:rPr>
              <a:t> </a:t>
            </a:r>
            <a:r>
              <a:rPr dirty="0" baseline="1736" sz="2400" spc="315">
                <a:latin typeface="Cambria"/>
                <a:cs typeface="Cambria"/>
              </a:rPr>
              <a:t>=</a:t>
            </a:r>
            <a:r>
              <a:rPr dirty="0" baseline="1736" sz="2400" spc="89">
                <a:latin typeface="Cambria"/>
                <a:cs typeface="Cambria"/>
              </a:rPr>
              <a:t> </a:t>
            </a:r>
            <a:r>
              <a:rPr dirty="0" baseline="1736" sz="2400" spc="-60">
                <a:latin typeface="Cambria"/>
                <a:cs typeface="Cambria"/>
              </a:rPr>
              <a:t>(</a:t>
            </a:r>
            <a:r>
              <a:rPr dirty="0" sz="1600" spc="-40">
                <a:latin typeface="Cambria"/>
                <a:cs typeface="Cambria"/>
              </a:rPr>
              <a:t>5,</a:t>
            </a:r>
            <a:r>
              <a:rPr dirty="0" sz="1600" spc="-25">
                <a:latin typeface="Cambria"/>
                <a:cs typeface="Cambria"/>
              </a:rPr>
              <a:t> </a:t>
            </a:r>
            <a:r>
              <a:rPr dirty="0" sz="1600" spc="210">
                <a:latin typeface="Cambria"/>
                <a:cs typeface="Cambria"/>
              </a:rPr>
              <a:t>−</a:t>
            </a:r>
            <a:r>
              <a:rPr dirty="0" sz="1600" spc="-30">
                <a:latin typeface="Cambria"/>
                <a:cs typeface="Cambria"/>
              </a:rPr>
              <a:t> </a:t>
            </a:r>
            <a:r>
              <a:rPr dirty="0" sz="1600" spc="-90">
                <a:latin typeface="Cambria"/>
                <a:cs typeface="Cambria"/>
              </a:rPr>
              <a:t>3)</a:t>
            </a:r>
            <a:endParaRPr sz="1600">
              <a:latin typeface="Cambria"/>
              <a:cs typeface="Cambria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943444" y="2145696"/>
            <a:ext cx="691515" cy="439420"/>
            <a:chOff x="4943444" y="2145696"/>
            <a:chExt cx="691515" cy="439420"/>
          </a:xfrm>
        </p:grpSpPr>
        <p:pic>
          <p:nvPicPr>
            <p:cNvPr id="40" name="object 4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43444" y="2145696"/>
              <a:ext cx="691349" cy="439163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4986306" y="2165559"/>
              <a:ext cx="605790" cy="353695"/>
            </a:xfrm>
            <a:custGeom>
              <a:avLst/>
              <a:gdLst/>
              <a:ahLst/>
              <a:cxnLst/>
              <a:rect l="l" t="t" r="r" b="b"/>
              <a:pathLst>
                <a:path w="605789" h="353694">
                  <a:moveTo>
                    <a:pt x="379651" y="147620"/>
                  </a:moveTo>
                  <a:lnTo>
                    <a:pt x="135035" y="147620"/>
                  </a:lnTo>
                  <a:lnTo>
                    <a:pt x="256018" y="195691"/>
                  </a:lnTo>
                  <a:lnTo>
                    <a:pt x="257749" y="197397"/>
                  </a:lnTo>
                  <a:lnTo>
                    <a:pt x="261738" y="202715"/>
                  </a:lnTo>
                  <a:lnTo>
                    <a:pt x="266179" y="211950"/>
                  </a:lnTo>
                  <a:lnTo>
                    <a:pt x="269266" y="225405"/>
                  </a:lnTo>
                  <a:lnTo>
                    <a:pt x="271326" y="231682"/>
                  </a:lnTo>
                  <a:lnTo>
                    <a:pt x="278508" y="245490"/>
                  </a:lnTo>
                  <a:lnTo>
                    <a:pt x="292318" y="259298"/>
                  </a:lnTo>
                  <a:lnTo>
                    <a:pt x="314262" y="265574"/>
                  </a:lnTo>
                  <a:lnTo>
                    <a:pt x="556322" y="265574"/>
                  </a:lnTo>
                  <a:lnTo>
                    <a:pt x="565172" y="264662"/>
                  </a:lnTo>
                  <a:lnTo>
                    <a:pt x="582914" y="258256"/>
                  </a:lnTo>
                  <a:lnTo>
                    <a:pt x="596338" y="240854"/>
                  </a:lnTo>
                  <a:lnTo>
                    <a:pt x="592234" y="206952"/>
                  </a:lnTo>
                  <a:lnTo>
                    <a:pt x="581036" y="179652"/>
                  </a:lnTo>
                  <a:lnTo>
                    <a:pt x="379651" y="179652"/>
                  </a:lnTo>
                  <a:lnTo>
                    <a:pt x="379651" y="147620"/>
                  </a:lnTo>
                  <a:close/>
                </a:path>
                <a:path w="605789" h="353694">
                  <a:moveTo>
                    <a:pt x="74047" y="31700"/>
                  </a:moveTo>
                  <a:lnTo>
                    <a:pt x="45250" y="37528"/>
                  </a:lnTo>
                  <a:lnTo>
                    <a:pt x="21710" y="53411"/>
                  </a:lnTo>
                  <a:lnTo>
                    <a:pt x="5827" y="76951"/>
                  </a:lnTo>
                  <a:lnTo>
                    <a:pt x="0" y="105747"/>
                  </a:lnTo>
                  <a:lnTo>
                    <a:pt x="5827" y="134543"/>
                  </a:lnTo>
                  <a:lnTo>
                    <a:pt x="21710" y="158082"/>
                  </a:lnTo>
                  <a:lnTo>
                    <a:pt x="45250" y="173966"/>
                  </a:lnTo>
                  <a:lnTo>
                    <a:pt x="74047" y="179793"/>
                  </a:lnTo>
                  <a:lnTo>
                    <a:pt x="92366" y="177495"/>
                  </a:lnTo>
                  <a:lnTo>
                    <a:pt x="109012" y="170983"/>
                  </a:lnTo>
                  <a:lnTo>
                    <a:pt x="123423" y="160833"/>
                  </a:lnTo>
                  <a:lnTo>
                    <a:pt x="135035" y="147620"/>
                  </a:lnTo>
                  <a:lnTo>
                    <a:pt x="379651" y="147620"/>
                  </a:lnTo>
                  <a:lnTo>
                    <a:pt x="379651" y="146721"/>
                  </a:lnTo>
                  <a:lnTo>
                    <a:pt x="74047" y="146721"/>
                  </a:lnTo>
                  <a:lnTo>
                    <a:pt x="58097" y="143499"/>
                  </a:lnTo>
                  <a:lnTo>
                    <a:pt x="45056" y="134714"/>
                  </a:lnTo>
                  <a:lnTo>
                    <a:pt x="36254" y="121689"/>
                  </a:lnTo>
                  <a:lnTo>
                    <a:pt x="33025" y="105747"/>
                  </a:lnTo>
                  <a:lnTo>
                    <a:pt x="36254" y="89797"/>
                  </a:lnTo>
                  <a:lnTo>
                    <a:pt x="45056" y="76756"/>
                  </a:lnTo>
                  <a:lnTo>
                    <a:pt x="58097" y="67955"/>
                  </a:lnTo>
                  <a:lnTo>
                    <a:pt x="74047" y="64725"/>
                  </a:lnTo>
                  <a:lnTo>
                    <a:pt x="135033" y="64725"/>
                  </a:lnTo>
                  <a:lnTo>
                    <a:pt x="133368" y="61581"/>
                  </a:lnTo>
                  <a:lnTo>
                    <a:pt x="117388" y="45782"/>
                  </a:lnTo>
                  <a:lnTo>
                    <a:pt x="97220" y="35421"/>
                  </a:lnTo>
                  <a:lnTo>
                    <a:pt x="74047" y="31700"/>
                  </a:lnTo>
                  <a:close/>
                </a:path>
                <a:path w="605789" h="353694">
                  <a:moveTo>
                    <a:pt x="437280" y="110147"/>
                  </a:moveTo>
                  <a:lnTo>
                    <a:pt x="422800" y="110147"/>
                  </a:lnTo>
                  <a:lnTo>
                    <a:pt x="422800" y="179652"/>
                  </a:lnTo>
                  <a:lnTo>
                    <a:pt x="437280" y="179652"/>
                  </a:lnTo>
                  <a:lnTo>
                    <a:pt x="437280" y="110147"/>
                  </a:lnTo>
                  <a:close/>
                </a:path>
                <a:path w="605789" h="353694">
                  <a:moveTo>
                    <a:pt x="495665" y="110147"/>
                  </a:moveTo>
                  <a:lnTo>
                    <a:pt x="480430" y="110147"/>
                  </a:lnTo>
                  <a:lnTo>
                    <a:pt x="480430" y="179652"/>
                  </a:lnTo>
                  <a:lnTo>
                    <a:pt x="495665" y="179652"/>
                  </a:lnTo>
                  <a:lnTo>
                    <a:pt x="495665" y="110147"/>
                  </a:lnTo>
                  <a:close/>
                </a:path>
                <a:path w="605789" h="353694">
                  <a:moveTo>
                    <a:pt x="546277" y="110147"/>
                  </a:moveTo>
                  <a:lnTo>
                    <a:pt x="495665" y="110147"/>
                  </a:lnTo>
                  <a:lnTo>
                    <a:pt x="520134" y="121007"/>
                  </a:lnTo>
                  <a:lnTo>
                    <a:pt x="535851" y="144900"/>
                  </a:lnTo>
                  <a:lnTo>
                    <a:pt x="544238" y="168792"/>
                  </a:lnTo>
                  <a:lnTo>
                    <a:pt x="546718" y="179652"/>
                  </a:lnTo>
                  <a:lnTo>
                    <a:pt x="581036" y="179652"/>
                  </a:lnTo>
                  <a:lnTo>
                    <a:pt x="560912" y="130587"/>
                  </a:lnTo>
                  <a:lnTo>
                    <a:pt x="556856" y="122936"/>
                  </a:lnTo>
                  <a:lnTo>
                    <a:pt x="546277" y="110147"/>
                  </a:lnTo>
                  <a:close/>
                </a:path>
                <a:path w="605789" h="353694">
                  <a:moveTo>
                    <a:pt x="474941" y="81616"/>
                  </a:moveTo>
                  <a:lnTo>
                    <a:pt x="73242" y="81616"/>
                  </a:lnTo>
                  <a:lnTo>
                    <a:pt x="59568" y="85606"/>
                  </a:lnTo>
                  <a:lnTo>
                    <a:pt x="74047" y="123395"/>
                  </a:lnTo>
                  <a:lnTo>
                    <a:pt x="102908" y="134846"/>
                  </a:lnTo>
                  <a:lnTo>
                    <a:pt x="96851" y="139801"/>
                  </a:lnTo>
                  <a:lnTo>
                    <a:pt x="89911" y="143539"/>
                  </a:lnTo>
                  <a:lnTo>
                    <a:pt x="82255" y="145899"/>
                  </a:lnTo>
                  <a:lnTo>
                    <a:pt x="74047" y="146721"/>
                  </a:lnTo>
                  <a:lnTo>
                    <a:pt x="379651" y="146721"/>
                  </a:lnTo>
                  <a:lnTo>
                    <a:pt x="379651" y="110147"/>
                  </a:lnTo>
                  <a:lnTo>
                    <a:pt x="546277" y="110147"/>
                  </a:lnTo>
                  <a:lnTo>
                    <a:pt x="542931" y="106102"/>
                  </a:lnTo>
                  <a:lnTo>
                    <a:pt x="516505" y="89268"/>
                  </a:lnTo>
                  <a:lnTo>
                    <a:pt x="474941" y="81616"/>
                  </a:lnTo>
                  <a:close/>
                </a:path>
                <a:path w="605789" h="353694">
                  <a:moveTo>
                    <a:pt x="135033" y="64725"/>
                  </a:moveTo>
                  <a:lnTo>
                    <a:pt x="74047" y="64725"/>
                  </a:lnTo>
                  <a:lnTo>
                    <a:pt x="83896" y="65929"/>
                  </a:lnTo>
                  <a:lnTo>
                    <a:pt x="92877" y="69343"/>
                  </a:lnTo>
                  <a:lnTo>
                    <a:pt x="100712" y="74671"/>
                  </a:lnTo>
                  <a:lnTo>
                    <a:pt x="107119" y="81616"/>
                  </a:lnTo>
                  <a:lnTo>
                    <a:pt x="143977" y="81616"/>
                  </a:lnTo>
                  <a:lnTo>
                    <a:pt x="135033" y="64725"/>
                  </a:lnTo>
                  <a:close/>
                </a:path>
                <a:path w="605789" h="353694">
                  <a:moveTo>
                    <a:pt x="381543" y="36337"/>
                  </a:moveTo>
                  <a:lnTo>
                    <a:pt x="348470" y="36337"/>
                  </a:lnTo>
                  <a:lnTo>
                    <a:pt x="348470" y="81616"/>
                  </a:lnTo>
                  <a:lnTo>
                    <a:pt x="381543" y="81616"/>
                  </a:lnTo>
                  <a:lnTo>
                    <a:pt x="381543" y="36337"/>
                  </a:lnTo>
                  <a:close/>
                </a:path>
                <a:path w="605789" h="353694">
                  <a:moveTo>
                    <a:pt x="303305" y="0"/>
                  </a:moveTo>
                  <a:lnTo>
                    <a:pt x="145065" y="0"/>
                  </a:lnTo>
                  <a:lnTo>
                    <a:pt x="136495" y="1734"/>
                  </a:lnTo>
                  <a:lnTo>
                    <a:pt x="129503" y="6462"/>
                  </a:lnTo>
                  <a:lnTo>
                    <a:pt x="124791" y="13471"/>
                  </a:lnTo>
                  <a:lnTo>
                    <a:pt x="123064" y="22048"/>
                  </a:lnTo>
                  <a:lnTo>
                    <a:pt x="124791" y="30625"/>
                  </a:lnTo>
                  <a:lnTo>
                    <a:pt x="129503" y="37634"/>
                  </a:lnTo>
                  <a:lnTo>
                    <a:pt x="136495" y="42362"/>
                  </a:lnTo>
                  <a:lnTo>
                    <a:pt x="145065" y="44096"/>
                  </a:lnTo>
                  <a:lnTo>
                    <a:pt x="302828" y="44096"/>
                  </a:lnTo>
                  <a:lnTo>
                    <a:pt x="308753" y="41042"/>
                  </a:lnTo>
                  <a:lnTo>
                    <a:pt x="312795" y="36337"/>
                  </a:lnTo>
                  <a:lnTo>
                    <a:pt x="600037" y="36337"/>
                  </a:lnTo>
                  <a:lnTo>
                    <a:pt x="603890" y="30625"/>
                  </a:lnTo>
                  <a:lnTo>
                    <a:pt x="605624" y="22048"/>
                  </a:lnTo>
                  <a:lnTo>
                    <a:pt x="603890" y="13471"/>
                  </a:lnTo>
                  <a:lnTo>
                    <a:pt x="600739" y="8799"/>
                  </a:lnTo>
                  <a:lnTo>
                    <a:pt x="313646" y="8799"/>
                  </a:lnTo>
                  <a:lnTo>
                    <a:pt x="309624" y="3502"/>
                  </a:lnTo>
                  <a:lnTo>
                    <a:pt x="303305" y="0"/>
                  </a:lnTo>
                  <a:close/>
                </a:path>
                <a:path w="605789" h="353694">
                  <a:moveTo>
                    <a:pt x="600037" y="36337"/>
                  </a:moveTo>
                  <a:lnTo>
                    <a:pt x="415940" y="36337"/>
                  </a:lnTo>
                  <a:lnTo>
                    <a:pt x="419981" y="41042"/>
                  </a:lnTo>
                  <a:lnTo>
                    <a:pt x="425908" y="44096"/>
                  </a:lnTo>
                  <a:lnTo>
                    <a:pt x="583575" y="44096"/>
                  </a:lnTo>
                  <a:lnTo>
                    <a:pt x="592153" y="42362"/>
                  </a:lnTo>
                  <a:lnTo>
                    <a:pt x="599162" y="37634"/>
                  </a:lnTo>
                  <a:lnTo>
                    <a:pt x="600037" y="36337"/>
                  </a:lnTo>
                  <a:close/>
                </a:path>
                <a:path w="605789" h="353694">
                  <a:moveTo>
                    <a:pt x="583575" y="0"/>
                  </a:moveTo>
                  <a:lnTo>
                    <a:pt x="425430" y="0"/>
                  </a:lnTo>
                  <a:lnTo>
                    <a:pt x="419112" y="3502"/>
                  </a:lnTo>
                  <a:lnTo>
                    <a:pt x="415089" y="8799"/>
                  </a:lnTo>
                  <a:lnTo>
                    <a:pt x="600739" y="8799"/>
                  </a:lnTo>
                  <a:lnTo>
                    <a:pt x="599162" y="6462"/>
                  </a:lnTo>
                  <a:lnTo>
                    <a:pt x="592153" y="1734"/>
                  </a:lnTo>
                  <a:lnTo>
                    <a:pt x="583575" y="0"/>
                  </a:lnTo>
                  <a:close/>
                </a:path>
                <a:path w="605789" h="353694">
                  <a:moveTo>
                    <a:pt x="594514" y="296092"/>
                  </a:moveTo>
                  <a:lnTo>
                    <a:pt x="280092" y="296092"/>
                  </a:lnTo>
                  <a:lnTo>
                    <a:pt x="277025" y="299158"/>
                  </a:lnTo>
                  <a:lnTo>
                    <a:pt x="277025" y="350372"/>
                  </a:lnTo>
                  <a:lnTo>
                    <a:pt x="280092" y="353438"/>
                  </a:lnTo>
                  <a:lnTo>
                    <a:pt x="594514" y="353438"/>
                  </a:lnTo>
                  <a:lnTo>
                    <a:pt x="597580" y="350372"/>
                  </a:lnTo>
                  <a:lnTo>
                    <a:pt x="597580" y="299158"/>
                  </a:lnTo>
                  <a:lnTo>
                    <a:pt x="594514" y="296092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4986306" y="2165559"/>
              <a:ext cx="605790" cy="266065"/>
            </a:xfrm>
            <a:custGeom>
              <a:avLst/>
              <a:gdLst/>
              <a:ahLst/>
              <a:cxnLst/>
              <a:rect l="l" t="t" r="r" b="b"/>
              <a:pathLst>
                <a:path w="605789" h="266064">
                  <a:moveTo>
                    <a:pt x="145066" y="0"/>
                  </a:moveTo>
                  <a:lnTo>
                    <a:pt x="136495" y="1734"/>
                  </a:lnTo>
                  <a:lnTo>
                    <a:pt x="129503" y="6462"/>
                  </a:lnTo>
                  <a:lnTo>
                    <a:pt x="124791" y="13471"/>
                  </a:lnTo>
                  <a:lnTo>
                    <a:pt x="123064" y="22048"/>
                  </a:lnTo>
                  <a:lnTo>
                    <a:pt x="124791" y="30625"/>
                  </a:lnTo>
                  <a:lnTo>
                    <a:pt x="129503" y="37634"/>
                  </a:lnTo>
                  <a:lnTo>
                    <a:pt x="136496" y="42362"/>
                  </a:lnTo>
                  <a:lnTo>
                    <a:pt x="145066" y="44097"/>
                  </a:lnTo>
                  <a:lnTo>
                    <a:pt x="296140" y="44097"/>
                  </a:lnTo>
                  <a:lnTo>
                    <a:pt x="302828" y="44097"/>
                  </a:lnTo>
                  <a:lnTo>
                    <a:pt x="308754" y="41043"/>
                  </a:lnTo>
                  <a:lnTo>
                    <a:pt x="312795" y="36337"/>
                  </a:lnTo>
                  <a:lnTo>
                    <a:pt x="348470" y="36337"/>
                  </a:lnTo>
                  <a:lnTo>
                    <a:pt x="348470" y="81617"/>
                  </a:lnTo>
                  <a:lnTo>
                    <a:pt x="143977" y="81617"/>
                  </a:lnTo>
                  <a:lnTo>
                    <a:pt x="133368" y="61582"/>
                  </a:lnTo>
                  <a:lnTo>
                    <a:pt x="117388" y="45782"/>
                  </a:lnTo>
                  <a:lnTo>
                    <a:pt x="97220" y="35421"/>
                  </a:lnTo>
                  <a:lnTo>
                    <a:pt x="74047" y="31700"/>
                  </a:lnTo>
                  <a:lnTo>
                    <a:pt x="45250" y="37528"/>
                  </a:lnTo>
                  <a:lnTo>
                    <a:pt x="21710" y="53411"/>
                  </a:lnTo>
                  <a:lnTo>
                    <a:pt x="5827" y="76951"/>
                  </a:lnTo>
                  <a:lnTo>
                    <a:pt x="0" y="105747"/>
                  </a:lnTo>
                  <a:lnTo>
                    <a:pt x="5827" y="134543"/>
                  </a:lnTo>
                  <a:lnTo>
                    <a:pt x="21710" y="158083"/>
                  </a:lnTo>
                  <a:lnTo>
                    <a:pt x="45250" y="173966"/>
                  </a:lnTo>
                  <a:lnTo>
                    <a:pt x="74047" y="179794"/>
                  </a:lnTo>
                  <a:lnTo>
                    <a:pt x="92366" y="177496"/>
                  </a:lnTo>
                  <a:lnTo>
                    <a:pt x="109012" y="170983"/>
                  </a:lnTo>
                  <a:lnTo>
                    <a:pt x="123423" y="160833"/>
                  </a:lnTo>
                  <a:lnTo>
                    <a:pt x="135035" y="147620"/>
                  </a:lnTo>
                  <a:lnTo>
                    <a:pt x="256018" y="195692"/>
                  </a:lnTo>
                  <a:lnTo>
                    <a:pt x="257749" y="197397"/>
                  </a:lnTo>
                  <a:lnTo>
                    <a:pt x="261738" y="202716"/>
                  </a:lnTo>
                  <a:lnTo>
                    <a:pt x="266179" y="211950"/>
                  </a:lnTo>
                  <a:lnTo>
                    <a:pt x="269266" y="225405"/>
                  </a:lnTo>
                  <a:lnTo>
                    <a:pt x="271325" y="231682"/>
                  </a:lnTo>
                  <a:lnTo>
                    <a:pt x="278507" y="245490"/>
                  </a:lnTo>
                  <a:lnTo>
                    <a:pt x="292318" y="259299"/>
                  </a:lnTo>
                  <a:lnTo>
                    <a:pt x="314262" y="265575"/>
                  </a:lnTo>
                  <a:lnTo>
                    <a:pt x="556322" y="265575"/>
                  </a:lnTo>
                  <a:lnTo>
                    <a:pt x="565172" y="264663"/>
                  </a:lnTo>
                  <a:lnTo>
                    <a:pt x="582915" y="258257"/>
                  </a:lnTo>
                  <a:lnTo>
                    <a:pt x="596339" y="240854"/>
                  </a:lnTo>
                  <a:lnTo>
                    <a:pt x="592234" y="206953"/>
                  </a:lnTo>
                  <a:lnTo>
                    <a:pt x="560912" y="130587"/>
                  </a:lnTo>
                  <a:lnTo>
                    <a:pt x="516505" y="89269"/>
                  </a:lnTo>
                  <a:lnTo>
                    <a:pt x="474942" y="81617"/>
                  </a:lnTo>
                  <a:lnTo>
                    <a:pt x="381543" y="81617"/>
                  </a:lnTo>
                  <a:lnTo>
                    <a:pt x="381543" y="36337"/>
                  </a:lnTo>
                  <a:lnTo>
                    <a:pt x="415941" y="36337"/>
                  </a:lnTo>
                  <a:lnTo>
                    <a:pt x="419982" y="41043"/>
                  </a:lnTo>
                  <a:lnTo>
                    <a:pt x="425908" y="44097"/>
                  </a:lnTo>
                  <a:lnTo>
                    <a:pt x="432595" y="44097"/>
                  </a:lnTo>
                  <a:lnTo>
                    <a:pt x="583576" y="44097"/>
                  </a:lnTo>
                  <a:lnTo>
                    <a:pt x="592153" y="42362"/>
                  </a:lnTo>
                  <a:lnTo>
                    <a:pt x="599162" y="37634"/>
                  </a:lnTo>
                  <a:lnTo>
                    <a:pt x="603890" y="30625"/>
                  </a:lnTo>
                  <a:lnTo>
                    <a:pt x="605624" y="22048"/>
                  </a:lnTo>
                  <a:lnTo>
                    <a:pt x="603890" y="13471"/>
                  </a:lnTo>
                  <a:lnTo>
                    <a:pt x="599162" y="6462"/>
                  </a:lnTo>
                  <a:lnTo>
                    <a:pt x="592153" y="1734"/>
                  </a:lnTo>
                  <a:lnTo>
                    <a:pt x="583576" y="0"/>
                  </a:lnTo>
                  <a:lnTo>
                    <a:pt x="432595" y="0"/>
                  </a:lnTo>
                  <a:lnTo>
                    <a:pt x="425431" y="0"/>
                  </a:lnTo>
                  <a:lnTo>
                    <a:pt x="419112" y="3502"/>
                  </a:lnTo>
                  <a:lnTo>
                    <a:pt x="415089" y="8800"/>
                  </a:lnTo>
                  <a:lnTo>
                    <a:pt x="313647" y="8800"/>
                  </a:lnTo>
                  <a:lnTo>
                    <a:pt x="309624" y="3502"/>
                  </a:lnTo>
                  <a:lnTo>
                    <a:pt x="303305" y="0"/>
                  </a:lnTo>
                  <a:lnTo>
                    <a:pt x="296140" y="0"/>
                  </a:lnTo>
                  <a:lnTo>
                    <a:pt x="145066" y="0"/>
                  </a:lnTo>
                  <a:close/>
                </a:path>
              </a:pathLst>
            </a:custGeom>
            <a:ln w="9525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14569" y="2225523"/>
              <a:ext cx="83619" cy="9152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61195" y="2270945"/>
              <a:ext cx="176592" cy="79029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5263332" y="2461653"/>
              <a:ext cx="320675" cy="57785"/>
            </a:xfrm>
            <a:custGeom>
              <a:avLst/>
              <a:gdLst/>
              <a:ahLst/>
              <a:cxnLst/>
              <a:rect l="l" t="t" r="r" b="b"/>
              <a:pathLst>
                <a:path w="320675" h="57785">
                  <a:moveTo>
                    <a:pt x="6813" y="0"/>
                  </a:moveTo>
                  <a:lnTo>
                    <a:pt x="3066" y="0"/>
                  </a:lnTo>
                  <a:lnTo>
                    <a:pt x="0" y="3066"/>
                  </a:lnTo>
                  <a:lnTo>
                    <a:pt x="0" y="6813"/>
                  </a:lnTo>
                  <a:lnTo>
                    <a:pt x="0" y="50531"/>
                  </a:lnTo>
                  <a:lnTo>
                    <a:pt x="0" y="54279"/>
                  </a:lnTo>
                  <a:lnTo>
                    <a:pt x="3066" y="57345"/>
                  </a:lnTo>
                  <a:lnTo>
                    <a:pt x="6813" y="57345"/>
                  </a:lnTo>
                  <a:lnTo>
                    <a:pt x="313741" y="57345"/>
                  </a:lnTo>
                  <a:lnTo>
                    <a:pt x="317489" y="57344"/>
                  </a:lnTo>
                  <a:lnTo>
                    <a:pt x="320555" y="54278"/>
                  </a:lnTo>
                  <a:lnTo>
                    <a:pt x="320555" y="50531"/>
                  </a:lnTo>
                  <a:lnTo>
                    <a:pt x="320555" y="6813"/>
                  </a:lnTo>
                  <a:lnTo>
                    <a:pt x="320555" y="3066"/>
                  </a:lnTo>
                  <a:lnTo>
                    <a:pt x="317489" y="0"/>
                  </a:lnTo>
                  <a:lnTo>
                    <a:pt x="313741" y="0"/>
                  </a:lnTo>
                  <a:lnTo>
                    <a:pt x="6813" y="0"/>
                  </a:lnTo>
                  <a:close/>
                </a:path>
              </a:pathLst>
            </a:custGeom>
            <a:ln w="9525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4816812" y="2551864"/>
            <a:ext cx="9448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 MT"/>
                <a:cs typeface="Arial MT"/>
              </a:rPr>
              <a:t>L2-distance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498696" y="2392130"/>
            <a:ext cx="106680" cy="2203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250" spc="-55">
                <a:latin typeface="Cambria"/>
                <a:cs typeface="Cambria"/>
              </a:rPr>
              <a:t>2</a:t>
            </a:r>
            <a:endParaRPr sz="1250">
              <a:latin typeface="Cambria"/>
              <a:cs typeface="Cambria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877867" y="2252816"/>
            <a:ext cx="843915" cy="281940"/>
          </a:xfrm>
          <a:custGeom>
            <a:avLst/>
            <a:gdLst/>
            <a:ahLst/>
            <a:cxnLst/>
            <a:rect l="l" t="t" r="r" b="b"/>
            <a:pathLst>
              <a:path w="843915" h="281939">
                <a:moveTo>
                  <a:pt x="49836" y="146989"/>
                </a:moveTo>
                <a:lnTo>
                  <a:pt x="23317" y="146989"/>
                </a:lnTo>
                <a:lnTo>
                  <a:pt x="27889" y="150190"/>
                </a:lnTo>
                <a:lnTo>
                  <a:pt x="31775" y="160477"/>
                </a:lnTo>
                <a:lnTo>
                  <a:pt x="77952" y="281635"/>
                </a:lnTo>
                <a:lnTo>
                  <a:pt x="85267" y="281635"/>
                </a:lnTo>
                <a:lnTo>
                  <a:pt x="99990" y="243687"/>
                </a:lnTo>
                <a:lnTo>
                  <a:pt x="86639" y="243687"/>
                </a:lnTo>
                <a:lnTo>
                  <a:pt x="49836" y="146989"/>
                </a:lnTo>
                <a:close/>
              </a:path>
              <a:path w="843915" h="281939">
                <a:moveTo>
                  <a:pt x="182194" y="0"/>
                </a:moveTo>
                <a:lnTo>
                  <a:pt x="87553" y="243687"/>
                </a:lnTo>
                <a:lnTo>
                  <a:pt x="99990" y="243687"/>
                </a:lnTo>
                <a:lnTo>
                  <a:pt x="188684" y="15087"/>
                </a:lnTo>
                <a:lnTo>
                  <a:pt x="182194" y="15087"/>
                </a:lnTo>
                <a:lnTo>
                  <a:pt x="182194" y="0"/>
                </a:lnTo>
                <a:close/>
              </a:path>
              <a:path w="843915" h="281939">
                <a:moveTo>
                  <a:pt x="40004" y="121157"/>
                </a:moveTo>
                <a:lnTo>
                  <a:pt x="35661" y="121157"/>
                </a:lnTo>
                <a:lnTo>
                  <a:pt x="0" y="149504"/>
                </a:lnTo>
                <a:lnTo>
                  <a:pt x="2743" y="154076"/>
                </a:lnTo>
                <a:lnTo>
                  <a:pt x="7772" y="149504"/>
                </a:lnTo>
                <a:lnTo>
                  <a:pt x="13716" y="146989"/>
                </a:lnTo>
                <a:lnTo>
                  <a:pt x="49836" y="146989"/>
                </a:lnTo>
                <a:lnTo>
                  <a:pt x="40004" y="121157"/>
                </a:lnTo>
                <a:close/>
              </a:path>
              <a:path w="843915" h="281939">
                <a:moveTo>
                  <a:pt x="194538" y="0"/>
                </a:moveTo>
                <a:lnTo>
                  <a:pt x="182194" y="0"/>
                </a:lnTo>
                <a:lnTo>
                  <a:pt x="182194" y="15087"/>
                </a:lnTo>
                <a:lnTo>
                  <a:pt x="188684" y="15087"/>
                </a:lnTo>
                <a:lnTo>
                  <a:pt x="194538" y="0"/>
                </a:lnTo>
                <a:close/>
              </a:path>
              <a:path w="843915" h="281939">
                <a:moveTo>
                  <a:pt x="843635" y="0"/>
                </a:moveTo>
                <a:lnTo>
                  <a:pt x="194538" y="0"/>
                </a:lnTo>
                <a:lnTo>
                  <a:pt x="188684" y="15087"/>
                </a:lnTo>
                <a:lnTo>
                  <a:pt x="843635" y="15087"/>
                </a:lnTo>
                <a:lnTo>
                  <a:pt x="8436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5802203" y="2246683"/>
            <a:ext cx="26523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853440" algn="l"/>
                <a:tab pos="1270000" algn="l"/>
              </a:tabLst>
            </a:pP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-50" i="1">
                <a:latin typeface="Times New Roman"/>
                <a:cs typeface="Times New Roman"/>
              </a:rPr>
              <a:t> </a:t>
            </a:r>
            <a:r>
              <a:rPr dirty="0" sz="1800" spc="235">
                <a:latin typeface="Cambria"/>
                <a:cs typeface="Cambria"/>
              </a:rPr>
              <a:t>−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v</a:t>
            </a:r>
            <a:r>
              <a:rPr dirty="0" sz="1800" spc="-250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Cambria"/>
                <a:cs typeface="Cambria"/>
              </a:rPr>
              <a:t>|	</a:t>
            </a:r>
            <a:r>
              <a:rPr dirty="0" sz="1800" spc="235">
                <a:latin typeface="Cambria"/>
                <a:cs typeface="Cambria"/>
              </a:rPr>
              <a:t>=	</a:t>
            </a:r>
            <a:r>
              <a:rPr dirty="0" sz="1800" spc="-75">
                <a:latin typeface="Cambria"/>
                <a:cs typeface="Cambria"/>
              </a:rPr>
              <a:t>5</a:t>
            </a:r>
            <a:r>
              <a:rPr dirty="0" baseline="28888" sz="1875" spc="-112">
                <a:latin typeface="Cambria"/>
                <a:cs typeface="Cambria"/>
              </a:rPr>
              <a:t>2</a:t>
            </a:r>
            <a:r>
              <a:rPr dirty="0" baseline="28888" sz="1875" spc="157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+</a:t>
            </a:r>
            <a:r>
              <a:rPr dirty="0" sz="1800" spc="-15">
                <a:latin typeface="Cambria"/>
                <a:cs typeface="Cambria"/>
              </a:rPr>
              <a:t> </a:t>
            </a:r>
            <a:r>
              <a:rPr dirty="0" sz="1800" spc="-75">
                <a:latin typeface="Cambria"/>
                <a:cs typeface="Cambria"/>
              </a:rPr>
              <a:t>3</a:t>
            </a:r>
            <a:r>
              <a:rPr dirty="0" baseline="28888" sz="1875" spc="-112">
                <a:latin typeface="Cambria"/>
                <a:cs typeface="Cambria"/>
              </a:rPr>
              <a:t>2</a:t>
            </a:r>
            <a:r>
              <a:rPr dirty="0" baseline="28888" sz="1875" spc="135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80">
                <a:latin typeface="Cambria"/>
                <a:cs typeface="Cambria"/>
              </a:rPr>
              <a:t> </a:t>
            </a:r>
            <a:r>
              <a:rPr dirty="0" sz="1800" spc="-55">
                <a:latin typeface="Cambria"/>
                <a:cs typeface="Cambria"/>
              </a:rPr>
              <a:t>5.83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169862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</a:t>
            </a:r>
            <a:r>
              <a:rPr dirty="0" spc="-20"/>
              <a:t>i</a:t>
            </a:r>
            <a:r>
              <a:rPr dirty="0" spc="-20"/>
              <a:t>s</a:t>
            </a:r>
            <a:r>
              <a:rPr dirty="0" spc="-5"/>
              <a:t>t</a:t>
            </a:r>
            <a:r>
              <a:rPr dirty="0"/>
              <a:t>ances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10703" y="984368"/>
            <a:ext cx="3511550" cy="3510279"/>
            <a:chOff x="710703" y="984368"/>
            <a:chExt cx="3511550" cy="3510279"/>
          </a:xfrm>
        </p:grpSpPr>
        <p:sp>
          <p:nvSpPr>
            <p:cNvPr id="4" name="object 4"/>
            <p:cNvSpPr/>
            <p:nvPr/>
          </p:nvSpPr>
          <p:spPr>
            <a:xfrm>
              <a:off x="862012" y="11160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163356" y="0"/>
                  </a:lnTo>
                  <a:lnTo>
                    <a:pt x="2163356" y="3162"/>
                  </a:lnTo>
                  <a:lnTo>
                    <a:pt x="2406154" y="3162"/>
                  </a:lnTo>
                  <a:lnTo>
                    <a:pt x="2406154" y="266407"/>
                  </a:lnTo>
                  <a:lnTo>
                    <a:pt x="2406154" y="26958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200380"/>
                  </a:lnTo>
                  <a:lnTo>
                    <a:pt x="2138807" y="200380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200380"/>
                  </a:lnTo>
                  <a:lnTo>
                    <a:pt x="1871459" y="200380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693633" y="3162"/>
                  </a:lnTo>
                  <a:lnTo>
                    <a:pt x="1693633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663251"/>
              <a:ext cx="3510967" cy="152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18653" y="2719451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49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48792" y="2681350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78" y="38100"/>
                  </a:moveTo>
                  <a:lnTo>
                    <a:pt x="3358578" y="0"/>
                  </a:lnTo>
                  <a:lnTo>
                    <a:pt x="3358578" y="76200"/>
                  </a:lnTo>
                  <a:lnTo>
                    <a:pt x="3434778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984368"/>
              <a:ext cx="152400" cy="35101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66187" y="1072318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28087" y="1002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76864" y="2115172"/>
              <a:ext cx="188912" cy="1889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19726" y="2135034"/>
              <a:ext cx="103188" cy="1031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14964" y="2130271"/>
              <a:ext cx="112712" cy="1127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05523" y="2128009"/>
              <a:ext cx="1688100" cy="72451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472737" y="2248232"/>
              <a:ext cx="1450340" cy="478790"/>
            </a:xfrm>
            <a:custGeom>
              <a:avLst/>
              <a:gdLst/>
              <a:ahLst/>
              <a:cxnLst/>
              <a:rect l="l" t="t" r="r" b="b"/>
              <a:pathLst>
                <a:path w="1450339" h="478789">
                  <a:moveTo>
                    <a:pt x="0" y="478280"/>
                  </a:moveTo>
                  <a:lnTo>
                    <a:pt x="1437889" y="3978"/>
                  </a:lnTo>
                  <a:lnTo>
                    <a:pt x="1449950" y="0"/>
                  </a:lnTo>
                </a:path>
              </a:pathLst>
            </a:custGeom>
            <a:ln w="25400">
              <a:solidFill>
                <a:srgbClr val="0097A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891530" y="2194318"/>
              <a:ext cx="135255" cy="116205"/>
            </a:xfrm>
            <a:custGeom>
              <a:avLst/>
              <a:gdLst/>
              <a:ahLst/>
              <a:cxnLst/>
              <a:rect l="l" t="t" r="r" b="b"/>
              <a:pathLst>
                <a:path w="135254" h="116205">
                  <a:moveTo>
                    <a:pt x="0" y="0"/>
                  </a:moveTo>
                  <a:lnTo>
                    <a:pt x="38192" y="115783"/>
                  </a:lnTo>
                  <a:lnTo>
                    <a:pt x="134880" y="19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3245058" y="2074098"/>
            <a:ext cx="16510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i="1">
                <a:latin typeface="Times New Roman"/>
                <a:cs typeface="Times New Roman"/>
              </a:rPr>
              <a:t>u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88697" y="2059665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(6,2)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368036" y="1315937"/>
            <a:ext cx="476884" cy="1488440"/>
            <a:chOff x="2368036" y="1315937"/>
            <a:chExt cx="476884" cy="1488440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39700" y="1315937"/>
              <a:ext cx="188912" cy="18891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82562" y="1335800"/>
              <a:ext cx="103186" cy="10318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77800" y="1331037"/>
              <a:ext cx="112712" cy="1127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68036" y="1388732"/>
              <a:ext cx="476561" cy="141503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472737" y="1532971"/>
              <a:ext cx="245745" cy="1193800"/>
            </a:xfrm>
            <a:custGeom>
              <a:avLst/>
              <a:gdLst/>
              <a:ahLst/>
              <a:cxnLst/>
              <a:rect l="l" t="t" r="r" b="b"/>
              <a:pathLst>
                <a:path w="245744" h="1193800">
                  <a:moveTo>
                    <a:pt x="0" y="1193541"/>
                  </a:moveTo>
                  <a:lnTo>
                    <a:pt x="242627" y="12440"/>
                  </a:lnTo>
                  <a:lnTo>
                    <a:pt x="245182" y="0"/>
                  </a:lnTo>
                </a:path>
              </a:pathLst>
            </a:custGeom>
            <a:ln w="25399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655651" y="1425985"/>
              <a:ext cx="120014" cy="132080"/>
            </a:xfrm>
            <a:custGeom>
              <a:avLst/>
              <a:gdLst/>
              <a:ahLst/>
              <a:cxnLst/>
              <a:rect l="l" t="t" r="r" b="b"/>
              <a:pathLst>
                <a:path w="120014" h="132080">
                  <a:moveTo>
                    <a:pt x="84245" y="0"/>
                  </a:moveTo>
                  <a:lnTo>
                    <a:pt x="0" y="107160"/>
                  </a:lnTo>
                  <a:lnTo>
                    <a:pt x="119425" y="131692"/>
                  </a:lnTo>
                  <a:lnTo>
                    <a:pt x="84245" y="0"/>
                  </a:lnTo>
                  <a:close/>
                </a:path>
              </a:pathLst>
            </a:custGeom>
            <a:solidFill>
              <a:srgbClr val="CC893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2588670" y="1042499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(1,5)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485999" y="1623087"/>
            <a:ext cx="14986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i="1">
                <a:latin typeface="Times New Roman"/>
                <a:cs typeface="Times New Roman"/>
              </a:rPr>
              <a:t>v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791412" y="1327275"/>
            <a:ext cx="3634740" cy="494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48385">
              <a:lnSpc>
                <a:spcPts val="2085"/>
              </a:lnSpc>
              <a:spcBef>
                <a:spcPts val="100"/>
              </a:spcBef>
            </a:pP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-50" i="1">
                <a:latin typeface="Times New Roman"/>
                <a:cs typeface="Times New Roman"/>
              </a:rPr>
              <a:t> </a:t>
            </a:r>
            <a:r>
              <a:rPr dirty="0" sz="1800" spc="235">
                <a:latin typeface="Cambria"/>
                <a:cs typeface="Cambria"/>
              </a:rPr>
              <a:t>−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v</a:t>
            </a:r>
            <a:r>
              <a:rPr dirty="0" sz="1800" spc="-250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baseline="-26666" sz="1875" spc="-82">
                <a:latin typeface="Cambria"/>
                <a:cs typeface="Cambria"/>
              </a:rPr>
              <a:t>1</a:t>
            </a:r>
            <a:r>
              <a:rPr dirty="0" baseline="-26666" sz="1875">
                <a:latin typeface="Cambria"/>
                <a:cs typeface="Cambria"/>
              </a:rPr>
              <a:t> </a:t>
            </a:r>
            <a:r>
              <a:rPr dirty="0" baseline="-26666" sz="1875" spc="-82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spc="-100">
                <a:latin typeface="Cambria"/>
                <a:cs typeface="Cambria"/>
              </a:rPr>
              <a:t>5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+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−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-100">
                <a:latin typeface="Cambria"/>
                <a:cs typeface="Cambria"/>
              </a:rPr>
              <a:t>3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-100">
                <a:latin typeface="Cambria"/>
                <a:cs typeface="Cambria"/>
              </a:rPr>
              <a:t>8</a:t>
            </a:r>
            <a:endParaRPr sz="1800">
              <a:latin typeface="Cambria"/>
              <a:cs typeface="Cambria"/>
            </a:endParaRPr>
          </a:p>
          <a:p>
            <a:pPr marL="38100">
              <a:lnSpc>
                <a:spcPts val="1605"/>
              </a:lnSpc>
            </a:pPr>
            <a:r>
              <a:rPr dirty="0" sz="1400" spc="-5">
                <a:latin typeface="Arial MT"/>
                <a:cs typeface="Arial MT"/>
              </a:rPr>
              <a:t>L1-distance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910517" y="1296859"/>
            <a:ext cx="762000" cy="287020"/>
            <a:chOff x="4910517" y="1296859"/>
            <a:chExt cx="762000" cy="287020"/>
          </a:xfrm>
        </p:grpSpPr>
        <p:sp>
          <p:nvSpPr>
            <p:cNvPr id="30" name="object 30"/>
            <p:cNvSpPr/>
            <p:nvPr/>
          </p:nvSpPr>
          <p:spPr>
            <a:xfrm>
              <a:off x="4915279" y="1301621"/>
              <a:ext cx="752475" cy="277495"/>
            </a:xfrm>
            <a:custGeom>
              <a:avLst/>
              <a:gdLst/>
              <a:ahLst/>
              <a:cxnLst/>
              <a:rect l="l" t="t" r="r" b="b"/>
              <a:pathLst>
                <a:path w="752475" h="277494">
                  <a:moveTo>
                    <a:pt x="144835" y="158982"/>
                  </a:moveTo>
                  <a:lnTo>
                    <a:pt x="121840" y="163622"/>
                  </a:lnTo>
                  <a:lnTo>
                    <a:pt x="103066" y="176279"/>
                  </a:lnTo>
                  <a:lnTo>
                    <a:pt x="90409" y="195053"/>
                  </a:lnTo>
                  <a:lnTo>
                    <a:pt x="85769" y="218048"/>
                  </a:lnTo>
                  <a:lnTo>
                    <a:pt x="90409" y="241052"/>
                  </a:lnTo>
                  <a:lnTo>
                    <a:pt x="103066" y="259847"/>
                  </a:lnTo>
                  <a:lnTo>
                    <a:pt x="121840" y="272524"/>
                  </a:lnTo>
                  <a:lnTo>
                    <a:pt x="144835" y="277173"/>
                  </a:lnTo>
                  <a:lnTo>
                    <a:pt x="167830" y="272524"/>
                  </a:lnTo>
                  <a:lnTo>
                    <a:pt x="186604" y="259847"/>
                  </a:lnTo>
                  <a:lnTo>
                    <a:pt x="196054" y="245813"/>
                  </a:lnTo>
                  <a:lnTo>
                    <a:pt x="144835" y="245813"/>
                  </a:lnTo>
                  <a:lnTo>
                    <a:pt x="134029" y="243630"/>
                  </a:lnTo>
                  <a:lnTo>
                    <a:pt x="125204" y="237678"/>
                  </a:lnTo>
                  <a:lnTo>
                    <a:pt x="119253" y="228853"/>
                  </a:lnTo>
                  <a:lnTo>
                    <a:pt x="117071" y="218048"/>
                  </a:lnTo>
                  <a:lnTo>
                    <a:pt x="119253" y="207243"/>
                  </a:lnTo>
                  <a:lnTo>
                    <a:pt x="125205" y="198418"/>
                  </a:lnTo>
                  <a:lnTo>
                    <a:pt x="134030" y="192466"/>
                  </a:lnTo>
                  <a:lnTo>
                    <a:pt x="144835" y="190284"/>
                  </a:lnTo>
                  <a:lnTo>
                    <a:pt x="196045" y="190284"/>
                  </a:lnTo>
                  <a:lnTo>
                    <a:pt x="186604" y="176279"/>
                  </a:lnTo>
                  <a:lnTo>
                    <a:pt x="167830" y="163622"/>
                  </a:lnTo>
                  <a:lnTo>
                    <a:pt x="144835" y="158982"/>
                  </a:lnTo>
                  <a:close/>
                </a:path>
                <a:path w="752475" h="277494">
                  <a:moveTo>
                    <a:pt x="598618" y="158982"/>
                  </a:moveTo>
                  <a:lnTo>
                    <a:pt x="575623" y="163622"/>
                  </a:lnTo>
                  <a:lnTo>
                    <a:pt x="556848" y="176279"/>
                  </a:lnTo>
                  <a:lnTo>
                    <a:pt x="544192" y="195053"/>
                  </a:lnTo>
                  <a:lnTo>
                    <a:pt x="539551" y="218048"/>
                  </a:lnTo>
                  <a:lnTo>
                    <a:pt x="544192" y="241052"/>
                  </a:lnTo>
                  <a:lnTo>
                    <a:pt x="556848" y="259847"/>
                  </a:lnTo>
                  <a:lnTo>
                    <a:pt x="575623" y="272524"/>
                  </a:lnTo>
                  <a:lnTo>
                    <a:pt x="598618" y="277173"/>
                  </a:lnTo>
                  <a:lnTo>
                    <a:pt x="621622" y="272524"/>
                  </a:lnTo>
                  <a:lnTo>
                    <a:pt x="640417" y="259847"/>
                  </a:lnTo>
                  <a:lnTo>
                    <a:pt x="649882" y="245813"/>
                  </a:lnTo>
                  <a:lnTo>
                    <a:pt x="598618" y="245813"/>
                  </a:lnTo>
                  <a:lnTo>
                    <a:pt x="587812" y="243630"/>
                  </a:lnTo>
                  <a:lnTo>
                    <a:pt x="578987" y="237678"/>
                  </a:lnTo>
                  <a:lnTo>
                    <a:pt x="573036" y="228853"/>
                  </a:lnTo>
                  <a:lnTo>
                    <a:pt x="570853" y="218048"/>
                  </a:lnTo>
                  <a:lnTo>
                    <a:pt x="573036" y="207243"/>
                  </a:lnTo>
                  <a:lnTo>
                    <a:pt x="578987" y="198418"/>
                  </a:lnTo>
                  <a:lnTo>
                    <a:pt x="587813" y="192466"/>
                  </a:lnTo>
                  <a:lnTo>
                    <a:pt x="598618" y="190284"/>
                  </a:lnTo>
                  <a:lnTo>
                    <a:pt x="649872" y="190284"/>
                  </a:lnTo>
                  <a:lnTo>
                    <a:pt x="640417" y="176279"/>
                  </a:lnTo>
                  <a:lnTo>
                    <a:pt x="621622" y="163622"/>
                  </a:lnTo>
                  <a:lnTo>
                    <a:pt x="598618" y="158982"/>
                  </a:lnTo>
                  <a:close/>
                </a:path>
                <a:path w="752475" h="277494">
                  <a:moveTo>
                    <a:pt x="196045" y="190284"/>
                  </a:moveTo>
                  <a:lnTo>
                    <a:pt x="144835" y="190284"/>
                  </a:lnTo>
                  <a:lnTo>
                    <a:pt x="155640" y="192466"/>
                  </a:lnTo>
                  <a:lnTo>
                    <a:pt x="164466" y="198418"/>
                  </a:lnTo>
                  <a:lnTo>
                    <a:pt x="170417" y="207243"/>
                  </a:lnTo>
                  <a:lnTo>
                    <a:pt x="172600" y="218048"/>
                  </a:lnTo>
                  <a:lnTo>
                    <a:pt x="170417" y="228853"/>
                  </a:lnTo>
                  <a:lnTo>
                    <a:pt x="164465" y="237679"/>
                  </a:lnTo>
                  <a:lnTo>
                    <a:pt x="155637" y="243630"/>
                  </a:lnTo>
                  <a:lnTo>
                    <a:pt x="144835" y="245813"/>
                  </a:lnTo>
                  <a:lnTo>
                    <a:pt x="196054" y="245813"/>
                  </a:lnTo>
                  <a:lnTo>
                    <a:pt x="199260" y="241052"/>
                  </a:lnTo>
                  <a:lnTo>
                    <a:pt x="203901" y="218048"/>
                  </a:lnTo>
                  <a:lnTo>
                    <a:pt x="199260" y="195053"/>
                  </a:lnTo>
                  <a:lnTo>
                    <a:pt x="196045" y="190284"/>
                  </a:lnTo>
                  <a:close/>
                </a:path>
                <a:path w="752475" h="277494">
                  <a:moveTo>
                    <a:pt x="649872" y="190284"/>
                  </a:moveTo>
                  <a:lnTo>
                    <a:pt x="598618" y="190284"/>
                  </a:lnTo>
                  <a:lnTo>
                    <a:pt x="609422" y="192466"/>
                  </a:lnTo>
                  <a:lnTo>
                    <a:pt x="618248" y="198418"/>
                  </a:lnTo>
                  <a:lnTo>
                    <a:pt x="624200" y="207243"/>
                  </a:lnTo>
                  <a:lnTo>
                    <a:pt x="626383" y="218048"/>
                  </a:lnTo>
                  <a:lnTo>
                    <a:pt x="624200" y="228853"/>
                  </a:lnTo>
                  <a:lnTo>
                    <a:pt x="618248" y="237679"/>
                  </a:lnTo>
                  <a:lnTo>
                    <a:pt x="609420" y="243630"/>
                  </a:lnTo>
                  <a:lnTo>
                    <a:pt x="598618" y="245813"/>
                  </a:lnTo>
                  <a:lnTo>
                    <a:pt x="649882" y="245813"/>
                  </a:lnTo>
                  <a:lnTo>
                    <a:pt x="653093" y="241052"/>
                  </a:lnTo>
                  <a:lnTo>
                    <a:pt x="657743" y="218048"/>
                  </a:lnTo>
                  <a:lnTo>
                    <a:pt x="653093" y="195053"/>
                  </a:lnTo>
                  <a:lnTo>
                    <a:pt x="649872" y="190284"/>
                  </a:lnTo>
                  <a:close/>
                </a:path>
                <a:path w="752475" h="277494">
                  <a:moveTo>
                    <a:pt x="735553" y="146014"/>
                  </a:moveTo>
                  <a:lnTo>
                    <a:pt x="598618" y="146014"/>
                  </a:lnTo>
                  <a:lnTo>
                    <a:pt x="626676" y="151671"/>
                  </a:lnTo>
                  <a:lnTo>
                    <a:pt x="649592" y="167103"/>
                  </a:lnTo>
                  <a:lnTo>
                    <a:pt x="665044" y="189999"/>
                  </a:lnTo>
                  <a:lnTo>
                    <a:pt x="670711" y="218048"/>
                  </a:lnTo>
                  <a:lnTo>
                    <a:pt x="670711" y="223339"/>
                  </a:lnTo>
                  <a:lnTo>
                    <a:pt x="670142" y="228526"/>
                  </a:lnTo>
                  <a:lnTo>
                    <a:pt x="669061" y="233493"/>
                  </a:lnTo>
                  <a:lnTo>
                    <a:pt x="746215" y="233493"/>
                  </a:lnTo>
                  <a:lnTo>
                    <a:pt x="752177" y="227469"/>
                  </a:lnTo>
                  <a:lnTo>
                    <a:pt x="752181" y="157811"/>
                  </a:lnTo>
                  <a:lnTo>
                    <a:pt x="746213" y="151790"/>
                  </a:lnTo>
                  <a:lnTo>
                    <a:pt x="735554" y="151790"/>
                  </a:lnTo>
                  <a:lnTo>
                    <a:pt x="735553" y="146014"/>
                  </a:lnTo>
                  <a:close/>
                </a:path>
                <a:path w="752475" h="277494">
                  <a:moveTo>
                    <a:pt x="432089" y="0"/>
                  </a:moveTo>
                  <a:lnTo>
                    <a:pt x="229014" y="0"/>
                  </a:lnTo>
                  <a:lnTo>
                    <a:pt x="219941" y="702"/>
                  </a:lnTo>
                  <a:lnTo>
                    <a:pt x="176194" y="26751"/>
                  </a:lnTo>
                  <a:lnTo>
                    <a:pt x="138900" y="64406"/>
                  </a:lnTo>
                  <a:lnTo>
                    <a:pt x="126502" y="75335"/>
                  </a:lnTo>
                  <a:lnTo>
                    <a:pt x="121653" y="78425"/>
                  </a:lnTo>
                  <a:lnTo>
                    <a:pt x="116296" y="80719"/>
                  </a:lnTo>
                  <a:lnTo>
                    <a:pt x="110586" y="81407"/>
                  </a:lnTo>
                  <a:lnTo>
                    <a:pt x="38139" y="96733"/>
                  </a:lnTo>
                  <a:lnTo>
                    <a:pt x="16564" y="150966"/>
                  </a:lnTo>
                  <a:lnTo>
                    <a:pt x="6023" y="150966"/>
                  </a:lnTo>
                  <a:lnTo>
                    <a:pt x="0" y="156988"/>
                  </a:lnTo>
                  <a:lnTo>
                    <a:pt x="0" y="226644"/>
                  </a:lnTo>
                  <a:lnTo>
                    <a:pt x="6023" y="232667"/>
                  </a:lnTo>
                  <a:lnTo>
                    <a:pt x="74216" y="232667"/>
                  </a:lnTo>
                  <a:lnTo>
                    <a:pt x="73249" y="227959"/>
                  </a:lnTo>
                  <a:lnTo>
                    <a:pt x="72772" y="223339"/>
                  </a:lnTo>
                  <a:lnTo>
                    <a:pt x="93860" y="167103"/>
                  </a:lnTo>
                  <a:lnTo>
                    <a:pt x="144835" y="146014"/>
                  </a:lnTo>
                  <a:lnTo>
                    <a:pt x="735553" y="146014"/>
                  </a:lnTo>
                  <a:lnTo>
                    <a:pt x="735550" y="128112"/>
                  </a:lnTo>
                  <a:lnTo>
                    <a:pt x="730500" y="121925"/>
                  </a:lnTo>
                  <a:lnTo>
                    <a:pt x="562783" y="89011"/>
                  </a:lnTo>
                  <a:lnTo>
                    <a:pt x="201310" y="89010"/>
                  </a:lnTo>
                  <a:lnTo>
                    <a:pt x="197684" y="83753"/>
                  </a:lnTo>
                  <a:lnTo>
                    <a:pt x="221527" y="35191"/>
                  </a:lnTo>
                  <a:lnTo>
                    <a:pt x="247228" y="19334"/>
                  </a:lnTo>
                  <a:lnTo>
                    <a:pt x="474110" y="19334"/>
                  </a:lnTo>
                  <a:lnTo>
                    <a:pt x="467399" y="12791"/>
                  </a:lnTo>
                  <a:lnTo>
                    <a:pt x="460309" y="7268"/>
                  </a:lnTo>
                  <a:lnTo>
                    <a:pt x="451961" y="3263"/>
                  </a:lnTo>
                  <a:lnTo>
                    <a:pt x="442505" y="824"/>
                  </a:lnTo>
                  <a:lnTo>
                    <a:pt x="432089" y="0"/>
                  </a:lnTo>
                  <a:close/>
                </a:path>
                <a:path w="752475" h="277494">
                  <a:moveTo>
                    <a:pt x="598618" y="146014"/>
                  </a:moveTo>
                  <a:lnTo>
                    <a:pt x="144835" y="146014"/>
                  </a:lnTo>
                  <a:lnTo>
                    <a:pt x="172893" y="151671"/>
                  </a:lnTo>
                  <a:lnTo>
                    <a:pt x="195809" y="167103"/>
                  </a:lnTo>
                  <a:lnTo>
                    <a:pt x="211261" y="189999"/>
                  </a:lnTo>
                  <a:lnTo>
                    <a:pt x="216928" y="218048"/>
                  </a:lnTo>
                  <a:lnTo>
                    <a:pt x="216897" y="223339"/>
                  </a:lnTo>
                  <a:lnTo>
                    <a:pt x="216420" y="227959"/>
                  </a:lnTo>
                  <a:lnTo>
                    <a:pt x="215455" y="232667"/>
                  </a:lnTo>
                  <a:lnTo>
                    <a:pt x="528057" y="232667"/>
                  </a:lnTo>
                  <a:lnTo>
                    <a:pt x="527091" y="227959"/>
                  </a:lnTo>
                  <a:lnTo>
                    <a:pt x="526614" y="223339"/>
                  </a:lnTo>
                  <a:lnTo>
                    <a:pt x="526583" y="218048"/>
                  </a:lnTo>
                  <a:lnTo>
                    <a:pt x="532241" y="189999"/>
                  </a:lnTo>
                  <a:lnTo>
                    <a:pt x="547673" y="167103"/>
                  </a:lnTo>
                  <a:lnTo>
                    <a:pt x="570568" y="151671"/>
                  </a:lnTo>
                  <a:lnTo>
                    <a:pt x="598618" y="146014"/>
                  </a:lnTo>
                  <a:close/>
                </a:path>
                <a:path w="752475" h="277494">
                  <a:moveTo>
                    <a:pt x="343207" y="19334"/>
                  </a:moveTo>
                  <a:lnTo>
                    <a:pt x="313592" y="19334"/>
                  </a:lnTo>
                  <a:lnTo>
                    <a:pt x="316567" y="22179"/>
                  </a:lnTo>
                  <a:lnTo>
                    <a:pt x="319346" y="85176"/>
                  </a:lnTo>
                  <a:lnTo>
                    <a:pt x="315666" y="89011"/>
                  </a:lnTo>
                  <a:lnTo>
                    <a:pt x="562783" y="89011"/>
                  </a:lnTo>
                  <a:lnTo>
                    <a:pt x="350486" y="89010"/>
                  </a:lnTo>
                  <a:lnTo>
                    <a:pt x="346852" y="85820"/>
                  </a:lnTo>
                  <a:lnTo>
                    <a:pt x="340164" y="22656"/>
                  </a:lnTo>
                  <a:lnTo>
                    <a:pt x="343207" y="19334"/>
                  </a:lnTo>
                  <a:close/>
                </a:path>
                <a:path w="752475" h="277494">
                  <a:moveTo>
                    <a:pt x="474110" y="19334"/>
                  </a:moveTo>
                  <a:lnTo>
                    <a:pt x="436157" y="19334"/>
                  </a:lnTo>
                  <a:lnTo>
                    <a:pt x="443388" y="19989"/>
                  </a:lnTo>
                  <a:lnTo>
                    <a:pt x="449833" y="21915"/>
                  </a:lnTo>
                  <a:lnTo>
                    <a:pt x="455364" y="25056"/>
                  </a:lnTo>
                  <a:lnTo>
                    <a:pt x="459854" y="29356"/>
                  </a:lnTo>
                  <a:lnTo>
                    <a:pt x="502622" y="82282"/>
                  </a:lnTo>
                  <a:lnTo>
                    <a:pt x="497568" y="89010"/>
                  </a:lnTo>
                  <a:lnTo>
                    <a:pt x="562777" y="89010"/>
                  </a:lnTo>
                  <a:lnTo>
                    <a:pt x="545063" y="85571"/>
                  </a:lnTo>
                  <a:lnTo>
                    <a:pt x="538605" y="82212"/>
                  </a:lnTo>
                  <a:lnTo>
                    <a:pt x="474110" y="19334"/>
                  </a:lnTo>
                  <a:close/>
                </a:path>
              </a:pathLst>
            </a:custGeom>
            <a:solidFill>
              <a:srgbClr val="00798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915279" y="1301621"/>
              <a:ext cx="752475" cy="233679"/>
            </a:xfrm>
            <a:custGeom>
              <a:avLst/>
              <a:gdLst/>
              <a:ahLst/>
              <a:cxnLst/>
              <a:rect l="l" t="t" r="r" b="b"/>
              <a:pathLst>
                <a:path w="752475" h="233680">
                  <a:moveTo>
                    <a:pt x="229013" y="0"/>
                  </a:moveTo>
                  <a:lnTo>
                    <a:pt x="176194" y="26751"/>
                  </a:lnTo>
                  <a:lnTo>
                    <a:pt x="138901" y="64407"/>
                  </a:lnTo>
                  <a:lnTo>
                    <a:pt x="126502" y="75335"/>
                  </a:lnTo>
                  <a:lnTo>
                    <a:pt x="121652" y="78425"/>
                  </a:lnTo>
                  <a:lnTo>
                    <a:pt x="116296" y="80720"/>
                  </a:lnTo>
                  <a:lnTo>
                    <a:pt x="110586" y="81407"/>
                  </a:lnTo>
                  <a:lnTo>
                    <a:pt x="38139" y="96733"/>
                  </a:lnTo>
                  <a:lnTo>
                    <a:pt x="16564" y="150966"/>
                  </a:lnTo>
                  <a:lnTo>
                    <a:pt x="13440" y="150966"/>
                  </a:lnTo>
                  <a:lnTo>
                    <a:pt x="6023" y="150966"/>
                  </a:lnTo>
                  <a:lnTo>
                    <a:pt x="0" y="156989"/>
                  </a:lnTo>
                  <a:lnTo>
                    <a:pt x="0" y="164406"/>
                  </a:lnTo>
                  <a:lnTo>
                    <a:pt x="0" y="219228"/>
                  </a:lnTo>
                  <a:lnTo>
                    <a:pt x="0" y="226645"/>
                  </a:lnTo>
                  <a:lnTo>
                    <a:pt x="6023" y="232668"/>
                  </a:lnTo>
                  <a:lnTo>
                    <a:pt x="13440" y="232668"/>
                  </a:lnTo>
                  <a:lnTo>
                    <a:pt x="45743" y="232668"/>
                  </a:lnTo>
                  <a:lnTo>
                    <a:pt x="74215" y="232668"/>
                  </a:lnTo>
                  <a:lnTo>
                    <a:pt x="73249" y="227961"/>
                  </a:lnTo>
                  <a:lnTo>
                    <a:pt x="72741" y="223042"/>
                  </a:lnTo>
                  <a:lnTo>
                    <a:pt x="93860" y="167103"/>
                  </a:lnTo>
                  <a:lnTo>
                    <a:pt x="144835" y="146014"/>
                  </a:lnTo>
                  <a:lnTo>
                    <a:pt x="172893" y="151672"/>
                  </a:lnTo>
                  <a:lnTo>
                    <a:pt x="195810" y="167104"/>
                  </a:lnTo>
                  <a:lnTo>
                    <a:pt x="211262" y="189999"/>
                  </a:lnTo>
                  <a:lnTo>
                    <a:pt x="216929" y="218049"/>
                  </a:lnTo>
                  <a:lnTo>
                    <a:pt x="216929" y="223042"/>
                  </a:lnTo>
                  <a:lnTo>
                    <a:pt x="216421" y="227959"/>
                  </a:lnTo>
                  <a:lnTo>
                    <a:pt x="215455" y="232668"/>
                  </a:lnTo>
                  <a:lnTo>
                    <a:pt x="528057" y="232668"/>
                  </a:lnTo>
                  <a:lnTo>
                    <a:pt x="527091" y="227961"/>
                  </a:lnTo>
                  <a:lnTo>
                    <a:pt x="526583" y="223042"/>
                  </a:lnTo>
                  <a:lnTo>
                    <a:pt x="526583" y="218049"/>
                  </a:lnTo>
                  <a:lnTo>
                    <a:pt x="532241" y="189999"/>
                  </a:lnTo>
                  <a:lnTo>
                    <a:pt x="547673" y="167103"/>
                  </a:lnTo>
                  <a:lnTo>
                    <a:pt x="570569" y="151671"/>
                  </a:lnTo>
                  <a:lnTo>
                    <a:pt x="598618" y="146014"/>
                  </a:lnTo>
                  <a:lnTo>
                    <a:pt x="626676" y="151672"/>
                  </a:lnTo>
                  <a:lnTo>
                    <a:pt x="649592" y="167104"/>
                  </a:lnTo>
                  <a:lnTo>
                    <a:pt x="665045" y="189999"/>
                  </a:lnTo>
                  <a:lnTo>
                    <a:pt x="670711" y="218049"/>
                  </a:lnTo>
                  <a:lnTo>
                    <a:pt x="670711" y="223340"/>
                  </a:lnTo>
                  <a:lnTo>
                    <a:pt x="670141" y="228526"/>
                  </a:lnTo>
                  <a:lnTo>
                    <a:pt x="669061" y="233493"/>
                  </a:lnTo>
                  <a:lnTo>
                    <a:pt x="706493" y="233493"/>
                  </a:lnTo>
                  <a:lnTo>
                    <a:pt x="728952" y="233493"/>
                  </a:lnTo>
                  <a:lnTo>
                    <a:pt x="738796" y="233493"/>
                  </a:lnTo>
                  <a:lnTo>
                    <a:pt x="746215" y="233493"/>
                  </a:lnTo>
                  <a:lnTo>
                    <a:pt x="752177" y="227470"/>
                  </a:lnTo>
                  <a:lnTo>
                    <a:pt x="752177" y="220053"/>
                  </a:lnTo>
                  <a:lnTo>
                    <a:pt x="752177" y="165231"/>
                  </a:lnTo>
                  <a:lnTo>
                    <a:pt x="752181" y="157812"/>
                  </a:lnTo>
                  <a:lnTo>
                    <a:pt x="746213" y="151791"/>
                  </a:lnTo>
                  <a:lnTo>
                    <a:pt x="738796" y="151791"/>
                  </a:lnTo>
                  <a:lnTo>
                    <a:pt x="735554" y="151791"/>
                  </a:lnTo>
                  <a:lnTo>
                    <a:pt x="735554" y="135344"/>
                  </a:lnTo>
                  <a:lnTo>
                    <a:pt x="735550" y="128112"/>
                  </a:lnTo>
                  <a:lnTo>
                    <a:pt x="687569" y="113368"/>
                  </a:lnTo>
                  <a:lnTo>
                    <a:pt x="638221" y="103695"/>
                  </a:lnTo>
                  <a:lnTo>
                    <a:pt x="588656" y="94035"/>
                  </a:lnTo>
                  <a:lnTo>
                    <a:pt x="545063" y="85571"/>
                  </a:lnTo>
                  <a:lnTo>
                    <a:pt x="538605" y="82212"/>
                  </a:lnTo>
                  <a:lnTo>
                    <a:pt x="500032" y="44622"/>
                  </a:lnTo>
                  <a:lnTo>
                    <a:pt x="467399" y="12791"/>
                  </a:lnTo>
                  <a:lnTo>
                    <a:pt x="460309" y="7269"/>
                  </a:lnTo>
                  <a:lnTo>
                    <a:pt x="451961" y="3263"/>
                  </a:lnTo>
                  <a:lnTo>
                    <a:pt x="442505" y="824"/>
                  </a:lnTo>
                  <a:lnTo>
                    <a:pt x="432089" y="0"/>
                  </a:lnTo>
                  <a:lnTo>
                    <a:pt x="303405" y="0"/>
                  </a:lnTo>
                  <a:lnTo>
                    <a:pt x="229013" y="0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08201" y="1316194"/>
              <a:ext cx="314463" cy="79201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001049" y="1460604"/>
              <a:ext cx="572135" cy="118745"/>
            </a:xfrm>
            <a:custGeom>
              <a:avLst/>
              <a:gdLst/>
              <a:ahLst/>
              <a:cxnLst/>
              <a:rect l="l" t="t" r="r" b="b"/>
              <a:pathLst>
                <a:path w="572135" h="118744">
                  <a:moveTo>
                    <a:pt x="59065" y="0"/>
                  </a:moveTo>
                  <a:lnTo>
                    <a:pt x="36071" y="4640"/>
                  </a:lnTo>
                  <a:lnTo>
                    <a:pt x="17296" y="17296"/>
                  </a:lnTo>
                  <a:lnTo>
                    <a:pt x="4640" y="36071"/>
                  </a:lnTo>
                  <a:lnTo>
                    <a:pt x="0" y="59066"/>
                  </a:lnTo>
                  <a:lnTo>
                    <a:pt x="4640" y="82070"/>
                  </a:lnTo>
                  <a:lnTo>
                    <a:pt x="17296" y="100864"/>
                  </a:lnTo>
                  <a:lnTo>
                    <a:pt x="36071" y="113541"/>
                  </a:lnTo>
                  <a:lnTo>
                    <a:pt x="59065" y="118191"/>
                  </a:lnTo>
                  <a:lnTo>
                    <a:pt x="82060" y="113541"/>
                  </a:lnTo>
                  <a:lnTo>
                    <a:pt x="100835" y="100864"/>
                  </a:lnTo>
                  <a:lnTo>
                    <a:pt x="113491" y="82070"/>
                  </a:lnTo>
                  <a:lnTo>
                    <a:pt x="118132" y="59066"/>
                  </a:lnTo>
                  <a:lnTo>
                    <a:pt x="113491" y="36071"/>
                  </a:lnTo>
                  <a:lnTo>
                    <a:pt x="100835" y="17296"/>
                  </a:lnTo>
                  <a:lnTo>
                    <a:pt x="82060" y="4640"/>
                  </a:lnTo>
                  <a:lnTo>
                    <a:pt x="59065" y="0"/>
                  </a:lnTo>
                  <a:close/>
                </a:path>
                <a:path w="572135" h="118744">
                  <a:moveTo>
                    <a:pt x="512848" y="0"/>
                  </a:moveTo>
                  <a:lnTo>
                    <a:pt x="489853" y="4640"/>
                  </a:lnTo>
                  <a:lnTo>
                    <a:pt x="471079" y="17296"/>
                  </a:lnTo>
                  <a:lnTo>
                    <a:pt x="458423" y="36071"/>
                  </a:lnTo>
                  <a:lnTo>
                    <a:pt x="453782" y="59066"/>
                  </a:lnTo>
                  <a:lnTo>
                    <a:pt x="458423" y="82070"/>
                  </a:lnTo>
                  <a:lnTo>
                    <a:pt x="471079" y="100864"/>
                  </a:lnTo>
                  <a:lnTo>
                    <a:pt x="489853" y="113541"/>
                  </a:lnTo>
                  <a:lnTo>
                    <a:pt x="512848" y="118191"/>
                  </a:lnTo>
                  <a:lnTo>
                    <a:pt x="535852" y="113541"/>
                  </a:lnTo>
                  <a:lnTo>
                    <a:pt x="554647" y="100864"/>
                  </a:lnTo>
                  <a:lnTo>
                    <a:pt x="567323" y="82070"/>
                  </a:lnTo>
                  <a:lnTo>
                    <a:pt x="571973" y="59066"/>
                  </a:lnTo>
                  <a:lnTo>
                    <a:pt x="567323" y="36071"/>
                  </a:lnTo>
                  <a:lnTo>
                    <a:pt x="554647" y="17296"/>
                  </a:lnTo>
                  <a:lnTo>
                    <a:pt x="535852" y="4640"/>
                  </a:lnTo>
                  <a:lnTo>
                    <a:pt x="512848" y="0"/>
                  </a:lnTo>
                  <a:close/>
                </a:path>
                <a:path w="572135" h="118744">
                  <a:moveTo>
                    <a:pt x="59065" y="31301"/>
                  </a:moveTo>
                  <a:lnTo>
                    <a:pt x="69870" y="33484"/>
                  </a:lnTo>
                  <a:lnTo>
                    <a:pt x="78696" y="39435"/>
                  </a:lnTo>
                  <a:lnTo>
                    <a:pt x="84647" y="48261"/>
                  </a:lnTo>
                  <a:lnTo>
                    <a:pt x="86830" y="59066"/>
                  </a:lnTo>
                  <a:lnTo>
                    <a:pt x="84647" y="69870"/>
                  </a:lnTo>
                  <a:lnTo>
                    <a:pt x="78696" y="78696"/>
                  </a:lnTo>
                  <a:lnTo>
                    <a:pt x="69870" y="84647"/>
                  </a:lnTo>
                  <a:lnTo>
                    <a:pt x="59065" y="86830"/>
                  </a:lnTo>
                  <a:lnTo>
                    <a:pt x="48261" y="84647"/>
                  </a:lnTo>
                  <a:lnTo>
                    <a:pt x="39435" y="78696"/>
                  </a:lnTo>
                  <a:lnTo>
                    <a:pt x="33484" y="69870"/>
                  </a:lnTo>
                  <a:lnTo>
                    <a:pt x="31301" y="59066"/>
                  </a:lnTo>
                  <a:lnTo>
                    <a:pt x="33484" y="48261"/>
                  </a:lnTo>
                  <a:lnTo>
                    <a:pt x="39435" y="39435"/>
                  </a:lnTo>
                  <a:lnTo>
                    <a:pt x="48261" y="33484"/>
                  </a:lnTo>
                  <a:lnTo>
                    <a:pt x="59065" y="31301"/>
                  </a:lnTo>
                  <a:close/>
                </a:path>
                <a:path w="572135" h="118744">
                  <a:moveTo>
                    <a:pt x="512848" y="31301"/>
                  </a:moveTo>
                  <a:lnTo>
                    <a:pt x="523653" y="33484"/>
                  </a:lnTo>
                  <a:lnTo>
                    <a:pt x="532479" y="39435"/>
                  </a:lnTo>
                  <a:lnTo>
                    <a:pt x="538430" y="48261"/>
                  </a:lnTo>
                  <a:lnTo>
                    <a:pt x="540613" y="59066"/>
                  </a:lnTo>
                  <a:lnTo>
                    <a:pt x="538430" y="69870"/>
                  </a:lnTo>
                  <a:lnTo>
                    <a:pt x="532479" y="78696"/>
                  </a:lnTo>
                  <a:lnTo>
                    <a:pt x="523653" y="84647"/>
                  </a:lnTo>
                  <a:lnTo>
                    <a:pt x="512848" y="86830"/>
                  </a:lnTo>
                  <a:lnTo>
                    <a:pt x="502043" y="84647"/>
                  </a:lnTo>
                  <a:lnTo>
                    <a:pt x="493218" y="78696"/>
                  </a:lnTo>
                  <a:lnTo>
                    <a:pt x="487266" y="69870"/>
                  </a:lnTo>
                  <a:lnTo>
                    <a:pt x="485084" y="59066"/>
                  </a:lnTo>
                  <a:lnTo>
                    <a:pt x="487266" y="48261"/>
                  </a:lnTo>
                  <a:lnTo>
                    <a:pt x="493218" y="39435"/>
                  </a:lnTo>
                  <a:lnTo>
                    <a:pt x="502043" y="33484"/>
                  </a:lnTo>
                  <a:lnTo>
                    <a:pt x="512848" y="31301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4943444" y="2145696"/>
            <a:ext cx="691515" cy="439420"/>
            <a:chOff x="4943444" y="2145696"/>
            <a:chExt cx="691515" cy="439420"/>
          </a:xfrm>
        </p:grpSpPr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43444" y="2145696"/>
              <a:ext cx="691349" cy="439163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986306" y="2165559"/>
              <a:ext cx="605790" cy="353695"/>
            </a:xfrm>
            <a:custGeom>
              <a:avLst/>
              <a:gdLst/>
              <a:ahLst/>
              <a:cxnLst/>
              <a:rect l="l" t="t" r="r" b="b"/>
              <a:pathLst>
                <a:path w="605789" h="353694">
                  <a:moveTo>
                    <a:pt x="379651" y="147620"/>
                  </a:moveTo>
                  <a:lnTo>
                    <a:pt x="135035" y="147620"/>
                  </a:lnTo>
                  <a:lnTo>
                    <a:pt x="256018" y="195691"/>
                  </a:lnTo>
                  <a:lnTo>
                    <a:pt x="257749" y="197397"/>
                  </a:lnTo>
                  <a:lnTo>
                    <a:pt x="261738" y="202715"/>
                  </a:lnTo>
                  <a:lnTo>
                    <a:pt x="266179" y="211950"/>
                  </a:lnTo>
                  <a:lnTo>
                    <a:pt x="269266" y="225405"/>
                  </a:lnTo>
                  <a:lnTo>
                    <a:pt x="271326" y="231682"/>
                  </a:lnTo>
                  <a:lnTo>
                    <a:pt x="278508" y="245490"/>
                  </a:lnTo>
                  <a:lnTo>
                    <a:pt x="292318" y="259298"/>
                  </a:lnTo>
                  <a:lnTo>
                    <a:pt x="314262" y="265574"/>
                  </a:lnTo>
                  <a:lnTo>
                    <a:pt x="556322" y="265574"/>
                  </a:lnTo>
                  <a:lnTo>
                    <a:pt x="565172" y="264662"/>
                  </a:lnTo>
                  <a:lnTo>
                    <a:pt x="582914" y="258256"/>
                  </a:lnTo>
                  <a:lnTo>
                    <a:pt x="596338" y="240854"/>
                  </a:lnTo>
                  <a:lnTo>
                    <a:pt x="592234" y="206952"/>
                  </a:lnTo>
                  <a:lnTo>
                    <a:pt x="581036" y="179652"/>
                  </a:lnTo>
                  <a:lnTo>
                    <a:pt x="379651" y="179652"/>
                  </a:lnTo>
                  <a:lnTo>
                    <a:pt x="379651" y="147620"/>
                  </a:lnTo>
                  <a:close/>
                </a:path>
                <a:path w="605789" h="353694">
                  <a:moveTo>
                    <a:pt x="74047" y="31700"/>
                  </a:moveTo>
                  <a:lnTo>
                    <a:pt x="45250" y="37528"/>
                  </a:lnTo>
                  <a:lnTo>
                    <a:pt x="21710" y="53411"/>
                  </a:lnTo>
                  <a:lnTo>
                    <a:pt x="5827" y="76951"/>
                  </a:lnTo>
                  <a:lnTo>
                    <a:pt x="0" y="105747"/>
                  </a:lnTo>
                  <a:lnTo>
                    <a:pt x="5827" y="134543"/>
                  </a:lnTo>
                  <a:lnTo>
                    <a:pt x="21710" y="158082"/>
                  </a:lnTo>
                  <a:lnTo>
                    <a:pt x="45250" y="173966"/>
                  </a:lnTo>
                  <a:lnTo>
                    <a:pt x="74047" y="179793"/>
                  </a:lnTo>
                  <a:lnTo>
                    <a:pt x="92366" y="177495"/>
                  </a:lnTo>
                  <a:lnTo>
                    <a:pt x="109012" y="170983"/>
                  </a:lnTo>
                  <a:lnTo>
                    <a:pt x="123423" y="160833"/>
                  </a:lnTo>
                  <a:lnTo>
                    <a:pt x="135035" y="147620"/>
                  </a:lnTo>
                  <a:lnTo>
                    <a:pt x="379651" y="147620"/>
                  </a:lnTo>
                  <a:lnTo>
                    <a:pt x="379651" y="146721"/>
                  </a:lnTo>
                  <a:lnTo>
                    <a:pt x="74047" y="146721"/>
                  </a:lnTo>
                  <a:lnTo>
                    <a:pt x="58097" y="143499"/>
                  </a:lnTo>
                  <a:lnTo>
                    <a:pt x="45056" y="134714"/>
                  </a:lnTo>
                  <a:lnTo>
                    <a:pt x="36254" y="121689"/>
                  </a:lnTo>
                  <a:lnTo>
                    <a:pt x="33025" y="105747"/>
                  </a:lnTo>
                  <a:lnTo>
                    <a:pt x="36254" y="89797"/>
                  </a:lnTo>
                  <a:lnTo>
                    <a:pt x="45056" y="76756"/>
                  </a:lnTo>
                  <a:lnTo>
                    <a:pt x="58097" y="67955"/>
                  </a:lnTo>
                  <a:lnTo>
                    <a:pt x="74047" y="64725"/>
                  </a:lnTo>
                  <a:lnTo>
                    <a:pt x="135033" y="64725"/>
                  </a:lnTo>
                  <a:lnTo>
                    <a:pt x="133368" y="61581"/>
                  </a:lnTo>
                  <a:lnTo>
                    <a:pt x="117388" y="45782"/>
                  </a:lnTo>
                  <a:lnTo>
                    <a:pt x="97220" y="35421"/>
                  </a:lnTo>
                  <a:lnTo>
                    <a:pt x="74047" y="31700"/>
                  </a:lnTo>
                  <a:close/>
                </a:path>
                <a:path w="605789" h="353694">
                  <a:moveTo>
                    <a:pt x="437280" y="110147"/>
                  </a:moveTo>
                  <a:lnTo>
                    <a:pt x="422800" y="110147"/>
                  </a:lnTo>
                  <a:lnTo>
                    <a:pt x="422800" y="179652"/>
                  </a:lnTo>
                  <a:lnTo>
                    <a:pt x="437280" y="179652"/>
                  </a:lnTo>
                  <a:lnTo>
                    <a:pt x="437280" y="110147"/>
                  </a:lnTo>
                  <a:close/>
                </a:path>
                <a:path w="605789" h="353694">
                  <a:moveTo>
                    <a:pt x="495665" y="110147"/>
                  </a:moveTo>
                  <a:lnTo>
                    <a:pt x="480430" y="110147"/>
                  </a:lnTo>
                  <a:lnTo>
                    <a:pt x="480430" y="179652"/>
                  </a:lnTo>
                  <a:lnTo>
                    <a:pt x="495665" y="179652"/>
                  </a:lnTo>
                  <a:lnTo>
                    <a:pt x="495665" y="110147"/>
                  </a:lnTo>
                  <a:close/>
                </a:path>
                <a:path w="605789" h="353694">
                  <a:moveTo>
                    <a:pt x="546277" y="110147"/>
                  </a:moveTo>
                  <a:lnTo>
                    <a:pt x="495665" y="110147"/>
                  </a:lnTo>
                  <a:lnTo>
                    <a:pt x="520134" y="121007"/>
                  </a:lnTo>
                  <a:lnTo>
                    <a:pt x="535851" y="144900"/>
                  </a:lnTo>
                  <a:lnTo>
                    <a:pt x="544238" y="168792"/>
                  </a:lnTo>
                  <a:lnTo>
                    <a:pt x="546718" y="179652"/>
                  </a:lnTo>
                  <a:lnTo>
                    <a:pt x="581036" y="179652"/>
                  </a:lnTo>
                  <a:lnTo>
                    <a:pt x="560912" y="130587"/>
                  </a:lnTo>
                  <a:lnTo>
                    <a:pt x="556856" y="122936"/>
                  </a:lnTo>
                  <a:lnTo>
                    <a:pt x="546277" y="110147"/>
                  </a:lnTo>
                  <a:close/>
                </a:path>
                <a:path w="605789" h="353694">
                  <a:moveTo>
                    <a:pt x="474941" y="81616"/>
                  </a:moveTo>
                  <a:lnTo>
                    <a:pt x="73242" y="81616"/>
                  </a:lnTo>
                  <a:lnTo>
                    <a:pt x="59568" y="85606"/>
                  </a:lnTo>
                  <a:lnTo>
                    <a:pt x="74047" y="123395"/>
                  </a:lnTo>
                  <a:lnTo>
                    <a:pt x="102908" y="134846"/>
                  </a:lnTo>
                  <a:lnTo>
                    <a:pt x="96851" y="139801"/>
                  </a:lnTo>
                  <a:lnTo>
                    <a:pt x="89911" y="143539"/>
                  </a:lnTo>
                  <a:lnTo>
                    <a:pt x="82255" y="145899"/>
                  </a:lnTo>
                  <a:lnTo>
                    <a:pt x="74047" y="146721"/>
                  </a:lnTo>
                  <a:lnTo>
                    <a:pt x="379651" y="146721"/>
                  </a:lnTo>
                  <a:lnTo>
                    <a:pt x="379651" y="110147"/>
                  </a:lnTo>
                  <a:lnTo>
                    <a:pt x="546277" y="110147"/>
                  </a:lnTo>
                  <a:lnTo>
                    <a:pt x="542931" y="106102"/>
                  </a:lnTo>
                  <a:lnTo>
                    <a:pt x="516505" y="89268"/>
                  </a:lnTo>
                  <a:lnTo>
                    <a:pt x="474941" y="81616"/>
                  </a:lnTo>
                  <a:close/>
                </a:path>
                <a:path w="605789" h="353694">
                  <a:moveTo>
                    <a:pt x="135033" y="64725"/>
                  </a:moveTo>
                  <a:lnTo>
                    <a:pt x="74047" y="64725"/>
                  </a:lnTo>
                  <a:lnTo>
                    <a:pt x="83896" y="65929"/>
                  </a:lnTo>
                  <a:lnTo>
                    <a:pt x="92877" y="69343"/>
                  </a:lnTo>
                  <a:lnTo>
                    <a:pt x="100712" y="74671"/>
                  </a:lnTo>
                  <a:lnTo>
                    <a:pt x="107119" y="81616"/>
                  </a:lnTo>
                  <a:lnTo>
                    <a:pt x="143977" y="81616"/>
                  </a:lnTo>
                  <a:lnTo>
                    <a:pt x="135033" y="64725"/>
                  </a:lnTo>
                  <a:close/>
                </a:path>
                <a:path w="605789" h="353694">
                  <a:moveTo>
                    <a:pt x="381543" y="36337"/>
                  </a:moveTo>
                  <a:lnTo>
                    <a:pt x="348470" y="36337"/>
                  </a:lnTo>
                  <a:lnTo>
                    <a:pt x="348470" y="81616"/>
                  </a:lnTo>
                  <a:lnTo>
                    <a:pt x="381543" y="81616"/>
                  </a:lnTo>
                  <a:lnTo>
                    <a:pt x="381543" y="36337"/>
                  </a:lnTo>
                  <a:close/>
                </a:path>
                <a:path w="605789" h="353694">
                  <a:moveTo>
                    <a:pt x="303305" y="0"/>
                  </a:moveTo>
                  <a:lnTo>
                    <a:pt x="145065" y="0"/>
                  </a:lnTo>
                  <a:lnTo>
                    <a:pt x="136495" y="1734"/>
                  </a:lnTo>
                  <a:lnTo>
                    <a:pt x="129503" y="6462"/>
                  </a:lnTo>
                  <a:lnTo>
                    <a:pt x="124791" y="13471"/>
                  </a:lnTo>
                  <a:lnTo>
                    <a:pt x="123064" y="22048"/>
                  </a:lnTo>
                  <a:lnTo>
                    <a:pt x="124791" y="30625"/>
                  </a:lnTo>
                  <a:lnTo>
                    <a:pt x="129503" y="37634"/>
                  </a:lnTo>
                  <a:lnTo>
                    <a:pt x="136495" y="42362"/>
                  </a:lnTo>
                  <a:lnTo>
                    <a:pt x="145065" y="44096"/>
                  </a:lnTo>
                  <a:lnTo>
                    <a:pt x="302828" y="44096"/>
                  </a:lnTo>
                  <a:lnTo>
                    <a:pt x="308753" y="41042"/>
                  </a:lnTo>
                  <a:lnTo>
                    <a:pt x="312795" y="36337"/>
                  </a:lnTo>
                  <a:lnTo>
                    <a:pt x="600037" y="36337"/>
                  </a:lnTo>
                  <a:lnTo>
                    <a:pt x="603890" y="30625"/>
                  </a:lnTo>
                  <a:lnTo>
                    <a:pt x="605624" y="22048"/>
                  </a:lnTo>
                  <a:lnTo>
                    <a:pt x="603890" y="13471"/>
                  </a:lnTo>
                  <a:lnTo>
                    <a:pt x="600739" y="8799"/>
                  </a:lnTo>
                  <a:lnTo>
                    <a:pt x="313646" y="8799"/>
                  </a:lnTo>
                  <a:lnTo>
                    <a:pt x="309624" y="3502"/>
                  </a:lnTo>
                  <a:lnTo>
                    <a:pt x="303305" y="0"/>
                  </a:lnTo>
                  <a:close/>
                </a:path>
                <a:path w="605789" h="353694">
                  <a:moveTo>
                    <a:pt x="600037" y="36337"/>
                  </a:moveTo>
                  <a:lnTo>
                    <a:pt x="415940" y="36337"/>
                  </a:lnTo>
                  <a:lnTo>
                    <a:pt x="419981" y="41042"/>
                  </a:lnTo>
                  <a:lnTo>
                    <a:pt x="425908" y="44096"/>
                  </a:lnTo>
                  <a:lnTo>
                    <a:pt x="583575" y="44096"/>
                  </a:lnTo>
                  <a:lnTo>
                    <a:pt x="592153" y="42362"/>
                  </a:lnTo>
                  <a:lnTo>
                    <a:pt x="599162" y="37634"/>
                  </a:lnTo>
                  <a:lnTo>
                    <a:pt x="600037" y="36337"/>
                  </a:lnTo>
                  <a:close/>
                </a:path>
                <a:path w="605789" h="353694">
                  <a:moveTo>
                    <a:pt x="583575" y="0"/>
                  </a:moveTo>
                  <a:lnTo>
                    <a:pt x="425430" y="0"/>
                  </a:lnTo>
                  <a:lnTo>
                    <a:pt x="419112" y="3502"/>
                  </a:lnTo>
                  <a:lnTo>
                    <a:pt x="415089" y="8799"/>
                  </a:lnTo>
                  <a:lnTo>
                    <a:pt x="600739" y="8799"/>
                  </a:lnTo>
                  <a:lnTo>
                    <a:pt x="599162" y="6462"/>
                  </a:lnTo>
                  <a:lnTo>
                    <a:pt x="592153" y="1734"/>
                  </a:lnTo>
                  <a:lnTo>
                    <a:pt x="583575" y="0"/>
                  </a:lnTo>
                  <a:close/>
                </a:path>
                <a:path w="605789" h="353694">
                  <a:moveTo>
                    <a:pt x="594514" y="296092"/>
                  </a:moveTo>
                  <a:lnTo>
                    <a:pt x="280092" y="296092"/>
                  </a:lnTo>
                  <a:lnTo>
                    <a:pt x="277025" y="299158"/>
                  </a:lnTo>
                  <a:lnTo>
                    <a:pt x="277025" y="350372"/>
                  </a:lnTo>
                  <a:lnTo>
                    <a:pt x="280092" y="353438"/>
                  </a:lnTo>
                  <a:lnTo>
                    <a:pt x="594514" y="353438"/>
                  </a:lnTo>
                  <a:lnTo>
                    <a:pt x="597580" y="350372"/>
                  </a:lnTo>
                  <a:lnTo>
                    <a:pt x="597580" y="299158"/>
                  </a:lnTo>
                  <a:lnTo>
                    <a:pt x="594514" y="296092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4986306" y="2165559"/>
              <a:ext cx="605790" cy="266065"/>
            </a:xfrm>
            <a:custGeom>
              <a:avLst/>
              <a:gdLst/>
              <a:ahLst/>
              <a:cxnLst/>
              <a:rect l="l" t="t" r="r" b="b"/>
              <a:pathLst>
                <a:path w="605789" h="266064">
                  <a:moveTo>
                    <a:pt x="145066" y="0"/>
                  </a:moveTo>
                  <a:lnTo>
                    <a:pt x="136495" y="1734"/>
                  </a:lnTo>
                  <a:lnTo>
                    <a:pt x="129503" y="6462"/>
                  </a:lnTo>
                  <a:lnTo>
                    <a:pt x="124791" y="13471"/>
                  </a:lnTo>
                  <a:lnTo>
                    <a:pt x="123064" y="22048"/>
                  </a:lnTo>
                  <a:lnTo>
                    <a:pt x="124791" y="30625"/>
                  </a:lnTo>
                  <a:lnTo>
                    <a:pt x="129503" y="37634"/>
                  </a:lnTo>
                  <a:lnTo>
                    <a:pt x="136496" y="42362"/>
                  </a:lnTo>
                  <a:lnTo>
                    <a:pt x="145066" y="44097"/>
                  </a:lnTo>
                  <a:lnTo>
                    <a:pt x="296140" y="44097"/>
                  </a:lnTo>
                  <a:lnTo>
                    <a:pt x="302828" y="44097"/>
                  </a:lnTo>
                  <a:lnTo>
                    <a:pt x="308754" y="41043"/>
                  </a:lnTo>
                  <a:lnTo>
                    <a:pt x="312795" y="36337"/>
                  </a:lnTo>
                  <a:lnTo>
                    <a:pt x="348470" y="36337"/>
                  </a:lnTo>
                  <a:lnTo>
                    <a:pt x="348470" y="81617"/>
                  </a:lnTo>
                  <a:lnTo>
                    <a:pt x="143977" y="81617"/>
                  </a:lnTo>
                  <a:lnTo>
                    <a:pt x="133368" y="61582"/>
                  </a:lnTo>
                  <a:lnTo>
                    <a:pt x="117388" y="45782"/>
                  </a:lnTo>
                  <a:lnTo>
                    <a:pt x="97220" y="35421"/>
                  </a:lnTo>
                  <a:lnTo>
                    <a:pt x="74047" y="31700"/>
                  </a:lnTo>
                  <a:lnTo>
                    <a:pt x="45250" y="37528"/>
                  </a:lnTo>
                  <a:lnTo>
                    <a:pt x="21710" y="53411"/>
                  </a:lnTo>
                  <a:lnTo>
                    <a:pt x="5827" y="76951"/>
                  </a:lnTo>
                  <a:lnTo>
                    <a:pt x="0" y="105747"/>
                  </a:lnTo>
                  <a:lnTo>
                    <a:pt x="5827" y="134543"/>
                  </a:lnTo>
                  <a:lnTo>
                    <a:pt x="21710" y="158083"/>
                  </a:lnTo>
                  <a:lnTo>
                    <a:pt x="45250" y="173966"/>
                  </a:lnTo>
                  <a:lnTo>
                    <a:pt x="74047" y="179794"/>
                  </a:lnTo>
                  <a:lnTo>
                    <a:pt x="92366" y="177496"/>
                  </a:lnTo>
                  <a:lnTo>
                    <a:pt x="109012" y="170983"/>
                  </a:lnTo>
                  <a:lnTo>
                    <a:pt x="123423" y="160833"/>
                  </a:lnTo>
                  <a:lnTo>
                    <a:pt x="135035" y="147620"/>
                  </a:lnTo>
                  <a:lnTo>
                    <a:pt x="256018" y="195692"/>
                  </a:lnTo>
                  <a:lnTo>
                    <a:pt x="257749" y="197397"/>
                  </a:lnTo>
                  <a:lnTo>
                    <a:pt x="261738" y="202716"/>
                  </a:lnTo>
                  <a:lnTo>
                    <a:pt x="266179" y="211950"/>
                  </a:lnTo>
                  <a:lnTo>
                    <a:pt x="269266" y="225405"/>
                  </a:lnTo>
                  <a:lnTo>
                    <a:pt x="271325" y="231682"/>
                  </a:lnTo>
                  <a:lnTo>
                    <a:pt x="278507" y="245490"/>
                  </a:lnTo>
                  <a:lnTo>
                    <a:pt x="292318" y="259299"/>
                  </a:lnTo>
                  <a:lnTo>
                    <a:pt x="314262" y="265575"/>
                  </a:lnTo>
                  <a:lnTo>
                    <a:pt x="556322" y="265575"/>
                  </a:lnTo>
                  <a:lnTo>
                    <a:pt x="565172" y="264663"/>
                  </a:lnTo>
                  <a:lnTo>
                    <a:pt x="582915" y="258257"/>
                  </a:lnTo>
                  <a:lnTo>
                    <a:pt x="596339" y="240854"/>
                  </a:lnTo>
                  <a:lnTo>
                    <a:pt x="592234" y="206953"/>
                  </a:lnTo>
                  <a:lnTo>
                    <a:pt x="560912" y="130587"/>
                  </a:lnTo>
                  <a:lnTo>
                    <a:pt x="516505" y="89269"/>
                  </a:lnTo>
                  <a:lnTo>
                    <a:pt x="474942" y="81617"/>
                  </a:lnTo>
                  <a:lnTo>
                    <a:pt x="381543" y="81617"/>
                  </a:lnTo>
                  <a:lnTo>
                    <a:pt x="381543" y="36337"/>
                  </a:lnTo>
                  <a:lnTo>
                    <a:pt x="415941" y="36337"/>
                  </a:lnTo>
                  <a:lnTo>
                    <a:pt x="419982" y="41043"/>
                  </a:lnTo>
                  <a:lnTo>
                    <a:pt x="425908" y="44097"/>
                  </a:lnTo>
                  <a:lnTo>
                    <a:pt x="432595" y="44097"/>
                  </a:lnTo>
                  <a:lnTo>
                    <a:pt x="583576" y="44097"/>
                  </a:lnTo>
                  <a:lnTo>
                    <a:pt x="592153" y="42362"/>
                  </a:lnTo>
                  <a:lnTo>
                    <a:pt x="599162" y="37634"/>
                  </a:lnTo>
                  <a:lnTo>
                    <a:pt x="603890" y="30625"/>
                  </a:lnTo>
                  <a:lnTo>
                    <a:pt x="605624" y="22048"/>
                  </a:lnTo>
                  <a:lnTo>
                    <a:pt x="603890" y="13471"/>
                  </a:lnTo>
                  <a:lnTo>
                    <a:pt x="599162" y="6462"/>
                  </a:lnTo>
                  <a:lnTo>
                    <a:pt x="592153" y="1734"/>
                  </a:lnTo>
                  <a:lnTo>
                    <a:pt x="583576" y="0"/>
                  </a:lnTo>
                  <a:lnTo>
                    <a:pt x="432595" y="0"/>
                  </a:lnTo>
                  <a:lnTo>
                    <a:pt x="425431" y="0"/>
                  </a:lnTo>
                  <a:lnTo>
                    <a:pt x="419112" y="3502"/>
                  </a:lnTo>
                  <a:lnTo>
                    <a:pt x="415089" y="8800"/>
                  </a:lnTo>
                  <a:lnTo>
                    <a:pt x="313647" y="8800"/>
                  </a:lnTo>
                  <a:lnTo>
                    <a:pt x="309624" y="3502"/>
                  </a:lnTo>
                  <a:lnTo>
                    <a:pt x="303305" y="0"/>
                  </a:lnTo>
                  <a:lnTo>
                    <a:pt x="296140" y="0"/>
                  </a:lnTo>
                  <a:lnTo>
                    <a:pt x="145066" y="0"/>
                  </a:lnTo>
                  <a:close/>
                </a:path>
              </a:pathLst>
            </a:custGeom>
            <a:ln w="9525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14569" y="2225523"/>
              <a:ext cx="83619" cy="9152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61195" y="2270945"/>
              <a:ext cx="176592" cy="79029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5263332" y="2461653"/>
              <a:ext cx="320675" cy="57785"/>
            </a:xfrm>
            <a:custGeom>
              <a:avLst/>
              <a:gdLst/>
              <a:ahLst/>
              <a:cxnLst/>
              <a:rect l="l" t="t" r="r" b="b"/>
              <a:pathLst>
                <a:path w="320675" h="57785">
                  <a:moveTo>
                    <a:pt x="6813" y="0"/>
                  </a:moveTo>
                  <a:lnTo>
                    <a:pt x="3066" y="0"/>
                  </a:lnTo>
                  <a:lnTo>
                    <a:pt x="0" y="3066"/>
                  </a:lnTo>
                  <a:lnTo>
                    <a:pt x="0" y="6813"/>
                  </a:lnTo>
                  <a:lnTo>
                    <a:pt x="0" y="50531"/>
                  </a:lnTo>
                  <a:lnTo>
                    <a:pt x="0" y="54279"/>
                  </a:lnTo>
                  <a:lnTo>
                    <a:pt x="3066" y="57345"/>
                  </a:lnTo>
                  <a:lnTo>
                    <a:pt x="6813" y="57345"/>
                  </a:lnTo>
                  <a:lnTo>
                    <a:pt x="313741" y="57345"/>
                  </a:lnTo>
                  <a:lnTo>
                    <a:pt x="317489" y="57344"/>
                  </a:lnTo>
                  <a:lnTo>
                    <a:pt x="320555" y="54278"/>
                  </a:lnTo>
                  <a:lnTo>
                    <a:pt x="320555" y="50531"/>
                  </a:lnTo>
                  <a:lnTo>
                    <a:pt x="320555" y="6813"/>
                  </a:lnTo>
                  <a:lnTo>
                    <a:pt x="320555" y="3066"/>
                  </a:lnTo>
                  <a:lnTo>
                    <a:pt x="317489" y="0"/>
                  </a:lnTo>
                  <a:lnTo>
                    <a:pt x="313741" y="0"/>
                  </a:lnTo>
                  <a:lnTo>
                    <a:pt x="6813" y="0"/>
                  </a:lnTo>
                  <a:close/>
                </a:path>
              </a:pathLst>
            </a:custGeom>
            <a:ln w="9525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4816812" y="2551864"/>
            <a:ext cx="9448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 MT"/>
                <a:cs typeface="Arial MT"/>
              </a:rPr>
              <a:t>L2-distance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498696" y="2392130"/>
            <a:ext cx="106680" cy="2203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250" spc="-55">
                <a:latin typeface="Cambria"/>
                <a:cs typeface="Cambria"/>
              </a:rPr>
              <a:t>2</a:t>
            </a:r>
            <a:endParaRPr sz="1250">
              <a:latin typeface="Cambria"/>
              <a:cs typeface="Cambria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877867" y="2252816"/>
            <a:ext cx="843915" cy="281940"/>
          </a:xfrm>
          <a:custGeom>
            <a:avLst/>
            <a:gdLst/>
            <a:ahLst/>
            <a:cxnLst/>
            <a:rect l="l" t="t" r="r" b="b"/>
            <a:pathLst>
              <a:path w="843915" h="281939">
                <a:moveTo>
                  <a:pt x="49836" y="146989"/>
                </a:moveTo>
                <a:lnTo>
                  <a:pt x="23317" y="146989"/>
                </a:lnTo>
                <a:lnTo>
                  <a:pt x="27889" y="150190"/>
                </a:lnTo>
                <a:lnTo>
                  <a:pt x="31775" y="160477"/>
                </a:lnTo>
                <a:lnTo>
                  <a:pt x="77952" y="281635"/>
                </a:lnTo>
                <a:lnTo>
                  <a:pt x="85267" y="281635"/>
                </a:lnTo>
                <a:lnTo>
                  <a:pt x="99990" y="243687"/>
                </a:lnTo>
                <a:lnTo>
                  <a:pt x="86639" y="243687"/>
                </a:lnTo>
                <a:lnTo>
                  <a:pt x="49836" y="146989"/>
                </a:lnTo>
                <a:close/>
              </a:path>
              <a:path w="843915" h="281939">
                <a:moveTo>
                  <a:pt x="182194" y="0"/>
                </a:moveTo>
                <a:lnTo>
                  <a:pt x="87553" y="243687"/>
                </a:lnTo>
                <a:lnTo>
                  <a:pt x="99990" y="243687"/>
                </a:lnTo>
                <a:lnTo>
                  <a:pt x="188684" y="15087"/>
                </a:lnTo>
                <a:lnTo>
                  <a:pt x="182194" y="15087"/>
                </a:lnTo>
                <a:lnTo>
                  <a:pt x="182194" y="0"/>
                </a:lnTo>
                <a:close/>
              </a:path>
              <a:path w="843915" h="281939">
                <a:moveTo>
                  <a:pt x="40004" y="121157"/>
                </a:moveTo>
                <a:lnTo>
                  <a:pt x="35661" y="121157"/>
                </a:lnTo>
                <a:lnTo>
                  <a:pt x="0" y="149504"/>
                </a:lnTo>
                <a:lnTo>
                  <a:pt x="2743" y="154076"/>
                </a:lnTo>
                <a:lnTo>
                  <a:pt x="7772" y="149504"/>
                </a:lnTo>
                <a:lnTo>
                  <a:pt x="13716" y="146989"/>
                </a:lnTo>
                <a:lnTo>
                  <a:pt x="49836" y="146989"/>
                </a:lnTo>
                <a:lnTo>
                  <a:pt x="40004" y="121157"/>
                </a:lnTo>
                <a:close/>
              </a:path>
              <a:path w="843915" h="281939">
                <a:moveTo>
                  <a:pt x="194538" y="0"/>
                </a:moveTo>
                <a:lnTo>
                  <a:pt x="182194" y="0"/>
                </a:lnTo>
                <a:lnTo>
                  <a:pt x="182194" y="15087"/>
                </a:lnTo>
                <a:lnTo>
                  <a:pt x="188684" y="15087"/>
                </a:lnTo>
                <a:lnTo>
                  <a:pt x="194538" y="0"/>
                </a:lnTo>
                <a:close/>
              </a:path>
              <a:path w="843915" h="281939">
                <a:moveTo>
                  <a:pt x="843635" y="0"/>
                </a:moveTo>
                <a:lnTo>
                  <a:pt x="194538" y="0"/>
                </a:lnTo>
                <a:lnTo>
                  <a:pt x="188684" y="15087"/>
                </a:lnTo>
                <a:lnTo>
                  <a:pt x="843635" y="15087"/>
                </a:lnTo>
                <a:lnTo>
                  <a:pt x="8436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5802203" y="2246683"/>
            <a:ext cx="26523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853440" algn="l"/>
                <a:tab pos="1270000" algn="l"/>
              </a:tabLst>
            </a:pP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-50" i="1">
                <a:latin typeface="Times New Roman"/>
                <a:cs typeface="Times New Roman"/>
              </a:rPr>
              <a:t> </a:t>
            </a:r>
            <a:r>
              <a:rPr dirty="0" sz="1800" spc="235">
                <a:latin typeface="Cambria"/>
                <a:cs typeface="Cambria"/>
              </a:rPr>
              <a:t>−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v</a:t>
            </a:r>
            <a:r>
              <a:rPr dirty="0" sz="1800" spc="-250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Cambria"/>
                <a:cs typeface="Cambria"/>
              </a:rPr>
              <a:t>|	</a:t>
            </a:r>
            <a:r>
              <a:rPr dirty="0" sz="1800" spc="235">
                <a:latin typeface="Cambria"/>
                <a:cs typeface="Cambria"/>
              </a:rPr>
              <a:t>=	</a:t>
            </a:r>
            <a:r>
              <a:rPr dirty="0" sz="1800" spc="-75">
                <a:latin typeface="Cambria"/>
                <a:cs typeface="Cambria"/>
              </a:rPr>
              <a:t>5</a:t>
            </a:r>
            <a:r>
              <a:rPr dirty="0" baseline="28888" sz="1875" spc="-112">
                <a:latin typeface="Cambria"/>
                <a:cs typeface="Cambria"/>
              </a:rPr>
              <a:t>2</a:t>
            </a:r>
            <a:r>
              <a:rPr dirty="0" baseline="28888" sz="1875" spc="157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+</a:t>
            </a:r>
            <a:r>
              <a:rPr dirty="0" sz="1800" spc="-15">
                <a:latin typeface="Cambria"/>
                <a:cs typeface="Cambria"/>
              </a:rPr>
              <a:t> </a:t>
            </a:r>
            <a:r>
              <a:rPr dirty="0" sz="1800" spc="-75">
                <a:latin typeface="Cambria"/>
                <a:cs typeface="Cambria"/>
              </a:rPr>
              <a:t>3</a:t>
            </a:r>
            <a:r>
              <a:rPr dirty="0" baseline="28888" sz="1875" spc="-112">
                <a:latin typeface="Cambria"/>
                <a:cs typeface="Cambria"/>
              </a:rPr>
              <a:t>2</a:t>
            </a:r>
            <a:r>
              <a:rPr dirty="0" baseline="28888" sz="1875" spc="135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80">
                <a:latin typeface="Cambria"/>
                <a:cs typeface="Cambria"/>
              </a:rPr>
              <a:t> </a:t>
            </a:r>
            <a:r>
              <a:rPr dirty="0" sz="1800" spc="-55">
                <a:latin typeface="Cambria"/>
                <a:cs typeface="Cambria"/>
              </a:rPr>
              <a:t>5.83</a:t>
            </a:r>
            <a:endParaRPr sz="1800">
              <a:latin typeface="Cambria"/>
              <a:cs typeface="Cambria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2335944" y="2216717"/>
            <a:ext cx="391160" cy="569595"/>
            <a:chOff x="2335944" y="2216717"/>
            <a:chExt cx="391160" cy="569595"/>
          </a:xfrm>
        </p:grpSpPr>
        <p:pic>
          <p:nvPicPr>
            <p:cNvPr id="46" name="object 4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35944" y="2216717"/>
              <a:ext cx="391138" cy="569336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2423248" y="2246664"/>
              <a:ext cx="251460" cy="455295"/>
            </a:xfrm>
            <a:custGeom>
              <a:avLst/>
              <a:gdLst/>
              <a:ahLst/>
              <a:cxnLst/>
              <a:rect l="l" t="t" r="r" b="b"/>
              <a:pathLst>
                <a:path w="251460" h="455294">
                  <a:moveTo>
                    <a:pt x="68146" y="145957"/>
                  </a:moveTo>
                  <a:lnTo>
                    <a:pt x="67552" y="146414"/>
                  </a:lnTo>
                  <a:lnTo>
                    <a:pt x="0" y="422043"/>
                  </a:lnTo>
                  <a:lnTo>
                    <a:pt x="4306" y="429106"/>
                  </a:lnTo>
                  <a:lnTo>
                    <a:pt x="109148" y="454800"/>
                  </a:lnTo>
                  <a:lnTo>
                    <a:pt x="116345" y="450557"/>
                  </a:lnTo>
                  <a:lnTo>
                    <a:pt x="153988" y="296966"/>
                  </a:lnTo>
                  <a:lnTo>
                    <a:pt x="102442" y="296966"/>
                  </a:lnTo>
                  <a:lnTo>
                    <a:pt x="83348" y="292286"/>
                  </a:lnTo>
                  <a:lnTo>
                    <a:pt x="79311" y="285629"/>
                  </a:lnTo>
                  <a:lnTo>
                    <a:pt x="94876" y="222120"/>
                  </a:lnTo>
                  <a:lnTo>
                    <a:pt x="101533" y="218084"/>
                  </a:lnTo>
                  <a:lnTo>
                    <a:pt x="173321" y="218084"/>
                  </a:lnTo>
                  <a:lnTo>
                    <a:pt x="183898" y="174928"/>
                  </a:lnTo>
                  <a:lnTo>
                    <a:pt x="183469" y="174221"/>
                  </a:lnTo>
                  <a:lnTo>
                    <a:pt x="68146" y="145957"/>
                  </a:lnTo>
                  <a:close/>
                </a:path>
                <a:path w="251460" h="455294">
                  <a:moveTo>
                    <a:pt x="173321" y="218084"/>
                  </a:moveTo>
                  <a:lnTo>
                    <a:pt x="101533" y="218084"/>
                  </a:lnTo>
                  <a:lnTo>
                    <a:pt x="120521" y="222737"/>
                  </a:lnTo>
                  <a:lnTo>
                    <a:pt x="124522" y="229386"/>
                  </a:lnTo>
                  <a:lnTo>
                    <a:pt x="110544" y="286419"/>
                  </a:lnTo>
                  <a:lnTo>
                    <a:pt x="110686" y="286454"/>
                  </a:lnTo>
                  <a:lnTo>
                    <a:pt x="109099" y="292930"/>
                  </a:lnTo>
                  <a:lnTo>
                    <a:pt x="102442" y="296966"/>
                  </a:lnTo>
                  <a:lnTo>
                    <a:pt x="153988" y="296966"/>
                  </a:lnTo>
                  <a:lnTo>
                    <a:pt x="173321" y="218084"/>
                  </a:lnTo>
                  <a:close/>
                </a:path>
                <a:path w="251460" h="455294">
                  <a:moveTo>
                    <a:pt x="49118" y="79645"/>
                  </a:moveTo>
                  <a:lnTo>
                    <a:pt x="48400" y="80545"/>
                  </a:lnTo>
                  <a:lnTo>
                    <a:pt x="48660" y="81452"/>
                  </a:lnTo>
                  <a:lnTo>
                    <a:pt x="69376" y="138054"/>
                  </a:lnTo>
                  <a:lnTo>
                    <a:pt x="69547" y="138337"/>
                  </a:lnTo>
                  <a:lnTo>
                    <a:pt x="69809" y="138649"/>
                  </a:lnTo>
                  <a:lnTo>
                    <a:pt x="185601" y="167027"/>
                  </a:lnTo>
                  <a:lnTo>
                    <a:pt x="185978" y="166872"/>
                  </a:lnTo>
                  <a:lnTo>
                    <a:pt x="186147" y="166673"/>
                  </a:lnTo>
                  <a:lnTo>
                    <a:pt x="230687" y="126065"/>
                  </a:lnTo>
                  <a:lnTo>
                    <a:pt x="231451" y="125408"/>
                  </a:lnTo>
                  <a:lnTo>
                    <a:pt x="231117" y="124250"/>
                  </a:lnTo>
                  <a:lnTo>
                    <a:pt x="49118" y="79645"/>
                  </a:lnTo>
                  <a:close/>
                </a:path>
                <a:path w="251460" h="455294">
                  <a:moveTo>
                    <a:pt x="72123" y="0"/>
                  </a:moveTo>
                  <a:lnTo>
                    <a:pt x="66464" y="3430"/>
                  </a:lnTo>
                  <a:lnTo>
                    <a:pt x="49643" y="72066"/>
                  </a:lnTo>
                  <a:lnTo>
                    <a:pt x="49985" y="72632"/>
                  </a:lnTo>
                  <a:lnTo>
                    <a:pt x="233476" y="117603"/>
                  </a:lnTo>
                  <a:lnTo>
                    <a:pt x="234190" y="117175"/>
                  </a:lnTo>
                  <a:lnTo>
                    <a:pt x="234217" y="116579"/>
                  </a:lnTo>
                  <a:lnTo>
                    <a:pt x="250870" y="48625"/>
                  </a:lnTo>
                  <a:lnTo>
                    <a:pt x="247440" y="42967"/>
                  </a:lnTo>
                  <a:lnTo>
                    <a:pt x="72123" y="0"/>
                  </a:lnTo>
                  <a:close/>
                </a:path>
              </a:pathLst>
            </a:custGeom>
            <a:solidFill>
              <a:srgbClr val="1ABDA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66886" y="2241901"/>
              <a:ext cx="211995" cy="176553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2423248" y="2392621"/>
              <a:ext cx="184150" cy="309245"/>
            </a:xfrm>
            <a:custGeom>
              <a:avLst/>
              <a:gdLst/>
              <a:ahLst/>
              <a:cxnLst/>
              <a:rect l="l" t="t" r="r" b="b"/>
              <a:pathLst>
                <a:path w="184150" h="309244">
                  <a:moveTo>
                    <a:pt x="68827" y="167"/>
                  </a:moveTo>
                  <a:lnTo>
                    <a:pt x="68145" y="0"/>
                  </a:lnTo>
                  <a:lnTo>
                    <a:pt x="67552" y="456"/>
                  </a:lnTo>
                  <a:lnTo>
                    <a:pt x="67413" y="1024"/>
                  </a:lnTo>
                  <a:lnTo>
                    <a:pt x="1726" y="269042"/>
                  </a:lnTo>
                  <a:lnTo>
                    <a:pt x="0" y="276086"/>
                  </a:lnTo>
                  <a:lnTo>
                    <a:pt x="4306" y="283148"/>
                  </a:lnTo>
                  <a:lnTo>
                    <a:pt x="11463" y="284902"/>
                  </a:lnTo>
                  <a:lnTo>
                    <a:pt x="102104" y="307117"/>
                  </a:lnTo>
                  <a:lnTo>
                    <a:pt x="109148" y="308843"/>
                  </a:lnTo>
                  <a:lnTo>
                    <a:pt x="116345" y="304600"/>
                  </a:lnTo>
                  <a:lnTo>
                    <a:pt x="118072" y="297557"/>
                  </a:lnTo>
                  <a:lnTo>
                    <a:pt x="183758" y="29539"/>
                  </a:lnTo>
                  <a:lnTo>
                    <a:pt x="183898" y="28971"/>
                  </a:lnTo>
                  <a:lnTo>
                    <a:pt x="183469" y="28263"/>
                  </a:lnTo>
                  <a:lnTo>
                    <a:pt x="182901" y="28124"/>
                  </a:lnTo>
                  <a:lnTo>
                    <a:pt x="68827" y="167"/>
                  </a:lnTo>
                  <a:close/>
                </a:path>
                <a:path w="184150" h="309244">
                  <a:moveTo>
                    <a:pt x="108009" y="73714"/>
                  </a:moveTo>
                  <a:lnTo>
                    <a:pt x="114045" y="75193"/>
                  </a:lnTo>
                  <a:lnTo>
                    <a:pt x="120521" y="76780"/>
                  </a:lnTo>
                  <a:lnTo>
                    <a:pt x="124521" y="83429"/>
                  </a:lnTo>
                  <a:lnTo>
                    <a:pt x="122934" y="89904"/>
                  </a:lnTo>
                  <a:lnTo>
                    <a:pt x="110544" y="140462"/>
                  </a:lnTo>
                  <a:lnTo>
                    <a:pt x="110686" y="140497"/>
                  </a:lnTo>
                  <a:lnTo>
                    <a:pt x="109099" y="146972"/>
                  </a:lnTo>
                  <a:lnTo>
                    <a:pt x="102441" y="151009"/>
                  </a:lnTo>
                  <a:lnTo>
                    <a:pt x="95965" y="149422"/>
                  </a:lnTo>
                  <a:lnTo>
                    <a:pt x="89823" y="147916"/>
                  </a:lnTo>
                  <a:lnTo>
                    <a:pt x="83347" y="146329"/>
                  </a:lnTo>
                  <a:lnTo>
                    <a:pt x="79311" y="139672"/>
                  </a:lnTo>
                  <a:lnTo>
                    <a:pt x="80898" y="133196"/>
                  </a:lnTo>
                  <a:lnTo>
                    <a:pt x="93289" y="82639"/>
                  </a:lnTo>
                  <a:lnTo>
                    <a:pt x="94876" y="76163"/>
                  </a:lnTo>
                  <a:lnTo>
                    <a:pt x="101533" y="72126"/>
                  </a:lnTo>
                  <a:lnTo>
                    <a:pt x="108009" y="7371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169862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</a:t>
            </a:r>
            <a:r>
              <a:rPr dirty="0" spc="-20"/>
              <a:t>i</a:t>
            </a:r>
            <a:r>
              <a:rPr dirty="0" spc="-20"/>
              <a:t>s</a:t>
            </a:r>
            <a:r>
              <a:rPr dirty="0" spc="-5"/>
              <a:t>t</a:t>
            </a:r>
            <a:r>
              <a:rPr dirty="0"/>
              <a:t>ances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10703" y="984368"/>
            <a:ext cx="3511550" cy="3510279"/>
            <a:chOff x="710703" y="984368"/>
            <a:chExt cx="3511550" cy="3510279"/>
          </a:xfrm>
        </p:grpSpPr>
        <p:sp>
          <p:nvSpPr>
            <p:cNvPr id="4" name="object 4"/>
            <p:cNvSpPr/>
            <p:nvPr/>
          </p:nvSpPr>
          <p:spPr>
            <a:xfrm>
              <a:off x="862012" y="11160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163356" y="0"/>
                  </a:lnTo>
                  <a:lnTo>
                    <a:pt x="2163356" y="3162"/>
                  </a:lnTo>
                  <a:lnTo>
                    <a:pt x="2406154" y="3162"/>
                  </a:lnTo>
                  <a:lnTo>
                    <a:pt x="2406154" y="266407"/>
                  </a:lnTo>
                  <a:lnTo>
                    <a:pt x="2406154" y="26958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200380"/>
                  </a:lnTo>
                  <a:lnTo>
                    <a:pt x="2138807" y="200380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200380"/>
                  </a:lnTo>
                  <a:lnTo>
                    <a:pt x="1871459" y="200380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693633" y="3162"/>
                  </a:lnTo>
                  <a:lnTo>
                    <a:pt x="1693633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663251"/>
              <a:ext cx="3510967" cy="152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18653" y="2719451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49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48792" y="2681350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78" y="38100"/>
                  </a:moveTo>
                  <a:lnTo>
                    <a:pt x="3358578" y="0"/>
                  </a:lnTo>
                  <a:lnTo>
                    <a:pt x="3358578" y="76200"/>
                  </a:lnTo>
                  <a:lnTo>
                    <a:pt x="3434778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984368"/>
              <a:ext cx="152400" cy="35101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66187" y="1072318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28087" y="1002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76864" y="2115172"/>
              <a:ext cx="188912" cy="1889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19726" y="2135034"/>
              <a:ext cx="103188" cy="1031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14964" y="2130271"/>
              <a:ext cx="112712" cy="1127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05523" y="2128009"/>
              <a:ext cx="1688100" cy="72451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472737" y="2248232"/>
              <a:ext cx="1450340" cy="478790"/>
            </a:xfrm>
            <a:custGeom>
              <a:avLst/>
              <a:gdLst/>
              <a:ahLst/>
              <a:cxnLst/>
              <a:rect l="l" t="t" r="r" b="b"/>
              <a:pathLst>
                <a:path w="1450339" h="478789">
                  <a:moveTo>
                    <a:pt x="0" y="478280"/>
                  </a:moveTo>
                  <a:lnTo>
                    <a:pt x="1437889" y="3978"/>
                  </a:lnTo>
                  <a:lnTo>
                    <a:pt x="1449950" y="0"/>
                  </a:lnTo>
                </a:path>
              </a:pathLst>
            </a:custGeom>
            <a:ln w="25400">
              <a:solidFill>
                <a:srgbClr val="0097A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891530" y="2194318"/>
              <a:ext cx="135255" cy="116205"/>
            </a:xfrm>
            <a:custGeom>
              <a:avLst/>
              <a:gdLst/>
              <a:ahLst/>
              <a:cxnLst/>
              <a:rect l="l" t="t" r="r" b="b"/>
              <a:pathLst>
                <a:path w="135254" h="116205">
                  <a:moveTo>
                    <a:pt x="0" y="0"/>
                  </a:moveTo>
                  <a:lnTo>
                    <a:pt x="38192" y="115783"/>
                  </a:lnTo>
                  <a:lnTo>
                    <a:pt x="134880" y="19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3245058" y="2074098"/>
            <a:ext cx="16510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i="1">
                <a:latin typeface="Times New Roman"/>
                <a:cs typeface="Times New Roman"/>
              </a:rPr>
              <a:t>u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88697" y="2059665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(6,2)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368036" y="1315937"/>
            <a:ext cx="476884" cy="1488440"/>
            <a:chOff x="2368036" y="1315937"/>
            <a:chExt cx="476884" cy="1488440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39700" y="1315937"/>
              <a:ext cx="188912" cy="18891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82562" y="1335800"/>
              <a:ext cx="103186" cy="10318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77800" y="1331037"/>
              <a:ext cx="112712" cy="1127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68036" y="1388732"/>
              <a:ext cx="476561" cy="141503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472737" y="1532971"/>
              <a:ext cx="245745" cy="1193800"/>
            </a:xfrm>
            <a:custGeom>
              <a:avLst/>
              <a:gdLst/>
              <a:ahLst/>
              <a:cxnLst/>
              <a:rect l="l" t="t" r="r" b="b"/>
              <a:pathLst>
                <a:path w="245744" h="1193800">
                  <a:moveTo>
                    <a:pt x="0" y="1193541"/>
                  </a:moveTo>
                  <a:lnTo>
                    <a:pt x="242627" y="12440"/>
                  </a:lnTo>
                  <a:lnTo>
                    <a:pt x="245182" y="0"/>
                  </a:lnTo>
                </a:path>
              </a:pathLst>
            </a:custGeom>
            <a:ln w="25399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655651" y="1425985"/>
              <a:ext cx="120014" cy="132080"/>
            </a:xfrm>
            <a:custGeom>
              <a:avLst/>
              <a:gdLst/>
              <a:ahLst/>
              <a:cxnLst/>
              <a:rect l="l" t="t" r="r" b="b"/>
              <a:pathLst>
                <a:path w="120014" h="132080">
                  <a:moveTo>
                    <a:pt x="84245" y="0"/>
                  </a:moveTo>
                  <a:lnTo>
                    <a:pt x="0" y="107160"/>
                  </a:lnTo>
                  <a:lnTo>
                    <a:pt x="119425" y="131692"/>
                  </a:lnTo>
                  <a:lnTo>
                    <a:pt x="84245" y="0"/>
                  </a:lnTo>
                  <a:close/>
                </a:path>
              </a:pathLst>
            </a:custGeom>
            <a:solidFill>
              <a:srgbClr val="CC893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2588670" y="1042499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(1,5)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485999" y="1623087"/>
            <a:ext cx="14986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i="1">
                <a:latin typeface="Times New Roman"/>
                <a:cs typeface="Times New Roman"/>
              </a:rPr>
              <a:t>v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791412" y="1327275"/>
            <a:ext cx="3634740" cy="494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48385">
              <a:lnSpc>
                <a:spcPts val="2085"/>
              </a:lnSpc>
              <a:spcBef>
                <a:spcPts val="100"/>
              </a:spcBef>
            </a:pP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-50" i="1">
                <a:latin typeface="Times New Roman"/>
                <a:cs typeface="Times New Roman"/>
              </a:rPr>
              <a:t> </a:t>
            </a:r>
            <a:r>
              <a:rPr dirty="0" sz="1800" spc="235">
                <a:latin typeface="Cambria"/>
                <a:cs typeface="Cambria"/>
              </a:rPr>
              <a:t>−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v</a:t>
            </a:r>
            <a:r>
              <a:rPr dirty="0" sz="1800" spc="-250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baseline="-26666" sz="1875" spc="-82">
                <a:latin typeface="Cambria"/>
                <a:cs typeface="Cambria"/>
              </a:rPr>
              <a:t>1</a:t>
            </a:r>
            <a:r>
              <a:rPr dirty="0" baseline="-26666" sz="1875">
                <a:latin typeface="Cambria"/>
                <a:cs typeface="Cambria"/>
              </a:rPr>
              <a:t> </a:t>
            </a:r>
            <a:r>
              <a:rPr dirty="0" baseline="-26666" sz="1875" spc="-82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spc="-100">
                <a:latin typeface="Cambria"/>
                <a:cs typeface="Cambria"/>
              </a:rPr>
              <a:t>5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+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−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-100">
                <a:latin typeface="Cambria"/>
                <a:cs typeface="Cambria"/>
              </a:rPr>
              <a:t>3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-100">
                <a:latin typeface="Cambria"/>
                <a:cs typeface="Cambria"/>
              </a:rPr>
              <a:t>8</a:t>
            </a:r>
            <a:endParaRPr sz="1800">
              <a:latin typeface="Cambria"/>
              <a:cs typeface="Cambria"/>
            </a:endParaRPr>
          </a:p>
          <a:p>
            <a:pPr marL="38100">
              <a:lnSpc>
                <a:spcPts val="1605"/>
              </a:lnSpc>
            </a:pPr>
            <a:r>
              <a:rPr dirty="0" sz="1400" spc="-5">
                <a:latin typeface="Arial MT"/>
                <a:cs typeface="Arial MT"/>
              </a:rPr>
              <a:t>L1-distance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910517" y="1296859"/>
            <a:ext cx="762000" cy="287020"/>
            <a:chOff x="4910517" y="1296859"/>
            <a:chExt cx="762000" cy="287020"/>
          </a:xfrm>
        </p:grpSpPr>
        <p:sp>
          <p:nvSpPr>
            <p:cNvPr id="30" name="object 30"/>
            <p:cNvSpPr/>
            <p:nvPr/>
          </p:nvSpPr>
          <p:spPr>
            <a:xfrm>
              <a:off x="4915279" y="1301621"/>
              <a:ext cx="752475" cy="277495"/>
            </a:xfrm>
            <a:custGeom>
              <a:avLst/>
              <a:gdLst/>
              <a:ahLst/>
              <a:cxnLst/>
              <a:rect l="l" t="t" r="r" b="b"/>
              <a:pathLst>
                <a:path w="752475" h="277494">
                  <a:moveTo>
                    <a:pt x="144835" y="158982"/>
                  </a:moveTo>
                  <a:lnTo>
                    <a:pt x="121840" y="163622"/>
                  </a:lnTo>
                  <a:lnTo>
                    <a:pt x="103066" y="176279"/>
                  </a:lnTo>
                  <a:lnTo>
                    <a:pt x="90409" y="195053"/>
                  </a:lnTo>
                  <a:lnTo>
                    <a:pt x="85769" y="218048"/>
                  </a:lnTo>
                  <a:lnTo>
                    <a:pt x="90409" y="241052"/>
                  </a:lnTo>
                  <a:lnTo>
                    <a:pt x="103066" y="259847"/>
                  </a:lnTo>
                  <a:lnTo>
                    <a:pt x="121840" y="272524"/>
                  </a:lnTo>
                  <a:lnTo>
                    <a:pt x="144835" y="277173"/>
                  </a:lnTo>
                  <a:lnTo>
                    <a:pt x="167830" y="272524"/>
                  </a:lnTo>
                  <a:lnTo>
                    <a:pt x="186604" y="259847"/>
                  </a:lnTo>
                  <a:lnTo>
                    <a:pt x="196054" y="245813"/>
                  </a:lnTo>
                  <a:lnTo>
                    <a:pt x="144835" y="245813"/>
                  </a:lnTo>
                  <a:lnTo>
                    <a:pt x="134029" y="243630"/>
                  </a:lnTo>
                  <a:lnTo>
                    <a:pt x="125204" y="237678"/>
                  </a:lnTo>
                  <a:lnTo>
                    <a:pt x="119253" y="228853"/>
                  </a:lnTo>
                  <a:lnTo>
                    <a:pt x="117071" y="218048"/>
                  </a:lnTo>
                  <a:lnTo>
                    <a:pt x="119253" y="207243"/>
                  </a:lnTo>
                  <a:lnTo>
                    <a:pt x="125205" y="198418"/>
                  </a:lnTo>
                  <a:lnTo>
                    <a:pt x="134030" y="192466"/>
                  </a:lnTo>
                  <a:lnTo>
                    <a:pt x="144835" y="190284"/>
                  </a:lnTo>
                  <a:lnTo>
                    <a:pt x="196045" y="190284"/>
                  </a:lnTo>
                  <a:lnTo>
                    <a:pt x="186604" y="176279"/>
                  </a:lnTo>
                  <a:lnTo>
                    <a:pt x="167830" y="163622"/>
                  </a:lnTo>
                  <a:lnTo>
                    <a:pt x="144835" y="158982"/>
                  </a:lnTo>
                  <a:close/>
                </a:path>
                <a:path w="752475" h="277494">
                  <a:moveTo>
                    <a:pt x="598618" y="158982"/>
                  </a:moveTo>
                  <a:lnTo>
                    <a:pt x="575623" y="163622"/>
                  </a:lnTo>
                  <a:lnTo>
                    <a:pt x="556848" y="176279"/>
                  </a:lnTo>
                  <a:lnTo>
                    <a:pt x="544192" y="195053"/>
                  </a:lnTo>
                  <a:lnTo>
                    <a:pt x="539551" y="218048"/>
                  </a:lnTo>
                  <a:lnTo>
                    <a:pt x="544192" y="241052"/>
                  </a:lnTo>
                  <a:lnTo>
                    <a:pt x="556848" y="259847"/>
                  </a:lnTo>
                  <a:lnTo>
                    <a:pt x="575623" y="272524"/>
                  </a:lnTo>
                  <a:lnTo>
                    <a:pt x="598618" y="277173"/>
                  </a:lnTo>
                  <a:lnTo>
                    <a:pt x="621622" y="272524"/>
                  </a:lnTo>
                  <a:lnTo>
                    <a:pt x="640417" y="259847"/>
                  </a:lnTo>
                  <a:lnTo>
                    <a:pt x="649882" y="245813"/>
                  </a:lnTo>
                  <a:lnTo>
                    <a:pt x="598618" y="245813"/>
                  </a:lnTo>
                  <a:lnTo>
                    <a:pt x="587812" y="243630"/>
                  </a:lnTo>
                  <a:lnTo>
                    <a:pt x="578987" y="237678"/>
                  </a:lnTo>
                  <a:lnTo>
                    <a:pt x="573036" y="228853"/>
                  </a:lnTo>
                  <a:lnTo>
                    <a:pt x="570853" y="218048"/>
                  </a:lnTo>
                  <a:lnTo>
                    <a:pt x="573036" y="207243"/>
                  </a:lnTo>
                  <a:lnTo>
                    <a:pt x="578987" y="198418"/>
                  </a:lnTo>
                  <a:lnTo>
                    <a:pt x="587813" y="192466"/>
                  </a:lnTo>
                  <a:lnTo>
                    <a:pt x="598618" y="190284"/>
                  </a:lnTo>
                  <a:lnTo>
                    <a:pt x="649872" y="190284"/>
                  </a:lnTo>
                  <a:lnTo>
                    <a:pt x="640417" y="176279"/>
                  </a:lnTo>
                  <a:lnTo>
                    <a:pt x="621622" y="163622"/>
                  </a:lnTo>
                  <a:lnTo>
                    <a:pt x="598618" y="158982"/>
                  </a:lnTo>
                  <a:close/>
                </a:path>
                <a:path w="752475" h="277494">
                  <a:moveTo>
                    <a:pt x="196045" y="190284"/>
                  </a:moveTo>
                  <a:lnTo>
                    <a:pt x="144835" y="190284"/>
                  </a:lnTo>
                  <a:lnTo>
                    <a:pt x="155640" y="192466"/>
                  </a:lnTo>
                  <a:lnTo>
                    <a:pt x="164466" y="198418"/>
                  </a:lnTo>
                  <a:lnTo>
                    <a:pt x="170417" y="207243"/>
                  </a:lnTo>
                  <a:lnTo>
                    <a:pt x="172600" y="218048"/>
                  </a:lnTo>
                  <a:lnTo>
                    <a:pt x="170417" y="228853"/>
                  </a:lnTo>
                  <a:lnTo>
                    <a:pt x="164465" y="237679"/>
                  </a:lnTo>
                  <a:lnTo>
                    <a:pt x="155637" y="243630"/>
                  </a:lnTo>
                  <a:lnTo>
                    <a:pt x="144835" y="245813"/>
                  </a:lnTo>
                  <a:lnTo>
                    <a:pt x="196054" y="245813"/>
                  </a:lnTo>
                  <a:lnTo>
                    <a:pt x="199260" y="241052"/>
                  </a:lnTo>
                  <a:lnTo>
                    <a:pt x="203901" y="218048"/>
                  </a:lnTo>
                  <a:lnTo>
                    <a:pt x="199260" y="195053"/>
                  </a:lnTo>
                  <a:lnTo>
                    <a:pt x="196045" y="190284"/>
                  </a:lnTo>
                  <a:close/>
                </a:path>
                <a:path w="752475" h="277494">
                  <a:moveTo>
                    <a:pt x="649872" y="190284"/>
                  </a:moveTo>
                  <a:lnTo>
                    <a:pt x="598618" y="190284"/>
                  </a:lnTo>
                  <a:lnTo>
                    <a:pt x="609422" y="192466"/>
                  </a:lnTo>
                  <a:lnTo>
                    <a:pt x="618248" y="198418"/>
                  </a:lnTo>
                  <a:lnTo>
                    <a:pt x="624200" y="207243"/>
                  </a:lnTo>
                  <a:lnTo>
                    <a:pt x="626383" y="218048"/>
                  </a:lnTo>
                  <a:lnTo>
                    <a:pt x="624200" y="228853"/>
                  </a:lnTo>
                  <a:lnTo>
                    <a:pt x="618248" y="237679"/>
                  </a:lnTo>
                  <a:lnTo>
                    <a:pt x="609420" y="243630"/>
                  </a:lnTo>
                  <a:lnTo>
                    <a:pt x="598618" y="245813"/>
                  </a:lnTo>
                  <a:lnTo>
                    <a:pt x="649882" y="245813"/>
                  </a:lnTo>
                  <a:lnTo>
                    <a:pt x="653093" y="241052"/>
                  </a:lnTo>
                  <a:lnTo>
                    <a:pt x="657743" y="218048"/>
                  </a:lnTo>
                  <a:lnTo>
                    <a:pt x="653093" y="195053"/>
                  </a:lnTo>
                  <a:lnTo>
                    <a:pt x="649872" y="190284"/>
                  </a:lnTo>
                  <a:close/>
                </a:path>
                <a:path w="752475" h="277494">
                  <a:moveTo>
                    <a:pt x="735553" y="146014"/>
                  </a:moveTo>
                  <a:lnTo>
                    <a:pt x="598618" y="146014"/>
                  </a:lnTo>
                  <a:lnTo>
                    <a:pt x="626676" y="151671"/>
                  </a:lnTo>
                  <a:lnTo>
                    <a:pt x="649592" y="167103"/>
                  </a:lnTo>
                  <a:lnTo>
                    <a:pt x="665044" y="189999"/>
                  </a:lnTo>
                  <a:lnTo>
                    <a:pt x="670711" y="218048"/>
                  </a:lnTo>
                  <a:lnTo>
                    <a:pt x="670711" y="223339"/>
                  </a:lnTo>
                  <a:lnTo>
                    <a:pt x="670142" y="228526"/>
                  </a:lnTo>
                  <a:lnTo>
                    <a:pt x="669061" y="233493"/>
                  </a:lnTo>
                  <a:lnTo>
                    <a:pt x="746215" y="233493"/>
                  </a:lnTo>
                  <a:lnTo>
                    <a:pt x="752177" y="227469"/>
                  </a:lnTo>
                  <a:lnTo>
                    <a:pt x="752181" y="157811"/>
                  </a:lnTo>
                  <a:lnTo>
                    <a:pt x="746213" y="151790"/>
                  </a:lnTo>
                  <a:lnTo>
                    <a:pt x="735554" y="151790"/>
                  </a:lnTo>
                  <a:lnTo>
                    <a:pt x="735553" y="146014"/>
                  </a:lnTo>
                  <a:close/>
                </a:path>
                <a:path w="752475" h="277494">
                  <a:moveTo>
                    <a:pt x="432089" y="0"/>
                  </a:moveTo>
                  <a:lnTo>
                    <a:pt x="229014" y="0"/>
                  </a:lnTo>
                  <a:lnTo>
                    <a:pt x="219941" y="702"/>
                  </a:lnTo>
                  <a:lnTo>
                    <a:pt x="176194" y="26751"/>
                  </a:lnTo>
                  <a:lnTo>
                    <a:pt x="138900" y="64406"/>
                  </a:lnTo>
                  <a:lnTo>
                    <a:pt x="126502" y="75335"/>
                  </a:lnTo>
                  <a:lnTo>
                    <a:pt x="121653" y="78425"/>
                  </a:lnTo>
                  <a:lnTo>
                    <a:pt x="116296" y="80719"/>
                  </a:lnTo>
                  <a:lnTo>
                    <a:pt x="110586" y="81407"/>
                  </a:lnTo>
                  <a:lnTo>
                    <a:pt x="38139" y="96733"/>
                  </a:lnTo>
                  <a:lnTo>
                    <a:pt x="16564" y="150966"/>
                  </a:lnTo>
                  <a:lnTo>
                    <a:pt x="6023" y="150966"/>
                  </a:lnTo>
                  <a:lnTo>
                    <a:pt x="0" y="156988"/>
                  </a:lnTo>
                  <a:lnTo>
                    <a:pt x="0" y="226644"/>
                  </a:lnTo>
                  <a:lnTo>
                    <a:pt x="6023" y="232667"/>
                  </a:lnTo>
                  <a:lnTo>
                    <a:pt x="74216" y="232667"/>
                  </a:lnTo>
                  <a:lnTo>
                    <a:pt x="73249" y="227959"/>
                  </a:lnTo>
                  <a:lnTo>
                    <a:pt x="72772" y="223339"/>
                  </a:lnTo>
                  <a:lnTo>
                    <a:pt x="93860" y="167103"/>
                  </a:lnTo>
                  <a:lnTo>
                    <a:pt x="144835" y="146014"/>
                  </a:lnTo>
                  <a:lnTo>
                    <a:pt x="735553" y="146014"/>
                  </a:lnTo>
                  <a:lnTo>
                    <a:pt x="735550" y="128112"/>
                  </a:lnTo>
                  <a:lnTo>
                    <a:pt x="730500" y="121925"/>
                  </a:lnTo>
                  <a:lnTo>
                    <a:pt x="562783" y="89011"/>
                  </a:lnTo>
                  <a:lnTo>
                    <a:pt x="201310" y="89010"/>
                  </a:lnTo>
                  <a:lnTo>
                    <a:pt x="197684" y="83753"/>
                  </a:lnTo>
                  <a:lnTo>
                    <a:pt x="221527" y="35191"/>
                  </a:lnTo>
                  <a:lnTo>
                    <a:pt x="247228" y="19334"/>
                  </a:lnTo>
                  <a:lnTo>
                    <a:pt x="474110" y="19334"/>
                  </a:lnTo>
                  <a:lnTo>
                    <a:pt x="467399" y="12791"/>
                  </a:lnTo>
                  <a:lnTo>
                    <a:pt x="460309" y="7268"/>
                  </a:lnTo>
                  <a:lnTo>
                    <a:pt x="451961" y="3263"/>
                  </a:lnTo>
                  <a:lnTo>
                    <a:pt x="442505" y="824"/>
                  </a:lnTo>
                  <a:lnTo>
                    <a:pt x="432089" y="0"/>
                  </a:lnTo>
                  <a:close/>
                </a:path>
                <a:path w="752475" h="277494">
                  <a:moveTo>
                    <a:pt x="598618" y="146014"/>
                  </a:moveTo>
                  <a:lnTo>
                    <a:pt x="144835" y="146014"/>
                  </a:lnTo>
                  <a:lnTo>
                    <a:pt x="172893" y="151671"/>
                  </a:lnTo>
                  <a:lnTo>
                    <a:pt x="195809" y="167103"/>
                  </a:lnTo>
                  <a:lnTo>
                    <a:pt x="211261" y="189999"/>
                  </a:lnTo>
                  <a:lnTo>
                    <a:pt x="216928" y="218048"/>
                  </a:lnTo>
                  <a:lnTo>
                    <a:pt x="216897" y="223339"/>
                  </a:lnTo>
                  <a:lnTo>
                    <a:pt x="216420" y="227959"/>
                  </a:lnTo>
                  <a:lnTo>
                    <a:pt x="215455" y="232667"/>
                  </a:lnTo>
                  <a:lnTo>
                    <a:pt x="528057" y="232667"/>
                  </a:lnTo>
                  <a:lnTo>
                    <a:pt x="527091" y="227959"/>
                  </a:lnTo>
                  <a:lnTo>
                    <a:pt x="526614" y="223339"/>
                  </a:lnTo>
                  <a:lnTo>
                    <a:pt x="526583" y="218048"/>
                  </a:lnTo>
                  <a:lnTo>
                    <a:pt x="532241" y="189999"/>
                  </a:lnTo>
                  <a:lnTo>
                    <a:pt x="547673" y="167103"/>
                  </a:lnTo>
                  <a:lnTo>
                    <a:pt x="570568" y="151671"/>
                  </a:lnTo>
                  <a:lnTo>
                    <a:pt x="598618" y="146014"/>
                  </a:lnTo>
                  <a:close/>
                </a:path>
                <a:path w="752475" h="277494">
                  <a:moveTo>
                    <a:pt x="343207" y="19334"/>
                  </a:moveTo>
                  <a:lnTo>
                    <a:pt x="313592" y="19334"/>
                  </a:lnTo>
                  <a:lnTo>
                    <a:pt x="316567" y="22179"/>
                  </a:lnTo>
                  <a:lnTo>
                    <a:pt x="319346" y="85176"/>
                  </a:lnTo>
                  <a:lnTo>
                    <a:pt x="315666" y="89011"/>
                  </a:lnTo>
                  <a:lnTo>
                    <a:pt x="562783" y="89011"/>
                  </a:lnTo>
                  <a:lnTo>
                    <a:pt x="350486" y="89010"/>
                  </a:lnTo>
                  <a:lnTo>
                    <a:pt x="346852" y="85820"/>
                  </a:lnTo>
                  <a:lnTo>
                    <a:pt x="340164" y="22656"/>
                  </a:lnTo>
                  <a:lnTo>
                    <a:pt x="343207" y="19334"/>
                  </a:lnTo>
                  <a:close/>
                </a:path>
                <a:path w="752475" h="277494">
                  <a:moveTo>
                    <a:pt x="474110" y="19334"/>
                  </a:moveTo>
                  <a:lnTo>
                    <a:pt x="436157" y="19334"/>
                  </a:lnTo>
                  <a:lnTo>
                    <a:pt x="443388" y="19989"/>
                  </a:lnTo>
                  <a:lnTo>
                    <a:pt x="449833" y="21915"/>
                  </a:lnTo>
                  <a:lnTo>
                    <a:pt x="455364" y="25056"/>
                  </a:lnTo>
                  <a:lnTo>
                    <a:pt x="459854" y="29356"/>
                  </a:lnTo>
                  <a:lnTo>
                    <a:pt x="502622" y="82282"/>
                  </a:lnTo>
                  <a:lnTo>
                    <a:pt x="497568" y="89010"/>
                  </a:lnTo>
                  <a:lnTo>
                    <a:pt x="562777" y="89010"/>
                  </a:lnTo>
                  <a:lnTo>
                    <a:pt x="545063" y="85571"/>
                  </a:lnTo>
                  <a:lnTo>
                    <a:pt x="538605" y="82212"/>
                  </a:lnTo>
                  <a:lnTo>
                    <a:pt x="474110" y="19334"/>
                  </a:lnTo>
                  <a:close/>
                </a:path>
              </a:pathLst>
            </a:custGeom>
            <a:solidFill>
              <a:srgbClr val="00798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915279" y="1301621"/>
              <a:ext cx="752475" cy="233679"/>
            </a:xfrm>
            <a:custGeom>
              <a:avLst/>
              <a:gdLst/>
              <a:ahLst/>
              <a:cxnLst/>
              <a:rect l="l" t="t" r="r" b="b"/>
              <a:pathLst>
                <a:path w="752475" h="233680">
                  <a:moveTo>
                    <a:pt x="229013" y="0"/>
                  </a:moveTo>
                  <a:lnTo>
                    <a:pt x="176194" y="26751"/>
                  </a:lnTo>
                  <a:lnTo>
                    <a:pt x="138901" y="64407"/>
                  </a:lnTo>
                  <a:lnTo>
                    <a:pt x="126502" y="75335"/>
                  </a:lnTo>
                  <a:lnTo>
                    <a:pt x="121652" y="78425"/>
                  </a:lnTo>
                  <a:lnTo>
                    <a:pt x="116296" y="80720"/>
                  </a:lnTo>
                  <a:lnTo>
                    <a:pt x="110586" y="81407"/>
                  </a:lnTo>
                  <a:lnTo>
                    <a:pt x="38139" y="96733"/>
                  </a:lnTo>
                  <a:lnTo>
                    <a:pt x="16564" y="150966"/>
                  </a:lnTo>
                  <a:lnTo>
                    <a:pt x="13440" y="150966"/>
                  </a:lnTo>
                  <a:lnTo>
                    <a:pt x="6023" y="150966"/>
                  </a:lnTo>
                  <a:lnTo>
                    <a:pt x="0" y="156989"/>
                  </a:lnTo>
                  <a:lnTo>
                    <a:pt x="0" y="164406"/>
                  </a:lnTo>
                  <a:lnTo>
                    <a:pt x="0" y="219228"/>
                  </a:lnTo>
                  <a:lnTo>
                    <a:pt x="0" y="226645"/>
                  </a:lnTo>
                  <a:lnTo>
                    <a:pt x="6023" y="232668"/>
                  </a:lnTo>
                  <a:lnTo>
                    <a:pt x="13440" y="232668"/>
                  </a:lnTo>
                  <a:lnTo>
                    <a:pt x="45743" y="232668"/>
                  </a:lnTo>
                  <a:lnTo>
                    <a:pt x="74215" y="232668"/>
                  </a:lnTo>
                  <a:lnTo>
                    <a:pt x="73249" y="227961"/>
                  </a:lnTo>
                  <a:lnTo>
                    <a:pt x="72741" y="223042"/>
                  </a:lnTo>
                  <a:lnTo>
                    <a:pt x="93860" y="167103"/>
                  </a:lnTo>
                  <a:lnTo>
                    <a:pt x="144835" y="146014"/>
                  </a:lnTo>
                  <a:lnTo>
                    <a:pt x="172893" y="151672"/>
                  </a:lnTo>
                  <a:lnTo>
                    <a:pt x="195810" y="167104"/>
                  </a:lnTo>
                  <a:lnTo>
                    <a:pt x="211262" y="189999"/>
                  </a:lnTo>
                  <a:lnTo>
                    <a:pt x="216929" y="218049"/>
                  </a:lnTo>
                  <a:lnTo>
                    <a:pt x="216929" y="223042"/>
                  </a:lnTo>
                  <a:lnTo>
                    <a:pt x="216421" y="227959"/>
                  </a:lnTo>
                  <a:lnTo>
                    <a:pt x="215455" y="232668"/>
                  </a:lnTo>
                  <a:lnTo>
                    <a:pt x="528057" y="232668"/>
                  </a:lnTo>
                  <a:lnTo>
                    <a:pt x="527091" y="227961"/>
                  </a:lnTo>
                  <a:lnTo>
                    <a:pt x="526583" y="223042"/>
                  </a:lnTo>
                  <a:lnTo>
                    <a:pt x="526583" y="218049"/>
                  </a:lnTo>
                  <a:lnTo>
                    <a:pt x="532241" y="189999"/>
                  </a:lnTo>
                  <a:lnTo>
                    <a:pt x="547673" y="167103"/>
                  </a:lnTo>
                  <a:lnTo>
                    <a:pt x="570569" y="151671"/>
                  </a:lnTo>
                  <a:lnTo>
                    <a:pt x="598618" y="146014"/>
                  </a:lnTo>
                  <a:lnTo>
                    <a:pt x="626676" y="151672"/>
                  </a:lnTo>
                  <a:lnTo>
                    <a:pt x="649592" y="167104"/>
                  </a:lnTo>
                  <a:lnTo>
                    <a:pt x="665045" y="189999"/>
                  </a:lnTo>
                  <a:lnTo>
                    <a:pt x="670711" y="218049"/>
                  </a:lnTo>
                  <a:lnTo>
                    <a:pt x="670711" y="223340"/>
                  </a:lnTo>
                  <a:lnTo>
                    <a:pt x="670141" y="228526"/>
                  </a:lnTo>
                  <a:lnTo>
                    <a:pt x="669061" y="233493"/>
                  </a:lnTo>
                  <a:lnTo>
                    <a:pt x="706493" y="233493"/>
                  </a:lnTo>
                  <a:lnTo>
                    <a:pt x="728952" y="233493"/>
                  </a:lnTo>
                  <a:lnTo>
                    <a:pt x="738796" y="233493"/>
                  </a:lnTo>
                  <a:lnTo>
                    <a:pt x="746215" y="233493"/>
                  </a:lnTo>
                  <a:lnTo>
                    <a:pt x="752177" y="227470"/>
                  </a:lnTo>
                  <a:lnTo>
                    <a:pt x="752177" y="220053"/>
                  </a:lnTo>
                  <a:lnTo>
                    <a:pt x="752177" y="165231"/>
                  </a:lnTo>
                  <a:lnTo>
                    <a:pt x="752181" y="157812"/>
                  </a:lnTo>
                  <a:lnTo>
                    <a:pt x="746213" y="151791"/>
                  </a:lnTo>
                  <a:lnTo>
                    <a:pt x="738796" y="151791"/>
                  </a:lnTo>
                  <a:lnTo>
                    <a:pt x="735554" y="151791"/>
                  </a:lnTo>
                  <a:lnTo>
                    <a:pt x="735554" y="135344"/>
                  </a:lnTo>
                  <a:lnTo>
                    <a:pt x="735550" y="128112"/>
                  </a:lnTo>
                  <a:lnTo>
                    <a:pt x="687569" y="113368"/>
                  </a:lnTo>
                  <a:lnTo>
                    <a:pt x="638221" y="103695"/>
                  </a:lnTo>
                  <a:lnTo>
                    <a:pt x="588656" y="94035"/>
                  </a:lnTo>
                  <a:lnTo>
                    <a:pt x="545063" y="85571"/>
                  </a:lnTo>
                  <a:lnTo>
                    <a:pt x="538605" y="82212"/>
                  </a:lnTo>
                  <a:lnTo>
                    <a:pt x="500032" y="44622"/>
                  </a:lnTo>
                  <a:lnTo>
                    <a:pt x="467399" y="12791"/>
                  </a:lnTo>
                  <a:lnTo>
                    <a:pt x="460309" y="7269"/>
                  </a:lnTo>
                  <a:lnTo>
                    <a:pt x="451961" y="3263"/>
                  </a:lnTo>
                  <a:lnTo>
                    <a:pt x="442505" y="824"/>
                  </a:lnTo>
                  <a:lnTo>
                    <a:pt x="432089" y="0"/>
                  </a:lnTo>
                  <a:lnTo>
                    <a:pt x="303405" y="0"/>
                  </a:lnTo>
                  <a:lnTo>
                    <a:pt x="229013" y="0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08201" y="1316194"/>
              <a:ext cx="314463" cy="79201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001049" y="1460604"/>
              <a:ext cx="572135" cy="118745"/>
            </a:xfrm>
            <a:custGeom>
              <a:avLst/>
              <a:gdLst/>
              <a:ahLst/>
              <a:cxnLst/>
              <a:rect l="l" t="t" r="r" b="b"/>
              <a:pathLst>
                <a:path w="572135" h="118744">
                  <a:moveTo>
                    <a:pt x="59065" y="0"/>
                  </a:moveTo>
                  <a:lnTo>
                    <a:pt x="36071" y="4640"/>
                  </a:lnTo>
                  <a:lnTo>
                    <a:pt x="17296" y="17296"/>
                  </a:lnTo>
                  <a:lnTo>
                    <a:pt x="4640" y="36071"/>
                  </a:lnTo>
                  <a:lnTo>
                    <a:pt x="0" y="59066"/>
                  </a:lnTo>
                  <a:lnTo>
                    <a:pt x="4640" y="82070"/>
                  </a:lnTo>
                  <a:lnTo>
                    <a:pt x="17296" y="100864"/>
                  </a:lnTo>
                  <a:lnTo>
                    <a:pt x="36071" y="113541"/>
                  </a:lnTo>
                  <a:lnTo>
                    <a:pt x="59065" y="118191"/>
                  </a:lnTo>
                  <a:lnTo>
                    <a:pt x="82060" y="113541"/>
                  </a:lnTo>
                  <a:lnTo>
                    <a:pt x="100835" y="100864"/>
                  </a:lnTo>
                  <a:lnTo>
                    <a:pt x="113491" y="82070"/>
                  </a:lnTo>
                  <a:lnTo>
                    <a:pt x="118132" y="59066"/>
                  </a:lnTo>
                  <a:lnTo>
                    <a:pt x="113491" y="36071"/>
                  </a:lnTo>
                  <a:lnTo>
                    <a:pt x="100835" y="17296"/>
                  </a:lnTo>
                  <a:lnTo>
                    <a:pt x="82060" y="4640"/>
                  </a:lnTo>
                  <a:lnTo>
                    <a:pt x="59065" y="0"/>
                  </a:lnTo>
                  <a:close/>
                </a:path>
                <a:path w="572135" h="118744">
                  <a:moveTo>
                    <a:pt x="512848" y="0"/>
                  </a:moveTo>
                  <a:lnTo>
                    <a:pt x="489853" y="4640"/>
                  </a:lnTo>
                  <a:lnTo>
                    <a:pt x="471079" y="17296"/>
                  </a:lnTo>
                  <a:lnTo>
                    <a:pt x="458423" y="36071"/>
                  </a:lnTo>
                  <a:lnTo>
                    <a:pt x="453782" y="59066"/>
                  </a:lnTo>
                  <a:lnTo>
                    <a:pt x="458423" y="82070"/>
                  </a:lnTo>
                  <a:lnTo>
                    <a:pt x="471079" y="100864"/>
                  </a:lnTo>
                  <a:lnTo>
                    <a:pt x="489853" y="113541"/>
                  </a:lnTo>
                  <a:lnTo>
                    <a:pt x="512848" y="118191"/>
                  </a:lnTo>
                  <a:lnTo>
                    <a:pt x="535852" y="113541"/>
                  </a:lnTo>
                  <a:lnTo>
                    <a:pt x="554647" y="100864"/>
                  </a:lnTo>
                  <a:lnTo>
                    <a:pt x="567323" y="82070"/>
                  </a:lnTo>
                  <a:lnTo>
                    <a:pt x="571973" y="59066"/>
                  </a:lnTo>
                  <a:lnTo>
                    <a:pt x="567323" y="36071"/>
                  </a:lnTo>
                  <a:lnTo>
                    <a:pt x="554647" y="17296"/>
                  </a:lnTo>
                  <a:lnTo>
                    <a:pt x="535852" y="4640"/>
                  </a:lnTo>
                  <a:lnTo>
                    <a:pt x="512848" y="0"/>
                  </a:lnTo>
                  <a:close/>
                </a:path>
                <a:path w="572135" h="118744">
                  <a:moveTo>
                    <a:pt x="59065" y="31301"/>
                  </a:moveTo>
                  <a:lnTo>
                    <a:pt x="69870" y="33484"/>
                  </a:lnTo>
                  <a:lnTo>
                    <a:pt x="78696" y="39435"/>
                  </a:lnTo>
                  <a:lnTo>
                    <a:pt x="84647" y="48261"/>
                  </a:lnTo>
                  <a:lnTo>
                    <a:pt x="86830" y="59066"/>
                  </a:lnTo>
                  <a:lnTo>
                    <a:pt x="84647" y="69870"/>
                  </a:lnTo>
                  <a:lnTo>
                    <a:pt x="78696" y="78696"/>
                  </a:lnTo>
                  <a:lnTo>
                    <a:pt x="69870" y="84647"/>
                  </a:lnTo>
                  <a:lnTo>
                    <a:pt x="59065" y="86830"/>
                  </a:lnTo>
                  <a:lnTo>
                    <a:pt x="48261" y="84647"/>
                  </a:lnTo>
                  <a:lnTo>
                    <a:pt x="39435" y="78696"/>
                  </a:lnTo>
                  <a:lnTo>
                    <a:pt x="33484" y="69870"/>
                  </a:lnTo>
                  <a:lnTo>
                    <a:pt x="31301" y="59066"/>
                  </a:lnTo>
                  <a:lnTo>
                    <a:pt x="33484" y="48261"/>
                  </a:lnTo>
                  <a:lnTo>
                    <a:pt x="39435" y="39435"/>
                  </a:lnTo>
                  <a:lnTo>
                    <a:pt x="48261" y="33484"/>
                  </a:lnTo>
                  <a:lnTo>
                    <a:pt x="59065" y="31301"/>
                  </a:lnTo>
                  <a:close/>
                </a:path>
                <a:path w="572135" h="118744">
                  <a:moveTo>
                    <a:pt x="512848" y="31301"/>
                  </a:moveTo>
                  <a:lnTo>
                    <a:pt x="523653" y="33484"/>
                  </a:lnTo>
                  <a:lnTo>
                    <a:pt x="532479" y="39435"/>
                  </a:lnTo>
                  <a:lnTo>
                    <a:pt x="538430" y="48261"/>
                  </a:lnTo>
                  <a:lnTo>
                    <a:pt x="540613" y="59066"/>
                  </a:lnTo>
                  <a:lnTo>
                    <a:pt x="538430" y="69870"/>
                  </a:lnTo>
                  <a:lnTo>
                    <a:pt x="532479" y="78696"/>
                  </a:lnTo>
                  <a:lnTo>
                    <a:pt x="523653" y="84647"/>
                  </a:lnTo>
                  <a:lnTo>
                    <a:pt x="512848" y="86830"/>
                  </a:lnTo>
                  <a:lnTo>
                    <a:pt x="502043" y="84647"/>
                  </a:lnTo>
                  <a:lnTo>
                    <a:pt x="493218" y="78696"/>
                  </a:lnTo>
                  <a:lnTo>
                    <a:pt x="487266" y="69870"/>
                  </a:lnTo>
                  <a:lnTo>
                    <a:pt x="485084" y="59066"/>
                  </a:lnTo>
                  <a:lnTo>
                    <a:pt x="487266" y="48261"/>
                  </a:lnTo>
                  <a:lnTo>
                    <a:pt x="493218" y="39435"/>
                  </a:lnTo>
                  <a:lnTo>
                    <a:pt x="502043" y="33484"/>
                  </a:lnTo>
                  <a:lnTo>
                    <a:pt x="512848" y="31301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4943444" y="2145696"/>
            <a:ext cx="691515" cy="439420"/>
            <a:chOff x="4943444" y="2145696"/>
            <a:chExt cx="691515" cy="439420"/>
          </a:xfrm>
        </p:grpSpPr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43444" y="2145696"/>
              <a:ext cx="691349" cy="439163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986306" y="2165559"/>
              <a:ext cx="605790" cy="353695"/>
            </a:xfrm>
            <a:custGeom>
              <a:avLst/>
              <a:gdLst/>
              <a:ahLst/>
              <a:cxnLst/>
              <a:rect l="l" t="t" r="r" b="b"/>
              <a:pathLst>
                <a:path w="605789" h="353694">
                  <a:moveTo>
                    <a:pt x="379651" y="147620"/>
                  </a:moveTo>
                  <a:lnTo>
                    <a:pt x="135035" y="147620"/>
                  </a:lnTo>
                  <a:lnTo>
                    <a:pt x="256018" y="195691"/>
                  </a:lnTo>
                  <a:lnTo>
                    <a:pt x="257749" y="197397"/>
                  </a:lnTo>
                  <a:lnTo>
                    <a:pt x="261738" y="202715"/>
                  </a:lnTo>
                  <a:lnTo>
                    <a:pt x="266179" y="211950"/>
                  </a:lnTo>
                  <a:lnTo>
                    <a:pt x="269266" y="225405"/>
                  </a:lnTo>
                  <a:lnTo>
                    <a:pt x="271326" y="231682"/>
                  </a:lnTo>
                  <a:lnTo>
                    <a:pt x="278508" y="245490"/>
                  </a:lnTo>
                  <a:lnTo>
                    <a:pt x="292318" y="259298"/>
                  </a:lnTo>
                  <a:lnTo>
                    <a:pt x="314262" y="265574"/>
                  </a:lnTo>
                  <a:lnTo>
                    <a:pt x="556322" y="265574"/>
                  </a:lnTo>
                  <a:lnTo>
                    <a:pt x="565172" y="264662"/>
                  </a:lnTo>
                  <a:lnTo>
                    <a:pt x="582914" y="258256"/>
                  </a:lnTo>
                  <a:lnTo>
                    <a:pt x="596338" y="240854"/>
                  </a:lnTo>
                  <a:lnTo>
                    <a:pt x="592234" y="206952"/>
                  </a:lnTo>
                  <a:lnTo>
                    <a:pt x="581036" y="179652"/>
                  </a:lnTo>
                  <a:lnTo>
                    <a:pt x="379651" y="179652"/>
                  </a:lnTo>
                  <a:lnTo>
                    <a:pt x="379651" y="147620"/>
                  </a:lnTo>
                  <a:close/>
                </a:path>
                <a:path w="605789" h="353694">
                  <a:moveTo>
                    <a:pt x="74047" y="31700"/>
                  </a:moveTo>
                  <a:lnTo>
                    <a:pt x="45250" y="37528"/>
                  </a:lnTo>
                  <a:lnTo>
                    <a:pt x="21710" y="53411"/>
                  </a:lnTo>
                  <a:lnTo>
                    <a:pt x="5827" y="76951"/>
                  </a:lnTo>
                  <a:lnTo>
                    <a:pt x="0" y="105747"/>
                  </a:lnTo>
                  <a:lnTo>
                    <a:pt x="5827" y="134543"/>
                  </a:lnTo>
                  <a:lnTo>
                    <a:pt x="21710" y="158082"/>
                  </a:lnTo>
                  <a:lnTo>
                    <a:pt x="45250" y="173966"/>
                  </a:lnTo>
                  <a:lnTo>
                    <a:pt x="74047" y="179793"/>
                  </a:lnTo>
                  <a:lnTo>
                    <a:pt x="92366" y="177495"/>
                  </a:lnTo>
                  <a:lnTo>
                    <a:pt x="109012" y="170983"/>
                  </a:lnTo>
                  <a:lnTo>
                    <a:pt x="123423" y="160833"/>
                  </a:lnTo>
                  <a:lnTo>
                    <a:pt x="135035" y="147620"/>
                  </a:lnTo>
                  <a:lnTo>
                    <a:pt x="379651" y="147620"/>
                  </a:lnTo>
                  <a:lnTo>
                    <a:pt x="379651" y="146721"/>
                  </a:lnTo>
                  <a:lnTo>
                    <a:pt x="74047" y="146721"/>
                  </a:lnTo>
                  <a:lnTo>
                    <a:pt x="58097" y="143499"/>
                  </a:lnTo>
                  <a:lnTo>
                    <a:pt x="45056" y="134714"/>
                  </a:lnTo>
                  <a:lnTo>
                    <a:pt x="36254" y="121689"/>
                  </a:lnTo>
                  <a:lnTo>
                    <a:pt x="33025" y="105747"/>
                  </a:lnTo>
                  <a:lnTo>
                    <a:pt x="36254" y="89797"/>
                  </a:lnTo>
                  <a:lnTo>
                    <a:pt x="45056" y="76756"/>
                  </a:lnTo>
                  <a:lnTo>
                    <a:pt x="58097" y="67955"/>
                  </a:lnTo>
                  <a:lnTo>
                    <a:pt x="74047" y="64725"/>
                  </a:lnTo>
                  <a:lnTo>
                    <a:pt x="135033" y="64725"/>
                  </a:lnTo>
                  <a:lnTo>
                    <a:pt x="133368" y="61581"/>
                  </a:lnTo>
                  <a:lnTo>
                    <a:pt x="117388" y="45782"/>
                  </a:lnTo>
                  <a:lnTo>
                    <a:pt x="97220" y="35421"/>
                  </a:lnTo>
                  <a:lnTo>
                    <a:pt x="74047" y="31700"/>
                  </a:lnTo>
                  <a:close/>
                </a:path>
                <a:path w="605789" h="353694">
                  <a:moveTo>
                    <a:pt x="437280" y="110147"/>
                  </a:moveTo>
                  <a:lnTo>
                    <a:pt x="422800" y="110147"/>
                  </a:lnTo>
                  <a:lnTo>
                    <a:pt x="422800" y="179652"/>
                  </a:lnTo>
                  <a:lnTo>
                    <a:pt x="437280" y="179652"/>
                  </a:lnTo>
                  <a:lnTo>
                    <a:pt x="437280" y="110147"/>
                  </a:lnTo>
                  <a:close/>
                </a:path>
                <a:path w="605789" h="353694">
                  <a:moveTo>
                    <a:pt x="495665" y="110147"/>
                  </a:moveTo>
                  <a:lnTo>
                    <a:pt x="480430" y="110147"/>
                  </a:lnTo>
                  <a:lnTo>
                    <a:pt x="480430" y="179652"/>
                  </a:lnTo>
                  <a:lnTo>
                    <a:pt x="495665" y="179652"/>
                  </a:lnTo>
                  <a:lnTo>
                    <a:pt x="495665" y="110147"/>
                  </a:lnTo>
                  <a:close/>
                </a:path>
                <a:path w="605789" h="353694">
                  <a:moveTo>
                    <a:pt x="546277" y="110147"/>
                  </a:moveTo>
                  <a:lnTo>
                    <a:pt x="495665" y="110147"/>
                  </a:lnTo>
                  <a:lnTo>
                    <a:pt x="520134" y="121007"/>
                  </a:lnTo>
                  <a:lnTo>
                    <a:pt x="535851" y="144900"/>
                  </a:lnTo>
                  <a:lnTo>
                    <a:pt x="544238" y="168792"/>
                  </a:lnTo>
                  <a:lnTo>
                    <a:pt x="546718" y="179652"/>
                  </a:lnTo>
                  <a:lnTo>
                    <a:pt x="581036" y="179652"/>
                  </a:lnTo>
                  <a:lnTo>
                    <a:pt x="560912" y="130587"/>
                  </a:lnTo>
                  <a:lnTo>
                    <a:pt x="556856" y="122936"/>
                  </a:lnTo>
                  <a:lnTo>
                    <a:pt x="546277" y="110147"/>
                  </a:lnTo>
                  <a:close/>
                </a:path>
                <a:path w="605789" h="353694">
                  <a:moveTo>
                    <a:pt x="474941" y="81616"/>
                  </a:moveTo>
                  <a:lnTo>
                    <a:pt x="73242" y="81616"/>
                  </a:lnTo>
                  <a:lnTo>
                    <a:pt x="59568" y="85606"/>
                  </a:lnTo>
                  <a:lnTo>
                    <a:pt x="74047" y="123395"/>
                  </a:lnTo>
                  <a:lnTo>
                    <a:pt x="102908" y="134846"/>
                  </a:lnTo>
                  <a:lnTo>
                    <a:pt x="96851" y="139801"/>
                  </a:lnTo>
                  <a:lnTo>
                    <a:pt x="89911" y="143539"/>
                  </a:lnTo>
                  <a:lnTo>
                    <a:pt x="82255" y="145899"/>
                  </a:lnTo>
                  <a:lnTo>
                    <a:pt x="74047" y="146721"/>
                  </a:lnTo>
                  <a:lnTo>
                    <a:pt x="379651" y="146721"/>
                  </a:lnTo>
                  <a:lnTo>
                    <a:pt x="379651" y="110147"/>
                  </a:lnTo>
                  <a:lnTo>
                    <a:pt x="546277" y="110147"/>
                  </a:lnTo>
                  <a:lnTo>
                    <a:pt x="542931" y="106102"/>
                  </a:lnTo>
                  <a:lnTo>
                    <a:pt x="516505" y="89268"/>
                  </a:lnTo>
                  <a:lnTo>
                    <a:pt x="474941" y="81616"/>
                  </a:lnTo>
                  <a:close/>
                </a:path>
                <a:path w="605789" h="353694">
                  <a:moveTo>
                    <a:pt x="135033" y="64725"/>
                  </a:moveTo>
                  <a:lnTo>
                    <a:pt x="74047" y="64725"/>
                  </a:lnTo>
                  <a:lnTo>
                    <a:pt x="83896" y="65929"/>
                  </a:lnTo>
                  <a:lnTo>
                    <a:pt x="92877" y="69343"/>
                  </a:lnTo>
                  <a:lnTo>
                    <a:pt x="100712" y="74671"/>
                  </a:lnTo>
                  <a:lnTo>
                    <a:pt x="107119" y="81616"/>
                  </a:lnTo>
                  <a:lnTo>
                    <a:pt x="143977" y="81616"/>
                  </a:lnTo>
                  <a:lnTo>
                    <a:pt x="135033" y="64725"/>
                  </a:lnTo>
                  <a:close/>
                </a:path>
                <a:path w="605789" h="353694">
                  <a:moveTo>
                    <a:pt x="381543" y="36337"/>
                  </a:moveTo>
                  <a:lnTo>
                    <a:pt x="348470" y="36337"/>
                  </a:lnTo>
                  <a:lnTo>
                    <a:pt x="348470" y="81616"/>
                  </a:lnTo>
                  <a:lnTo>
                    <a:pt x="381543" y="81616"/>
                  </a:lnTo>
                  <a:lnTo>
                    <a:pt x="381543" y="36337"/>
                  </a:lnTo>
                  <a:close/>
                </a:path>
                <a:path w="605789" h="353694">
                  <a:moveTo>
                    <a:pt x="303305" y="0"/>
                  </a:moveTo>
                  <a:lnTo>
                    <a:pt x="145065" y="0"/>
                  </a:lnTo>
                  <a:lnTo>
                    <a:pt x="136495" y="1734"/>
                  </a:lnTo>
                  <a:lnTo>
                    <a:pt x="129503" y="6462"/>
                  </a:lnTo>
                  <a:lnTo>
                    <a:pt x="124791" y="13471"/>
                  </a:lnTo>
                  <a:lnTo>
                    <a:pt x="123064" y="22048"/>
                  </a:lnTo>
                  <a:lnTo>
                    <a:pt x="124791" y="30625"/>
                  </a:lnTo>
                  <a:lnTo>
                    <a:pt x="129503" y="37634"/>
                  </a:lnTo>
                  <a:lnTo>
                    <a:pt x="136495" y="42362"/>
                  </a:lnTo>
                  <a:lnTo>
                    <a:pt x="145065" y="44096"/>
                  </a:lnTo>
                  <a:lnTo>
                    <a:pt x="302828" y="44096"/>
                  </a:lnTo>
                  <a:lnTo>
                    <a:pt x="308753" y="41042"/>
                  </a:lnTo>
                  <a:lnTo>
                    <a:pt x="312795" y="36337"/>
                  </a:lnTo>
                  <a:lnTo>
                    <a:pt x="600037" y="36337"/>
                  </a:lnTo>
                  <a:lnTo>
                    <a:pt x="603890" y="30625"/>
                  </a:lnTo>
                  <a:lnTo>
                    <a:pt x="605624" y="22048"/>
                  </a:lnTo>
                  <a:lnTo>
                    <a:pt x="603890" y="13471"/>
                  </a:lnTo>
                  <a:lnTo>
                    <a:pt x="600739" y="8799"/>
                  </a:lnTo>
                  <a:lnTo>
                    <a:pt x="313646" y="8799"/>
                  </a:lnTo>
                  <a:lnTo>
                    <a:pt x="309624" y="3502"/>
                  </a:lnTo>
                  <a:lnTo>
                    <a:pt x="303305" y="0"/>
                  </a:lnTo>
                  <a:close/>
                </a:path>
                <a:path w="605789" h="353694">
                  <a:moveTo>
                    <a:pt x="600037" y="36337"/>
                  </a:moveTo>
                  <a:lnTo>
                    <a:pt x="415940" y="36337"/>
                  </a:lnTo>
                  <a:lnTo>
                    <a:pt x="419981" y="41042"/>
                  </a:lnTo>
                  <a:lnTo>
                    <a:pt x="425908" y="44096"/>
                  </a:lnTo>
                  <a:lnTo>
                    <a:pt x="583575" y="44096"/>
                  </a:lnTo>
                  <a:lnTo>
                    <a:pt x="592153" y="42362"/>
                  </a:lnTo>
                  <a:lnTo>
                    <a:pt x="599162" y="37634"/>
                  </a:lnTo>
                  <a:lnTo>
                    <a:pt x="600037" y="36337"/>
                  </a:lnTo>
                  <a:close/>
                </a:path>
                <a:path w="605789" h="353694">
                  <a:moveTo>
                    <a:pt x="583575" y="0"/>
                  </a:moveTo>
                  <a:lnTo>
                    <a:pt x="425430" y="0"/>
                  </a:lnTo>
                  <a:lnTo>
                    <a:pt x="419112" y="3502"/>
                  </a:lnTo>
                  <a:lnTo>
                    <a:pt x="415089" y="8799"/>
                  </a:lnTo>
                  <a:lnTo>
                    <a:pt x="600739" y="8799"/>
                  </a:lnTo>
                  <a:lnTo>
                    <a:pt x="599162" y="6462"/>
                  </a:lnTo>
                  <a:lnTo>
                    <a:pt x="592153" y="1734"/>
                  </a:lnTo>
                  <a:lnTo>
                    <a:pt x="583575" y="0"/>
                  </a:lnTo>
                  <a:close/>
                </a:path>
                <a:path w="605789" h="353694">
                  <a:moveTo>
                    <a:pt x="594514" y="296092"/>
                  </a:moveTo>
                  <a:lnTo>
                    <a:pt x="280092" y="296092"/>
                  </a:lnTo>
                  <a:lnTo>
                    <a:pt x="277025" y="299158"/>
                  </a:lnTo>
                  <a:lnTo>
                    <a:pt x="277025" y="350372"/>
                  </a:lnTo>
                  <a:lnTo>
                    <a:pt x="280092" y="353438"/>
                  </a:lnTo>
                  <a:lnTo>
                    <a:pt x="594514" y="353438"/>
                  </a:lnTo>
                  <a:lnTo>
                    <a:pt x="597580" y="350372"/>
                  </a:lnTo>
                  <a:lnTo>
                    <a:pt x="597580" y="299158"/>
                  </a:lnTo>
                  <a:lnTo>
                    <a:pt x="594514" y="296092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4986306" y="2165559"/>
              <a:ext cx="605790" cy="266065"/>
            </a:xfrm>
            <a:custGeom>
              <a:avLst/>
              <a:gdLst/>
              <a:ahLst/>
              <a:cxnLst/>
              <a:rect l="l" t="t" r="r" b="b"/>
              <a:pathLst>
                <a:path w="605789" h="266064">
                  <a:moveTo>
                    <a:pt x="145066" y="0"/>
                  </a:moveTo>
                  <a:lnTo>
                    <a:pt x="136495" y="1734"/>
                  </a:lnTo>
                  <a:lnTo>
                    <a:pt x="129503" y="6462"/>
                  </a:lnTo>
                  <a:lnTo>
                    <a:pt x="124791" y="13471"/>
                  </a:lnTo>
                  <a:lnTo>
                    <a:pt x="123064" y="22048"/>
                  </a:lnTo>
                  <a:lnTo>
                    <a:pt x="124791" y="30625"/>
                  </a:lnTo>
                  <a:lnTo>
                    <a:pt x="129503" y="37634"/>
                  </a:lnTo>
                  <a:lnTo>
                    <a:pt x="136496" y="42362"/>
                  </a:lnTo>
                  <a:lnTo>
                    <a:pt x="145066" y="44097"/>
                  </a:lnTo>
                  <a:lnTo>
                    <a:pt x="296140" y="44097"/>
                  </a:lnTo>
                  <a:lnTo>
                    <a:pt x="302828" y="44097"/>
                  </a:lnTo>
                  <a:lnTo>
                    <a:pt x="308754" y="41043"/>
                  </a:lnTo>
                  <a:lnTo>
                    <a:pt x="312795" y="36337"/>
                  </a:lnTo>
                  <a:lnTo>
                    <a:pt x="348470" y="36337"/>
                  </a:lnTo>
                  <a:lnTo>
                    <a:pt x="348470" y="81617"/>
                  </a:lnTo>
                  <a:lnTo>
                    <a:pt x="143977" y="81617"/>
                  </a:lnTo>
                  <a:lnTo>
                    <a:pt x="133368" y="61582"/>
                  </a:lnTo>
                  <a:lnTo>
                    <a:pt x="117388" y="45782"/>
                  </a:lnTo>
                  <a:lnTo>
                    <a:pt x="97220" y="35421"/>
                  </a:lnTo>
                  <a:lnTo>
                    <a:pt x="74047" y="31700"/>
                  </a:lnTo>
                  <a:lnTo>
                    <a:pt x="45250" y="37528"/>
                  </a:lnTo>
                  <a:lnTo>
                    <a:pt x="21710" y="53411"/>
                  </a:lnTo>
                  <a:lnTo>
                    <a:pt x="5827" y="76951"/>
                  </a:lnTo>
                  <a:lnTo>
                    <a:pt x="0" y="105747"/>
                  </a:lnTo>
                  <a:lnTo>
                    <a:pt x="5827" y="134543"/>
                  </a:lnTo>
                  <a:lnTo>
                    <a:pt x="21710" y="158083"/>
                  </a:lnTo>
                  <a:lnTo>
                    <a:pt x="45250" y="173966"/>
                  </a:lnTo>
                  <a:lnTo>
                    <a:pt x="74047" y="179794"/>
                  </a:lnTo>
                  <a:lnTo>
                    <a:pt x="92366" y="177496"/>
                  </a:lnTo>
                  <a:lnTo>
                    <a:pt x="109012" y="170983"/>
                  </a:lnTo>
                  <a:lnTo>
                    <a:pt x="123423" y="160833"/>
                  </a:lnTo>
                  <a:lnTo>
                    <a:pt x="135035" y="147620"/>
                  </a:lnTo>
                  <a:lnTo>
                    <a:pt x="256018" y="195692"/>
                  </a:lnTo>
                  <a:lnTo>
                    <a:pt x="257749" y="197397"/>
                  </a:lnTo>
                  <a:lnTo>
                    <a:pt x="261738" y="202716"/>
                  </a:lnTo>
                  <a:lnTo>
                    <a:pt x="266179" y="211950"/>
                  </a:lnTo>
                  <a:lnTo>
                    <a:pt x="269266" y="225405"/>
                  </a:lnTo>
                  <a:lnTo>
                    <a:pt x="271325" y="231682"/>
                  </a:lnTo>
                  <a:lnTo>
                    <a:pt x="278507" y="245490"/>
                  </a:lnTo>
                  <a:lnTo>
                    <a:pt x="292318" y="259299"/>
                  </a:lnTo>
                  <a:lnTo>
                    <a:pt x="314262" y="265575"/>
                  </a:lnTo>
                  <a:lnTo>
                    <a:pt x="556322" y="265575"/>
                  </a:lnTo>
                  <a:lnTo>
                    <a:pt x="565172" y="264663"/>
                  </a:lnTo>
                  <a:lnTo>
                    <a:pt x="582915" y="258257"/>
                  </a:lnTo>
                  <a:lnTo>
                    <a:pt x="596339" y="240854"/>
                  </a:lnTo>
                  <a:lnTo>
                    <a:pt x="592234" y="206953"/>
                  </a:lnTo>
                  <a:lnTo>
                    <a:pt x="560912" y="130587"/>
                  </a:lnTo>
                  <a:lnTo>
                    <a:pt x="516505" y="89269"/>
                  </a:lnTo>
                  <a:lnTo>
                    <a:pt x="474942" y="81617"/>
                  </a:lnTo>
                  <a:lnTo>
                    <a:pt x="381543" y="81617"/>
                  </a:lnTo>
                  <a:lnTo>
                    <a:pt x="381543" y="36337"/>
                  </a:lnTo>
                  <a:lnTo>
                    <a:pt x="415941" y="36337"/>
                  </a:lnTo>
                  <a:lnTo>
                    <a:pt x="419982" y="41043"/>
                  </a:lnTo>
                  <a:lnTo>
                    <a:pt x="425908" y="44097"/>
                  </a:lnTo>
                  <a:lnTo>
                    <a:pt x="432595" y="44097"/>
                  </a:lnTo>
                  <a:lnTo>
                    <a:pt x="583576" y="44097"/>
                  </a:lnTo>
                  <a:lnTo>
                    <a:pt x="592153" y="42362"/>
                  </a:lnTo>
                  <a:lnTo>
                    <a:pt x="599162" y="37634"/>
                  </a:lnTo>
                  <a:lnTo>
                    <a:pt x="603890" y="30625"/>
                  </a:lnTo>
                  <a:lnTo>
                    <a:pt x="605624" y="22048"/>
                  </a:lnTo>
                  <a:lnTo>
                    <a:pt x="603890" y="13471"/>
                  </a:lnTo>
                  <a:lnTo>
                    <a:pt x="599162" y="6462"/>
                  </a:lnTo>
                  <a:lnTo>
                    <a:pt x="592153" y="1734"/>
                  </a:lnTo>
                  <a:lnTo>
                    <a:pt x="583576" y="0"/>
                  </a:lnTo>
                  <a:lnTo>
                    <a:pt x="432595" y="0"/>
                  </a:lnTo>
                  <a:lnTo>
                    <a:pt x="425431" y="0"/>
                  </a:lnTo>
                  <a:lnTo>
                    <a:pt x="419112" y="3502"/>
                  </a:lnTo>
                  <a:lnTo>
                    <a:pt x="415089" y="8800"/>
                  </a:lnTo>
                  <a:lnTo>
                    <a:pt x="313647" y="8800"/>
                  </a:lnTo>
                  <a:lnTo>
                    <a:pt x="309624" y="3502"/>
                  </a:lnTo>
                  <a:lnTo>
                    <a:pt x="303305" y="0"/>
                  </a:lnTo>
                  <a:lnTo>
                    <a:pt x="296140" y="0"/>
                  </a:lnTo>
                  <a:lnTo>
                    <a:pt x="145066" y="0"/>
                  </a:lnTo>
                  <a:close/>
                </a:path>
              </a:pathLst>
            </a:custGeom>
            <a:ln w="9525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14569" y="2225523"/>
              <a:ext cx="83619" cy="9152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61195" y="2270945"/>
              <a:ext cx="176592" cy="79029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5263332" y="2461653"/>
              <a:ext cx="320675" cy="57785"/>
            </a:xfrm>
            <a:custGeom>
              <a:avLst/>
              <a:gdLst/>
              <a:ahLst/>
              <a:cxnLst/>
              <a:rect l="l" t="t" r="r" b="b"/>
              <a:pathLst>
                <a:path w="320675" h="57785">
                  <a:moveTo>
                    <a:pt x="6813" y="0"/>
                  </a:moveTo>
                  <a:lnTo>
                    <a:pt x="3066" y="0"/>
                  </a:lnTo>
                  <a:lnTo>
                    <a:pt x="0" y="3066"/>
                  </a:lnTo>
                  <a:lnTo>
                    <a:pt x="0" y="6813"/>
                  </a:lnTo>
                  <a:lnTo>
                    <a:pt x="0" y="50531"/>
                  </a:lnTo>
                  <a:lnTo>
                    <a:pt x="0" y="54279"/>
                  </a:lnTo>
                  <a:lnTo>
                    <a:pt x="3066" y="57345"/>
                  </a:lnTo>
                  <a:lnTo>
                    <a:pt x="6813" y="57345"/>
                  </a:lnTo>
                  <a:lnTo>
                    <a:pt x="313741" y="57345"/>
                  </a:lnTo>
                  <a:lnTo>
                    <a:pt x="317489" y="57344"/>
                  </a:lnTo>
                  <a:lnTo>
                    <a:pt x="320555" y="54278"/>
                  </a:lnTo>
                  <a:lnTo>
                    <a:pt x="320555" y="50531"/>
                  </a:lnTo>
                  <a:lnTo>
                    <a:pt x="320555" y="6813"/>
                  </a:lnTo>
                  <a:lnTo>
                    <a:pt x="320555" y="3066"/>
                  </a:lnTo>
                  <a:lnTo>
                    <a:pt x="317489" y="0"/>
                  </a:lnTo>
                  <a:lnTo>
                    <a:pt x="313741" y="0"/>
                  </a:lnTo>
                  <a:lnTo>
                    <a:pt x="6813" y="0"/>
                  </a:lnTo>
                  <a:close/>
                </a:path>
              </a:pathLst>
            </a:custGeom>
            <a:ln w="9525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4816812" y="2551864"/>
            <a:ext cx="9448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 MT"/>
                <a:cs typeface="Arial MT"/>
              </a:rPr>
              <a:t>L2-distance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498696" y="2392130"/>
            <a:ext cx="106680" cy="2203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250" spc="-55">
                <a:latin typeface="Cambria"/>
                <a:cs typeface="Cambria"/>
              </a:rPr>
              <a:t>2</a:t>
            </a:r>
            <a:endParaRPr sz="1250">
              <a:latin typeface="Cambria"/>
              <a:cs typeface="Cambria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877867" y="2252816"/>
            <a:ext cx="843915" cy="281940"/>
          </a:xfrm>
          <a:custGeom>
            <a:avLst/>
            <a:gdLst/>
            <a:ahLst/>
            <a:cxnLst/>
            <a:rect l="l" t="t" r="r" b="b"/>
            <a:pathLst>
              <a:path w="843915" h="281939">
                <a:moveTo>
                  <a:pt x="49836" y="146989"/>
                </a:moveTo>
                <a:lnTo>
                  <a:pt x="23317" y="146989"/>
                </a:lnTo>
                <a:lnTo>
                  <a:pt x="27889" y="150190"/>
                </a:lnTo>
                <a:lnTo>
                  <a:pt x="31775" y="160477"/>
                </a:lnTo>
                <a:lnTo>
                  <a:pt x="77952" y="281635"/>
                </a:lnTo>
                <a:lnTo>
                  <a:pt x="85267" y="281635"/>
                </a:lnTo>
                <a:lnTo>
                  <a:pt x="99990" y="243687"/>
                </a:lnTo>
                <a:lnTo>
                  <a:pt x="86639" y="243687"/>
                </a:lnTo>
                <a:lnTo>
                  <a:pt x="49836" y="146989"/>
                </a:lnTo>
                <a:close/>
              </a:path>
              <a:path w="843915" h="281939">
                <a:moveTo>
                  <a:pt x="182194" y="0"/>
                </a:moveTo>
                <a:lnTo>
                  <a:pt x="87553" y="243687"/>
                </a:lnTo>
                <a:lnTo>
                  <a:pt x="99990" y="243687"/>
                </a:lnTo>
                <a:lnTo>
                  <a:pt x="188684" y="15087"/>
                </a:lnTo>
                <a:lnTo>
                  <a:pt x="182194" y="15087"/>
                </a:lnTo>
                <a:lnTo>
                  <a:pt x="182194" y="0"/>
                </a:lnTo>
                <a:close/>
              </a:path>
              <a:path w="843915" h="281939">
                <a:moveTo>
                  <a:pt x="40004" y="121157"/>
                </a:moveTo>
                <a:lnTo>
                  <a:pt x="35661" y="121157"/>
                </a:lnTo>
                <a:lnTo>
                  <a:pt x="0" y="149504"/>
                </a:lnTo>
                <a:lnTo>
                  <a:pt x="2743" y="154076"/>
                </a:lnTo>
                <a:lnTo>
                  <a:pt x="7772" y="149504"/>
                </a:lnTo>
                <a:lnTo>
                  <a:pt x="13716" y="146989"/>
                </a:lnTo>
                <a:lnTo>
                  <a:pt x="49836" y="146989"/>
                </a:lnTo>
                <a:lnTo>
                  <a:pt x="40004" y="121157"/>
                </a:lnTo>
                <a:close/>
              </a:path>
              <a:path w="843915" h="281939">
                <a:moveTo>
                  <a:pt x="194538" y="0"/>
                </a:moveTo>
                <a:lnTo>
                  <a:pt x="182194" y="0"/>
                </a:lnTo>
                <a:lnTo>
                  <a:pt x="182194" y="15087"/>
                </a:lnTo>
                <a:lnTo>
                  <a:pt x="188684" y="15087"/>
                </a:lnTo>
                <a:lnTo>
                  <a:pt x="194538" y="0"/>
                </a:lnTo>
                <a:close/>
              </a:path>
              <a:path w="843915" h="281939">
                <a:moveTo>
                  <a:pt x="843635" y="0"/>
                </a:moveTo>
                <a:lnTo>
                  <a:pt x="194538" y="0"/>
                </a:lnTo>
                <a:lnTo>
                  <a:pt x="188684" y="15087"/>
                </a:lnTo>
                <a:lnTo>
                  <a:pt x="843635" y="15087"/>
                </a:lnTo>
                <a:lnTo>
                  <a:pt x="8436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5802203" y="2246683"/>
            <a:ext cx="26523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853440" algn="l"/>
                <a:tab pos="1270000" algn="l"/>
              </a:tabLst>
            </a:pP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-50" i="1">
                <a:latin typeface="Times New Roman"/>
                <a:cs typeface="Times New Roman"/>
              </a:rPr>
              <a:t> </a:t>
            </a:r>
            <a:r>
              <a:rPr dirty="0" sz="1800" spc="235">
                <a:latin typeface="Cambria"/>
                <a:cs typeface="Cambria"/>
              </a:rPr>
              <a:t>−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v</a:t>
            </a:r>
            <a:r>
              <a:rPr dirty="0" sz="1800" spc="-250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Cambria"/>
                <a:cs typeface="Cambria"/>
              </a:rPr>
              <a:t>|	</a:t>
            </a:r>
            <a:r>
              <a:rPr dirty="0" sz="1800" spc="235">
                <a:latin typeface="Cambria"/>
                <a:cs typeface="Cambria"/>
              </a:rPr>
              <a:t>=	</a:t>
            </a:r>
            <a:r>
              <a:rPr dirty="0" sz="1800" spc="-75">
                <a:latin typeface="Cambria"/>
                <a:cs typeface="Cambria"/>
              </a:rPr>
              <a:t>5</a:t>
            </a:r>
            <a:r>
              <a:rPr dirty="0" baseline="28888" sz="1875" spc="-112">
                <a:latin typeface="Cambria"/>
                <a:cs typeface="Cambria"/>
              </a:rPr>
              <a:t>2</a:t>
            </a:r>
            <a:r>
              <a:rPr dirty="0" baseline="28888" sz="1875" spc="157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+</a:t>
            </a:r>
            <a:r>
              <a:rPr dirty="0" sz="1800" spc="-15">
                <a:latin typeface="Cambria"/>
                <a:cs typeface="Cambria"/>
              </a:rPr>
              <a:t> </a:t>
            </a:r>
            <a:r>
              <a:rPr dirty="0" sz="1800" spc="-75">
                <a:latin typeface="Cambria"/>
                <a:cs typeface="Cambria"/>
              </a:rPr>
              <a:t>3</a:t>
            </a:r>
            <a:r>
              <a:rPr dirty="0" baseline="28888" sz="1875" spc="-112">
                <a:latin typeface="Cambria"/>
                <a:cs typeface="Cambria"/>
              </a:rPr>
              <a:t>2</a:t>
            </a:r>
            <a:r>
              <a:rPr dirty="0" baseline="28888" sz="1875" spc="135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80">
                <a:latin typeface="Cambria"/>
                <a:cs typeface="Cambria"/>
              </a:rPr>
              <a:t> </a:t>
            </a:r>
            <a:r>
              <a:rPr dirty="0" sz="1800" spc="-55">
                <a:latin typeface="Cambria"/>
                <a:cs typeface="Cambria"/>
              </a:rPr>
              <a:t>5.83</a:t>
            </a:r>
            <a:endParaRPr sz="1800">
              <a:latin typeface="Cambria"/>
              <a:cs typeface="Cambria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2399786" y="2199673"/>
            <a:ext cx="581025" cy="672465"/>
            <a:chOff x="2399786" y="2199673"/>
            <a:chExt cx="581025" cy="672465"/>
          </a:xfrm>
        </p:grpSpPr>
        <p:pic>
          <p:nvPicPr>
            <p:cNvPr id="46" name="object 4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99786" y="2440491"/>
              <a:ext cx="580473" cy="43104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2487152" y="2484093"/>
              <a:ext cx="456565" cy="285750"/>
            </a:xfrm>
            <a:custGeom>
              <a:avLst/>
              <a:gdLst/>
              <a:ahLst/>
              <a:cxnLst/>
              <a:rect l="l" t="t" r="r" b="b"/>
              <a:pathLst>
                <a:path w="456564" h="285750">
                  <a:moveTo>
                    <a:pt x="271531" y="78786"/>
                  </a:moveTo>
                  <a:lnTo>
                    <a:pt x="3577" y="172251"/>
                  </a:lnTo>
                  <a:lnTo>
                    <a:pt x="0" y="179710"/>
                  </a:lnTo>
                  <a:lnTo>
                    <a:pt x="35551" y="281632"/>
                  </a:lnTo>
                  <a:lnTo>
                    <a:pt x="43028" y="285357"/>
                  </a:lnTo>
                  <a:lnTo>
                    <a:pt x="306578" y="193429"/>
                  </a:lnTo>
                  <a:lnTo>
                    <a:pt x="171279" y="193429"/>
                  </a:lnTo>
                  <a:lnTo>
                    <a:pt x="164269" y="190045"/>
                  </a:lnTo>
                  <a:lnTo>
                    <a:pt x="157794" y="171483"/>
                  </a:lnTo>
                  <a:lnTo>
                    <a:pt x="161179" y="164471"/>
                  </a:lnTo>
                  <a:lnTo>
                    <a:pt x="222920" y="142935"/>
                  </a:lnTo>
                  <a:lnTo>
                    <a:pt x="294526" y="142935"/>
                  </a:lnTo>
                  <a:lnTo>
                    <a:pt x="272237" y="79035"/>
                  </a:lnTo>
                  <a:lnTo>
                    <a:pt x="271531" y="78786"/>
                  </a:lnTo>
                  <a:close/>
                </a:path>
                <a:path w="456564" h="285750">
                  <a:moveTo>
                    <a:pt x="316341" y="26850"/>
                  </a:moveTo>
                  <a:lnTo>
                    <a:pt x="315722" y="27562"/>
                  </a:lnTo>
                  <a:lnTo>
                    <a:pt x="279535" y="75763"/>
                  </a:lnTo>
                  <a:lnTo>
                    <a:pt x="279391" y="76061"/>
                  </a:lnTo>
                  <a:lnTo>
                    <a:pt x="279271" y="76451"/>
                  </a:lnTo>
                  <a:lnTo>
                    <a:pt x="318536" y="189019"/>
                  </a:lnTo>
                  <a:lnTo>
                    <a:pt x="318872" y="189250"/>
                  </a:lnTo>
                  <a:lnTo>
                    <a:pt x="319131" y="189283"/>
                  </a:lnTo>
                  <a:lnTo>
                    <a:pt x="377447" y="204520"/>
                  </a:lnTo>
                  <a:lnTo>
                    <a:pt x="378413" y="204804"/>
                  </a:lnTo>
                  <a:lnTo>
                    <a:pt x="379202" y="203893"/>
                  </a:lnTo>
                  <a:lnTo>
                    <a:pt x="317487" y="26962"/>
                  </a:lnTo>
                  <a:lnTo>
                    <a:pt x="316341" y="26850"/>
                  </a:lnTo>
                  <a:close/>
                </a:path>
                <a:path w="456564" h="285750">
                  <a:moveTo>
                    <a:pt x="390855" y="0"/>
                  </a:moveTo>
                  <a:lnTo>
                    <a:pt x="324130" y="23274"/>
                  </a:lnTo>
                  <a:lnTo>
                    <a:pt x="323842" y="23870"/>
                  </a:lnTo>
                  <a:lnTo>
                    <a:pt x="386063" y="202251"/>
                  </a:lnTo>
                  <a:lnTo>
                    <a:pt x="386810" y="202617"/>
                  </a:lnTo>
                  <a:lnTo>
                    <a:pt x="387324" y="202314"/>
                  </a:lnTo>
                  <a:lnTo>
                    <a:pt x="453386" y="179271"/>
                  </a:lnTo>
                  <a:lnTo>
                    <a:pt x="456262" y="173313"/>
                  </a:lnTo>
                  <a:lnTo>
                    <a:pt x="396814" y="2877"/>
                  </a:lnTo>
                  <a:lnTo>
                    <a:pt x="390855" y="0"/>
                  </a:lnTo>
                  <a:close/>
                </a:path>
                <a:path w="456564" h="285750">
                  <a:moveTo>
                    <a:pt x="294526" y="142935"/>
                  </a:moveTo>
                  <a:lnTo>
                    <a:pt x="222920" y="142935"/>
                  </a:lnTo>
                  <a:lnTo>
                    <a:pt x="229930" y="146320"/>
                  </a:lnTo>
                  <a:lnTo>
                    <a:pt x="236369" y="164779"/>
                  </a:lnTo>
                  <a:lnTo>
                    <a:pt x="232972" y="171756"/>
                  </a:lnTo>
                  <a:lnTo>
                    <a:pt x="177528" y="191095"/>
                  </a:lnTo>
                  <a:lnTo>
                    <a:pt x="177576" y="191234"/>
                  </a:lnTo>
                  <a:lnTo>
                    <a:pt x="171279" y="193429"/>
                  </a:lnTo>
                  <a:lnTo>
                    <a:pt x="306578" y="193429"/>
                  </a:lnTo>
                  <a:lnTo>
                    <a:pt x="310983" y="191893"/>
                  </a:lnTo>
                  <a:lnTo>
                    <a:pt x="311301" y="191234"/>
                  </a:lnTo>
                  <a:lnTo>
                    <a:pt x="311324" y="191095"/>
                  </a:lnTo>
                  <a:lnTo>
                    <a:pt x="294526" y="142935"/>
                  </a:lnTo>
                  <a:close/>
                </a:path>
              </a:pathLst>
            </a:custGeom>
            <a:solidFill>
              <a:srgbClr val="1ABDA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61661" y="2479331"/>
              <a:ext cx="186515" cy="214328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2487151" y="2562880"/>
              <a:ext cx="311785" cy="207010"/>
            </a:xfrm>
            <a:custGeom>
              <a:avLst/>
              <a:gdLst/>
              <a:ahLst/>
              <a:cxnLst/>
              <a:rect l="l" t="t" r="r" b="b"/>
              <a:pathLst>
                <a:path w="311785" h="207010">
                  <a:moveTo>
                    <a:pt x="272469" y="911"/>
                  </a:moveTo>
                  <a:lnTo>
                    <a:pt x="272237" y="249"/>
                  </a:lnTo>
                  <a:lnTo>
                    <a:pt x="271531" y="0"/>
                  </a:lnTo>
                  <a:lnTo>
                    <a:pt x="270979" y="192"/>
                  </a:lnTo>
                  <a:lnTo>
                    <a:pt x="10425" y="91075"/>
                  </a:lnTo>
                  <a:lnTo>
                    <a:pt x="3577" y="93464"/>
                  </a:lnTo>
                  <a:lnTo>
                    <a:pt x="0" y="100922"/>
                  </a:lnTo>
                  <a:lnTo>
                    <a:pt x="2426" y="107880"/>
                  </a:lnTo>
                  <a:lnTo>
                    <a:pt x="33162" y="195997"/>
                  </a:lnTo>
                  <a:lnTo>
                    <a:pt x="35551" y="202845"/>
                  </a:lnTo>
                  <a:lnTo>
                    <a:pt x="43029" y="206570"/>
                  </a:lnTo>
                  <a:lnTo>
                    <a:pt x="49877" y="204181"/>
                  </a:lnTo>
                  <a:lnTo>
                    <a:pt x="310431" y="113298"/>
                  </a:lnTo>
                  <a:lnTo>
                    <a:pt x="310983" y="113105"/>
                  </a:lnTo>
                  <a:lnTo>
                    <a:pt x="311343" y="112360"/>
                  </a:lnTo>
                  <a:lnTo>
                    <a:pt x="311150" y="111808"/>
                  </a:lnTo>
                  <a:lnTo>
                    <a:pt x="272469" y="911"/>
                  </a:lnTo>
                  <a:close/>
                </a:path>
                <a:path w="311785" h="207010">
                  <a:moveTo>
                    <a:pt x="232127" y="73829"/>
                  </a:moveTo>
                  <a:lnTo>
                    <a:pt x="234174" y="79696"/>
                  </a:lnTo>
                  <a:lnTo>
                    <a:pt x="236370" y="85992"/>
                  </a:lnTo>
                  <a:lnTo>
                    <a:pt x="232973" y="92968"/>
                  </a:lnTo>
                  <a:lnTo>
                    <a:pt x="226677" y="95164"/>
                  </a:lnTo>
                  <a:lnTo>
                    <a:pt x="177528" y="112308"/>
                  </a:lnTo>
                  <a:lnTo>
                    <a:pt x="177576" y="112446"/>
                  </a:lnTo>
                  <a:lnTo>
                    <a:pt x="157795" y="92695"/>
                  </a:lnTo>
                  <a:lnTo>
                    <a:pt x="161179" y="85684"/>
                  </a:lnTo>
                  <a:lnTo>
                    <a:pt x="167475" y="83488"/>
                  </a:lnTo>
                  <a:lnTo>
                    <a:pt x="216624" y="66344"/>
                  </a:lnTo>
                  <a:lnTo>
                    <a:pt x="222920" y="64148"/>
                  </a:lnTo>
                  <a:lnTo>
                    <a:pt x="229931" y="67533"/>
                  </a:lnTo>
                  <a:lnTo>
                    <a:pt x="232127" y="7382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44386" y="2199673"/>
              <a:ext cx="374923" cy="448994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2584705" y="2230278"/>
              <a:ext cx="283845" cy="360045"/>
            </a:xfrm>
            <a:custGeom>
              <a:avLst/>
              <a:gdLst/>
              <a:ahLst/>
              <a:cxnLst/>
              <a:rect l="l" t="t" r="r" b="b"/>
              <a:pathLst>
                <a:path w="283844" h="360044">
                  <a:moveTo>
                    <a:pt x="0" y="0"/>
                  </a:moveTo>
                  <a:lnTo>
                    <a:pt x="52091" y="11791"/>
                  </a:lnTo>
                  <a:lnTo>
                    <a:pt x="98904" y="27761"/>
                  </a:lnTo>
                  <a:lnTo>
                    <a:pt x="140441" y="47910"/>
                  </a:lnTo>
                  <a:lnTo>
                    <a:pt x="176701" y="72238"/>
                  </a:lnTo>
                  <a:lnTo>
                    <a:pt x="207684" y="100744"/>
                  </a:lnTo>
                  <a:lnTo>
                    <a:pt x="233389" y="133429"/>
                  </a:lnTo>
                  <a:lnTo>
                    <a:pt x="253818" y="170293"/>
                  </a:lnTo>
                  <a:lnTo>
                    <a:pt x="268969" y="211336"/>
                  </a:lnTo>
                  <a:lnTo>
                    <a:pt x="278844" y="256557"/>
                  </a:lnTo>
                  <a:lnTo>
                    <a:pt x="283441" y="305956"/>
                  </a:lnTo>
                  <a:lnTo>
                    <a:pt x="282761" y="35953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169862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</a:t>
            </a:r>
            <a:r>
              <a:rPr dirty="0" spc="-20"/>
              <a:t>i</a:t>
            </a:r>
            <a:r>
              <a:rPr dirty="0" spc="-20"/>
              <a:t>s</a:t>
            </a:r>
            <a:r>
              <a:rPr dirty="0" spc="-5"/>
              <a:t>t</a:t>
            </a:r>
            <a:r>
              <a:rPr dirty="0"/>
              <a:t>ances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10703" y="984368"/>
            <a:ext cx="3511550" cy="3510279"/>
            <a:chOff x="710703" y="984368"/>
            <a:chExt cx="3511550" cy="3510279"/>
          </a:xfrm>
        </p:grpSpPr>
        <p:sp>
          <p:nvSpPr>
            <p:cNvPr id="4" name="object 4"/>
            <p:cNvSpPr/>
            <p:nvPr/>
          </p:nvSpPr>
          <p:spPr>
            <a:xfrm>
              <a:off x="862012" y="11160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163356" y="0"/>
                  </a:lnTo>
                  <a:lnTo>
                    <a:pt x="2163356" y="3162"/>
                  </a:lnTo>
                  <a:lnTo>
                    <a:pt x="2406154" y="3162"/>
                  </a:lnTo>
                  <a:lnTo>
                    <a:pt x="2406154" y="266407"/>
                  </a:lnTo>
                  <a:lnTo>
                    <a:pt x="2406154" y="26958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200380"/>
                  </a:lnTo>
                  <a:lnTo>
                    <a:pt x="2138807" y="200380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200380"/>
                  </a:lnTo>
                  <a:lnTo>
                    <a:pt x="1871459" y="200380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693633" y="3162"/>
                  </a:lnTo>
                  <a:lnTo>
                    <a:pt x="1693633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663251"/>
              <a:ext cx="3510967" cy="152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18653" y="2719451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49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48792" y="2681350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78" y="38100"/>
                  </a:moveTo>
                  <a:lnTo>
                    <a:pt x="3358578" y="0"/>
                  </a:lnTo>
                  <a:lnTo>
                    <a:pt x="3358578" y="76200"/>
                  </a:lnTo>
                  <a:lnTo>
                    <a:pt x="3434778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984368"/>
              <a:ext cx="152400" cy="35101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66187" y="1072318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28087" y="1002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76864" y="2115172"/>
              <a:ext cx="188912" cy="1889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19726" y="2135034"/>
              <a:ext cx="103188" cy="1031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14964" y="2130271"/>
              <a:ext cx="112712" cy="1127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05523" y="2128009"/>
              <a:ext cx="1688100" cy="72451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472737" y="2248232"/>
              <a:ext cx="1450340" cy="478790"/>
            </a:xfrm>
            <a:custGeom>
              <a:avLst/>
              <a:gdLst/>
              <a:ahLst/>
              <a:cxnLst/>
              <a:rect l="l" t="t" r="r" b="b"/>
              <a:pathLst>
                <a:path w="1450339" h="478789">
                  <a:moveTo>
                    <a:pt x="0" y="478280"/>
                  </a:moveTo>
                  <a:lnTo>
                    <a:pt x="1437889" y="3978"/>
                  </a:lnTo>
                  <a:lnTo>
                    <a:pt x="1449950" y="0"/>
                  </a:lnTo>
                </a:path>
              </a:pathLst>
            </a:custGeom>
            <a:ln w="25400">
              <a:solidFill>
                <a:srgbClr val="0097A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891530" y="2194318"/>
              <a:ext cx="135255" cy="116205"/>
            </a:xfrm>
            <a:custGeom>
              <a:avLst/>
              <a:gdLst/>
              <a:ahLst/>
              <a:cxnLst/>
              <a:rect l="l" t="t" r="r" b="b"/>
              <a:pathLst>
                <a:path w="135254" h="116205">
                  <a:moveTo>
                    <a:pt x="0" y="0"/>
                  </a:moveTo>
                  <a:lnTo>
                    <a:pt x="38192" y="115783"/>
                  </a:lnTo>
                  <a:lnTo>
                    <a:pt x="134880" y="19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3245058" y="2074098"/>
            <a:ext cx="16510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i="1">
                <a:latin typeface="Times New Roman"/>
                <a:cs typeface="Times New Roman"/>
              </a:rPr>
              <a:t>u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88697" y="2059665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(6,2)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368036" y="1315937"/>
            <a:ext cx="476884" cy="1488440"/>
            <a:chOff x="2368036" y="1315937"/>
            <a:chExt cx="476884" cy="1488440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39700" y="1315937"/>
              <a:ext cx="188912" cy="18891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82562" y="1335800"/>
              <a:ext cx="103186" cy="10318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77800" y="1331037"/>
              <a:ext cx="112712" cy="1127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68036" y="1388732"/>
              <a:ext cx="476561" cy="141503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472737" y="1532971"/>
              <a:ext cx="245745" cy="1193800"/>
            </a:xfrm>
            <a:custGeom>
              <a:avLst/>
              <a:gdLst/>
              <a:ahLst/>
              <a:cxnLst/>
              <a:rect l="l" t="t" r="r" b="b"/>
              <a:pathLst>
                <a:path w="245744" h="1193800">
                  <a:moveTo>
                    <a:pt x="0" y="1193541"/>
                  </a:moveTo>
                  <a:lnTo>
                    <a:pt x="242627" y="12440"/>
                  </a:lnTo>
                  <a:lnTo>
                    <a:pt x="245182" y="0"/>
                  </a:lnTo>
                </a:path>
              </a:pathLst>
            </a:custGeom>
            <a:ln w="25399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655651" y="1425985"/>
              <a:ext cx="120014" cy="132080"/>
            </a:xfrm>
            <a:custGeom>
              <a:avLst/>
              <a:gdLst/>
              <a:ahLst/>
              <a:cxnLst/>
              <a:rect l="l" t="t" r="r" b="b"/>
              <a:pathLst>
                <a:path w="120014" h="132080">
                  <a:moveTo>
                    <a:pt x="84245" y="0"/>
                  </a:moveTo>
                  <a:lnTo>
                    <a:pt x="0" y="107160"/>
                  </a:lnTo>
                  <a:lnTo>
                    <a:pt x="119425" y="131692"/>
                  </a:lnTo>
                  <a:lnTo>
                    <a:pt x="84245" y="0"/>
                  </a:lnTo>
                  <a:close/>
                </a:path>
              </a:pathLst>
            </a:custGeom>
            <a:solidFill>
              <a:srgbClr val="CC893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2588670" y="1042499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(1,5)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485999" y="1623087"/>
            <a:ext cx="14986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i="1">
                <a:latin typeface="Times New Roman"/>
                <a:cs typeface="Times New Roman"/>
              </a:rPr>
              <a:t>v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791412" y="1327275"/>
            <a:ext cx="3634740" cy="494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48385">
              <a:lnSpc>
                <a:spcPts val="2085"/>
              </a:lnSpc>
              <a:spcBef>
                <a:spcPts val="100"/>
              </a:spcBef>
            </a:pP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-50" i="1">
                <a:latin typeface="Times New Roman"/>
                <a:cs typeface="Times New Roman"/>
              </a:rPr>
              <a:t> </a:t>
            </a:r>
            <a:r>
              <a:rPr dirty="0" sz="1800" spc="235">
                <a:latin typeface="Cambria"/>
                <a:cs typeface="Cambria"/>
              </a:rPr>
              <a:t>−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v</a:t>
            </a:r>
            <a:r>
              <a:rPr dirty="0" sz="1800" spc="-250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baseline="-26666" sz="1875" spc="-82">
                <a:latin typeface="Cambria"/>
                <a:cs typeface="Cambria"/>
              </a:rPr>
              <a:t>1</a:t>
            </a:r>
            <a:r>
              <a:rPr dirty="0" baseline="-26666" sz="1875">
                <a:latin typeface="Cambria"/>
                <a:cs typeface="Cambria"/>
              </a:rPr>
              <a:t> </a:t>
            </a:r>
            <a:r>
              <a:rPr dirty="0" baseline="-26666" sz="1875" spc="-82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spc="-100">
                <a:latin typeface="Cambria"/>
                <a:cs typeface="Cambria"/>
              </a:rPr>
              <a:t>5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+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−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-100">
                <a:latin typeface="Cambria"/>
                <a:cs typeface="Cambria"/>
              </a:rPr>
              <a:t>3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-100">
                <a:latin typeface="Cambria"/>
                <a:cs typeface="Cambria"/>
              </a:rPr>
              <a:t>8</a:t>
            </a:r>
            <a:endParaRPr sz="1800">
              <a:latin typeface="Cambria"/>
              <a:cs typeface="Cambria"/>
            </a:endParaRPr>
          </a:p>
          <a:p>
            <a:pPr marL="38100">
              <a:lnSpc>
                <a:spcPts val="1605"/>
              </a:lnSpc>
            </a:pPr>
            <a:r>
              <a:rPr dirty="0" sz="1400" spc="-5">
                <a:latin typeface="Arial MT"/>
                <a:cs typeface="Arial MT"/>
              </a:rPr>
              <a:t>L1-distance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910517" y="1296859"/>
            <a:ext cx="762000" cy="287020"/>
            <a:chOff x="4910517" y="1296859"/>
            <a:chExt cx="762000" cy="287020"/>
          </a:xfrm>
        </p:grpSpPr>
        <p:sp>
          <p:nvSpPr>
            <p:cNvPr id="30" name="object 30"/>
            <p:cNvSpPr/>
            <p:nvPr/>
          </p:nvSpPr>
          <p:spPr>
            <a:xfrm>
              <a:off x="4915279" y="1301621"/>
              <a:ext cx="752475" cy="277495"/>
            </a:xfrm>
            <a:custGeom>
              <a:avLst/>
              <a:gdLst/>
              <a:ahLst/>
              <a:cxnLst/>
              <a:rect l="l" t="t" r="r" b="b"/>
              <a:pathLst>
                <a:path w="752475" h="277494">
                  <a:moveTo>
                    <a:pt x="144835" y="158982"/>
                  </a:moveTo>
                  <a:lnTo>
                    <a:pt x="121840" y="163622"/>
                  </a:lnTo>
                  <a:lnTo>
                    <a:pt x="103066" y="176279"/>
                  </a:lnTo>
                  <a:lnTo>
                    <a:pt x="90409" y="195053"/>
                  </a:lnTo>
                  <a:lnTo>
                    <a:pt x="85769" y="218048"/>
                  </a:lnTo>
                  <a:lnTo>
                    <a:pt x="90409" y="241052"/>
                  </a:lnTo>
                  <a:lnTo>
                    <a:pt x="103066" y="259847"/>
                  </a:lnTo>
                  <a:lnTo>
                    <a:pt x="121840" y="272524"/>
                  </a:lnTo>
                  <a:lnTo>
                    <a:pt x="144835" y="277173"/>
                  </a:lnTo>
                  <a:lnTo>
                    <a:pt x="167830" y="272524"/>
                  </a:lnTo>
                  <a:lnTo>
                    <a:pt x="186604" y="259847"/>
                  </a:lnTo>
                  <a:lnTo>
                    <a:pt x="196054" y="245813"/>
                  </a:lnTo>
                  <a:lnTo>
                    <a:pt x="144835" y="245813"/>
                  </a:lnTo>
                  <a:lnTo>
                    <a:pt x="134029" y="243630"/>
                  </a:lnTo>
                  <a:lnTo>
                    <a:pt x="125204" y="237678"/>
                  </a:lnTo>
                  <a:lnTo>
                    <a:pt x="119253" y="228853"/>
                  </a:lnTo>
                  <a:lnTo>
                    <a:pt x="117071" y="218048"/>
                  </a:lnTo>
                  <a:lnTo>
                    <a:pt x="119253" y="207243"/>
                  </a:lnTo>
                  <a:lnTo>
                    <a:pt x="125205" y="198418"/>
                  </a:lnTo>
                  <a:lnTo>
                    <a:pt x="134030" y="192466"/>
                  </a:lnTo>
                  <a:lnTo>
                    <a:pt x="144835" y="190284"/>
                  </a:lnTo>
                  <a:lnTo>
                    <a:pt x="196045" y="190284"/>
                  </a:lnTo>
                  <a:lnTo>
                    <a:pt x="186604" y="176279"/>
                  </a:lnTo>
                  <a:lnTo>
                    <a:pt x="167830" y="163622"/>
                  </a:lnTo>
                  <a:lnTo>
                    <a:pt x="144835" y="158982"/>
                  </a:lnTo>
                  <a:close/>
                </a:path>
                <a:path w="752475" h="277494">
                  <a:moveTo>
                    <a:pt x="598618" y="158982"/>
                  </a:moveTo>
                  <a:lnTo>
                    <a:pt x="575623" y="163622"/>
                  </a:lnTo>
                  <a:lnTo>
                    <a:pt x="556848" y="176279"/>
                  </a:lnTo>
                  <a:lnTo>
                    <a:pt x="544192" y="195053"/>
                  </a:lnTo>
                  <a:lnTo>
                    <a:pt x="539551" y="218048"/>
                  </a:lnTo>
                  <a:lnTo>
                    <a:pt x="544192" y="241052"/>
                  </a:lnTo>
                  <a:lnTo>
                    <a:pt x="556848" y="259847"/>
                  </a:lnTo>
                  <a:lnTo>
                    <a:pt x="575623" y="272524"/>
                  </a:lnTo>
                  <a:lnTo>
                    <a:pt x="598618" y="277173"/>
                  </a:lnTo>
                  <a:lnTo>
                    <a:pt x="621622" y="272524"/>
                  </a:lnTo>
                  <a:lnTo>
                    <a:pt x="640417" y="259847"/>
                  </a:lnTo>
                  <a:lnTo>
                    <a:pt x="649882" y="245813"/>
                  </a:lnTo>
                  <a:lnTo>
                    <a:pt x="598618" y="245813"/>
                  </a:lnTo>
                  <a:lnTo>
                    <a:pt x="587812" y="243630"/>
                  </a:lnTo>
                  <a:lnTo>
                    <a:pt x="578987" y="237678"/>
                  </a:lnTo>
                  <a:lnTo>
                    <a:pt x="573036" y="228853"/>
                  </a:lnTo>
                  <a:lnTo>
                    <a:pt x="570853" y="218048"/>
                  </a:lnTo>
                  <a:lnTo>
                    <a:pt x="573036" y="207243"/>
                  </a:lnTo>
                  <a:lnTo>
                    <a:pt x="578987" y="198418"/>
                  </a:lnTo>
                  <a:lnTo>
                    <a:pt x="587813" y="192466"/>
                  </a:lnTo>
                  <a:lnTo>
                    <a:pt x="598618" y="190284"/>
                  </a:lnTo>
                  <a:lnTo>
                    <a:pt x="649872" y="190284"/>
                  </a:lnTo>
                  <a:lnTo>
                    <a:pt x="640417" y="176279"/>
                  </a:lnTo>
                  <a:lnTo>
                    <a:pt x="621622" y="163622"/>
                  </a:lnTo>
                  <a:lnTo>
                    <a:pt x="598618" y="158982"/>
                  </a:lnTo>
                  <a:close/>
                </a:path>
                <a:path w="752475" h="277494">
                  <a:moveTo>
                    <a:pt x="196045" y="190284"/>
                  </a:moveTo>
                  <a:lnTo>
                    <a:pt x="144835" y="190284"/>
                  </a:lnTo>
                  <a:lnTo>
                    <a:pt x="155640" y="192466"/>
                  </a:lnTo>
                  <a:lnTo>
                    <a:pt x="164466" y="198418"/>
                  </a:lnTo>
                  <a:lnTo>
                    <a:pt x="170417" y="207243"/>
                  </a:lnTo>
                  <a:lnTo>
                    <a:pt x="172600" y="218048"/>
                  </a:lnTo>
                  <a:lnTo>
                    <a:pt x="170417" y="228853"/>
                  </a:lnTo>
                  <a:lnTo>
                    <a:pt x="164465" y="237679"/>
                  </a:lnTo>
                  <a:lnTo>
                    <a:pt x="155637" y="243630"/>
                  </a:lnTo>
                  <a:lnTo>
                    <a:pt x="144835" y="245813"/>
                  </a:lnTo>
                  <a:lnTo>
                    <a:pt x="196054" y="245813"/>
                  </a:lnTo>
                  <a:lnTo>
                    <a:pt x="199260" y="241052"/>
                  </a:lnTo>
                  <a:lnTo>
                    <a:pt x="203901" y="218048"/>
                  </a:lnTo>
                  <a:lnTo>
                    <a:pt x="199260" y="195053"/>
                  </a:lnTo>
                  <a:lnTo>
                    <a:pt x="196045" y="190284"/>
                  </a:lnTo>
                  <a:close/>
                </a:path>
                <a:path w="752475" h="277494">
                  <a:moveTo>
                    <a:pt x="649872" y="190284"/>
                  </a:moveTo>
                  <a:lnTo>
                    <a:pt x="598618" y="190284"/>
                  </a:lnTo>
                  <a:lnTo>
                    <a:pt x="609422" y="192466"/>
                  </a:lnTo>
                  <a:lnTo>
                    <a:pt x="618248" y="198418"/>
                  </a:lnTo>
                  <a:lnTo>
                    <a:pt x="624200" y="207243"/>
                  </a:lnTo>
                  <a:lnTo>
                    <a:pt x="626383" y="218048"/>
                  </a:lnTo>
                  <a:lnTo>
                    <a:pt x="624200" y="228853"/>
                  </a:lnTo>
                  <a:lnTo>
                    <a:pt x="618248" y="237679"/>
                  </a:lnTo>
                  <a:lnTo>
                    <a:pt x="609420" y="243630"/>
                  </a:lnTo>
                  <a:lnTo>
                    <a:pt x="598618" y="245813"/>
                  </a:lnTo>
                  <a:lnTo>
                    <a:pt x="649882" y="245813"/>
                  </a:lnTo>
                  <a:lnTo>
                    <a:pt x="653093" y="241052"/>
                  </a:lnTo>
                  <a:lnTo>
                    <a:pt x="657743" y="218048"/>
                  </a:lnTo>
                  <a:lnTo>
                    <a:pt x="653093" y="195053"/>
                  </a:lnTo>
                  <a:lnTo>
                    <a:pt x="649872" y="190284"/>
                  </a:lnTo>
                  <a:close/>
                </a:path>
                <a:path w="752475" h="277494">
                  <a:moveTo>
                    <a:pt x="735553" y="146014"/>
                  </a:moveTo>
                  <a:lnTo>
                    <a:pt x="598618" y="146014"/>
                  </a:lnTo>
                  <a:lnTo>
                    <a:pt x="626676" y="151671"/>
                  </a:lnTo>
                  <a:lnTo>
                    <a:pt x="649592" y="167103"/>
                  </a:lnTo>
                  <a:lnTo>
                    <a:pt x="665044" y="189999"/>
                  </a:lnTo>
                  <a:lnTo>
                    <a:pt x="670711" y="218048"/>
                  </a:lnTo>
                  <a:lnTo>
                    <a:pt x="670711" y="223339"/>
                  </a:lnTo>
                  <a:lnTo>
                    <a:pt x="670142" y="228526"/>
                  </a:lnTo>
                  <a:lnTo>
                    <a:pt x="669061" y="233493"/>
                  </a:lnTo>
                  <a:lnTo>
                    <a:pt x="746215" y="233493"/>
                  </a:lnTo>
                  <a:lnTo>
                    <a:pt x="752177" y="227469"/>
                  </a:lnTo>
                  <a:lnTo>
                    <a:pt x="752181" y="157811"/>
                  </a:lnTo>
                  <a:lnTo>
                    <a:pt x="746213" y="151790"/>
                  </a:lnTo>
                  <a:lnTo>
                    <a:pt x="735554" y="151790"/>
                  </a:lnTo>
                  <a:lnTo>
                    <a:pt x="735553" y="146014"/>
                  </a:lnTo>
                  <a:close/>
                </a:path>
                <a:path w="752475" h="277494">
                  <a:moveTo>
                    <a:pt x="432089" y="0"/>
                  </a:moveTo>
                  <a:lnTo>
                    <a:pt x="229014" y="0"/>
                  </a:lnTo>
                  <a:lnTo>
                    <a:pt x="219941" y="702"/>
                  </a:lnTo>
                  <a:lnTo>
                    <a:pt x="176194" y="26751"/>
                  </a:lnTo>
                  <a:lnTo>
                    <a:pt x="138900" y="64406"/>
                  </a:lnTo>
                  <a:lnTo>
                    <a:pt x="126502" y="75335"/>
                  </a:lnTo>
                  <a:lnTo>
                    <a:pt x="121653" y="78425"/>
                  </a:lnTo>
                  <a:lnTo>
                    <a:pt x="116296" y="80719"/>
                  </a:lnTo>
                  <a:lnTo>
                    <a:pt x="110586" y="81407"/>
                  </a:lnTo>
                  <a:lnTo>
                    <a:pt x="38139" y="96733"/>
                  </a:lnTo>
                  <a:lnTo>
                    <a:pt x="16564" y="150966"/>
                  </a:lnTo>
                  <a:lnTo>
                    <a:pt x="6023" y="150966"/>
                  </a:lnTo>
                  <a:lnTo>
                    <a:pt x="0" y="156988"/>
                  </a:lnTo>
                  <a:lnTo>
                    <a:pt x="0" y="226644"/>
                  </a:lnTo>
                  <a:lnTo>
                    <a:pt x="6023" y="232667"/>
                  </a:lnTo>
                  <a:lnTo>
                    <a:pt x="74216" y="232667"/>
                  </a:lnTo>
                  <a:lnTo>
                    <a:pt x="73249" y="227959"/>
                  </a:lnTo>
                  <a:lnTo>
                    <a:pt x="72772" y="223339"/>
                  </a:lnTo>
                  <a:lnTo>
                    <a:pt x="93860" y="167103"/>
                  </a:lnTo>
                  <a:lnTo>
                    <a:pt x="144835" y="146014"/>
                  </a:lnTo>
                  <a:lnTo>
                    <a:pt x="735553" y="146014"/>
                  </a:lnTo>
                  <a:lnTo>
                    <a:pt x="735550" y="128112"/>
                  </a:lnTo>
                  <a:lnTo>
                    <a:pt x="730500" y="121925"/>
                  </a:lnTo>
                  <a:lnTo>
                    <a:pt x="562783" y="89011"/>
                  </a:lnTo>
                  <a:lnTo>
                    <a:pt x="201310" y="89010"/>
                  </a:lnTo>
                  <a:lnTo>
                    <a:pt x="197684" y="83753"/>
                  </a:lnTo>
                  <a:lnTo>
                    <a:pt x="221527" y="35191"/>
                  </a:lnTo>
                  <a:lnTo>
                    <a:pt x="247228" y="19334"/>
                  </a:lnTo>
                  <a:lnTo>
                    <a:pt x="474110" y="19334"/>
                  </a:lnTo>
                  <a:lnTo>
                    <a:pt x="467399" y="12791"/>
                  </a:lnTo>
                  <a:lnTo>
                    <a:pt x="460309" y="7268"/>
                  </a:lnTo>
                  <a:lnTo>
                    <a:pt x="451961" y="3263"/>
                  </a:lnTo>
                  <a:lnTo>
                    <a:pt x="442505" y="824"/>
                  </a:lnTo>
                  <a:lnTo>
                    <a:pt x="432089" y="0"/>
                  </a:lnTo>
                  <a:close/>
                </a:path>
                <a:path w="752475" h="277494">
                  <a:moveTo>
                    <a:pt x="598618" y="146014"/>
                  </a:moveTo>
                  <a:lnTo>
                    <a:pt x="144835" y="146014"/>
                  </a:lnTo>
                  <a:lnTo>
                    <a:pt x="172893" y="151671"/>
                  </a:lnTo>
                  <a:lnTo>
                    <a:pt x="195809" y="167103"/>
                  </a:lnTo>
                  <a:lnTo>
                    <a:pt x="211261" y="189999"/>
                  </a:lnTo>
                  <a:lnTo>
                    <a:pt x="216928" y="218048"/>
                  </a:lnTo>
                  <a:lnTo>
                    <a:pt x="216897" y="223339"/>
                  </a:lnTo>
                  <a:lnTo>
                    <a:pt x="216420" y="227959"/>
                  </a:lnTo>
                  <a:lnTo>
                    <a:pt x="215455" y="232667"/>
                  </a:lnTo>
                  <a:lnTo>
                    <a:pt x="528057" y="232667"/>
                  </a:lnTo>
                  <a:lnTo>
                    <a:pt x="527091" y="227959"/>
                  </a:lnTo>
                  <a:lnTo>
                    <a:pt x="526614" y="223339"/>
                  </a:lnTo>
                  <a:lnTo>
                    <a:pt x="526583" y="218048"/>
                  </a:lnTo>
                  <a:lnTo>
                    <a:pt x="532241" y="189999"/>
                  </a:lnTo>
                  <a:lnTo>
                    <a:pt x="547673" y="167103"/>
                  </a:lnTo>
                  <a:lnTo>
                    <a:pt x="570568" y="151671"/>
                  </a:lnTo>
                  <a:lnTo>
                    <a:pt x="598618" y="146014"/>
                  </a:lnTo>
                  <a:close/>
                </a:path>
                <a:path w="752475" h="277494">
                  <a:moveTo>
                    <a:pt x="343207" y="19334"/>
                  </a:moveTo>
                  <a:lnTo>
                    <a:pt x="313592" y="19334"/>
                  </a:lnTo>
                  <a:lnTo>
                    <a:pt x="316567" y="22179"/>
                  </a:lnTo>
                  <a:lnTo>
                    <a:pt x="319346" y="85176"/>
                  </a:lnTo>
                  <a:lnTo>
                    <a:pt x="315666" y="89011"/>
                  </a:lnTo>
                  <a:lnTo>
                    <a:pt x="562783" y="89011"/>
                  </a:lnTo>
                  <a:lnTo>
                    <a:pt x="350486" y="89010"/>
                  </a:lnTo>
                  <a:lnTo>
                    <a:pt x="346852" y="85820"/>
                  </a:lnTo>
                  <a:lnTo>
                    <a:pt x="340164" y="22656"/>
                  </a:lnTo>
                  <a:lnTo>
                    <a:pt x="343207" y="19334"/>
                  </a:lnTo>
                  <a:close/>
                </a:path>
                <a:path w="752475" h="277494">
                  <a:moveTo>
                    <a:pt x="474110" y="19334"/>
                  </a:moveTo>
                  <a:lnTo>
                    <a:pt x="436157" y="19334"/>
                  </a:lnTo>
                  <a:lnTo>
                    <a:pt x="443388" y="19989"/>
                  </a:lnTo>
                  <a:lnTo>
                    <a:pt x="449833" y="21915"/>
                  </a:lnTo>
                  <a:lnTo>
                    <a:pt x="455364" y="25056"/>
                  </a:lnTo>
                  <a:lnTo>
                    <a:pt x="459854" y="29356"/>
                  </a:lnTo>
                  <a:lnTo>
                    <a:pt x="502622" y="82282"/>
                  </a:lnTo>
                  <a:lnTo>
                    <a:pt x="497568" y="89010"/>
                  </a:lnTo>
                  <a:lnTo>
                    <a:pt x="562777" y="89010"/>
                  </a:lnTo>
                  <a:lnTo>
                    <a:pt x="545063" y="85571"/>
                  </a:lnTo>
                  <a:lnTo>
                    <a:pt x="538605" y="82212"/>
                  </a:lnTo>
                  <a:lnTo>
                    <a:pt x="474110" y="19334"/>
                  </a:lnTo>
                  <a:close/>
                </a:path>
              </a:pathLst>
            </a:custGeom>
            <a:solidFill>
              <a:srgbClr val="00798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915279" y="1301621"/>
              <a:ext cx="752475" cy="233679"/>
            </a:xfrm>
            <a:custGeom>
              <a:avLst/>
              <a:gdLst/>
              <a:ahLst/>
              <a:cxnLst/>
              <a:rect l="l" t="t" r="r" b="b"/>
              <a:pathLst>
                <a:path w="752475" h="233680">
                  <a:moveTo>
                    <a:pt x="229013" y="0"/>
                  </a:moveTo>
                  <a:lnTo>
                    <a:pt x="176194" y="26751"/>
                  </a:lnTo>
                  <a:lnTo>
                    <a:pt x="138901" y="64407"/>
                  </a:lnTo>
                  <a:lnTo>
                    <a:pt x="126502" y="75335"/>
                  </a:lnTo>
                  <a:lnTo>
                    <a:pt x="121652" y="78425"/>
                  </a:lnTo>
                  <a:lnTo>
                    <a:pt x="116296" y="80720"/>
                  </a:lnTo>
                  <a:lnTo>
                    <a:pt x="110586" y="81407"/>
                  </a:lnTo>
                  <a:lnTo>
                    <a:pt x="38139" y="96733"/>
                  </a:lnTo>
                  <a:lnTo>
                    <a:pt x="16564" y="150966"/>
                  </a:lnTo>
                  <a:lnTo>
                    <a:pt x="13440" y="150966"/>
                  </a:lnTo>
                  <a:lnTo>
                    <a:pt x="6023" y="150966"/>
                  </a:lnTo>
                  <a:lnTo>
                    <a:pt x="0" y="156989"/>
                  </a:lnTo>
                  <a:lnTo>
                    <a:pt x="0" y="164406"/>
                  </a:lnTo>
                  <a:lnTo>
                    <a:pt x="0" y="219228"/>
                  </a:lnTo>
                  <a:lnTo>
                    <a:pt x="0" y="226645"/>
                  </a:lnTo>
                  <a:lnTo>
                    <a:pt x="6023" y="232668"/>
                  </a:lnTo>
                  <a:lnTo>
                    <a:pt x="13440" y="232668"/>
                  </a:lnTo>
                  <a:lnTo>
                    <a:pt x="45743" y="232668"/>
                  </a:lnTo>
                  <a:lnTo>
                    <a:pt x="74215" y="232668"/>
                  </a:lnTo>
                  <a:lnTo>
                    <a:pt x="73249" y="227961"/>
                  </a:lnTo>
                  <a:lnTo>
                    <a:pt x="72741" y="223042"/>
                  </a:lnTo>
                  <a:lnTo>
                    <a:pt x="93860" y="167103"/>
                  </a:lnTo>
                  <a:lnTo>
                    <a:pt x="144835" y="146014"/>
                  </a:lnTo>
                  <a:lnTo>
                    <a:pt x="172893" y="151672"/>
                  </a:lnTo>
                  <a:lnTo>
                    <a:pt x="195810" y="167104"/>
                  </a:lnTo>
                  <a:lnTo>
                    <a:pt x="211262" y="189999"/>
                  </a:lnTo>
                  <a:lnTo>
                    <a:pt x="216929" y="218049"/>
                  </a:lnTo>
                  <a:lnTo>
                    <a:pt x="216929" y="223042"/>
                  </a:lnTo>
                  <a:lnTo>
                    <a:pt x="216421" y="227959"/>
                  </a:lnTo>
                  <a:lnTo>
                    <a:pt x="215455" y="232668"/>
                  </a:lnTo>
                  <a:lnTo>
                    <a:pt x="528057" y="232668"/>
                  </a:lnTo>
                  <a:lnTo>
                    <a:pt x="527091" y="227961"/>
                  </a:lnTo>
                  <a:lnTo>
                    <a:pt x="526583" y="223042"/>
                  </a:lnTo>
                  <a:lnTo>
                    <a:pt x="526583" y="218049"/>
                  </a:lnTo>
                  <a:lnTo>
                    <a:pt x="532241" y="189999"/>
                  </a:lnTo>
                  <a:lnTo>
                    <a:pt x="547673" y="167103"/>
                  </a:lnTo>
                  <a:lnTo>
                    <a:pt x="570569" y="151671"/>
                  </a:lnTo>
                  <a:lnTo>
                    <a:pt x="598618" y="146014"/>
                  </a:lnTo>
                  <a:lnTo>
                    <a:pt x="626676" y="151672"/>
                  </a:lnTo>
                  <a:lnTo>
                    <a:pt x="649592" y="167104"/>
                  </a:lnTo>
                  <a:lnTo>
                    <a:pt x="665045" y="189999"/>
                  </a:lnTo>
                  <a:lnTo>
                    <a:pt x="670711" y="218049"/>
                  </a:lnTo>
                  <a:lnTo>
                    <a:pt x="670711" y="223340"/>
                  </a:lnTo>
                  <a:lnTo>
                    <a:pt x="670141" y="228526"/>
                  </a:lnTo>
                  <a:lnTo>
                    <a:pt x="669061" y="233493"/>
                  </a:lnTo>
                  <a:lnTo>
                    <a:pt x="706493" y="233493"/>
                  </a:lnTo>
                  <a:lnTo>
                    <a:pt x="728952" y="233493"/>
                  </a:lnTo>
                  <a:lnTo>
                    <a:pt x="738796" y="233493"/>
                  </a:lnTo>
                  <a:lnTo>
                    <a:pt x="746215" y="233493"/>
                  </a:lnTo>
                  <a:lnTo>
                    <a:pt x="752177" y="227470"/>
                  </a:lnTo>
                  <a:lnTo>
                    <a:pt x="752177" y="220053"/>
                  </a:lnTo>
                  <a:lnTo>
                    <a:pt x="752177" y="165231"/>
                  </a:lnTo>
                  <a:lnTo>
                    <a:pt x="752181" y="157812"/>
                  </a:lnTo>
                  <a:lnTo>
                    <a:pt x="746213" y="151791"/>
                  </a:lnTo>
                  <a:lnTo>
                    <a:pt x="738796" y="151791"/>
                  </a:lnTo>
                  <a:lnTo>
                    <a:pt x="735554" y="151791"/>
                  </a:lnTo>
                  <a:lnTo>
                    <a:pt x="735554" y="135344"/>
                  </a:lnTo>
                  <a:lnTo>
                    <a:pt x="735550" y="128112"/>
                  </a:lnTo>
                  <a:lnTo>
                    <a:pt x="687569" y="113368"/>
                  </a:lnTo>
                  <a:lnTo>
                    <a:pt x="638221" y="103695"/>
                  </a:lnTo>
                  <a:lnTo>
                    <a:pt x="588656" y="94035"/>
                  </a:lnTo>
                  <a:lnTo>
                    <a:pt x="545063" y="85571"/>
                  </a:lnTo>
                  <a:lnTo>
                    <a:pt x="538605" y="82212"/>
                  </a:lnTo>
                  <a:lnTo>
                    <a:pt x="500032" y="44622"/>
                  </a:lnTo>
                  <a:lnTo>
                    <a:pt x="467399" y="12791"/>
                  </a:lnTo>
                  <a:lnTo>
                    <a:pt x="460309" y="7269"/>
                  </a:lnTo>
                  <a:lnTo>
                    <a:pt x="451961" y="3263"/>
                  </a:lnTo>
                  <a:lnTo>
                    <a:pt x="442505" y="824"/>
                  </a:lnTo>
                  <a:lnTo>
                    <a:pt x="432089" y="0"/>
                  </a:lnTo>
                  <a:lnTo>
                    <a:pt x="303405" y="0"/>
                  </a:lnTo>
                  <a:lnTo>
                    <a:pt x="229013" y="0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08201" y="1316194"/>
              <a:ext cx="314463" cy="79201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001049" y="1460604"/>
              <a:ext cx="572135" cy="118745"/>
            </a:xfrm>
            <a:custGeom>
              <a:avLst/>
              <a:gdLst/>
              <a:ahLst/>
              <a:cxnLst/>
              <a:rect l="l" t="t" r="r" b="b"/>
              <a:pathLst>
                <a:path w="572135" h="118744">
                  <a:moveTo>
                    <a:pt x="59065" y="0"/>
                  </a:moveTo>
                  <a:lnTo>
                    <a:pt x="36071" y="4640"/>
                  </a:lnTo>
                  <a:lnTo>
                    <a:pt x="17296" y="17296"/>
                  </a:lnTo>
                  <a:lnTo>
                    <a:pt x="4640" y="36071"/>
                  </a:lnTo>
                  <a:lnTo>
                    <a:pt x="0" y="59066"/>
                  </a:lnTo>
                  <a:lnTo>
                    <a:pt x="4640" y="82070"/>
                  </a:lnTo>
                  <a:lnTo>
                    <a:pt x="17296" y="100864"/>
                  </a:lnTo>
                  <a:lnTo>
                    <a:pt x="36071" y="113541"/>
                  </a:lnTo>
                  <a:lnTo>
                    <a:pt x="59065" y="118191"/>
                  </a:lnTo>
                  <a:lnTo>
                    <a:pt x="82060" y="113541"/>
                  </a:lnTo>
                  <a:lnTo>
                    <a:pt x="100835" y="100864"/>
                  </a:lnTo>
                  <a:lnTo>
                    <a:pt x="113491" y="82070"/>
                  </a:lnTo>
                  <a:lnTo>
                    <a:pt x="118132" y="59066"/>
                  </a:lnTo>
                  <a:lnTo>
                    <a:pt x="113491" y="36071"/>
                  </a:lnTo>
                  <a:lnTo>
                    <a:pt x="100835" y="17296"/>
                  </a:lnTo>
                  <a:lnTo>
                    <a:pt x="82060" y="4640"/>
                  </a:lnTo>
                  <a:lnTo>
                    <a:pt x="59065" y="0"/>
                  </a:lnTo>
                  <a:close/>
                </a:path>
                <a:path w="572135" h="118744">
                  <a:moveTo>
                    <a:pt x="512848" y="0"/>
                  </a:moveTo>
                  <a:lnTo>
                    <a:pt x="489853" y="4640"/>
                  </a:lnTo>
                  <a:lnTo>
                    <a:pt x="471079" y="17296"/>
                  </a:lnTo>
                  <a:lnTo>
                    <a:pt x="458423" y="36071"/>
                  </a:lnTo>
                  <a:lnTo>
                    <a:pt x="453782" y="59066"/>
                  </a:lnTo>
                  <a:lnTo>
                    <a:pt x="458423" y="82070"/>
                  </a:lnTo>
                  <a:lnTo>
                    <a:pt x="471079" y="100864"/>
                  </a:lnTo>
                  <a:lnTo>
                    <a:pt x="489853" y="113541"/>
                  </a:lnTo>
                  <a:lnTo>
                    <a:pt x="512848" y="118191"/>
                  </a:lnTo>
                  <a:lnTo>
                    <a:pt x="535852" y="113541"/>
                  </a:lnTo>
                  <a:lnTo>
                    <a:pt x="554647" y="100864"/>
                  </a:lnTo>
                  <a:lnTo>
                    <a:pt x="567323" y="82070"/>
                  </a:lnTo>
                  <a:lnTo>
                    <a:pt x="571973" y="59066"/>
                  </a:lnTo>
                  <a:lnTo>
                    <a:pt x="567323" y="36071"/>
                  </a:lnTo>
                  <a:lnTo>
                    <a:pt x="554647" y="17296"/>
                  </a:lnTo>
                  <a:lnTo>
                    <a:pt x="535852" y="4640"/>
                  </a:lnTo>
                  <a:lnTo>
                    <a:pt x="512848" y="0"/>
                  </a:lnTo>
                  <a:close/>
                </a:path>
                <a:path w="572135" h="118744">
                  <a:moveTo>
                    <a:pt x="59065" y="31301"/>
                  </a:moveTo>
                  <a:lnTo>
                    <a:pt x="69870" y="33484"/>
                  </a:lnTo>
                  <a:lnTo>
                    <a:pt x="78696" y="39435"/>
                  </a:lnTo>
                  <a:lnTo>
                    <a:pt x="84647" y="48261"/>
                  </a:lnTo>
                  <a:lnTo>
                    <a:pt x="86830" y="59066"/>
                  </a:lnTo>
                  <a:lnTo>
                    <a:pt x="84647" y="69870"/>
                  </a:lnTo>
                  <a:lnTo>
                    <a:pt x="78696" y="78696"/>
                  </a:lnTo>
                  <a:lnTo>
                    <a:pt x="69870" y="84647"/>
                  </a:lnTo>
                  <a:lnTo>
                    <a:pt x="59065" y="86830"/>
                  </a:lnTo>
                  <a:lnTo>
                    <a:pt x="48261" y="84647"/>
                  </a:lnTo>
                  <a:lnTo>
                    <a:pt x="39435" y="78696"/>
                  </a:lnTo>
                  <a:lnTo>
                    <a:pt x="33484" y="69870"/>
                  </a:lnTo>
                  <a:lnTo>
                    <a:pt x="31301" y="59066"/>
                  </a:lnTo>
                  <a:lnTo>
                    <a:pt x="33484" y="48261"/>
                  </a:lnTo>
                  <a:lnTo>
                    <a:pt x="39435" y="39435"/>
                  </a:lnTo>
                  <a:lnTo>
                    <a:pt x="48261" y="33484"/>
                  </a:lnTo>
                  <a:lnTo>
                    <a:pt x="59065" y="31301"/>
                  </a:lnTo>
                  <a:close/>
                </a:path>
                <a:path w="572135" h="118744">
                  <a:moveTo>
                    <a:pt x="512848" y="31301"/>
                  </a:moveTo>
                  <a:lnTo>
                    <a:pt x="523653" y="33484"/>
                  </a:lnTo>
                  <a:lnTo>
                    <a:pt x="532479" y="39435"/>
                  </a:lnTo>
                  <a:lnTo>
                    <a:pt x="538430" y="48261"/>
                  </a:lnTo>
                  <a:lnTo>
                    <a:pt x="540613" y="59066"/>
                  </a:lnTo>
                  <a:lnTo>
                    <a:pt x="538430" y="69870"/>
                  </a:lnTo>
                  <a:lnTo>
                    <a:pt x="532479" y="78696"/>
                  </a:lnTo>
                  <a:lnTo>
                    <a:pt x="523653" y="84647"/>
                  </a:lnTo>
                  <a:lnTo>
                    <a:pt x="512848" y="86830"/>
                  </a:lnTo>
                  <a:lnTo>
                    <a:pt x="502043" y="84647"/>
                  </a:lnTo>
                  <a:lnTo>
                    <a:pt x="493218" y="78696"/>
                  </a:lnTo>
                  <a:lnTo>
                    <a:pt x="487266" y="69870"/>
                  </a:lnTo>
                  <a:lnTo>
                    <a:pt x="485084" y="59066"/>
                  </a:lnTo>
                  <a:lnTo>
                    <a:pt x="487266" y="48261"/>
                  </a:lnTo>
                  <a:lnTo>
                    <a:pt x="493218" y="39435"/>
                  </a:lnTo>
                  <a:lnTo>
                    <a:pt x="502043" y="33484"/>
                  </a:lnTo>
                  <a:lnTo>
                    <a:pt x="512848" y="31301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4943444" y="2145696"/>
            <a:ext cx="691515" cy="439420"/>
            <a:chOff x="4943444" y="2145696"/>
            <a:chExt cx="691515" cy="439420"/>
          </a:xfrm>
        </p:grpSpPr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43444" y="2145696"/>
              <a:ext cx="691349" cy="439163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986306" y="2165559"/>
              <a:ext cx="605790" cy="353695"/>
            </a:xfrm>
            <a:custGeom>
              <a:avLst/>
              <a:gdLst/>
              <a:ahLst/>
              <a:cxnLst/>
              <a:rect l="l" t="t" r="r" b="b"/>
              <a:pathLst>
                <a:path w="605789" h="353694">
                  <a:moveTo>
                    <a:pt x="379651" y="147620"/>
                  </a:moveTo>
                  <a:lnTo>
                    <a:pt x="135035" y="147620"/>
                  </a:lnTo>
                  <a:lnTo>
                    <a:pt x="256018" y="195691"/>
                  </a:lnTo>
                  <a:lnTo>
                    <a:pt x="257749" y="197397"/>
                  </a:lnTo>
                  <a:lnTo>
                    <a:pt x="261738" y="202715"/>
                  </a:lnTo>
                  <a:lnTo>
                    <a:pt x="266179" y="211950"/>
                  </a:lnTo>
                  <a:lnTo>
                    <a:pt x="269266" y="225405"/>
                  </a:lnTo>
                  <a:lnTo>
                    <a:pt x="271326" y="231682"/>
                  </a:lnTo>
                  <a:lnTo>
                    <a:pt x="278508" y="245490"/>
                  </a:lnTo>
                  <a:lnTo>
                    <a:pt x="292318" y="259298"/>
                  </a:lnTo>
                  <a:lnTo>
                    <a:pt x="314262" y="265574"/>
                  </a:lnTo>
                  <a:lnTo>
                    <a:pt x="556322" y="265574"/>
                  </a:lnTo>
                  <a:lnTo>
                    <a:pt x="565172" y="264662"/>
                  </a:lnTo>
                  <a:lnTo>
                    <a:pt x="582914" y="258256"/>
                  </a:lnTo>
                  <a:lnTo>
                    <a:pt x="596338" y="240854"/>
                  </a:lnTo>
                  <a:lnTo>
                    <a:pt x="592234" y="206952"/>
                  </a:lnTo>
                  <a:lnTo>
                    <a:pt x="581036" y="179652"/>
                  </a:lnTo>
                  <a:lnTo>
                    <a:pt x="379651" y="179652"/>
                  </a:lnTo>
                  <a:lnTo>
                    <a:pt x="379651" y="147620"/>
                  </a:lnTo>
                  <a:close/>
                </a:path>
                <a:path w="605789" h="353694">
                  <a:moveTo>
                    <a:pt x="74047" y="31700"/>
                  </a:moveTo>
                  <a:lnTo>
                    <a:pt x="45250" y="37528"/>
                  </a:lnTo>
                  <a:lnTo>
                    <a:pt x="21710" y="53411"/>
                  </a:lnTo>
                  <a:lnTo>
                    <a:pt x="5827" y="76951"/>
                  </a:lnTo>
                  <a:lnTo>
                    <a:pt x="0" y="105747"/>
                  </a:lnTo>
                  <a:lnTo>
                    <a:pt x="5827" y="134543"/>
                  </a:lnTo>
                  <a:lnTo>
                    <a:pt x="21710" y="158082"/>
                  </a:lnTo>
                  <a:lnTo>
                    <a:pt x="45250" y="173966"/>
                  </a:lnTo>
                  <a:lnTo>
                    <a:pt x="74047" y="179793"/>
                  </a:lnTo>
                  <a:lnTo>
                    <a:pt x="92366" y="177495"/>
                  </a:lnTo>
                  <a:lnTo>
                    <a:pt x="109012" y="170983"/>
                  </a:lnTo>
                  <a:lnTo>
                    <a:pt x="123423" y="160833"/>
                  </a:lnTo>
                  <a:lnTo>
                    <a:pt x="135035" y="147620"/>
                  </a:lnTo>
                  <a:lnTo>
                    <a:pt x="379651" y="147620"/>
                  </a:lnTo>
                  <a:lnTo>
                    <a:pt x="379651" y="146721"/>
                  </a:lnTo>
                  <a:lnTo>
                    <a:pt x="74047" y="146721"/>
                  </a:lnTo>
                  <a:lnTo>
                    <a:pt x="58097" y="143499"/>
                  </a:lnTo>
                  <a:lnTo>
                    <a:pt x="45056" y="134714"/>
                  </a:lnTo>
                  <a:lnTo>
                    <a:pt x="36254" y="121689"/>
                  </a:lnTo>
                  <a:lnTo>
                    <a:pt x="33025" y="105747"/>
                  </a:lnTo>
                  <a:lnTo>
                    <a:pt x="36254" y="89797"/>
                  </a:lnTo>
                  <a:lnTo>
                    <a:pt x="45056" y="76756"/>
                  </a:lnTo>
                  <a:lnTo>
                    <a:pt x="58097" y="67955"/>
                  </a:lnTo>
                  <a:lnTo>
                    <a:pt x="74047" y="64725"/>
                  </a:lnTo>
                  <a:lnTo>
                    <a:pt x="135033" y="64725"/>
                  </a:lnTo>
                  <a:lnTo>
                    <a:pt x="133368" y="61581"/>
                  </a:lnTo>
                  <a:lnTo>
                    <a:pt x="117388" y="45782"/>
                  </a:lnTo>
                  <a:lnTo>
                    <a:pt x="97220" y="35421"/>
                  </a:lnTo>
                  <a:lnTo>
                    <a:pt x="74047" y="31700"/>
                  </a:lnTo>
                  <a:close/>
                </a:path>
                <a:path w="605789" h="353694">
                  <a:moveTo>
                    <a:pt x="437280" y="110147"/>
                  </a:moveTo>
                  <a:lnTo>
                    <a:pt x="422800" y="110147"/>
                  </a:lnTo>
                  <a:lnTo>
                    <a:pt x="422800" y="179652"/>
                  </a:lnTo>
                  <a:lnTo>
                    <a:pt x="437280" y="179652"/>
                  </a:lnTo>
                  <a:lnTo>
                    <a:pt x="437280" y="110147"/>
                  </a:lnTo>
                  <a:close/>
                </a:path>
                <a:path w="605789" h="353694">
                  <a:moveTo>
                    <a:pt x="495665" y="110147"/>
                  </a:moveTo>
                  <a:lnTo>
                    <a:pt x="480430" y="110147"/>
                  </a:lnTo>
                  <a:lnTo>
                    <a:pt x="480430" y="179652"/>
                  </a:lnTo>
                  <a:lnTo>
                    <a:pt x="495665" y="179652"/>
                  </a:lnTo>
                  <a:lnTo>
                    <a:pt x="495665" y="110147"/>
                  </a:lnTo>
                  <a:close/>
                </a:path>
                <a:path w="605789" h="353694">
                  <a:moveTo>
                    <a:pt x="546277" y="110147"/>
                  </a:moveTo>
                  <a:lnTo>
                    <a:pt x="495665" y="110147"/>
                  </a:lnTo>
                  <a:lnTo>
                    <a:pt x="520134" y="121007"/>
                  </a:lnTo>
                  <a:lnTo>
                    <a:pt x="535851" y="144900"/>
                  </a:lnTo>
                  <a:lnTo>
                    <a:pt x="544238" y="168792"/>
                  </a:lnTo>
                  <a:lnTo>
                    <a:pt x="546718" y="179652"/>
                  </a:lnTo>
                  <a:lnTo>
                    <a:pt x="581036" y="179652"/>
                  </a:lnTo>
                  <a:lnTo>
                    <a:pt x="560912" y="130587"/>
                  </a:lnTo>
                  <a:lnTo>
                    <a:pt x="556856" y="122936"/>
                  </a:lnTo>
                  <a:lnTo>
                    <a:pt x="546277" y="110147"/>
                  </a:lnTo>
                  <a:close/>
                </a:path>
                <a:path w="605789" h="353694">
                  <a:moveTo>
                    <a:pt x="474941" y="81616"/>
                  </a:moveTo>
                  <a:lnTo>
                    <a:pt x="73242" y="81616"/>
                  </a:lnTo>
                  <a:lnTo>
                    <a:pt x="59568" y="85606"/>
                  </a:lnTo>
                  <a:lnTo>
                    <a:pt x="74047" y="123395"/>
                  </a:lnTo>
                  <a:lnTo>
                    <a:pt x="102908" y="134846"/>
                  </a:lnTo>
                  <a:lnTo>
                    <a:pt x="96851" y="139801"/>
                  </a:lnTo>
                  <a:lnTo>
                    <a:pt x="89911" y="143539"/>
                  </a:lnTo>
                  <a:lnTo>
                    <a:pt x="82255" y="145899"/>
                  </a:lnTo>
                  <a:lnTo>
                    <a:pt x="74047" y="146721"/>
                  </a:lnTo>
                  <a:lnTo>
                    <a:pt x="379651" y="146721"/>
                  </a:lnTo>
                  <a:lnTo>
                    <a:pt x="379651" y="110147"/>
                  </a:lnTo>
                  <a:lnTo>
                    <a:pt x="546277" y="110147"/>
                  </a:lnTo>
                  <a:lnTo>
                    <a:pt x="542931" y="106102"/>
                  </a:lnTo>
                  <a:lnTo>
                    <a:pt x="516505" y="89268"/>
                  </a:lnTo>
                  <a:lnTo>
                    <a:pt x="474941" y="81616"/>
                  </a:lnTo>
                  <a:close/>
                </a:path>
                <a:path w="605789" h="353694">
                  <a:moveTo>
                    <a:pt x="135033" y="64725"/>
                  </a:moveTo>
                  <a:lnTo>
                    <a:pt x="74047" y="64725"/>
                  </a:lnTo>
                  <a:lnTo>
                    <a:pt x="83896" y="65929"/>
                  </a:lnTo>
                  <a:lnTo>
                    <a:pt x="92877" y="69343"/>
                  </a:lnTo>
                  <a:lnTo>
                    <a:pt x="100712" y="74671"/>
                  </a:lnTo>
                  <a:lnTo>
                    <a:pt x="107119" y="81616"/>
                  </a:lnTo>
                  <a:lnTo>
                    <a:pt x="143977" y="81616"/>
                  </a:lnTo>
                  <a:lnTo>
                    <a:pt x="135033" y="64725"/>
                  </a:lnTo>
                  <a:close/>
                </a:path>
                <a:path w="605789" h="353694">
                  <a:moveTo>
                    <a:pt x="381543" y="36337"/>
                  </a:moveTo>
                  <a:lnTo>
                    <a:pt x="348470" y="36337"/>
                  </a:lnTo>
                  <a:lnTo>
                    <a:pt x="348470" y="81616"/>
                  </a:lnTo>
                  <a:lnTo>
                    <a:pt x="381543" y="81616"/>
                  </a:lnTo>
                  <a:lnTo>
                    <a:pt x="381543" y="36337"/>
                  </a:lnTo>
                  <a:close/>
                </a:path>
                <a:path w="605789" h="353694">
                  <a:moveTo>
                    <a:pt x="303305" y="0"/>
                  </a:moveTo>
                  <a:lnTo>
                    <a:pt x="145065" y="0"/>
                  </a:lnTo>
                  <a:lnTo>
                    <a:pt x="136495" y="1734"/>
                  </a:lnTo>
                  <a:lnTo>
                    <a:pt x="129503" y="6462"/>
                  </a:lnTo>
                  <a:lnTo>
                    <a:pt x="124791" y="13471"/>
                  </a:lnTo>
                  <a:lnTo>
                    <a:pt x="123064" y="22048"/>
                  </a:lnTo>
                  <a:lnTo>
                    <a:pt x="124791" y="30625"/>
                  </a:lnTo>
                  <a:lnTo>
                    <a:pt x="129503" y="37634"/>
                  </a:lnTo>
                  <a:lnTo>
                    <a:pt x="136495" y="42362"/>
                  </a:lnTo>
                  <a:lnTo>
                    <a:pt x="145065" y="44096"/>
                  </a:lnTo>
                  <a:lnTo>
                    <a:pt x="302828" y="44096"/>
                  </a:lnTo>
                  <a:lnTo>
                    <a:pt x="308753" y="41042"/>
                  </a:lnTo>
                  <a:lnTo>
                    <a:pt x="312795" y="36337"/>
                  </a:lnTo>
                  <a:lnTo>
                    <a:pt x="600037" y="36337"/>
                  </a:lnTo>
                  <a:lnTo>
                    <a:pt x="603890" y="30625"/>
                  </a:lnTo>
                  <a:lnTo>
                    <a:pt x="605624" y="22048"/>
                  </a:lnTo>
                  <a:lnTo>
                    <a:pt x="603890" y="13471"/>
                  </a:lnTo>
                  <a:lnTo>
                    <a:pt x="600739" y="8799"/>
                  </a:lnTo>
                  <a:lnTo>
                    <a:pt x="313646" y="8799"/>
                  </a:lnTo>
                  <a:lnTo>
                    <a:pt x="309624" y="3502"/>
                  </a:lnTo>
                  <a:lnTo>
                    <a:pt x="303305" y="0"/>
                  </a:lnTo>
                  <a:close/>
                </a:path>
                <a:path w="605789" h="353694">
                  <a:moveTo>
                    <a:pt x="600037" y="36337"/>
                  </a:moveTo>
                  <a:lnTo>
                    <a:pt x="415940" y="36337"/>
                  </a:lnTo>
                  <a:lnTo>
                    <a:pt x="419981" y="41042"/>
                  </a:lnTo>
                  <a:lnTo>
                    <a:pt x="425908" y="44096"/>
                  </a:lnTo>
                  <a:lnTo>
                    <a:pt x="583575" y="44096"/>
                  </a:lnTo>
                  <a:lnTo>
                    <a:pt x="592153" y="42362"/>
                  </a:lnTo>
                  <a:lnTo>
                    <a:pt x="599162" y="37634"/>
                  </a:lnTo>
                  <a:lnTo>
                    <a:pt x="600037" y="36337"/>
                  </a:lnTo>
                  <a:close/>
                </a:path>
                <a:path w="605789" h="353694">
                  <a:moveTo>
                    <a:pt x="583575" y="0"/>
                  </a:moveTo>
                  <a:lnTo>
                    <a:pt x="425430" y="0"/>
                  </a:lnTo>
                  <a:lnTo>
                    <a:pt x="419112" y="3502"/>
                  </a:lnTo>
                  <a:lnTo>
                    <a:pt x="415089" y="8799"/>
                  </a:lnTo>
                  <a:lnTo>
                    <a:pt x="600739" y="8799"/>
                  </a:lnTo>
                  <a:lnTo>
                    <a:pt x="599162" y="6462"/>
                  </a:lnTo>
                  <a:lnTo>
                    <a:pt x="592153" y="1734"/>
                  </a:lnTo>
                  <a:lnTo>
                    <a:pt x="583575" y="0"/>
                  </a:lnTo>
                  <a:close/>
                </a:path>
                <a:path w="605789" h="353694">
                  <a:moveTo>
                    <a:pt x="594514" y="296092"/>
                  </a:moveTo>
                  <a:lnTo>
                    <a:pt x="280092" y="296092"/>
                  </a:lnTo>
                  <a:lnTo>
                    <a:pt x="277025" y="299158"/>
                  </a:lnTo>
                  <a:lnTo>
                    <a:pt x="277025" y="350372"/>
                  </a:lnTo>
                  <a:lnTo>
                    <a:pt x="280092" y="353438"/>
                  </a:lnTo>
                  <a:lnTo>
                    <a:pt x="594514" y="353438"/>
                  </a:lnTo>
                  <a:lnTo>
                    <a:pt x="597580" y="350372"/>
                  </a:lnTo>
                  <a:lnTo>
                    <a:pt x="597580" y="299158"/>
                  </a:lnTo>
                  <a:lnTo>
                    <a:pt x="594514" y="296092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4986306" y="2165559"/>
              <a:ext cx="605790" cy="266065"/>
            </a:xfrm>
            <a:custGeom>
              <a:avLst/>
              <a:gdLst/>
              <a:ahLst/>
              <a:cxnLst/>
              <a:rect l="l" t="t" r="r" b="b"/>
              <a:pathLst>
                <a:path w="605789" h="266064">
                  <a:moveTo>
                    <a:pt x="145066" y="0"/>
                  </a:moveTo>
                  <a:lnTo>
                    <a:pt x="136495" y="1734"/>
                  </a:lnTo>
                  <a:lnTo>
                    <a:pt x="129503" y="6462"/>
                  </a:lnTo>
                  <a:lnTo>
                    <a:pt x="124791" y="13471"/>
                  </a:lnTo>
                  <a:lnTo>
                    <a:pt x="123064" y="22048"/>
                  </a:lnTo>
                  <a:lnTo>
                    <a:pt x="124791" y="30625"/>
                  </a:lnTo>
                  <a:lnTo>
                    <a:pt x="129503" y="37634"/>
                  </a:lnTo>
                  <a:lnTo>
                    <a:pt x="136496" y="42362"/>
                  </a:lnTo>
                  <a:lnTo>
                    <a:pt x="145066" y="44097"/>
                  </a:lnTo>
                  <a:lnTo>
                    <a:pt x="296140" y="44097"/>
                  </a:lnTo>
                  <a:lnTo>
                    <a:pt x="302828" y="44097"/>
                  </a:lnTo>
                  <a:lnTo>
                    <a:pt x="308754" y="41043"/>
                  </a:lnTo>
                  <a:lnTo>
                    <a:pt x="312795" y="36337"/>
                  </a:lnTo>
                  <a:lnTo>
                    <a:pt x="348470" y="36337"/>
                  </a:lnTo>
                  <a:lnTo>
                    <a:pt x="348470" y="81617"/>
                  </a:lnTo>
                  <a:lnTo>
                    <a:pt x="143977" y="81617"/>
                  </a:lnTo>
                  <a:lnTo>
                    <a:pt x="133368" y="61582"/>
                  </a:lnTo>
                  <a:lnTo>
                    <a:pt x="117388" y="45782"/>
                  </a:lnTo>
                  <a:lnTo>
                    <a:pt x="97220" y="35421"/>
                  </a:lnTo>
                  <a:lnTo>
                    <a:pt x="74047" y="31700"/>
                  </a:lnTo>
                  <a:lnTo>
                    <a:pt x="45250" y="37528"/>
                  </a:lnTo>
                  <a:lnTo>
                    <a:pt x="21710" y="53411"/>
                  </a:lnTo>
                  <a:lnTo>
                    <a:pt x="5827" y="76951"/>
                  </a:lnTo>
                  <a:lnTo>
                    <a:pt x="0" y="105747"/>
                  </a:lnTo>
                  <a:lnTo>
                    <a:pt x="5827" y="134543"/>
                  </a:lnTo>
                  <a:lnTo>
                    <a:pt x="21710" y="158083"/>
                  </a:lnTo>
                  <a:lnTo>
                    <a:pt x="45250" y="173966"/>
                  </a:lnTo>
                  <a:lnTo>
                    <a:pt x="74047" y="179794"/>
                  </a:lnTo>
                  <a:lnTo>
                    <a:pt x="92366" y="177496"/>
                  </a:lnTo>
                  <a:lnTo>
                    <a:pt x="109012" y="170983"/>
                  </a:lnTo>
                  <a:lnTo>
                    <a:pt x="123423" y="160833"/>
                  </a:lnTo>
                  <a:lnTo>
                    <a:pt x="135035" y="147620"/>
                  </a:lnTo>
                  <a:lnTo>
                    <a:pt x="256018" y="195692"/>
                  </a:lnTo>
                  <a:lnTo>
                    <a:pt x="257749" y="197397"/>
                  </a:lnTo>
                  <a:lnTo>
                    <a:pt x="261738" y="202716"/>
                  </a:lnTo>
                  <a:lnTo>
                    <a:pt x="266179" y="211950"/>
                  </a:lnTo>
                  <a:lnTo>
                    <a:pt x="269266" y="225405"/>
                  </a:lnTo>
                  <a:lnTo>
                    <a:pt x="271325" y="231682"/>
                  </a:lnTo>
                  <a:lnTo>
                    <a:pt x="278507" y="245490"/>
                  </a:lnTo>
                  <a:lnTo>
                    <a:pt x="292318" y="259299"/>
                  </a:lnTo>
                  <a:lnTo>
                    <a:pt x="314262" y="265575"/>
                  </a:lnTo>
                  <a:lnTo>
                    <a:pt x="556322" y="265575"/>
                  </a:lnTo>
                  <a:lnTo>
                    <a:pt x="565172" y="264663"/>
                  </a:lnTo>
                  <a:lnTo>
                    <a:pt x="582915" y="258257"/>
                  </a:lnTo>
                  <a:lnTo>
                    <a:pt x="596339" y="240854"/>
                  </a:lnTo>
                  <a:lnTo>
                    <a:pt x="592234" y="206953"/>
                  </a:lnTo>
                  <a:lnTo>
                    <a:pt x="560912" y="130587"/>
                  </a:lnTo>
                  <a:lnTo>
                    <a:pt x="516505" y="89269"/>
                  </a:lnTo>
                  <a:lnTo>
                    <a:pt x="474942" y="81617"/>
                  </a:lnTo>
                  <a:lnTo>
                    <a:pt x="381543" y="81617"/>
                  </a:lnTo>
                  <a:lnTo>
                    <a:pt x="381543" y="36337"/>
                  </a:lnTo>
                  <a:lnTo>
                    <a:pt x="415941" y="36337"/>
                  </a:lnTo>
                  <a:lnTo>
                    <a:pt x="419982" y="41043"/>
                  </a:lnTo>
                  <a:lnTo>
                    <a:pt x="425908" y="44097"/>
                  </a:lnTo>
                  <a:lnTo>
                    <a:pt x="432595" y="44097"/>
                  </a:lnTo>
                  <a:lnTo>
                    <a:pt x="583576" y="44097"/>
                  </a:lnTo>
                  <a:lnTo>
                    <a:pt x="592153" y="42362"/>
                  </a:lnTo>
                  <a:lnTo>
                    <a:pt x="599162" y="37634"/>
                  </a:lnTo>
                  <a:lnTo>
                    <a:pt x="603890" y="30625"/>
                  </a:lnTo>
                  <a:lnTo>
                    <a:pt x="605624" y="22048"/>
                  </a:lnTo>
                  <a:lnTo>
                    <a:pt x="603890" y="13471"/>
                  </a:lnTo>
                  <a:lnTo>
                    <a:pt x="599162" y="6462"/>
                  </a:lnTo>
                  <a:lnTo>
                    <a:pt x="592153" y="1734"/>
                  </a:lnTo>
                  <a:lnTo>
                    <a:pt x="583576" y="0"/>
                  </a:lnTo>
                  <a:lnTo>
                    <a:pt x="432595" y="0"/>
                  </a:lnTo>
                  <a:lnTo>
                    <a:pt x="425431" y="0"/>
                  </a:lnTo>
                  <a:lnTo>
                    <a:pt x="419112" y="3502"/>
                  </a:lnTo>
                  <a:lnTo>
                    <a:pt x="415089" y="8800"/>
                  </a:lnTo>
                  <a:lnTo>
                    <a:pt x="313647" y="8800"/>
                  </a:lnTo>
                  <a:lnTo>
                    <a:pt x="309624" y="3502"/>
                  </a:lnTo>
                  <a:lnTo>
                    <a:pt x="303305" y="0"/>
                  </a:lnTo>
                  <a:lnTo>
                    <a:pt x="296140" y="0"/>
                  </a:lnTo>
                  <a:lnTo>
                    <a:pt x="145066" y="0"/>
                  </a:lnTo>
                  <a:close/>
                </a:path>
              </a:pathLst>
            </a:custGeom>
            <a:ln w="9525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14569" y="2225523"/>
              <a:ext cx="83619" cy="9152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61195" y="2270945"/>
              <a:ext cx="176592" cy="79029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5263332" y="2461653"/>
              <a:ext cx="320675" cy="57785"/>
            </a:xfrm>
            <a:custGeom>
              <a:avLst/>
              <a:gdLst/>
              <a:ahLst/>
              <a:cxnLst/>
              <a:rect l="l" t="t" r="r" b="b"/>
              <a:pathLst>
                <a:path w="320675" h="57785">
                  <a:moveTo>
                    <a:pt x="6813" y="0"/>
                  </a:moveTo>
                  <a:lnTo>
                    <a:pt x="3066" y="0"/>
                  </a:lnTo>
                  <a:lnTo>
                    <a:pt x="0" y="3066"/>
                  </a:lnTo>
                  <a:lnTo>
                    <a:pt x="0" y="6813"/>
                  </a:lnTo>
                  <a:lnTo>
                    <a:pt x="0" y="50531"/>
                  </a:lnTo>
                  <a:lnTo>
                    <a:pt x="0" y="54279"/>
                  </a:lnTo>
                  <a:lnTo>
                    <a:pt x="3066" y="57345"/>
                  </a:lnTo>
                  <a:lnTo>
                    <a:pt x="6813" y="57345"/>
                  </a:lnTo>
                  <a:lnTo>
                    <a:pt x="313741" y="57345"/>
                  </a:lnTo>
                  <a:lnTo>
                    <a:pt x="317489" y="57344"/>
                  </a:lnTo>
                  <a:lnTo>
                    <a:pt x="320555" y="54278"/>
                  </a:lnTo>
                  <a:lnTo>
                    <a:pt x="320555" y="50531"/>
                  </a:lnTo>
                  <a:lnTo>
                    <a:pt x="320555" y="6813"/>
                  </a:lnTo>
                  <a:lnTo>
                    <a:pt x="320555" y="3066"/>
                  </a:lnTo>
                  <a:lnTo>
                    <a:pt x="317489" y="0"/>
                  </a:lnTo>
                  <a:lnTo>
                    <a:pt x="313741" y="0"/>
                  </a:lnTo>
                  <a:lnTo>
                    <a:pt x="6813" y="0"/>
                  </a:lnTo>
                  <a:close/>
                </a:path>
              </a:pathLst>
            </a:custGeom>
            <a:ln w="9525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4816812" y="2551864"/>
            <a:ext cx="9448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 MT"/>
                <a:cs typeface="Arial MT"/>
              </a:rPr>
              <a:t>L2-distance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498696" y="2392130"/>
            <a:ext cx="106680" cy="2203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250" spc="-55">
                <a:latin typeface="Cambria"/>
                <a:cs typeface="Cambria"/>
              </a:rPr>
              <a:t>2</a:t>
            </a:r>
            <a:endParaRPr sz="1250">
              <a:latin typeface="Cambria"/>
              <a:cs typeface="Cambria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877867" y="2252816"/>
            <a:ext cx="843915" cy="281940"/>
          </a:xfrm>
          <a:custGeom>
            <a:avLst/>
            <a:gdLst/>
            <a:ahLst/>
            <a:cxnLst/>
            <a:rect l="l" t="t" r="r" b="b"/>
            <a:pathLst>
              <a:path w="843915" h="281939">
                <a:moveTo>
                  <a:pt x="49836" y="146989"/>
                </a:moveTo>
                <a:lnTo>
                  <a:pt x="23317" y="146989"/>
                </a:lnTo>
                <a:lnTo>
                  <a:pt x="27889" y="150190"/>
                </a:lnTo>
                <a:lnTo>
                  <a:pt x="31775" y="160477"/>
                </a:lnTo>
                <a:lnTo>
                  <a:pt x="77952" y="281635"/>
                </a:lnTo>
                <a:lnTo>
                  <a:pt x="85267" y="281635"/>
                </a:lnTo>
                <a:lnTo>
                  <a:pt x="99990" y="243687"/>
                </a:lnTo>
                <a:lnTo>
                  <a:pt x="86639" y="243687"/>
                </a:lnTo>
                <a:lnTo>
                  <a:pt x="49836" y="146989"/>
                </a:lnTo>
                <a:close/>
              </a:path>
              <a:path w="843915" h="281939">
                <a:moveTo>
                  <a:pt x="182194" y="0"/>
                </a:moveTo>
                <a:lnTo>
                  <a:pt x="87553" y="243687"/>
                </a:lnTo>
                <a:lnTo>
                  <a:pt x="99990" y="243687"/>
                </a:lnTo>
                <a:lnTo>
                  <a:pt x="188684" y="15087"/>
                </a:lnTo>
                <a:lnTo>
                  <a:pt x="182194" y="15087"/>
                </a:lnTo>
                <a:lnTo>
                  <a:pt x="182194" y="0"/>
                </a:lnTo>
                <a:close/>
              </a:path>
              <a:path w="843915" h="281939">
                <a:moveTo>
                  <a:pt x="40004" y="121157"/>
                </a:moveTo>
                <a:lnTo>
                  <a:pt x="35661" y="121157"/>
                </a:lnTo>
                <a:lnTo>
                  <a:pt x="0" y="149504"/>
                </a:lnTo>
                <a:lnTo>
                  <a:pt x="2743" y="154076"/>
                </a:lnTo>
                <a:lnTo>
                  <a:pt x="7772" y="149504"/>
                </a:lnTo>
                <a:lnTo>
                  <a:pt x="13716" y="146989"/>
                </a:lnTo>
                <a:lnTo>
                  <a:pt x="49836" y="146989"/>
                </a:lnTo>
                <a:lnTo>
                  <a:pt x="40004" y="121157"/>
                </a:lnTo>
                <a:close/>
              </a:path>
              <a:path w="843915" h="281939">
                <a:moveTo>
                  <a:pt x="194538" y="0"/>
                </a:moveTo>
                <a:lnTo>
                  <a:pt x="182194" y="0"/>
                </a:lnTo>
                <a:lnTo>
                  <a:pt x="182194" y="15087"/>
                </a:lnTo>
                <a:lnTo>
                  <a:pt x="188684" y="15087"/>
                </a:lnTo>
                <a:lnTo>
                  <a:pt x="194538" y="0"/>
                </a:lnTo>
                <a:close/>
              </a:path>
              <a:path w="843915" h="281939">
                <a:moveTo>
                  <a:pt x="843635" y="0"/>
                </a:moveTo>
                <a:lnTo>
                  <a:pt x="194538" y="0"/>
                </a:lnTo>
                <a:lnTo>
                  <a:pt x="188684" y="15087"/>
                </a:lnTo>
                <a:lnTo>
                  <a:pt x="843635" y="15087"/>
                </a:lnTo>
                <a:lnTo>
                  <a:pt x="8436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5802203" y="2246683"/>
            <a:ext cx="26523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853440" algn="l"/>
                <a:tab pos="1270000" algn="l"/>
              </a:tabLst>
            </a:pP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-50" i="1">
                <a:latin typeface="Times New Roman"/>
                <a:cs typeface="Times New Roman"/>
              </a:rPr>
              <a:t> </a:t>
            </a:r>
            <a:r>
              <a:rPr dirty="0" sz="1800" spc="235">
                <a:latin typeface="Cambria"/>
                <a:cs typeface="Cambria"/>
              </a:rPr>
              <a:t>−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v</a:t>
            </a:r>
            <a:r>
              <a:rPr dirty="0" sz="1800" spc="-250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Cambria"/>
                <a:cs typeface="Cambria"/>
              </a:rPr>
              <a:t>|	</a:t>
            </a:r>
            <a:r>
              <a:rPr dirty="0" sz="1800" spc="235">
                <a:latin typeface="Cambria"/>
                <a:cs typeface="Cambria"/>
              </a:rPr>
              <a:t>=	</a:t>
            </a:r>
            <a:r>
              <a:rPr dirty="0" sz="1800" spc="-75">
                <a:latin typeface="Cambria"/>
                <a:cs typeface="Cambria"/>
              </a:rPr>
              <a:t>5</a:t>
            </a:r>
            <a:r>
              <a:rPr dirty="0" baseline="28888" sz="1875" spc="-112">
                <a:latin typeface="Cambria"/>
                <a:cs typeface="Cambria"/>
              </a:rPr>
              <a:t>2</a:t>
            </a:r>
            <a:r>
              <a:rPr dirty="0" baseline="28888" sz="1875" spc="157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+</a:t>
            </a:r>
            <a:r>
              <a:rPr dirty="0" sz="1800" spc="-15">
                <a:latin typeface="Cambria"/>
                <a:cs typeface="Cambria"/>
              </a:rPr>
              <a:t> </a:t>
            </a:r>
            <a:r>
              <a:rPr dirty="0" sz="1800" spc="-75">
                <a:latin typeface="Cambria"/>
                <a:cs typeface="Cambria"/>
              </a:rPr>
              <a:t>3</a:t>
            </a:r>
            <a:r>
              <a:rPr dirty="0" baseline="28888" sz="1875" spc="-112">
                <a:latin typeface="Cambria"/>
                <a:cs typeface="Cambria"/>
              </a:rPr>
              <a:t>2</a:t>
            </a:r>
            <a:r>
              <a:rPr dirty="0" baseline="28888" sz="1875" spc="135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80">
                <a:latin typeface="Cambria"/>
                <a:cs typeface="Cambria"/>
              </a:rPr>
              <a:t> </a:t>
            </a:r>
            <a:r>
              <a:rPr dirty="0" sz="1800" spc="-55">
                <a:latin typeface="Cambria"/>
                <a:cs typeface="Cambria"/>
              </a:rPr>
              <a:t>5.83</a:t>
            </a:r>
            <a:endParaRPr sz="1800">
              <a:latin typeface="Cambria"/>
              <a:cs typeface="Cambria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2399786" y="2199673"/>
            <a:ext cx="581025" cy="672465"/>
            <a:chOff x="2399786" y="2199673"/>
            <a:chExt cx="581025" cy="672465"/>
          </a:xfrm>
        </p:grpSpPr>
        <p:pic>
          <p:nvPicPr>
            <p:cNvPr id="46" name="object 4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99786" y="2440491"/>
              <a:ext cx="580473" cy="43104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2487152" y="2484093"/>
              <a:ext cx="456565" cy="285750"/>
            </a:xfrm>
            <a:custGeom>
              <a:avLst/>
              <a:gdLst/>
              <a:ahLst/>
              <a:cxnLst/>
              <a:rect l="l" t="t" r="r" b="b"/>
              <a:pathLst>
                <a:path w="456564" h="285750">
                  <a:moveTo>
                    <a:pt x="271531" y="78786"/>
                  </a:moveTo>
                  <a:lnTo>
                    <a:pt x="3577" y="172251"/>
                  </a:lnTo>
                  <a:lnTo>
                    <a:pt x="0" y="179710"/>
                  </a:lnTo>
                  <a:lnTo>
                    <a:pt x="35551" y="281632"/>
                  </a:lnTo>
                  <a:lnTo>
                    <a:pt x="43028" y="285357"/>
                  </a:lnTo>
                  <a:lnTo>
                    <a:pt x="306578" y="193429"/>
                  </a:lnTo>
                  <a:lnTo>
                    <a:pt x="171279" y="193429"/>
                  </a:lnTo>
                  <a:lnTo>
                    <a:pt x="164269" y="190045"/>
                  </a:lnTo>
                  <a:lnTo>
                    <a:pt x="157794" y="171483"/>
                  </a:lnTo>
                  <a:lnTo>
                    <a:pt x="161179" y="164471"/>
                  </a:lnTo>
                  <a:lnTo>
                    <a:pt x="222920" y="142935"/>
                  </a:lnTo>
                  <a:lnTo>
                    <a:pt x="294526" y="142935"/>
                  </a:lnTo>
                  <a:lnTo>
                    <a:pt x="272237" y="79035"/>
                  </a:lnTo>
                  <a:lnTo>
                    <a:pt x="271531" y="78786"/>
                  </a:lnTo>
                  <a:close/>
                </a:path>
                <a:path w="456564" h="285750">
                  <a:moveTo>
                    <a:pt x="316341" y="26850"/>
                  </a:moveTo>
                  <a:lnTo>
                    <a:pt x="315722" y="27562"/>
                  </a:lnTo>
                  <a:lnTo>
                    <a:pt x="279535" y="75763"/>
                  </a:lnTo>
                  <a:lnTo>
                    <a:pt x="279391" y="76061"/>
                  </a:lnTo>
                  <a:lnTo>
                    <a:pt x="279271" y="76451"/>
                  </a:lnTo>
                  <a:lnTo>
                    <a:pt x="318536" y="189019"/>
                  </a:lnTo>
                  <a:lnTo>
                    <a:pt x="318872" y="189250"/>
                  </a:lnTo>
                  <a:lnTo>
                    <a:pt x="319131" y="189283"/>
                  </a:lnTo>
                  <a:lnTo>
                    <a:pt x="377447" y="204520"/>
                  </a:lnTo>
                  <a:lnTo>
                    <a:pt x="378413" y="204804"/>
                  </a:lnTo>
                  <a:lnTo>
                    <a:pt x="379202" y="203893"/>
                  </a:lnTo>
                  <a:lnTo>
                    <a:pt x="317487" y="26962"/>
                  </a:lnTo>
                  <a:lnTo>
                    <a:pt x="316341" y="26850"/>
                  </a:lnTo>
                  <a:close/>
                </a:path>
                <a:path w="456564" h="285750">
                  <a:moveTo>
                    <a:pt x="390855" y="0"/>
                  </a:moveTo>
                  <a:lnTo>
                    <a:pt x="324130" y="23274"/>
                  </a:lnTo>
                  <a:lnTo>
                    <a:pt x="323842" y="23870"/>
                  </a:lnTo>
                  <a:lnTo>
                    <a:pt x="386063" y="202251"/>
                  </a:lnTo>
                  <a:lnTo>
                    <a:pt x="386810" y="202617"/>
                  </a:lnTo>
                  <a:lnTo>
                    <a:pt x="387324" y="202314"/>
                  </a:lnTo>
                  <a:lnTo>
                    <a:pt x="453386" y="179271"/>
                  </a:lnTo>
                  <a:lnTo>
                    <a:pt x="456262" y="173313"/>
                  </a:lnTo>
                  <a:lnTo>
                    <a:pt x="396814" y="2877"/>
                  </a:lnTo>
                  <a:lnTo>
                    <a:pt x="390855" y="0"/>
                  </a:lnTo>
                  <a:close/>
                </a:path>
                <a:path w="456564" h="285750">
                  <a:moveTo>
                    <a:pt x="294526" y="142935"/>
                  </a:moveTo>
                  <a:lnTo>
                    <a:pt x="222920" y="142935"/>
                  </a:lnTo>
                  <a:lnTo>
                    <a:pt x="229930" y="146320"/>
                  </a:lnTo>
                  <a:lnTo>
                    <a:pt x="236369" y="164779"/>
                  </a:lnTo>
                  <a:lnTo>
                    <a:pt x="232972" y="171756"/>
                  </a:lnTo>
                  <a:lnTo>
                    <a:pt x="177528" y="191095"/>
                  </a:lnTo>
                  <a:lnTo>
                    <a:pt x="177576" y="191234"/>
                  </a:lnTo>
                  <a:lnTo>
                    <a:pt x="171279" y="193429"/>
                  </a:lnTo>
                  <a:lnTo>
                    <a:pt x="306578" y="193429"/>
                  </a:lnTo>
                  <a:lnTo>
                    <a:pt x="310983" y="191893"/>
                  </a:lnTo>
                  <a:lnTo>
                    <a:pt x="311301" y="191234"/>
                  </a:lnTo>
                  <a:lnTo>
                    <a:pt x="311324" y="191095"/>
                  </a:lnTo>
                  <a:lnTo>
                    <a:pt x="294526" y="142935"/>
                  </a:lnTo>
                  <a:close/>
                </a:path>
              </a:pathLst>
            </a:custGeom>
            <a:solidFill>
              <a:srgbClr val="1ABDA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61661" y="2479331"/>
              <a:ext cx="186515" cy="214328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2487151" y="2562880"/>
              <a:ext cx="311785" cy="207010"/>
            </a:xfrm>
            <a:custGeom>
              <a:avLst/>
              <a:gdLst/>
              <a:ahLst/>
              <a:cxnLst/>
              <a:rect l="l" t="t" r="r" b="b"/>
              <a:pathLst>
                <a:path w="311785" h="207010">
                  <a:moveTo>
                    <a:pt x="272469" y="911"/>
                  </a:moveTo>
                  <a:lnTo>
                    <a:pt x="272237" y="249"/>
                  </a:lnTo>
                  <a:lnTo>
                    <a:pt x="271531" y="0"/>
                  </a:lnTo>
                  <a:lnTo>
                    <a:pt x="270979" y="192"/>
                  </a:lnTo>
                  <a:lnTo>
                    <a:pt x="10425" y="91075"/>
                  </a:lnTo>
                  <a:lnTo>
                    <a:pt x="3577" y="93464"/>
                  </a:lnTo>
                  <a:lnTo>
                    <a:pt x="0" y="100922"/>
                  </a:lnTo>
                  <a:lnTo>
                    <a:pt x="2426" y="107880"/>
                  </a:lnTo>
                  <a:lnTo>
                    <a:pt x="33162" y="195997"/>
                  </a:lnTo>
                  <a:lnTo>
                    <a:pt x="35551" y="202845"/>
                  </a:lnTo>
                  <a:lnTo>
                    <a:pt x="43029" y="206570"/>
                  </a:lnTo>
                  <a:lnTo>
                    <a:pt x="49877" y="204181"/>
                  </a:lnTo>
                  <a:lnTo>
                    <a:pt x="310431" y="113298"/>
                  </a:lnTo>
                  <a:lnTo>
                    <a:pt x="310983" y="113105"/>
                  </a:lnTo>
                  <a:lnTo>
                    <a:pt x="311343" y="112360"/>
                  </a:lnTo>
                  <a:lnTo>
                    <a:pt x="311150" y="111808"/>
                  </a:lnTo>
                  <a:lnTo>
                    <a:pt x="272469" y="911"/>
                  </a:lnTo>
                  <a:close/>
                </a:path>
                <a:path w="311785" h="207010">
                  <a:moveTo>
                    <a:pt x="232127" y="73829"/>
                  </a:moveTo>
                  <a:lnTo>
                    <a:pt x="234174" y="79696"/>
                  </a:lnTo>
                  <a:lnTo>
                    <a:pt x="236370" y="85992"/>
                  </a:lnTo>
                  <a:lnTo>
                    <a:pt x="232973" y="92968"/>
                  </a:lnTo>
                  <a:lnTo>
                    <a:pt x="226677" y="95164"/>
                  </a:lnTo>
                  <a:lnTo>
                    <a:pt x="177528" y="112308"/>
                  </a:lnTo>
                  <a:lnTo>
                    <a:pt x="177576" y="112446"/>
                  </a:lnTo>
                  <a:lnTo>
                    <a:pt x="157795" y="92695"/>
                  </a:lnTo>
                  <a:lnTo>
                    <a:pt x="161179" y="85684"/>
                  </a:lnTo>
                  <a:lnTo>
                    <a:pt x="167475" y="83488"/>
                  </a:lnTo>
                  <a:lnTo>
                    <a:pt x="216624" y="66344"/>
                  </a:lnTo>
                  <a:lnTo>
                    <a:pt x="222920" y="64148"/>
                  </a:lnTo>
                  <a:lnTo>
                    <a:pt x="229931" y="67533"/>
                  </a:lnTo>
                  <a:lnTo>
                    <a:pt x="232127" y="7382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44386" y="2199673"/>
              <a:ext cx="374923" cy="448994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2584705" y="2230278"/>
              <a:ext cx="283845" cy="360045"/>
            </a:xfrm>
            <a:custGeom>
              <a:avLst/>
              <a:gdLst/>
              <a:ahLst/>
              <a:cxnLst/>
              <a:rect l="l" t="t" r="r" b="b"/>
              <a:pathLst>
                <a:path w="283844" h="360044">
                  <a:moveTo>
                    <a:pt x="0" y="0"/>
                  </a:moveTo>
                  <a:lnTo>
                    <a:pt x="52091" y="11791"/>
                  </a:lnTo>
                  <a:lnTo>
                    <a:pt x="98904" y="27761"/>
                  </a:lnTo>
                  <a:lnTo>
                    <a:pt x="140441" y="47910"/>
                  </a:lnTo>
                  <a:lnTo>
                    <a:pt x="176701" y="72238"/>
                  </a:lnTo>
                  <a:lnTo>
                    <a:pt x="207684" y="100744"/>
                  </a:lnTo>
                  <a:lnTo>
                    <a:pt x="233389" y="133429"/>
                  </a:lnTo>
                  <a:lnTo>
                    <a:pt x="253818" y="170293"/>
                  </a:lnTo>
                  <a:lnTo>
                    <a:pt x="268969" y="211336"/>
                  </a:lnTo>
                  <a:lnTo>
                    <a:pt x="278844" y="256557"/>
                  </a:lnTo>
                  <a:lnTo>
                    <a:pt x="283441" y="305956"/>
                  </a:lnTo>
                  <a:lnTo>
                    <a:pt x="282761" y="35953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2800475" y="2062892"/>
            <a:ext cx="16002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140" i="1">
                <a:latin typeface="Arial"/>
                <a:cs typeface="Arial"/>
              </a:rPr>
              <a:t>θ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169862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</a:t>
            </a:r>
            <a:r>
              <a:rPr dirty="0" spc="-20"/>
              <a:t>i</a:t>
            </a:r>
            <a:r>
              <a:rPr dirty="0" spc="-20"/>
              <a:t>s</a:t>
            </a:r>
            <a:r>
              <a:rPr dirty="0" spc="-5"/>
              <a:t>t</a:t>
            </a:r>
            <a:r>
              <a:rPr dirty="0"/>
              <a:t>ances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10703" y="984368"/>
            <a:ext cx="3511550" cy="3510279"/>
            <a:chOff x="710703" y="984368"/>
            <a:chExt cx="3511550" cy="3510279"/>
          </a:xfrm>
        </p:grpSpPr>
        <p:sp>
          <p:nvSpPr>
            <p:cNvPr id="4" name="object 4"/>
            <p:cNvSpPr/>
            <p:nvPr/>
          </p:nvSpPr>
          <p:spPr>
            <a:xfrm>
              <a:off x="862012" y="11160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163356" y="0"/>
                  </a:lnTo>
                  <a:lnTo>
                    <a:pt x="2163356" y="3162"/>
                  </a:lnTo>
                  <a:lnTo>
                    <a:pt x="2406154" y="3162"/>
                  </a:lnTo>
                  <a:lnTo>
                    <a:pt x="2406154" y="266407"/>
                  </a:lnTo>
                  <a:lnTo>
                    <a:pt x="2406154" y="26958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200380"/>
                  </a:lnTo>
                  <a:lnTo>
                    <a:pt x="2138807" y="200380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200380"/>
                  </a:lnTo>
                  <a:lnTo>
                    <a:pt x="1871459" y="200380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693633" y="3162"/>
                  </a:lnTo>
                  <a:lnTo>
                    <a:pt x="1693633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663251"/>
              <a:ext cx="3510967" cy="152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18653" y="2719451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49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48792" y="2681350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78" y="38100"/>
                  </a:moveTo>
                  <a:lnTo>
                    <a:pt x="3358578" y="0"/>
                  </a:lnTo>
                  <a:lnTo>
                    <a:pt x="3358578" y="76200"/>
                  </a:lnTo>
                  <a:lnTo>
                    <a:pt x="3434778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984368"/>
              <a:ext cx="152400" cy="35101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66187" y="1072318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28087" y="1002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76864" y="2115172"/>
              <a:ext cx="188912" cy="1889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19726" y="2135034"/>
              <a:ext cx="103188" cy="1031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14964" y="2130271"/>
              <a:ext cx="112712" cy="1127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05523" y="2128009"/>
              <a:ext cx="1688100" cy="72451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472737" y="2248232"/>
              <a:ext cx="1450340" cy="478790"/>
            </a:xfrm>
            <a:custGeom>
              <a:avLst/>
              <a:gdLst/>
              <a:ahLst/>
              <a:cxnLst/>
              <a:rect l="l" t="t" r="r" b="b"/>
              <a:pathLst>
                <a:path w="1450339" h="478789">
                  <a:moveTo>
                    <a:pt x="0" y="478280"/>
                  </a:moveTo>
                  <a:lnTo>
                    <a:pt x="1437889" y="3978"/>
                  </a:lnTo>
                  <a:lnTo>
                    <a:pt x="1449950" y="0"/>
                  </a:lnTo>
                </a:path>
              </a:pathLst>
            </a:custGeom>
            <a:ln w="25400">
              <a:solidFill>
                <a:srgbClr val="0097A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891530" y="2194318"/>
              <a:ext cx="135255" cy="116205"/>
            </a:xfrm>
            <a:custGeom>
              <a:avLst/>
              <a:gdLst/>
              <a:ahLst/>
              <a:cxnLst/>
              <a:rect l="l" t="t" r="r" b="b"/>
              <a:pathLst>
                <a:path w="135254" h="116205">
                  <a:moveTo>
                    <a:pt x="0" y="0"/>
                  </a:moveTo>
                  <a:lnTo>
                    <a:pt x="38192" y="115783"/>
                  </a:lnTo>
                  <a:lnTo>
                    <a:pt x="134880" y="19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3245058" y="2074098"/>
            <a:ext cx="16510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i="1">
                <a:latin typeface="Times New Roman"/>
                <a:cs typeface="Times New Roman"/>
              </a:rPr>
              <a:t>u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88697" y="2059665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(6,2)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368036" y="1315937"/>
            <a:ext cx="476884" cy="1488440"/>
            <a:chOff x="2368036" y="1315937"/>
            <a:chExt cx="476884" cy="1488440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39700" y="1315937"/>
              <a:ext cx="188912" cy="18891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82562" y="1335800"/>
              <a:ext cx="103186" cy="10318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77800" y="1331037"/>
              <a:ext cx="112712" cy="1127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68036" y="1388732"/>
              <a:ext cx="476561" cy="141503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472737" y="1532971"/>
              <a:ext cx="245745" cy="1193800"/>
            </a:xfrm>
            <a:custGeom>
              <a:avLst/>
              <a:gdLst/>
              <a:ahLst/>
              <a:cxnLst/>
              <a:rect l="l" t="t" r="r" b="b"/>
              <a:pathLst>
                <a:path w="245744" h="1193800">
                  <a:moveTo>
                    <a:pt x="0" y="1193541"/>
                  </a:moveTo>
                  <a:lnTo>
                    <a:pt x="242627" y="12440"/>
                  </a:lnTo>
                  <a:lnTo>
                    <a:pt x="245182" y="0"/>
                  </a:lnTo>
                </a:path>
              </a:pathLst>
            </a:custGeom>
            <a:ln w="25399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655651" y="1425985"/>
              <a:ext cx="120014" cy="132080"/>
            </a:xfrm>
            <a:custGeom>
              <a:avLst/>
              <a:gdLst/>
              <a:ahLst/>
              <a:cxnLst/>
              <a:rect l="l" t="t" r="r" b="b"/>
              <a:pathLst>
                <a:path w="120014" h="132080">
                  <a:moveTo>
                    <a:pt x="84245" y="0"/>
                  </a:moveTo>
                  <a:lnTo>
                    <a:pt x="0" y="107160"/>
                  </a:lnTo>
                  <a:lnTo>
                    <a:pt x="119425" y="131692"/>
                  </a:lnTo>
                  <a:lnTo>
                    <a:pt x="84245" y="0"/>
                  </a:lnTo>
                  <a:close/>
                </a:path>
              </a:pathLst>
            </a:custGeom>
            <a:solidFill>
              <a:srgbClr val="CC893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2588670" y="1042499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(1,5)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485999" y="1623087"/>
            <a:ext cx="14986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i="1">
                <a:latin typeface="Times New Roman"/>
                <a:cs typeface="Times New Roman"/>
              </a:rPr>
              <a:t>v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791412" y="1327275"/>
            <a:ext cx="3634740" cy="494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48385">
              <a:lnSpc>
                <a:spcPts val="2085"/>
              </a:lnSpc>
              <a:spcBef>
                <a:spcPts val="100"/>
              </a:spcBef>
            </a:pP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-50" i="1">
                <a:latin typeface="Times New Roman"/>
                <a:cs typeface="Times New Roman"/>
              </a:rPr>
              <a:t> </a:t>
            </a:r>
            <a:r>
              <a:rPr dirty="0" sz="1800" spc="235">
                <a:latin typeface="Cambria"/>
                <a:cs typeface="Cambria"/>
              </a:rPr>
              <a:t>−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v</a:t>
            </a:r>
            <a:r>
              <a:rPr dirty="0" sz="1800" spc="-250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baseline="-26666" sz="1875" spc="-82">
                <a:latin typeface="Cambria"/>
                <a:cs typeface="Cambria"/>
              </a:rPr>
              <a:t>1</a:t>
            </a:r>
            <a:r>
              <a:rPr dirty="0" baseline="-26666" sz="1875">
                <a:latin typeface="Cambria"/>
                <a:cs typeface="Cambria"/>
              </a:rPr>
              <a:t> </a:t>
            </a:r>
            <a:r>
              <a:rPr dirty="0" baseline="-26666" sz="1875" spc="-82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spc="-100">
                <a:latin typeface="Cambria"/>
                <a:cs typeface="Cambria"/>
              </a:rPr>
              <a:t>5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+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−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spc="-100">
                <a:latin typeface="Cambria"/>
                <a:cs typeface="Cambria"/>
              </a:rPr>
              <a:t>3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100">
                <a:latin typeface="Cambria"/>
                <a:cs typeface="Cambria"/>
              </a:rPr>
              <a:t> </a:t>
            </a:r>
            <a:r>
              <a:rPr dirty="0" sz="1800" spc="-100">
                <a:latin typeface="Cambria"/>
                <a:cs typeface="Cambria"/>
              </a:rPr>
              <a:t>8</a:t>
            </a:r>
            <a:endParaRPr sz="1800">
              <a:latin typeface="Cambria"/>
              <a:cs typeface="Cambria"/>
            </a:endParaRPr>
          </a:p>
          <a:p>
            <a:pPr marL="38100">
              <a:lnSpc>
                <a:spcPts val="1605"/>
              </a:lnSpc>
            </a:pPr>
            <a:r>
              <a:rPr dirty="0" sz="1400" spc="-5">
                <a:latin typeface="Arial MT"/>
                <a:cs typeface="Arial MT"/>
              </a:rPr>
              <a:t>L1-distance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910517" y="1296859"/>
            <a:ext cx="762000" cy="287020"/>
            <a:chOff x="4910517" y="1296859"/>
            <a:chExt cx="762000" cy="287020"/>
          </a:xfrm>
        </p:grpSpPr>
        <p:sp>
          <p:nvSpPr>
            <p:cNvPr id="30" name="object 30"/>
            <p:cNvSpPr/>
            <p:nvPr/>
          </p:nvSpPr>
          <p:spPr>
            <a:xfrm>
              <a:off x="4915279" y="1301621"/>
              <a:ext cx="752475" cy="277495"/>
            </a:xfrm>
            <a:custGeom>
              <a:avLst/>
              <a:gdLst/>
              <a:ahLst/>
              <a:cxnLst/>
              <a:rect l="l" t="t" r="r" b="b"/>
              <a:pathLst>
                <a:path w="752475" h="277494">
                  <a:moveTo>
                    <a:pt x="144835" y="158982"/>
                  </a:moveTo>
                  <a:lnTo>
                    <a:pt x="121840" y="163622"/>
                  </a:lnTo>
                  <a:lnTo>
                    <a:pt x="103066" y="176279"/>
                  </a:lnTo>
                  <a:lnTo>
                    <a:pt x="90409" y="195053"/>
                  </a:lnTo>
                  <a:lnTo>
                    <a:pt x="85769" y="218048"/>
                  </a:lnTo>
                  <a:lnTo>
                    <a:pt x="90409" y="241052"/>
                  </a:lnTo>
                  <a:lnTo>
                    <a:pt x="103066" y="259847"/>
                  </a:lnTo>
                  <a:lnTo>
                    <a:pt x="121840" y="272524"/>
                  </a:lnTo>
                  <a:lnTo>
                    <a:pt x="144835" y="277173"/>
                  </a:lnTo>
                  <a:lnTo>
                    <a:pt x="167830" y="272524"/>
                  </a:lnTo>
                  <a:lnTo>
                    <a:pt x="186604" y="259847"/>
                  </a:lnTo>
                  <a:lnTo>
                    <a:pt x="196054" y="245813"/>
                  </a:lnTo>
                  <a:lnTo>
                    <a:pt x="144835" y="245813"/>
                  </a:lnTo>
                  <a:lnTo>
                    <a:pt x="134029" y="243630"/>
                  </a:lnTo>
                  <a:lnTo>
                    <a:pt x="125204" y="237678"/>
                  </a:lnTo>
                  <a:lnTo>
                    <a:pt x="119253" y="228853"/>
                  </a:lnTo>
                  <a:lnTo>
                    <a:pt x="117071" y="218048"/>
                  </a:lnTo>
                  <a:lnTo>
                    <a:pt x="119253" y="207243"/>
                  </a:lnTo>
                  <a:lnTo>
                    <a:pt x="125205" y="198418"/>
                  </a:lnTo>
                  <a:lnTo>
                    <a:pt x="134030" y="192466"/>
                  </a:lnTo>
                  <a:lnTo>
                    <a:pt x="144835" y="190284"/>
                  </a:lnTo>
                  <a:lnTo>
                    <a:pt x="196045" y="190284"/>
                  </a:lnTo>
                  <a:lnTo>
                    <a:pt x="186604" y="176279"/>
                  </a:lnTo>
                  <a:lnTo>
                    <a:pt x="167830" y="163622"/>
                  </a:lnTo>
                  <a:lnTo>
                    <a:pt x="144835" y="158982"/>
                  </a:lnTo>
                  <a:close/>
                </a:path>
                <a:path w="752475" h="277494">
                  <a:moveTo>
                    <a:pt x="598618" y="158982"/>
                  </a:moveTo>
                  <a:lnTo>
                    <a:pt x="575623" y="163622"/>
                  </a:lnTo>
                  <a:lnTo>
                    <a:pt x="556848" y="176279"/>
                  </a:lnTo>
                  <a:lnTo>
                    <a:pt x="544192" y="195053"/>
                  </a:lnTo>
                  <a:lnTo>
                    <a:pt x="539551" y="218048"/>
                  </a:lnTo>
                  <a:lnTo>
                    <a:pt x="544192" y="241052"/>
                  </a:lnTo>
                  <a:lnTo>
                    <a:pt x="556848" y="259847"/>
                  </a:lnTo>
                  <a:lnTo>
                    <a:pt x="575623" y="272524"/>
                  </a:lnTo>
                  <a:lnTo>
                    <a:pt x="598618" y="277173"/>
                  </a:lnTo>
                  <a:lnTo>
                    <a:pt x="621622" y="272524"/>
                  </a:lnTo>
                  <a:lnTo>
                    <a:pt x="640417" y="259847"/>
                  </a:lnTo>
                  <a:lnTo>
                    <a:pt x="649882" y="245813"/>
                  </a:lnTo>
                  <a:lnTo>
                    <a:pt x="598618" y="245813"/>
                  </a:lnTo>
                  <a:lnTo>
                    <a:pt x="587812" y="243630"/>
                  </a:lnTo>
                  <a:lnTo>
                    <a:pt x="578987" y="237678"/>
                  </a:lnTo>
                  <a:lnTo>
                    <a:pt x="573036" y="228853"/>
                  </a:lnTo>
                  <a:lnTo>
                    <a:pt x="570853" y="218048"/>
                  </a:lnTo>
                  <a:lnTo>
                    <a:pt x="573036" y="207243"/>
                  </a:lnTo>
                  <a:lnTo>
                    <a:pt x="578987" y="198418"/>
                  </a:lnTo>
                  <a:lnTo>
                    <a:pt x="587813" y="192466"/>
                  </a:lnTo>
                  <a:lnTo>
                    <a:pt x="598618" y="190284"/>
                  </a:lnTo>
                  <a:lnTo>
                    <a:pt x="649872" y="190284"/>
                  </a:lnTo>
                  <a:lnTo>
                    <a:pt x="640417" y="176279"/>
                  </a:lnTo>
                  <a:lnTo>
                    <a:pt x="621622" y="163622"/>
                  </a:lnTo>
                  <a:lnTo>
                    <a:pt x="598618" y="158982"/>
                  </a:lnTo>
                  <a:close/>
                </a:path>
                <a:path w="752475" h="277494">
                  <a:moveTo>
                    <a:pt x="196045" y="190284"/>
                  </a:moveTo>
                  <a:lnTo>
                    <a:pt x="144835" y="190284"/>
                  </a:lnTo>
                  <a:lnTo>
                    <a:pt x="155640" y="192466"/>
                  </a:lnTo>
                  <a:lnTo>
                    <a:pt x="164466" y="198418"/>
                  </a:lnTo>
                  <a:lnTo>
                    <a:pt x="170417" y="207243"/>
                  </a:lnTo>
                  <a:lnTo>
                    <a:pt x="172600" y="218048"/>
                  </a:lnTo>
                  <a:lnTo>
                    <a:pt x="170417" y="228853"/>
                  </a:lnTo>
                  <a:lnTo>
                    <a:pt x="164465" y="237679"/>
                  </a:lnTo>
                  <a:lnTo>
                    <a:pt x="155637" y="243630"/>
                  </a:lnTo>
                  <a:lnTo>
                    <a:pt x="144835" y="245813"/>
                  </a:lnTo>
                  <a:lnTo>
                    <a:pt x="196054" y="245813"/>
                  </a:lnTo>
                  <a:lnTo>
                    <a:pt x="199260" y="241052"/>
                  </a:lnTo>
                  <a:lnTo>
                    <a:pt x="203901" y="218048"/>
                  </a:lnTo>
                  <a:lnTo>
                    <a:pt x="199260" y="195053"/>
                  </a:lnTo>
                  <a:lnTo>
                    <a:pt x="196045" y="190284"/>
                  </a:lnTo>
                  <a:close/>
                </a:path>
                <a:path w="752475" h="277494">
                  <a:moveTo>
                    <a:pt x="649872" y="190284"/>
                  </a:moveTo>
                  <a:lnTo>
                    <a:pt x="598618" y="190284"/>
                  </a:lnTo>
                  <a:lnTo>
                    <a:pt x="609422" y="192466"/>
                  </a:lnTo>
                  <a:lnTo>
                    <a:pt x="618248" y="198418"/>
                  </a:lnTo>
                  <a:lnTo>
                    <a:pt x="624200" y="207243"/>
                  </a:lnTo>
                  <a:lnTo>
                    <a:pt x="626383" y="218048"/>
                  </a:lnTo>
                  <a:lnTo>
                    <a:pt x="624200" y="228853"/>
                  </a:lnTo>
                  <a:lnTo>
                    <a:pt x="618248" y="237679"/>
                  </a:lnTo>
                  <a:lnTo>
                    <a:pt x="609420" y="243630"/>
                  </a:lnTo>
                  <a:lnTo>
                    <a:pt x="598618" y="245813"/>
                  </a:lnTo>
                  <a:lnTo>
                    <a:pt x="649882" y="245813"/>
                  </a:lnTo>
                  <a:lnTo>
                    <a:pt x="653093" y="241052"/>
                  </a:lnTo>
                  <a:lnTo>
                    <a:pt x="657743" y="218048"/>
                  </a:lnTo>
                  <a:lnTo>
                    <a:pt x="653093" y="195053"/>
                  </a:lnTo>
                  <a:lnTo>
                    <a:pt x="649872" y="190284"/>
                  </a:lnTo>
                  <a:close/>
                </a:path>
                <a:path w="752475" h="277494">
                  <a:moveTo>
                    <a:pt x="735553" y="146014"/>
                  </a:moveTo>
                  <a:lnTo>
                    <a:pt x="598618" y="146014"/>
                  </a:lnTo>
                  <a:lnTo>
                    <a:pt x="626676" y="151671"/>
                  </a:lnTo>
                  <a:lnTo>
                    <a:pt x="649592" y="167103"/>
                  </a:lnTo>
                  <a:lnTo>
                    <a:pt x="665044" y="189999"/>
                  </a:lnTo>
                  <a:lnTo>
                    <a:pt x="670711" y="218048"/>
                  </a:lnTo>
                  <a:lnTo>
                    <a:pt x="670711" y="223339"/>
                  </a:lnTo>
                  <a:lnTo>
                    <a:pt x="670142" y="228526"/>
                  </a:lnTo>
                  <a:lnTo>
                    <a:pt x="669061" y="233493"/>
                  </a:lnTo>
                  <a:lnTo>
                    <a:pt x="746215" y="233493"/>
                  </a:lnTo>
                  <a:lnTo>
                    <a:pt x="752177" y="227469"/>
                  </a:lnTo>
                  <a:lnTo>
                    <a:pt x="752181" y="157811"/>
                  </a:lnTo>
                  <a:lnTo>
                    <a:pt x="746213" y="151790"/>
                  </a:lnTo>
                  <a:lnTo>
                    <a:pt x="735554" y="151790"/>
                  </a:lnTo>
                  <a:lnTo>
                    <a:pt x="735553" y="146014"/>
                  </a:lnTo>
                  <a:close/>
                </a:path>
                <a:path w="752475" h="277494">
                  <a:moveTo>
                    <a:pt x="432089" y="0"/>
                  </a:moveTo>
                  <a:lnTo>
                    <a:pt x="229014" y="0"/>
                  </a:lnTo>
                  <a:lnTo>
                    <a:pt x="219941" y="702"/>
                  </a:lnTo>
                  <a:lnTo>
                    <a:pt x="176194" y="26751"/>
                  </a:lnTo>
                  <a:lnTo>
                    <a:pt x="138900" y="64406"/>
                  </a:lnTo>
                  <a:lnTo>
                    <a:pt x="126502" y="75335"/>
                  </a:lnTo>
                  <a:lnTo>
                    <a:pt x="121653" y="78425"/>
                  </a:lnTo>
                  <a:lnTo>
                    <a:pt x="116296" y="80719"/>
                  </a:lnTo>
                  <a:lnTo>
                    <a:pt x="110586" y="81407"/>
                  </a:lnTo>
                  <a:lnTo>
                    <a:pt x="38139" y="96733"/>
                  </a:lnTo>
                  <a:lnTo>
                    <a:pt x="16564" y="150966"/>
                  </a:lnTo>
                  <a:lnTo>
                    <a:pt x="6023" y="150966"/>
                  </a:lnTo>
                  <a:lnTo>
                    <a:pt x="0" y="156988"/>
                  </a:lnTo>
                  <a:lnTo>
                    <a:pt x="0" y="226644"/>
                  </a:lnTo>
                  <a:lnTo>
                    <a:pt x="6023" y="232667"/>
                  </a:lnTo>
                  <a:lnTo>
                    <a:pt x="74216" y="232667"/>
                  </a:lnTo>
                  <a:lnTo>
                    <a:pt x="73249" y="227959"/>
                  </a:lnTo>
                  <a:lnTo>
                    <a:pt x="72772" y="223339"/>
                  </a:lnTo>
                  <a:lnTo>
                    <a:pt x="93860" y="167103"/>
                  </a:lnTo>
                  <a:lnTo>
                    <a:pt x="144835" y="146014"/>
                  </a:lnTo>
                  <a:lnTo>
                    <a:pt x="735553" y="146014"/>
                  </a:lnTo>
                  <a:lnTo>
                    <a:pt x="735550" y="128112"/>
                  </a:lnTo>
                  <a:lnTo>
                    <a:pt x="730500" y="121925"/>
                  </a:lnTo>
                  <a:lnTo>
                    <a:pt x="562783" y="89011"/>
                  </a:lnTo>
                  <a:lnTo>
                    <a:pt x="201310" y="89010"/>
                  </a:lnTo>
                  <a:lnTo>
                    <a:pt x="197684" y="83753"/>
                  </a:lnTo>
                  <a:lnTo>
                    <a:pt x="221527" y="35191"/>
                  </a:lnTo>
                  <a:lnTo>
                    <a:pt x="247228" y="19334"/>
                  </a:lnTo>
                  <a:lnTo>
                    <a:pt x="474110" y="19334"/>
                  </a:lnTo>
                  <a:lnTo>
                    <a:pt x="467399" y="12791"/>
                  </a:lnTo>
                  <a:lnTo>
                    <a:pt x="460309" y="7268"/>
                  </a:lnTo>
                  <a:lnTo>
                    <a:pt x="451961" y="3263"/>
                  </a:lnTo>
                  <a:lnTo>
                    <a:pt x="442505" y="824"/>
                  </a:lnTo>
                  <a:lnTo>
                    <a:pt x="432089" y="0"/>
                  </a:lnTo>
                  <a:close/>
                </a:path>
                <a:path w="752475" h="277494">
                  <a:moveTo>
                    <a:pt x="598618" y="146014"/>
                  </a:moveTo>
                  <a:lnTo>
                    <a:pt x="144835" y="146014"/>
                  </a:lnTo>
                  <a:lnTo>
                    <a:pt x="172893" y="151671"/>
                  </a:lnTo>
                  <a:lnTo>
                    <a:pt x="195809" y="167103"/>
                  </a:lnTo>
                  <a:lnTo>
                    <a:pt x="211261" y="189999"/>
                  </a:lnTo>
                  <a:lnTo>
                    <a:pt x="216928" y="218048"/>
                  </a:lnTo>
                  <a:lnTo>
                    <a:pt x="216897" y="223339"/>
                  </a:lnTo>
                  <a:lnTo>
                    <a:pt x="216420" y="227959"/>
                  </a:lnTo>
                  <a:lnTo>
                    <a:pt x="215455" y="232667"/>
                  </a:lnTo>
                  <a:lnTo>
                    <a:pt x="528057" y="232667"/>
                  </a:lnTo>
                  <a:lnTo>
                    <a:pt x="527091" y="227959"/>
                  </a:lnTo>
                  <a:lnTo>
                    <a:pt x="526614" y="223339"/>
                  </a:lnTo>
                  <a:lnTo>
                    <a:pt x="526583" y="218048"/>
                  </a:lnTo>
                  <a:lnTo>
                    <a:pt x="532241" y="189999"/>
                  </a:lnTo>
                  <a:lnTo>
                    <a:pt x="547673" y="167103"/>
                  </a:lnTo>
                  <a:lnTo>
                    <a:pt x="570568" y="151671"/>
                  </a:lnTo>
                  <a:lnTo>
                    <a:pt x="598618" y="146014"/>
                  </a:lnTo>
                  <a:close/>
                </a:path>
                <a:path w="752475" h="277494">
                  <a:moveTo>
                    <a:pt x="343207" y="19334"/>
                  </a:moveTo>
                  <a:lnTo>
                    <a:pt x="313592" y="19334"/>
                  </a:lnTo>
                  <a:lnTo>
                    <a:pt x="316567" y="22179"/>
                  </a:lnTo>
                  <a:lnTo>
                    <a:pt x="319346" y="85176"/>
                  </a:lnTo>
                  <a:lnTo>
                    <a:pt x="315666" y="89011"/>
                  </a:lnTo>
                  <a:lnTo>
                    <a:pt x="562783" y="89011"/>
                  </a:lnTo>
                  <a:lnTo>
                    <a:pt x="350486" y="89010"/>
                  </a:lnTo>
                  <a:lnTo>
                    <a:pt x="346852" y="85820"/>
                  </a:lnTo>
                  <a:lnTo>
                    <a:pt x="340164" y="22656"/>
                  </a:lnTo>
                  <a:lnTo>
                    <a:pt x="343207" y="19334"/>
                  </a:lnTo>
                  <a:close/>
                </a:path>
                <a:path w="752475" h="277494">
                  <a:moveTo>
                    <a:pt x="474110" y="19334"/>
                  </a:moveTo>
                  <a:lnTo>
                    <a:pt x="436157" y="19334"/>
                  </a:lnTo>
                  <a:lnTo>
                    <a:pt x="443388" y="19989"/>
                  </a:lnTo>
                  <a:lnTo>
                    <a:pt x="449833" y="21915"/>
                  </a:lnTo>
                  <a:lnTo>
                    <a:pt x="455364" y="25056"/>
                  </a:lnTo>
                  <a:lnTo>
                    <a:pt x="459854" y="29356"/>
                  </a:lnTo>
                  <a:lnTo>
                    <a:pt x="502622" y="82282"/>
                  </a:lnTo>
                  <a:lnTo>
                    <a:pt x="497568" y="89010"/>
                  </a:lnTo>
                  <a:lnTo>
                    <a:pt x="562777" y="89010"/>
                  </a:lnTo>
                  <a:lnTo>
                    <a:pt x="545063" y="85571"/>
                  </a:lnTo>
                  <a:lnTo>
                    <a:pt x="538605" y="82212"/>
                  </a:lnTo>
                  <a:lnTo>
                    <a:pt x="474110" y="19334"/>
                  </a:lnTo>
                  <a:close/>
                </a:path>
              </a:pathLst>
            </a:custGeom>
            <a:solidFill>
              <a:srgbClr val="00798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915279" y="1301621"/>
              <a:ext cx="752475" cy="233679"/>
            </a:xfrm>
            <a:custGeom>
              <a:avLst/>
              <a:gdLst/>
              <a:ahLst/>
              <a:cxnLst/>
              <a:rect l="l" t="t" r="r" b="b"/>
              <a:pathLst>
                <a:path w="752475" h="233680">
                  <a:moveTo>
                    <a:pt x="229013" y="0"/>
                  </a:moveTo>
                  <a:lnTo>
                    <a:pt x="176194" y="26751"/>
                  </a:lnTo>
                  <a:lnTo>
                    <a:pt x="138901" y="64407"/>
                  </a:lnTo>
                  <a:lnTo>
                    <a:pt x="126502" y="75335"/>
                  </a:lnTo>
                  <a:lnTo>
                    <a:pt x="121652" y="78425"/>
                  </a:lnTo>
                  <a:lnTo>
                    <a:pt x="116296" y="80720"/>
                  </a:lnTo>
                  <a:lnTo>
                    <a:pt x="110586" y="81407"/>
                  </a:lnTo>
                  <a:lnTo>
                    <a:pt x="38139" y="96733"/>
                  </a:lnTo>
                  <a:lnTo>
                    <a:pt x="16564" y="150966"/>
                  </a:lnTo>
                  <a:lnTo>
                    <a:pt x="13440" y="150966"/>
                  </a:lnTo>
                  <a:lnTo>
                    <a:pt x="6023" y="150966"/>
                  </a:lnTo>
                  <a:lnTo>
                    <a:pt x="0" y="156989"/>
                  </a:lnTo>
                  <a:lnTo>
                    <a:pt x="0" y="164406"/>
                  </a:lnTo>
                  <a:lnTo>
                    <a:pt x="0" y="219228"/>
                  </a:lnTo>
                  <a:lnTo>
                    <a:pt x="0" y="226645"/>
                  </a:lnTo>
                  <a:lnTo>
                    <a:pt x="6023" y="232668"/>
                  </a:lnTo>
                  <a:lnTo>
                    <a:pt x="13440" y="232668"/>
                  </a:lnTo>
                  <a:lnTo>
                    <a:pt x="45743" y="232668"/>
                  </a:lnTo>
                  <a:lnTo>
                    <a:pt x="74215" y="232668"/>
                  </a:lnTo>
                  <a:lnTo>
                    <a:pt x="73249" y="227961"/>
                  </a:lnTo>
                  <a:lnTo>
                    <a:pt x="72741" y="223042"/>
                  </a:lnTo>
                  <a:lnTo>
                    <a:pt x="93860" y="167103"/>
                  </a:lnTo>
                  <a:lnTo>
                    <a:pt x="144835" y="146014"/>
                  </a:lnTo>
                  <a:lnTo>
                    <a:pt x="172893" y="151672"/>
                  </a:lnTo>
                  <a:lnTo>
                    <a:pt x="195810" y="167104"/>
                  </a:lnTo>
                  <a:lnTo>
                    <a:pt x="211262" y="189999"/>
                  </a:lnTo>
                  <a:lnTo>
                    <a:pt x="216929" y="218049"/>
                  </a:lnTo>
                  <a:lnTo>
                    <a:pt x="216929" y="223042"/>
                  </a:lnTo>
                  <a:lnTo>
                    <a:pt x="216421" y="227959"/>
                  </a:lnTo>
                  <a:lnTo>
                    <a:pt x="215455" y="232668"/>
                  </a:lnTo>
                  <a:lnTo>
                    <a:pt x="528057" y="232668"/>
                  </a:lnTo>
                  <a:lnTo>
                    <a:pt x="527091" y="227961"/>
                  </a:lnTo>
                  <a:lnTo>
                    <a:pt x="526583" y="223042"/>
                  </a:lnTo>
                  <a:lnTo>
                    <a:pt x="526583" y="218049"/>
                  </a:lnTo>
                  <a:lnTo>
                    <a:pt x="532241" y="189999"/>
                  </a:lnTo>
                  <a:lnTo>
                    <a:pt x="547673" y="167103"/>
                  </a:lnTo>
                  <a:lnTo>
                    <a:pt x="570569" y="151671"/>
                  </a:lnTo>
                  <a:lnTo>
                    <a:pt x="598618" y="146014"/>
                  </a:lnTo>
                  <a:lnTo>
                    <a:pt x="626676" y="151672"/>
                  </a:lnTo>
                  <a:lnTo>
                    <a:pt x="649592" y="167104"/>
                  </a:lnTo>
                  <a:lnTo>
                    <a:pt x="665045" y="189999"/>
                  </a:lnTo>
                  <a:lnTo>
                    <a:pt x="670711" y="218049"/>
                  </a:lnTo>
                  <a:lnTo>
                    <a:pt x="670711" y="223340"/>
                  </a:lnTo>
                  <a:lnTo>
                    <a:pt x="670141" y="228526"/>
                  </a:lnTo>
                  <a:lnTo>
                    <a:pt x="669061" y="233493"/>
                  </a:lnTo>
                  <a:lnTo>
                    <a:pt x="706493" y="233493"/>
                  </a:lnTo>
                  <a:lnTo>
                    <a:pt x="728952" y="233493"/>
                  </a:lnTo>
                  <a:lnTo>
                    <a:pt x="738796" y="233493"/>
                  </a:lnTo>
                  <a:lnTo>
                    <a:pt x="746215" y="233493"/>
                  </a:lnTo>
                  <a:lnTo>
                    <a:pt x="752177" y="227470"/>
                  </a:lnTo>
                  <a:lnTo>
                    <a:pt x="752177" y="220053"/>
                  </a:lnTo>
                  <a:lnTo>
                    <a:pt x="752177" y="165231"/>
                  </a:lnTo>
                  <a:lnTo>
                    <a:pt x="752181" y="157812"/>
                  </a:lnTo>
                  <a:lnTo>
                    <a:pt x="746213" y="151791"/>
                  </a:lnTo>
                  <a:lnTo>
                    <a:pt x="738796" y="151791"/>
                  </a:lnTo>
                  <a:lnTo>
                    <a:pt x="735554" y="151791"/>
                  </a:lnTo>
                  <a:lnTo>
                    <a:pt x="735554" y="135344"/>
                  </a:lnTo>
                  <a:lnTo>
                    <a:pt x="735550" y="128112"/>
                  </a:lnTo>
                  <a:lnTo>
                    <a:pt x="687569" y="113368"/>
                  </a:lnTo>
                  <a:lnTo>
                    <a:pt x="638221" y="103695"/>
                  </a:lnTo>
                  <a:lnTo>
                    <a:pt x="588656" y="94035"/>
                  </a:lnTo>
                  <a:lnTo>
                    <a:pt x="545063" y="85571"/>
                  </a:lnTo>
                  <a:lnTo>
                    <a:pt x="538605" y="82212"/>
                  </a:lnTo>
                  <a:lnTo>
                    <a:pt x="500032" y="44622"/>
                  </a:lnTo>
                  <a:lnTo>
                    <a:pt x="467399" y="12791"/>
                  </a:lnTo>
                  <a:lnTo>
                    <a:pt x="460309" y="7269"/>
                  </a:lnTo>
                  <a:lnTo>
                    <a:pt x="451961" y="3263"/>
                  </a:lnTo>
                  <a:lnTo>
                    <a:pt x="442505" y="824"/>
                  </a:lnTo>
                  <a:lnTo>
                    <a:pt x="432089" y="0"/>
                  </a:lnTo>
                  <a:lnTo>
                    <a:pt x="303405" y="0"/>
                  </a:lnTo>
                  <a:lnTo>
                    <a:pt x="229013" y="0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08201" y="1316194"/>
              <a:ext cx="314463" cy="79201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001049" y="1460604"/>
              <a:ext cx="572135" cy="118745"/>
            </a:xfrm>
            <a:custGeom>
              <a:avLst/>
              <a:gdLst/>
              <a:ahLst/>
              <a:cxnLst/>
              <a:rect l="l" t="t" r="r" b="b"/>
              <a:pathLst>
                <a:path w="572135" h="118744">
                  <a:moveTo>
                    <a:pt x="59065" y="0"/>
                  </a:moveTo>
                  <a:lnTo>
                    <a:pt x="36071" y="4640"/>
                  </a:lnTo>
                  <a:lnTo>
                    <a:pt x="17296" y="17296"/>
                  </a:lnTo>
                  <a:lnTo>
                    <a:pt x="4640" y="36071"/>
                  </a:lnTo>
                  <a:lnTo>
                    <a:pt x="0" y="59066"/>
                  </a:lnTo>
                  <a:lnTo>
                    <a:pt x="4640" y="82070"/>
                  </a:lnTo>
                  <a:lnTo>
                    <a:pt x="17296" y="100864"/>
                  </a:lnTo>
                  <a:lnTo>
                    <a:pt x="36071" y="113541"/>
                  </a:lnTo>
                  <a:lnTo>
                    <a:pt x="59065" y="118191"/>
                  </a:lnTo>
                  <a:lnTo>
                    <a:pt x="82060" y="113541"/>
                  </a:lnTo>
                  <a:lnTo>
                    <a:pt x="100835" y="100864"/>
                  </a:lnTo>
                  <a:lnTo>
                    <a:pt x="113491" y="82070"/>
                  </a:lnTo>
                  <a:lnTo>
                    <a:pt x="118132" y="59066"/>
                  </a:lnTo>
                  <a:lnTo>
                    <a:pt x="113491" y="36071"/>
                  </a:lnTo>
                  <a:lnTo>
                    <a:pt x="100835" y="17296"/>
                  </a:lnTo>
                  <a:lnTo>
                    <a:pt x="82060" y="4640"/>
                  </a:lnTo>
                  <a:lnTo>
                    <a:pt x="59065" y="0"/>
                  </a:lnTo>
                  <a:close/>
                </a:path>
                <a:path w="572135" h="118744">
                  <a:moveTo>
                    <a:pt x="512848" y="0"/>
                  </a:moveTo>
                  <a:lnTo>
                    <a:pt x="489853" y="4640"/>
                  </a:lnTo>
                  <a:lnTo>
                    <a:pt x="471079" y="17296"/>
                  </a:lnTo>
                  <a:lnTo>
                    <a:pt x="458423" y="36071"/>
                  </a:lnTo>
                  <a:lnTo>
                    <a:pt x="453782" y="59066"/>
                  </a:lnTo>
                  <a:lnTo>
                    <a:pt x="458423" y="82070"/>
                  </a:lnTo>
                  <a:lnTo>
                    <a:pt x="471079" y="100864"/>
                  </a:lnTo>
                  <a:lnTo>
                    <a:pt x="489853" y="113541"/>
                  </a:lnTo>
                  <a:lnTo>
                    <a:pt x="512848" y="118191"/>
                  </a:lnTo>
                  <a:lnTo>
                    <a:pt x="535852" y="113541"/>
                  </a:lnTo>
                  <a:lnTo>
                    <a:pt x="554647" y="100864"/>
                  </a:lnTo>
                  <a:lnTo>
                    <a:pt x="567323" y="82070"/>
                  </a:lnTo>
                  <a:lnTo>
                    <a:pt x="571973" y="59066"/>
                  </a:lnTo>
                  <a:lnTo>
                    <a:pt x="567323" y="36071"/>
                  </a:lnTo>
                  <a:lnTo>
                    <a:pt x="554647" y="17296"/>
                  </a:lnTo>
                  <a:lnTo>
                    <a:pt x="535852" y="4640"/>
                  </a:lnTo>
                  <a:lnTo>
                    <a:pt x="512848" y="0"/>
                  </a:lnTo>
                  <a:close/>
                </a:path>
                <a:path w="572135" h="118744">
                  <a:moveTo>
                    <a:pt x="59065" y="31301"/>
                  </a:moveTo>
                  <a:lnTo>
                    <a:pt x="69870" y="33484"/>
                  </a:lnTo>
                  <a:lnTo>
                    <a:pt x="78696" y="39435"/>
                  </a:lnTo>
                  <a:lnTo>
                    <a:pt x="84647" y="48261"/>
                  </a:lnTo>
                  <a:lnTo>
                    <a:pt x="86830" y="59066"/>
                  </a:lnTo>
                  <a:lnTo>
                    <a:pt x="84647" y="69870"/>
                  </a:lnTo>
                  <a:lnTo>
                    <a:pt x="78696" y="78696"/>
                  </a:lnTo>
                  <a:lnTo>
                    <a:pt x="69870" y="84647"/>
                  </a:lnTo>
                  <a:lnTo>
                    <a:pt x="59065" y="86830"/>
                  </a:lnTo>
                  <a:lnTo>
                    <a:pt x="48261" y="84647"/>
                  </a:lnTo>
                  <a:lnTo>
                    <a:pt x="39435" y="78696"/>
                  </a:lnTo>
                  <a:lnTo>
                    <a:pt x="33484" y="69870"/>
                  </a:lnTo>
                  <a:lnTo>
                    <a:pt x="31301" y="59066"/>
                  </a:lnTo>
                  <a:lnTo>
                    <a:pt x="33484" y="48261"/>
                  </a:lnTo>
                  <a:lnTo>
                    <a:pt x="39435" y="39435"/>
                  </a:lnTo>
                  <a:lnTo>
                    <a:pt x="48261" y="33484"/>
                  </a:lnTo>
                  <a:lnTo>
                    <a:pt x="59065" y="31301"/>
                  </a:lnTo>
                  <a:close/>
                </a:path>
                <a:path w="572135" h="118744">
                  <a:moveTo>
                    <a:pt x="512848" y="31301"/>
                  </a:moveTo>
                  <a:lnTo>
                    <a:pt x="523653" y="33484"/>
                  </a:lnTo>
                  <a:lnTo>
                    <a:pt x="532479" y="39435"/>
                  </a:lnTo>
                  <a:lnTo>
                    <a:pt x="538430" y="48261"/>
                  </a:lnTo>
                  <a:lnTo>
                    <a:pt x="540613" y="59066"/>
                  </a:lnTo>
                  <a:lnTo>
                    <a:pt x="538430" y="69870"/>
                  </a:lnTo>
                  <a:lnTo>
                    <a:pt x="532479" y="78696"/>
                  </a:lnTo>
                  <a:lnTo>
                    <a:pt x="523653" y="84647"/>
                  </a:lnTo>
                  <a:lnTo>
                    <a:pt x="512848" y="86830"/>
                  </a:lnTo>
                  <a:lnTo>
                    <a:pt x="502043" y="84647"/>
                  </a:lnTo>
                  <a:lnTo>
                    <a:pt x="493218" y="78696"/>
                  </a:lnTo>
                  <a:lnTo>
                    <a:pt x="487266" y="69870"/>
                  </a:lnTo>
                  <a:lnTo>
                    <a:pt x="485084" y="59066"/>
                  </a:lnTo>
                  <a:lnTo>
                    <a:pt x="487266" y="48261"/>
                  </a:lnTo>
                  <a:lnTo>
                    <a:pt x="493218" y="39435"/>
                  </a:lnTo>
                  <a:lnTo>
                    <a:pt x="502043" y="33484"/>
                  </a:lnTo>
                  <a:lnTo>
                    <a:pt x="512848" y="31301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4943444" y="2145696"/>
            <a:ext cx="691515" cy="439420"/>
            <a:chOff x="4943444" y="2145696"/>
            <a:chExt cx="691515" cy="439420"/>
          </a:xfrm>
        </p:grpSpPr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43444" y="2145696"/>
              <a:ext cx="691349" cy="439163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986306" y="2165559"/>
              <a:ext cx="605790" cy="353695"/>
            </a:xfrm>
            <a:custGeom>
              <a:avLst/>
              <a:gdLst/>
              <a:ahLst/>
              <a:cxnLst/>
              <a:rect l="l" t="t" r="r" b="b"/>
              <a:pathLst>
                <a:path w="605789" h="353694">
                  <a:moveTo>
                    <a:pt x="379651" y="147620"/>
                  </a:moveTo>
                  <a:lnTo>
                    <a:pt x="135035" y="147620"/>
                  </a:lnTo>
                  <a:lnTo>
                    <a:pt x="256018" y="195691"/>
                  </a:lnTo>
                  <a:lnTo>
                    <a:pt x="257749" y="197397"/>
                  </a:lnTo>
                  <a:lnTo>
                    <a:pt x="261738" y="202715"/>
                  </a:lnTo>
                  <a:lnTo>
                    <a:pt x="266179" y="211950"/>
                  </a:lnTo>
                  <a:lnTo>
                    <a:pt x="269266" y="225405"/>
                  </a:lnTo>
                  <a:lnTo>
                    <a:pt x="271326" y="231682"/>
                  </a:lnTo>
                  <a:lnTo>
                    <a:pt x="278508" y="245490"/>
                  </a:lnTo>
                  <a:lnTo>
                    <a:pt x="292318" y="259298"/>
                  </a:lnTo>
                  <a:lnTo>
                    <a:pt x="314262" y="265574"/>
                  </a:lnTo>
                  <a:lnTo>
                    <a:pt x="556322" y="265574"/>
                  </a:lnTo>
                  <a:lnTo>
                    <a:pt x="565172" y="264662"/>
                  </a:lnTo>
                  <a:lnTo>
                    <a:pt x="582914" y="258256"/>
                  </a:lnTo>
                  <a:lnTo>
                    <a:pt x="596338" y="240854"/>
                  </a:lnTo>
                  <a:lnTo>
                    <a:pt x="592234" y="206952"/>
                  </a:lnTo>
                  <a:lnTo>
                    <a:pt x="581036" y="179652"/>
                  </a:lnTo>
                  <a:lnTo>
                    <a:pt x="379651" y="179652"/>
                  </a:lnTo>
                  <a:lnTo>
                    <a:pt x="379651" y="147620"/>
                  </a:lnTo>
                  <a:close/>
                </a:path>
                <a:path w="605789" h="353694">
                  <a:moveTo>
                    <a:pt x="74047" y="31700"/>
                  </a:moveTo>
                  <a:lnTo>
                    <a:pt x="45250" y="37528"/>
                  </a:lnTo>
                  <a:lnTo>
                    <a:pt x="21710" y="53411"/>
                  </a:lnTo>
                  <a:lnTo>
                    <a:pt x="5827" y="76951"/>
                  </a:lnTo>
                  <a:lnTo>
                    <a:pt x="0" y="105747"/>
                  </a:lnTo>
                  <a:lnTo>
                    <a:pt x="5827" y="134543"/>
                  </a:lnTo>
                  <a:lnTo>
                    <a:pt x="21710" y="158082"/>
                  </a:lnTo>
                  <a:lnTo>
                    <a:pt x="45250" y="173966"/>
                  </a:lnTo>
                  <a:lnTo>
                    <a:pt x="74047" y="179793"/>
                  </a:lnTo>
                  <a:lnTo>
                    <a:pt x="92366" y="177495"/>
                  </a:lnTo>
                  <a:lnTo>
                    <a:pt x="109012" y="170983"/>
                  </a:lnTo>
                  <a:lnTo>
                    <a:pt x="123423" y="160833"/>
                  </a:lnTo>
                  <a:lnTo>
                    <a:pt x="135035" y="147620"/>
                  </a:lnTo>
                  <a:lnTo>
                    <a:pt x="379651" y="147620"/>
                  </a:lnTo>
                  <a:lnTo>
                    <a:pt x="379651" y="146721"/>
                  </a:lnTo>
                  <a:lnTo>
                    <a:pt x="74047" y="146721"/>
                  </a:lnTo>
                  <a:lnTo>
                    <a:pt x="58097" y="143499"/>
                  </a:lnTo>
                  <a:lnTo>
                    <a:pt x="45056" y="134714"/>
                  </a:lnTo>
                  <a:lnTo>
                    <a:pt x="36254" y="121689"/>
                  </a:lnTo>
                  <a:lnTo>
                    <a:pt x="33025" y="105747"/>
                  </a:lnTo>
                  <a:lnTo>
                    <a:pt x="36254" y="89797"/>
                  </a:lnTo>
                  <a:lnTo>
                    <a:pt x="45056" y="76756"/>
                  </a:lnTo>
                  <a:lnTo>
                    <a:pt x="58097" y="67955"/>
                  </a:lnTo>
                  <a:lnTo>
                    <a:pt x="74047" y="64725"/>
                  </a:lnTo>
                  <a:lnTo>
                    <a:pt x="135033" y="64725"/>
                  </a:lnTo>
                  <a:lnTo>
                    <a:pt x="133368" y="61581"/>
                  </a:lnTo>
                  <a:lnTo>
                    <a:pt x="117388" y="45782"/>
                  </a:lnTo>
                  <a:lnTo>
                    <a:pt x="97220" y="35421"/>
                  </a:lnTo>
                  <a:lnTo>
                    <a:pt x="74047" y="31700"/>
                  </a:lnTo>
                  <a:close/>
                </a:path>
                <a:path w="605789" h="353694">
                  <a:moveTo>
                    <a:pt x="437280" y="110147"/>
                  </a:moveTo>
                  <a:lnTo>
                    <a:pt x="422800" y="110147"/>
                  </a:lnTo>
                  <a:lnTo>
                    <a:pt x="422800" y="179652"/>
                  </a:lnTo>
                  <a:lnTo>
                    <a:pt x="437280" y="179652"/>
                  </a:lnTo>
                  <a:lnTo>
                    <a:pt x="437280" y="110147"/>
                  </a:lnTo>
                  <a:close/>
                </a:path>
                <a:path w="605789" h="353694">
                  <a:moveTo>
                    <a:pt x="495665" y="110147"/>
                  </a:moveTo>
                  <a:lnTo>
                    <a:pt x="480430" y="110147"/>
                  </a:lnTo>
                  <a:lnTo>
                    <a:pt x="480430" y="179652"/>
                  </a:lnTo>
                  <a:lnTo>
                    <a:pt x="495665" y="179652"/>
                  </a:lnTo>
                  <a:lnTo>
                    <a:pt x="495665" y="110147"/>
                  </a:lnTo>
                  <a:close/>
                </a:path>
                <a:path w="605789" h="353694">
                  <a:moveTo>
                    <a:pt x="546277" y="110147"/>
                  </a:moveTo>
                  <a:lnTo>
                    <a:pt x="495665" y="110147"/>
                  </a:lnTo>
                  <a:lnTo>
                    <a:pt x="520134" y="121007"/>
                  </a:lnTo>
                  <a:lnTo>
                    <a:pt x="535851" y="144900"/>
                  </a:lnTo>
                  <a:lnTo>
                    <a:pt x="544238" y="168792"/>
                  </a:lnTo>
                  <a:lnTo>
                    <a:pt x="546718" y="179652"/>
                  </a:lnTo>
                  <a:lnTo>
                    <a:pt x="581036" y="179652"/>
                  </a:lnTo>
                  <a:lnTo>
                    <a:pt x="560912" y="130587"/>
                  </a:lnTo>
                  <a:lnTo>
                    <a:pt x="556856" y="122936"/>
                  </a:lnTo>
                  <a:lnTo>
                    <a:pt x="546277" y="110147"/>
                  </a:lnTo>
                  <a:close/>
                </a:path>
                <a:path w="605789" h="353694">
                  <a:moveTo>
                    <a:pt x="474941" y="81616"/>
                  </a:moveTo>
                  <a:lnTo>
                    <a:pt x="73242" y="81616"/>
                  </a:lnTo>
                  <a:lnTo>
                    <a:pt x="59568" y="85606"/>
                  </a:lnTo>
                  <a:lnTo>
                    <a:pt x="74047" y="123395"/>
                  </a:lnTo>
                  <a:lnTo>
                    <a:pt x="102908" y="134846"/>
                  </a:lnTo>
                  <a:lnTo>
                    <a:pt x="96851" y="139801"/>
                  </a:lnTo>
                  <a:lnTo>
                    <a:pt x="89911" y="143539"/>
                  </a:lnTo>
                  <a:lnTo>
                    <a:pt x="82255" y="145899"/>
                  </a:lnTo>
                  <a:lnTo>
                    <a:pt x="74047" y="146721"/>
                  </a:lnTo>
                  <a:lnTo>
                    <a:pt x="379651" y="146721"/>
                  </a:lnTo>
                  <a:lnTo>
                    <a:pt x="379651" y="110147"/>
                  </a:lnTo>
                  <a:lnTo>
                    <a:pt x="546277" y="110147"/>
                  </a:lnTo>
                  <a:lnTo>
                    <a:pt x="542931" y="106102"/>
                  </a:lnTo>
                  <a:lnTo>
                    <a:pt x="516505" y="89268"/>
                  </a:lnTo>
                  <a:lnTo>
                    <a:pt x="474941" y="81616"/>
                  </a:lnTo>
                  <a:close/>
                </a:path>
                <a:path w="605789" h="353694">
                  <a:moveTo>
                    <a:pt x="135033" y="64725"/>
                  </a:moveTo>
                  <a:lnTo>
                    <a:pt x="74047" y="64725"/>
                  </a:lnTo>
                  <a:lnTo>
                    <a:pt x="83896" y="65929"/>
                  </a:lnTo>
                  <a:lnTo>
                    <a:pt x="92877" y="69343"/>
                  </a:lnTo>
                  <a:lnTo>
                    <a:pt x="100712" y="74671"/>
                  </a:lnTo>
                  <a:lnTo>
                    <a:pt x="107119" y="81616"/>
                  </a:lnTo>
                  <a:lnTo>
                    <a:pt x="143977" y="81616"/>
                  </a:lnTo>
                  <a:lnTo>
                    <a:pt x="135033" y="64725"/>
                  </a:lnTo>
                  <a:close/>
                </a:path>
                <a:path w="605789" h="353694">
                  <a:moveTo>
                    <a:pt x="381543" y="36337"/>
                  </a:moveTo>
                  <a:lnTo>
                    <a:pt x="348470" y="36337"/>
                  </a:lnTo>
                  <a:lnTo>
                    <a:pt x="348470" y="81616"/>
                  </a:lnTo>
                  <a:lnTo>
                    <a:pt x="381543" y="81616"/>
                  </a:lnTo>
                  <a:lnTo>
                    <a:pt x="381543" y="36337"/>
                  </a:lnTo>
                  <a:close/>
                </a:path>
                <a:path w="605789" h="353694">
                  <a:moveTo>
                    <a:pt x="303305" y="0"/>
                  </a:moveTo>
                  <a:lnTo>
                    <a:pt x="145065" y="0"/>
                  </a:lnTo>
                  <a:lnTo>
                    <a:pt x="136495" y="1734"/>
                  </a:lnTo>
                  <a:lnTo>
                    <a:pt x="129503" y="6462"/>
                  </a:lnTo>
                  <a:lnTo>
                    <a:pt x="124791" y="13471"/>
                  </a:lnTo>
                  <a:lnTo>
                    <a:pt x="123064" y="22048"/>
                  </a:lnTo>
                  <a:lnTo>
                    <a:pt x="124791" y="30625"/>
                  </a:lnTo>
                  <a:lnTo>
                    <a:pt x="129503" y="37634"/>
                  </a:lnTo>
                  <a:lnTo>
                    <a:pt x="136495" y="42362"/>
                  </a:lnTo>
                  <a:lnTo>
                    <a:pt x="145065" y="44096"/>
                  </a:lnTo>
                  <a:lnTo>
                    <a:pt x="302828" y="44096"/>
                  </a:lnTo>
                  <a:lnTo>
                    <a:pt x="308753" y="41042"/>
                  </a:lnTo>
                  <a:lnTo>
                    <a:pt x="312795" y="36337"/>
                  </a:lnTo>
                  <a:lnTo>
                    <a:pt x="600037" y="36337"/>
                  </a:lnTo>
                  <a:lnTo>
                    <a:pt x="603890" y="30625"/>
                  </a:lnTo>
                  <a:lnTo>
                    <a:pt x="605624" y="22048"/>
                  </a:lnTo>
                  <a:lnTo>
                    <a:pt x="603890" y="13471"/>
                  </a:lnTo>
                  <a:lnTo>
                    <a:pt x="600739" y="8799"/>
                  </a:lnTo>
                  <a:lnTo>
                    <a:pt x="313646" y="8799"/>
                  </a:lnTo>
                  <a:lnTo>
                    <a:pt x="309624" y="3502"/>
                  </a:lnTo>
                  <a:lnTo>
                    <a:pt x="303305" y="0"/>
                  </a:lnTo>
                  <a:close/>
                </a:path>
                <a:path w="605789" h="353694">
                  <a:moveTo>
                    <a:pt x="600037" y="36337"/>
                  </a:moveTo>
                  <a:lnTo>
                    <a:pt x="415940" y="36337"/>
                  </a:lnTo>
                  <a:lnTo>
                    <a:pt x="419981" y="41042"/>
                  </a:lnTo>
                  <a:lnTo>
                    <a:pt x="425908" y="44096"/>
                  </a:lnTo>
                  <a:lnTo>
                    <a:pt x="583575" y="44096"/>
                  </a:lnTo>
                  <a:lnTo>
                    <a:pt x="592153" y="42362"/>
                  </a:lnTo>
                  <a:lnTo>
                    <a:pt x="599162" y="37634"/>
                  </a:lnTo>
                  <a:lnTo>
                    <a:pt x="600037" y="36337"/>
                  </a:lnTo>
                  <a:close/>
                </a:path>
                <a:path w="605789" h="353694">
                  <a:moveTo>
                    <a:pt x="583575" y="0"/>
                  </a:moveTo>
                  <a:lnTo>
                    <a:pt x="425430" y="0"/>
                  </a:lnTo>
                  <a:lnTo>
                    <a:pt x="419112" y="3502"/>
                  </a:lnTo>
                  <a:lnTo>
                    <a:pt x="415089" y="8799"/>
                  </a:lnTo>
                  <a:lnTo>
                    <a:pt x="600739" y="8799"/>
                  </a:lnTo>
                  <a:lnTo>
                    <a:pt x="599162" y="6462"/>
                  </a:lnTo>
                  <a:lnTo>
                    <a:pt x="592153" y="1734"/>
                  </a:lnTo>
                  <a:lnTo>
                    <a:pt x="583575" y="0"/>
                  </a:lnTo>
                  <a:close/>
                </a:path>
                <a:path w="605789" h="353694">
                  <a:moveTo>
                    <a:pt x="594514" y="296092"/>
                  </a:moveTo>
                  <a:lnTo>
                    <a:pt x="280092" y="296092"/>
                  </a:lnTo>
                  <a:lnTo>
                    <a:pt x="277025" y="299158"/>
                  </a:lnTo>
                  <a:lnTo>
                    <a:pt x="277025" y="350372"/>
                  </a:lnTo>
                  <a:lnTo>
                    <a:pt x="280092" y="353438"/>
                  </a:lnTo>
                  <a:lnTo>
                    <a:pt x="594514" y="353438"/>
                  </a:lnTo>
                  <a:lnTo>
                    <a:pt x="597580" y="350372"/>
                  </a:lnTo>
                  <a:lnTo>
                    <a:pt x="597580" y="299158"/>
                  </a:lnTo>
                  <a:lnTo>
                    <a:pt x="594514" y="296092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4986306" y="2165559"/>
              <a:ext cx="605790" cy="266065"/>
            </a:xfrm>
            <a:custGeom>
              <a:avLst/>
              <a:gdLst/>
              <a:ahLst/>
              <a:cxnLst/>
              <a:rect l="l" t="t" r="r" b="b"/>
              <a:pathLst>
                <a:path w="605789" h="266064">
                  <a:moveTo>
                    <a:pt x="145066" y="0"/>
                  </a:moveTo>
                  <a:lnTo>
                    <a:pt x="136495" y="1734"/>
                  </a:lnTo>
                  <a:lnTo>
                    <a:pt x="129503" y="6462"/>
                  </a:lnTo>
                  <a:lnTo>
                    <a:pt x="124791" y="13471"/>
                  </a:lnTo>
                  <a:lnTo>
                    <a:pt x="123064" y="22048"/>
                  </a:lnTo>
                  <a:lnTo>
                    <a:pt x="124791" y="30625"/>
                  </a:lnTo>
                  <a:lnTo>
                    <a:pt x="129503" y="37634"/>
                  </a:lnTo>
                  <a:lnTo>
                    <a:pt x="136496" y="42362"/>
                  </a:lnTo>
                  <a:lnTo>
                    <a:pt x="145066" y="44097"/>
                  </a:lnTo>
                  <a:lnTo>
                    <a:pt x="296140" y="44097"/>
                  </a:lnTo>
                  <a:lnTo>
                    <a:pt x="302828" y="44097"/>
                  </a:lnTo>
                  <a:lnTo>
                    <a:pt x="308754" y="41043"/>
                  </a:lnTo>
                  <a:lnTo>
                    <a:pt x="312795" y="36337"/>
                  </a:lnTo>
                  <a:lnTo>
                    <a:pt x="348470" y="36337"/>
                  </a:lnTo>
                  <a:lnTo>
                    <a:pt x="348470" y="81617"/>
                  </a:lnTo>
                  <a:lnTo>
                    <a:pt x="143977" y="81617"/>
                  </a:lnTo>
                  <a:lnTo>
                    <a:pt x="133368" y="61582"/>
                  </a:lnTo>
                  <a:lnTo>
                    <a:pt x="117388" y="45782"/>
                  </a:lnTo>
                  <a:lnTo>
                    <a:pt x="97220" y="35421"/>
                  </a:lnTo>
                  <a:lnTo>
                    <a:pt x="74047" y="31700"/>
                  </a:lnTo>
                  <a:lnTo>
                    <a:pt x="45250" y="37528"/>
                  </a:lnTo>
                  <a:lnTo>
                    <a:pt x="21710" y="53411"/>
                  </a:lnTo>
                  <a:lnTo>
                    <a:pt x="5827" y="76951"/>
                  </a:lnTo>
                  <a:lnTo>
                    <a:pt x="0" y="105747"/>
                  </a:lnTo>
                  <a:lnTo>
                    <a:pt x="5827" y="134543"/>
                  </a:lnTo>
                  <a:lnTo>
                    <a:pt x="21710" y="158083"/>
                  </a:lnTo>
                  <a:lnTo>
                    <a:pt x="45250" y="173966"/>
                  </a:lnTo>
                  <a:lnTo>
                    <a:pt x="74047" y="179794"/>
                  </a:lnTo>
                  <a:lnTo>
                    <a:pt x="92366" y="177496"/>
                  </a:lnTo>
                  <a:lnTo>
                    <a:pt x="109012" y="170983"/>
                  </a:lnTo>
                  <a:lnTo>
                    <a:pt x="123423" y="160833"/>
                  </a:lnTo>
                  <a:lnTo>
                    <a:pt x="135035" y="147620"/>
                  </a:lnTo>
                  <a:lnTo>
                    <a:pt x="256018" y="195692"/>
                  </a:lnTo>
                  <a:lnTo>
                    <a:pt x="257749" y="197397"/>
                  </a:lnTo>
                  <a:lnTo>
                    <a:pt x="261738" y="202716"/>
                  </a:lnTo>
                  <a:lnTo>
                    <a:pt x="266179" y="211950"/>
                  </a:lnTo>
                  <a:lnTo>
                    <a:pt x="269266" y="225405"/>
                  </a:lnTo>
                  <a:lnTo>
                    <a:pt x="271325" y="231682"/>
                  </a:lnTo>
                  <a:lnTo>
                    <a:pt x="278507" y="245490"/>
                  </a:lnTo>
                  <a:lnTo>
                    <a:pt x="292318" y="259299"/>
                  </a:lnTo>
                  <a:lnTo>
                    <a:pt x="314262" y="265575"/>
                  </a:lnTo>
                  <a:lnTo>
                    <a:pt x="556322" y="265575"/>
                  </a:lnTo>
                  <a:lnTo>
                    <a:pt x="565172" y="264663"/>
                  </a:lnTo>
                  <a:lnTo>
                    <a:pt x="582915" y="258257"/>
                  </a:lnTo>
                  <a:lnTo>
                    <a:pt x="596339" y="240854"/>
                  </a:lnTo>
                  <a:lnTo>
                    <a:pt x="592234" y="206953"/>
                  </a:lnTo>
                  <a:lnTo>
                    <a:pt x="560912" y="130587"/>
                  </a:lnTo>
                  <a:lnTo>
                    <a:pt x="516505" y="89269"/>
                  </a:lnTo>
                  <a:lnTo>
                    <a:pt x="474942" y="81617"/>
                  </a:lnTo>
                  <a:lnTo>
                    <a:pt x="381543" y="81617"/>
                  </a:lnTo>
                  <a:lnTo>
                    <a:pt x="381543" y="36337"/>
                  </a:lnTo>
                  <a:lnTo>
                    <a:pt x="415941" y="36337"/>
                  </a:lnTo>
                  <a:lnTo>
                    <a:pt x="419982" y="41043"/>
                  </a:lnTo>
                  <a:lnTo>
                    <a:pt x="425908" y="44097"/>
                  </a:lnTo>
                  <a:lnTo>
                    <a:pt x="432595" y="44097"/>
                  </a:lnTo>
                  <a:lnTo>
                    <a:pt x="583576" y="44097"/>
                  </a:lnTo>
                  <a:lnTo>
                    <a:pt x="592153" y="42362"/>
                  </a:lnTo>
                  <a:lnTo>
                    <a:pt x="599162" y="37634"/>
                  </a:lnTo>
                  <a:lnTo>
                    <a:pt x="603890" y="30625"/>
                  </a:lnTo>
                  <a:lnTo>
                    <a:pt x="605624" y="22048"/>
                  </a:lnTo>
                  <a:lnTo>
                    <a:pt x="603890" y="13471"/>
                  </a:lnTo>
                  <a:lnTo>
                    <a:pt x="599162" y="6462"/>
                  </a:lnTo>
                  <a:lnTo>
                    <a:pt x="592153" y="1734"/>
                  </a:lnTo>
                  <a:lnTo>
                    <a:pt x="583576" y="0"/>
                  </a:lnTo>
                  <a:lnTo>
                    <a:pt x="432595" y="0"/>
                  </a:lnTo>
                  <a:lnTo>
                    <a:pt x="425431" y="0"/>
                  </a:lnTo>
                  <a:lnTo>
                    <a:pt x="419112" y="3502"/>
                  </a:lnTo>
                  <a:lnTo>
                    <a:pt x="415089" y="8800"/>
                  </a:lnTo>
                  <a:lnTo>
                    <a:pt x="313647" y="8800"/>
                  </a:lnTo>
                  <a:lnTo>
                    <a:pt x="309624" y="3502"/>
                  </a:lnTo>
                  <a:lnTo>
                    <a:pt x="303305" y="0"/>
                  </a:lnTo>
                  <a:lnTo>
                    <a:pt x="296140" y="0"/>
                  </a:lnTo>
                  <a:lnTo>
                    <a:pt x="145066" y="0"/>
                  </a:lnTo>
                  <a:close/>
                </a:path>
              </a:pathLst>
            </a:custGeom>
            <a:ln w="9525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14569" y="2225523"/>
              <a:ext cx="83619" cy="9152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61195" y="2270945"/>
              <a:ext cx="176592" cy="79029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5263332" y="2461653"/>
              <a:ext cx="320675" cy="57785"/>
            </a:xfrm>
            <a:custGeom>
              <a:avLst/>
              <a:gdLst/>
              <a:ahLst/>
              <a:cxnLst/>
              <a:rect l="l" t="t" r="r" b="b"/>
              <a:pathLst>
                <a:path w="320675" h="57785">
                  <a:moveTo>
                    <a:pt x="6813" y="0"/>
                  </a:moveTo>
                  <a:lnTo>
                    <a:pt x="3066" y="0"/>
                  </a:lnTo>
                  <a:lnTo>
                    <a:pt x="0" y="3066"/>
                  </a:lnTo>
                  <a:lnTo>
                    <a:pt x="0" y="6813"/>
                  </a:lnTo>
                  <a:lnTo>
                    <a:pt x="0" y="50531"/>
                  </a:lnTo>
                  <a:lnTo>
                    <a:pt x="0" y="54279"/>
                  </a:lnTo>
                  <a:lnTo>
                    <a:pt x="3066" y="57345"/>
                  </a:lnTo>
                  <a:lnTo>
                    <a:pt x="6813" y="57345"/>
                  </a:lnTo>
                  <a:lnTo>
                    <a:pt x="313741" y="57345"/>
                  </a:lnTo>
                  <a:lnTo>
                    <a:pt x="317489" y="57344"/>
                  </a:lnTo>
                  <a:lnTo>
                    <a:pt x="320555" y="54278"/>
                  </a:lnTo>
                  <a:lnTo>
                    <a:pt x="320555" y="50531"/>
                  </a:lnTo>
                  <a:lnTo>
                    <a:pt x="320555" y="6813"/>
                  </a:lnTo>
                  <a:lnTo>
                    <a:pt x="320555" y="3066"/>
                  </a:lnTo>
                  <a:lnTo>
                    <a:pt x="317489" y="0"/>
                  </a:lnTo>
                  <a:lnTo>
                    <a:pt x="313741" y="0"/>
                  </a:lnTo>
                  <a:lnTo>
                    <a:pt x="6813" y="0"/>
                  </a:lnTo>
                  <a:close/>
                </a:path>
              </a:pathLst>
            </a:custGeom>
            <a:ln w="9525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6498696" y="2392130"/>
            <a:ext cx="106680" cy="2203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250" spc="-55">
                <a:latin typeface="Cambria"/>
                <a:cs typeface="Cambria"/>
              </a:rPr>
              <a:t>2</a:t>
            </a:r>
            <a:endParaRPr sz="1250">
              <a:latin typeface="Cambria"/>
              <a:cs typeface="Cambria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877867" y="2252816"/>
            <a:ext cx="843915" cy="281940"/>
          </a:xfrm>
          <a:custGeom>
            <a:avLst/>
            <a:gdLst/>
            <a:ahLst/>
            <a:cxnLst/>
            <a:rect l="l" t="t" r="r" b="b"/>
            <a:pathLst>
              <a:path w="843915" h="281939">
                <a:moveTo>
                  <a:pt x="49836" y="146989"/>
                </a:moveTo>
                <a:lnTo>
                  <a:pt x="23317" y="146989"/>
                </a:lnTo>
                <a:lnTo>
                  <a:pt x="27889" y="150190"/>
                </a:lnTo>
                <a:lnTo>
                  <a:pt x="31775" y="160477"/>
                </a:lnTo>
                <a:lnTo>
                  <a:pt x="77952" y="281635"/>
                </a:lnTo>
                <a:lnTo>
                  <a:pt x="85267" y="281635"/>
                </a:lnTo>
                <a:lnTo>
                  <a:pt x="99990" y="243687"/>
                </a:lnTo>
                <a:lnTo>
                  <a:pt x="86639" y="243687"/>
                </a:lnTo>
                <a:lnTo>
                  <a:pt x="49836" y="146989"/>
                </a:lnTo>
                <a:close/>
              </a:path>
              <a:path w="843915" h="281939">
                <a:moveTo>
                  <a:pt x="182194" y="0"/>
                </a:moveTo>
                <a:lnTo>
                  <a:pt x="87553" y="243687"/>
                </a:lnTo>
                <a:lnTo>
                  <a:pt x="99990" y="243687"/>
                </a:lnTo>
                <a:lnTo>
                  <a:pt x="188684" y="15087"/>
                </a:lnTo>
                <a:lnTo>
                  <a:pt x="182194" y="15087"/>
                </a:lnTo>
                <a:lnTo>
                  <a:pt x="182194" y="0"/>
                </a:lnTo>
                <a:close/>
              </a:path>
              <a:path w="843915" h="281939">
                <a:moveTo>
                  <a:pt x="40004" y="121157"/>
                </a:moveTo>
                <a:lnTo>
                  <a:pt x="35661" y="121157"/>
                </a:lnTo>
                <a:lnTo>
                  <a:pt x="0" y="149504"/>
                </a:lnTo>
                <a:lnTo>
                  <a:pt x="2743" y="154076"/>
                </a:lnTo>
                <a:lnTo>
                  <a:pt x="7772" y="149504"/>
                </a:lnTo>
                <a:lnTo>
                  <a:pt x="13716" y="146989"/>
                </a:lnTo>
                <a:lnTo>
                  <a:pt x="49836" y="146989"/>
                </a:lnTo>
                <a:lnTo>
                  <a:pt x="40004" y="121157"/>
                </a:lnTo>
                <a:close/>
              </a:path>
              <a:path w="843915" h="281939">
                <a:moveTo>
                  <a:pt x="194538" y="0"/>
                </a:moveTo>
                <a:lnTo>
                  <a:pt x="182194" y="0"/>
                </a:lnTo>
                <a:lnTo>
                  <a:pt x="182194" y="15087"/>
                </a:lnTo>
                <a:lnTo>
                  <a:pt x="188684" y="15087"/>
                </a:lnTo>
                <a:lnTo>
                  <a:pt x="194538" y="0"/>
                </a:lnTo>
                <a:close/>
              </a:path>
              <a:path w="843915" h="281939">
                <a:moveTo>
                  <a:pt x="843635" y="0"/>
                </a:moveTo>
                <a:lnTo>
                  <a:pt x="194538" y="0"/>
                </a:lnTo>
                <a:lnTo>
                  <a:pt x="188684" y="15087"/>
                </a:lnTo>
                <a:lnTo>
                  <a:pt x="843635" y="15087"/>
                </a:lnTo>
                <a:lnTo>
                  <a:pt x="8436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5802203" y="2246683"/>
            <a:ext cx="26523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853440" algn="l"/>
                <a:tab pos="1270000" algn="l"/>
              </a:tabLst>
            </a:pPr>
            <a:r>
              <a:rPr dirty="0" sz="1800" spc="5">
                <a:latin typeface="Cambria"/>
                <a:cs typeface="Cambria"/>
              </a:rPr>
              <a:t>|</a:t>
            </a:r>
            <a:r>
              <a:rPr dirty="0" sz="1800" spc="-2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-50" i="1">
                <a:latin typeface="Times New Roman"/>
                <a:cs typeface="Times New Roman"/>
              </a:rPr>
              <a:t> </a:t>
            </a:r>
            <a:r>
              <a:rPr dirty="0" sz="1800" spc="235">
                <a:latin typeface="Cambria"/>
                <a:cs typeface="Cambria"/>
              </a:rPr>
              <a:t>−</a:t>
            </a:r>
            <a:r>
              <a:rPr dirty="0" sz="18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v</a:t>
            </a:r>
            <a:r>
              <a:rPr dirty="0" sz="1800" spc="-250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Cambria"/>
                <a:cs typeface="Cambria"/>
              </a:rPr>
              <a:t>|	</a:t>
            </a:r>
            <a:r>
              <a:rPr dirty="0" sz="1800" spc="235">
                <a:latin typeface="Cambria"/>
                <a:cs typeface="Cambria"/>
              </a:rPr>
              <a:t>=	</a:t>
            </a:r>
            <a:r>
              <a:rPr dirty="0" sz="1800" spc="-75">
                <a:latin typeface="Cambria"/>
                <a:cs typeface="Cambria"/>
              </a:rPr>
              <a:t>5</a:t>
            </a:r>
            <a:r>
              <a:rPr dirty="0" baseline="28888" sz="1875" spc="-112">
                <a:latin typeface="Cambria"/>
                <a:cs typeface="Cambria"/>
              </a:rPr>
              <a:t>2</a:t>
            </a:r>
            <a:r>
              <a:rPr dirty="0" baseline="28888" sz="1875" spc="157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+</a:t>
            </a:r>
            <a:r>
              <a:rPr dirty="0" sz="1800" spc="-15">
                <a:latin typeface="Cambria"/>
                <a:cs typeface="Cambria"/>
              </a:rPr>
              <a:t> </a:t>
            </a:r>
            <a:r>
              <a:rPr dirty="0" sz="1800" spc="-75">
                <a:latin typeface="Cambria"/>
                <a:cs typeface="Cambria"/>
              </a:rPr>
              <a:t>3</a:t>
            </a:r>
            <a:r>
              <a:rPr dirty="0" baseline="28888" sz="1875" spc="-112">
                <a:latin typeface="Cambria"/>
                <a:cs typeface="Cambria"/>
              </a:rPr>
              <a:t>2</a:t>
            </a:r>
            <a:r>
              <a:rPr dirty="0" baseline="28888" sz="1875" spc="135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80">
                <a:latin typeface="Cambria"/>
                <a:cs typeface="Cambria"/>
              </a:rPr>
              <a:t> </a:t>
            </a:r>
            <a:r>
              <a:rPr dirty="0" sz="1800" spc="-55">
                <a:latin typeface="Cambria"/>
                <a:cs typeface="Cambria"/>
              </a:rPr>
              <a:t>5.83</a:t>
            </a:r>
            <a:endParaRPr sz="1800">
              <a:latin typeface="Cambria"/>
              <a:cs typeface="Cambria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5029799" y="3137471"/>
            <a:ext cx="518795" cy="276225"/>
            <a:chOff x="5029799" y="3137471"/>
            <a:chExt cx="518795" cy="276225"/>
          </a:xfrm>
        </p:grpSpPr>
        <p:pic>
          <p:nvPicPr>
            <p:cNvPr id="45" name="object 4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29799" y="3137471"/>
              <a:ext cx="518639" cy="275603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5072662" y="3157334"/>
              <a:ext cx="433070" cy="190500"/>
            </a:xfrm>
            <a:custGeom>
              <a:avLst/>
              <a:gdLst/>
              <a:ahLst/>
              <a:cxnLst/>
              <a:rect l="l" t="t" r="r" b="b"/>
              <a:pathLst>
                <a:path w="433070" h="190500">
                  <a:moveTo>
                    <a:pt x="428235" y="0"/>
                  </a:moveTo>
                  <a:lnTo>
                    <a:pt x="357568" y="0"/>
                  </a:lnTo>
                  <a:lnTo>
                    <a:pt x="357101" y="468"/>
                  </a:lnTo>
                  <a:lnTo>
                    <a:pt x="357101" y="189388"/>
                  </a:lnTo>
                  <a:lnTo>
                    <a:pt x="357685" y="189980"/>
                  </a:lnTo>
                  <a:lnTo>
                    <a:pt x="358270" y="189863"/>
                  </a:lnTo>
                  <a:lnTo>
                    <a:pt x="428235" y="189863"/>
                  </a:lnTo>
                  <a:lnTo>
                    <a:pt x="432915" y="185185"/>
                  </a:lnTo>
                  <a:lnTo>
                    <a:pt x="432915" y="4678"/>
                  </a:lnTo>
                  <a:lnTo>
                    <a:pt x="428235" y="0"/>
                  </a:lnTo>
                  <a:close/>
                </a:path>
                <a:path w="433070" h="190500">
                  <a:moveTo>
                    <a:pt x="349036" y="811"/>
                  </a:moveTo>
                  <a:lnTo>
                    <a:pt x="348194" y="1294"/>
                  </a:lnTo>
                  <a:lnTo>
                    <a:pt x="298174" y="34872"/>
                  </a:lnTo>
                  <a:lnTo>
                    <a:pt x="297940" y="35106"/>
                  </a:lnTo>
                  <a:lnTo>
                    <a:pt x="297699" y="35435"/>
                  </a:lnTo>
                  <a:lnTo>
                    <a:pt x="297699" y="154654"/>
                  </a:lnTo>
                  <a:lnTo>
                    <a:pt x="297940" y="154983"/>
                  </a:lnTo>
                  <a:lnTo>
                    <a:pt x="298174" y="155101"/>
                  </a:lnTo>
                  <a:lnTo>
                    <a:pt x="348217" y="188694"/>
                  </a:lnTo>
                  <a:lnTo>
                    <a:pt x="349036" y="189279"/>
                  </a:lnTo>
                  <a:lnTo>
                    <a:pt x="350057" y="188694"/>
                  </a:lnTo>
                  <a:lnTo>
                    <a:pt x="350048" y="1278"/>
                  </a:lnTo>
                  <a:lnTo>
                    <a:pt x="349036" y="811"/>
                  </a:lnTo>
                  <a:close/>
                </a:path>
                <a:path w="433070" h="190500">
                  <a:moveTo>
                    <a:pt x="289620" y="35092"/>
                  </a:moveTo>
                  <a:lnTo>
                    <a:pt x="5834" y="35092"/>
                  </a:lnTo>
                  <a:lnTo>
                    <a:pt x="0" y="40956"/>
                  </a:lnTo>
                  <a:lnTo>
                    <a:pt x="0" y="148901"/>
                  </a:lnTo>
                  <a:lnTo>
                    <a:pt x="5834" y="154881"/>
                  </a:lnTo>
                  <a:lnTo>
                    <a:pt x="289620" y="154881"/>
                  </a:lnTo>
                  <a:lnTo>
                    <a:pt x="290206" y="154296"/>
                  </a:lnTo>
                  <a:lnTo>
                    <a:pt x="290206" y="110321"/>
                  </a:lnTo>
                  <a:lnTo>
                    <a:pt x="157205" y="110321"/>
                  </a:lnTo>
                  <a:lnTo>
                    <a:pt x="151701" y="104816"/>
                  </a:lnTo>
                  <a:lnTo>
                    <a:pt x="151701" y="85157"/>
                  </a:lnTo>
                  <a:lnTo>
                    <a:pt x="157205" y="79651"/>
                  </a:lnTo>
                  <a:lnTo>
                    <a:pt x="290206" y="79651"/>
                  </a:lnTo>
                  <a:lnTo>
                    <a:pt x="290206" y="35559"/>
                  </a:lnTo>
                  <a:lnTo>
                    <a:pt x="289620" y="35092"/>
                  </a:lnTo>
                  <a:close/>
                </a:path>
                <a:path w="433070" h="190500">
                  <a:moveTo>
                    <a:pt x="290206" y="79651"/>
                  </a:moveTo>
                  <a:lnTo>
                    <a:pt x="222594" y="79651"/>
                  </a:lnTo>
                  <a:lnTo>
                    <a:pt x="228099" y="85157"/>
                  </a:lnTo>
                  <a:lnTo>
                    <a:pt x="227988" y="104816"/>
                  </a:lnTo>
                  <a:lnTo>
                    <a:pt x="222594" y="110175"/>
                  </a:lnTo>
                  <a:lnTo>
                    <a:pt x="163873" y="110175"/>
                  </a:lnTo>
                  <a:lnTo>
                    <a:pt x="163873" y="110321"/>
                  </a:lnTo>
                  <a:lnTo>
                    <a:pt x="290206" y="110321"/>
                  </a:lnTo>
                  <a:lnTo>
                    <a:pt x="290206" y="79651"/>
                  </a:lnTo>
                  <a:close/>
                </a:path>
              </a:pathLst>
            </a:custGeom>
            <a:solidFill>
              <a:srgbClr val="1ABDA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65599" y="3152571"/>
              <a:ext cx="144739" cy="199505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5072662" y="3192426"/>
              <a:ext cx="290830" cy="120014"/>
            </a:xfrm>
            <a:custGeom>
              <a:avLst/>
              <a:gdLst/>
              <a:ahLst/>
              <a:cxnLst/>
              <a:rect l="l" t="t" r="r" b="b"/>
              <a:pathLst>
                <a:path w="290829" h="120014">
                  <a:moveTo>
                    <a:pt x="290206" y="1169"/>
                  </a:moveTo>
                  <a:lnTo>
                    <a:pt x="290206" y="467"/>
                  </a:lnTo>
                  <a:lnTo>
                    <a:pt x="289621" y="0"/>
                  </a:lnTo>
                  <a:lnTo>
                    <a:pt x="289036" y="0"/>
                  </a:lnTo>
                  <a:lnTo>
                    <a:pt x="13086" y="0"/>
                  </a:lnTo>
                  <a:lnTo>
                    <a:pt x="5834" y="0"/>
                  </a:lnTo>
                  <a:lnTo>
                    <a:pt x="0" y="5863"/>
                  </a:lnTo>
                  <a:lnTo>
                    <a:pt x="0" y="13232"/>
                  </a:lnTo>
                  <a:lnTo>
                    <a:pt x="0" y="106556"/>
                  </a:lnTo>
                  <a:lnTo>
                    <a:pt x="0" y="113808"/>
                  </a:lnTo>
                  <a:lnTo>
                    <a:pt x="5833" y="119788"/>
                  </a:lnTo>
                  <a:lnTo>
                    <a:pt x="13086" y="119789"/>
                  </a:lnTo>
                  <a:lnTo>
                    <a:pt x="289036" y="119789"/>
                  </a:lnTo>
                  <a:lnTo>
                    <a:pt x="289621" y="119789"/>
                  </a:lnTo>
                  <a:lnTo>
                    <a:pt x="290206" y="119204"/>
                  </a:lnTo>
                  <a:lnTo>
                    <a:pt x="290206" y="118619"/>
                  </a:lnTo>
                  <a:lnTo>
                    <a:pt x="290206" y="1169"/>
                  </a:lnTo>
                  <a:close/>
                </a:path>
                <a:path w="290829" h="120014">
                  <a:moveTo>
                    <a:pt x="228100" y="56732"/>
                  </a:moveTo>
                  <a:lnTo>
                    <a:pt x="228100" y="62946"/>
                  </a:lnTo>
                  <a:lnTo>
                    <a:pt x="228100" y="69614"/>
                  </a:lnTo>
                  <a:lnTo>
                    <a:pt x="222594" y="75082"/>
                  </a:lnTo>
                  <a:lnTo>
                    <a:pt x="215927" y="75082"/>
                  </a:lnTo>
                  <a:lnTo>
                    <a:pt x="163873" y="75082"/>
                  </a:lnTo>
                  <a:lnTo>
                    <a:pt x="163873" y="75229"/>
                  </a:lnTo>
                  <a:lnTo>
                    <a:pt x="157206" y="75229"/>
                  </a:lnTo>
                  <a:lnTo>
                    <a:pt x="151701" y="69724"/>
                  </a:lnTo>
                  <a:lnTo>
                    <a:pt x="151701" y="63056"/>
                  </a:lnTo>
                  <a:lnTo>
                    <a:pt x="151701" y="56732"/>
                  </a:lnTo>
                  <a:lnTo>
                    <a:pt x="151701" y="50065"/>
                  </a:lnTo>
                  <a:lnTo>
                    <a:pt x="157206" y="44560"/>
                  </a:lnTo>
                  <a:lnTo>
                    <a:pt x="163873" y="44559"/>
                  </a:lnTo>
                  <a:lnTo>
                    <a:pt x="215927" y="44559"/>
                  </a:lnTo>
                  <a:lnTo>
                    <a:pt x="222594" y="44559"/>
                  </a:lnTo>
                  <a:lnTo>
                    <a:pt x="228100" y="50064"/>
                  </a:lnTo>
                  <a:lnTo>
                    <a:pt x="228100" y="5673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9" name="object 49"/>
          <p:cNvGrpSpPr/>
          <p:nvPr/>
        </p:nvGrpSpPr>
        <p:grpSpPr>
          <a:xfrm>
            <a:off x="2399786" y="2199673"/>
            <a:ext cx="581025" cy="672465"/>
            <a:chOff x="2399786" y="2199673"/>
            <a:chExt cx="581025" cy="672465"/>
          </a:xfrm>
        </p:grpSpPr>
        <p:pic>
          <p:nvPicPr>
            <p:cNvPr id="50" name="object 5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99786" y="2440491"/>
              <a:ext cx="580473" cy="43104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2487152" y="2484093"/>
              <a:ext cx="456565" cy="285750"/>
            </a:xfrm>
            <a:custGeom>
              <a:avLst/>
              <a:gdLst/>
              <a:ahLst/>
              <a:cxnLst/>
              <a:rect l="l" t="t" r="r" b="b"/>
              <a:pathLst>
                <a:path w="456564" h="285750">
                  <a:moveTo>
                    <a:pt x="271531" y="78786"/>
                  </a:moveTo>
                  <a:lnTo>
                    <a:pt x="3577" y="172251"/>
                  </a:lnTo>
                  <a:lnTo>
                    <a:pt x="0" y="179710"/>
                  </a:lnTo>
                  <a:lnTo>
                    <a:pt x="35551" y="281632"/>
                  </a:lnTo>
                  <a:lnTo>
                    <a:pt x="43028" y="285357"/>
                  </a:lnTo>
                  <a:lnTo>
                    <a:pt x="306578" y="193429"/>
                  </a:lnTo>
                  <a:lnTo>
                    <a:pt x="171279" y="193429"/>
                  </a:lnTo>
                  <a:lnTo>
                    <a:pt x="164269" y="190045"/>
                  </a:lnTo>
                  <a:lnTo>
                    <a:pt x="157794" y="171483"/>
                  </a:lnTo>
                  <a:lnTo>
                    <a:pt x="161179" y="164471"/>
                  </a:lnTo>
                  <a:lnTo>
                    <a:pt x="222920" y="142935"/>
                  </a:lnTo>
                  <a:lnTo>
                    <a:pt x="294526" y="142935"/>
                  </a:lnTo>
                  <a:lnTo>
                    <a:pt x="272237" y="79035"/>
                  </a:lnTo>
                  <a:lnTo>
                    <a:pt x="271531" y="78786"/>
                  </a:lnTo>
                  <a:close/>
                </a:path>
                <a:path w="456564" h="285750">
                  <a:moveTo>
                    <a:pt x="316341" y="26850"/>
                  </a:moveTo>
                  <a:lnTo>
                    <a:pt x="315722" y="27562"/>
                  </a:lnTo>
                  <a:lnTo>
                    <a:pt x="279535" y="75763"/>
                  </a:lnTo>
                  <a:lnTo>
                    <a:pt x="279391" y="76061"/>
                  </a:lnTo>
                  <a:lnTo>
                    <a:pt x="279271" y="76451"/>
                  </a:lnTo>
                  <a:lnTo>
                    <a:pt x="318536" y="189019"/>
                  </a:lnTo>
                  <a:lnTo>
                    <a:pt x="318872" y="189250"/>
                  </a:lnTo>
                  <a:lnTo>
                    <a:pt x="319131" y="189283"/>
                  </a:lnTo>
                  <a:lnTo>
                    <a:pt x="377447" y="204520"/>
                  </a:lnTo>
                  <a:lnTo>
                    <a:pt x="378413" y="204804"/>
                  </a:lnTo>
                  <a:lnTo>
                    <a:pt x="379202" y="203893"/>
                  </a:lnTo>
                  <a:lnTo>
                    <a:pt x="317487" y="26962"/>
                  </a:lnTo>
                  <a:lnTo>
                    <a:pt x="316341" y="26850"/>
                  </a:lnTo>
                  <a:close/>
                </a:path>
                <a:path w="456564" h="285750">
                  <a:moveTo>
                    <a:pt x="390855" y="0"/>
                  </a:moveTo>
                  <a:lnTo>
                    <a:pt x="324130" y="23274"/>
                  </a:lnTo>
                  <a:lnTo>
                    <a:pt x="323842" y="23870"/>
                  </a:lnTo>
                  <a:lnTo>
                    <a:pt x="386063" y="202251"/>
                  </a:lnTo>
                  <a:lnTo>
                    <a:pt x="386810" y="202617"/>
                  </a:lnTo>
                  <a:lnTo>
                    <a:pt x="387324" y="202314"/>
                  </a:lnTo>
                  <a:lnTo>
                    <a:pt x="453386" y="179271"/>
                  </a:lnTo>
                  <a:lnTo>
                    <a:pt x="456262" y="173313"/>
                  </a:lnTo>
                  <a:lnTo>
                    <a:pt x="396814" y="2877"/>
                  </a:lnTo>
                  <a:lnTo>
                    <a:pt x="390855" y="0"/>
                  </a:lnTo>
                  <a:close/>
                </a:path>
                <a:path w="456564" h="285750">
                  <a:moveTo>
                    <a:pt x="294526" y="142935"/>
                  </a:moveTo>
                  <a:lnTo>
                    <a:pt x="222920" y="142935"/>
                  </a:lnTo>
                  <a:lnTo>
                    <a:pt x="229930" y="146320"/>
                  </a:lnTo>
                  <a:lnTo>
                    <a:pt x="236369" y="164779"/>
                  </a:lnTo>
                  <a:lnTo>
                    <a:pt x="232972" y="171756"/>
                  </a:lnTo>
                  <a:lnTo>
                    <a:pt x="177528" y="191095"/>
                  </a:lnTo>
                  <a:lnTo>
                    <a:pt x="177576" y="191234"/>
                  </a:lnTo>
                  <a:lnTo>
                    <a:pt x="171279" y="193429"/>
                  </a:lnTo>
                  <a:lnTo>
                    <a:pt x="306578" y="193429"/>
                  </a:lnTo>
                  <a:lnTo>
                    <a:pt x="310983" y="191893"/>
                  </a:lnTo>
                  <a:lnTo>
                    <a:pt x="311301" y="191234"/>
                  </a:lnTo>
                  <a:lnTo>
                    <a:pt x="311324" y="191095"/>
                  </a:lnTo>
                  <a:lnTo>
                    <a:pt x="294526" y="142935"/>
                  </a:lnTo>
                  <a:close/>
                </a:path>
              </a:pathLst>
            </a:custGeom>
            <a:solidFill>
              <a:srgbClr val="1ABDA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61661" y="2479331"/>
              <a:ext cx="186515" cy="214328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2487151" y="2562880"/>
              <a:ext cx="311785" cy="207010"/>
            </a:xfrm>
            <a:custGeom>
              <a:avLst/>
              <a:gdLst/>
              <a:ahLst/>
              <a:cxnLst/>
              <a:rect l="l" t="t" r="r" b="b"/>
              <a:pathLst>
                <a:path w="311785" h="207010">
                  <a:moveTo>
                    <a:pt x="272469" y="911"/>
                  </a:moveTo>
                  <a:lnTo>
                    <a:pt x="272237" y="249"/>
                  </a:lnTo>
                  <a:lnTo>
                    <a:pt x="271531" y="0"/>
                  </a:lnTo>
                  <a:lnTo>
                    <a:pt x="270979" y="192"/>
                  </a:lnTo>
                  <a:lnTo>
                    <a:pt x="10425" y="91075"/>
                  </a:lnTo>
                  <a:lnTo>
                    <a:pt x="3577" y="93464"/>
                  </a:lnTo>
                  <a:lnTo>
                    <a:pt x="0" y="100922"/>
                  </a:lnTo>
                  <a:lnTo>
                    <a:pt x="2426" y="107880"/>
                  </a:lnTo>
                  <a:lnTo>
                    <a:pt x="33162" y="195997"/>
                  </a:lnTo>
                  <a:lnTo>
                    <a:pt x="35551" y="202845"/>
                  </a:lnTo>
                  <a:lnTo>
                    <a:pt x="43029" y="206570"/>
                  </a:lnTo>
                  <a:lnTo>
                    <a:pt x="49877" y="204181"/>
                  </a:lnTo>
                  <a:lnTo>
                    <a:pt x="310431" y="113298"/>
                  </a:lnTo>
                  <a:lnTo>
                    <a:pt x="310983" y="113105"/>
                  </a:lnTo>
                  <a:lnTo>
                    <a:pt x="311343" y="112360"/>
                  </a:lnTo>
                  <a:lnTo>
                    <a:pt x="311150" y="111808"/>
                  </a:lnTo>
                  <a:lnTo>
                    <a:pt x="272469" y="911"/>
                  </a:lnTo>
                  <a:close/>
                </a:path>
                <a:path w="311785" h="207010">
                  <a:moveTo>
                    <a:pt x="232127" y="73829"/>
                  </a:moveTo>
                  <a:lnTo>
                    <a:pt x="234174" y="79696"/>
                  </a:lnTo>
                  <a:lnTo>
                    <a:pt x="236370" y="85992"/>
                  </a:lnTo>
                  <a:lnTo>
                    <a:pt x="232973" y="92968"/>
                  </a:lnTo>
                  <a:lnTo>
                    <a:pt x="226677" y="95164"/>
                  </a:lnTo>
                  <a:lnTo>
                    <a:pt x="177528" y="112308"/>
                  </a:lnTo>
                  <a:lnTo>
                    <a:pt x="177576" y="112446"/>
                  </a:lnTo>
                  <a:lnTo>
                    <a:pt x="157795" y="92695"/>
                  </a:lnTo>
                  <a:lnTo>
                    <a:pt x="161179" y="85684"/>
                  </a:lnTo>
                  <a:lnTo>
                    <a:pt x="167475" y="83488"/>
                  </a:lnTo>
                  <a:lnTo>
                    <a:pt x="216624" y="66344"/>
                  </a:lnTo>
                  <a:lnTo>
                    <a:pt x="222920" y="64148"/>
                  </a:lnTo>
                  <a:lnTo>
                    <a:pt x="229931" y="67533"/>
                  </a:lnTo>
                  <a:lnTo>
                    <a:pt x="232127" y="7382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44386" y="2199673"/>
              <a:ext cx="374923" cy="448994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2584705" y="2230278"/>
              <a:ext cx="283845" cy="360045"/>
            </a:xfrm>
            <a:custGeom>
              <a:avLst/>
              <a:gdLst/>
              <a:ahLst/>
              <a:cxnLst/>
              <a:rect l="l" t="t" r="r" b="b"/>
              <a:pathLst>
                <a:path w="283844" h="360044">
                  <a:moveTo>
                    <a:pt x="0" y="0"/>
                  </a:moveTo>
                  <a:lnTo>
                    <a:pt x="52091" y="11791"/>
                  </a:lnTo>
                  <a:lnTo>
                    <a:pt x="98904" y="27761"/>
                  </a:lnTo>
                  <a:lnTo>
                    <a:pt x="140441" y="47910"/>
                  </a:lnTo>
                  <a:lnTo>
                    <a:pt x="176701" y="72238"/>
                  </a:lnTo>
                  <a:lnTo>
                    <a:pt x="207684" y="100744"/>
                  </a:lnTo>
                  <a:lnTo>
                    <a:pt x="233389" y="133429"/>
                  </a:lnTo>
                  <a:lnTo>
                    <a:pt x="253818" y="170293"/>
                  </a:lnTo>
                  <a:lnTo>
                    <a:pt x="268969" y="211336"/>
                  </a:lnTo>
                  <a:lnTo>
                    <a:pt x="278844" y="256557"/>
                  </a:lnTo>
                  <a:lnTo>
                    <a:pt x="283441" y="305956"/>
                  </a:lnTo>
                  <a:lnTo>
                    <a:pt x="282761" y="35953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 txBox="1"/>
          <p:nvPr/>
        </p:nvSpPr>
        <p:spPr>
          <a:xfrm>
            <a:off x="4643874" y="2551864"/>
            <a:ext cx="1851025" cy="11010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551815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 MT"/>
                <a:cs typeface="Arial MT"/>
              </a:rPr>
              <a:t>L2-distance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5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894"/>
              </a:spcBef>
            </a:pPr>
            <a:r>
              <a:rPr dirty="0" sz="1700" spc="-65">
                <a:latin typeface="Cambria"/>
                <a:cs typeface="Cambria"/>
              </a:rPr>
              <a:t>cos(</a:t>
            </a:r>
            <a:r>
              <a:rPr dirty="0" sz="1700" spc="-65" i="1">
                <a:latin typeface="Arial"/>
                <a:cs typeface="Arial"/>
              </a:rPr>
              <a:t>θ</a:t>
            </a:r>
            <a:endParaRPr sz="1700">
              <a:latin typeface="Arial"/>
              <a:cs typeface="Arial"/>
            </a:endParaRPr>
          </a:p>
          <a:p>
            <a:pPr algn="ctr" marR="551815">
              <a:lnSpc>
                <a:spcPct val="100000"/>
              </a:lnSpc>
              <a:spcBef>
                <a:spcPts val="450"/>
              </a:spcBef>
            </a:pPr>
            <a:r>
              <a:rPr dirty="0" sz="1400">
                <a:latin typeface="Arial MT"/>
                <a:cs typeface="Arial MT"/>
              </a:rPr>
              <a:t>Cosine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distance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800475" y="2062892"/>
            <a:ext cx="16002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140" i="1">
                <a:latin typeface="Arial"/>
                <a:cs typeface="Arial"/>
              </a:rPr>
              <a:t>θ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587" y="0"/>
            <a:ext cx="9147175" cy="5146675"/>
          </a:xfrm>
          <a:custGeom>
            <a:avLst/>
            <a:gdLst/>
            <a:ahLst/>
            <a:cxnLst/>
            <a:rect l="l" t="t" r="r" b="b"/>
            <a:pathLst>
              <a:path w="9147175" h="5146675">
                <a:moveTo>
                  <a:pt x="0" y="5146675"/>
                </a:moveTo>
                <a:lnTo>
                  <a:pt x="9147175" y="5146675"/>
                </a:lnTo>
                <a:lnTo>
                  <a:pt x="9147175" y="0"/>
                </a:lnTo>
                <a:lnTo>
                  <a:pt x="0" y="0"/>
                </a:lnTo>
                <a:lnTo>
                  <a:pt x="0" y="514667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2693670" cy="5143500"/>
            <a:chOff x="0" y="0"/>
            <a:chExt cx="2693670" cy="5143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693237" cy="51435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812" y="1615912"/>
              <a:ext cx="1911676" cy="1911676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3045250" y="2584450"/>
            <a:ext cx="5787390" cy="0"/>
          </a:xfrm>
          <a:custGeom>
            <a:avLst/>
            <a:gdLst/>
            <a:ahLst/>
            <a:cxnLst/>
            <a:rect l="l" t="t" r="r" b="b"/>
            <a:pathLst>
              <a:path w="5787390" h="0">
                <a:moveTo>
                  <a:pt x="0" y="0"/>
                </a:moveTo>
                <a:lnTo>
                  <a:pt x="5787024" y="0"/>
                </a:lnTo>
              </a:path>
            </a:pathLst>
          </a:custGeom>
          <a:ln w="25400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689041" y="3202877"/>
            <a:ext cx="447103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3000" spc="-5" b="1">
                <a:solidFill>
                  <a:srgbClr val="595959"/>
                </a:solidFill>
                <a:latin typeface="Arial"/>
                <a:cs typeface="Arial"/>
              </a:rPr>
              <a:t>Multiplying</a:t>
            </a:r>
            <a:r>
              <a:rPr dirty="0" sz="3000" spc="-2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dirty="0" sz="3000" spc="-1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3000" spc="-5" b="1">
                <a:solidFill>
                  <a:srgbClr val="595959"/>
                </a:solidFill>
                <a:latin typeface="Arial"/>
                <a:cs typeface="Arial"/>
              </a:rPr>
              <a:t>vector</a:t>
            </a:r>
            <a:r>
              <a:rPr dirty="0" sz="3000" spc="-1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3000" spc="-5" b="1">
                <a:solidFill>
                  <a:srgbClr val="595959"/>
                </a:solidFill>
                <a:latin typeface="Arial"/>
                <a:cs typeface="Arial"/>
              </a:rPr>
              <a:t>by</a:t>
            </a:r>
            <a:r>
              <a:rPr dirty="0" sz="3000" spc="-1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595959"/>
                </a:solidFill>
                <a:latin typeface="Arial"/>
                <a:cs typeface="Arial"/>
              </a:rPr>
              <a:t>a</a:t>
            </a:r>
            <a:endParaRPr sz="3000">
              <a:latin typeface="Arial"/>
              <a:cs typeface="Arial"/>
            </a:endParaRPr>
          </a:p>
          <a:p>
            <a:pPr algn="ctr" marL="342900">
              <a:lnSpc>
                <a:spcPct val="100000"/>
              </a:lnSpc>
            </a:pPr>
            <a:r>
              <a:rPr dirty="0" sz="3000" b="1">
                <a:solidFill>
                  <a:srgbClr val="595959"/>
                </a:solidFill>
                <a:latin typeface="Arial"/>
                <a:cs typeface="Arial"/>
              </a:rPr>
              <a:t>scalar</a:t>
            </a:r>
            <a:endParaRPr sz="3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027739" y="1585169"/>
            <a:ext cx="5680075" cy="45529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800" spc="-15">
                <a:solidFill>
                  <a:srgbClr val="0070EA"/>
                </a:solidFill>
              </a:rPr>
              <a:t>Vectors</a:t>
            </a:r>
            <a:r>
              <a:rPr dirty="0" sz="2800" spc="15">
                <a:solidFill>
                  <a:srgbClr val="0070EA"/>
                </a:solidFill>
              </a:rPr>
              <a:t> </a:t>
            </a:r>
            <a:r>
              <a:rPr dirty="0" sz="2800" spc="10">
                <a:solidFill>
                  <a:srgbClr val="0070EA"/>
                </a:solidFill>
              </a:rPr>
              <a:t>and</a:t>
            </a:r>
            <a:r>
              <a:rPr dirty="0" sz="2800" spc="15">
                <a:solidFill>
                  <a:srgbClr val="0070EA"/>
                </a:solidFill>
              </a:rPr>
              <a:t> </a:t>
            </a:r>
            <a:r>
              <a:rPr dirty="0" sz="2800" spc="5">
                <a:solidFill>
                  <a:srgbClr val="0070EA"/>
                </a:solidFill>
              </a:rPr>
              <a:t>Linear</a:t>
            </a:r>
            <a:r>
              <a:rPr dirty="0" sz="2800" spc="-30">
                <a:solidFill>
                  <a:srgbClr val="0070EA"/>
                </a:solidFill>
              </a:rPr>
              <a:t> </a:t>
            </a:r>
            <a:r>
              <a:rPr dirty="0" sz="2800">
                <a:solidFill>
                  <a:srgbClr val="0070EA"/>
                </a:solidFill>
              </a:rPr>
              <a:t>Transformations</a:t>
            </a:r>
            <a:endParaRPr sz="28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2349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Multiplying</a:t>
            </a:r>
            <a:r>
              <a:rPr dirty="0" spc="25"/>
              <a:t> </a:t>
            </a:r>
            <a:r>
              <a:rPr dirty="0"/>
              <a:t>a</a:t>
            </a:r>
            <a:r>
              <a:rPr dirty="0" spc="30"/>
              <a:t> </a:t>
            </a:r>
            <a:r>
              <a:rPr dirty="0" spc="-5"/>
              <a:t>vector</a:t>
            </a:r>
            <a:r>
              <a:rPr dirty="0" spc="30"/>
              <a:t> </a:t>
            </a:r>
            <a:r>
              <a:rPr dirty="0"/>
              <a:t>by</a:t>
            </a:r>
            <a:r>
              <a:rPr dirty="0" spc="30"/>
              <a:t> </a:t>
            </a:r>
            <a:r>
              <a:rPr dirty="0"/>
              <a:t>a</a:t>
            </a:r>
            <a:r>
              <a:rPr dirty="0" spc="30"/>
              <a:t> </a:t>
            </a:r>
            <a:r>
              <a:rPr dirty="0" spc="-5"/>
              <a:t>scalar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10703" y="984368"/>
            <a:ext cx="3511550" cy="3510279"/>
            <a:chOff x="710703" y="984368"/>
            <a:chExt cx="3511550" cy="3510279"/>
          </a:xfrm>
        </p:grpSpPr>
        <p:sp>
          <p:nvSpPr>
            <p:cNvPr id="4" name="object 4"/>
            <p:cNvSpPr/>
            <p:nvPr/>
          </p:nvSpPr>
          <p:spPr>
            <a:xfrm>
              <a:off x="862012" y="11160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663251"/>
              <a:ext cx="3510967" cy="152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18653" y="2719451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49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48792" y="2681350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78" y="38100"/>
                  </a:moveTo>
                  <a:lnTo>
                    <a:pt x="3358578" y="0"/>
                  </a:lnTo>
                  <a:lnTo>
                    <a:pt x="3358578" y="76200"/>
                  </a:lnTo>
                  <a:lnTo>
                    <a:pt x="3434778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984368"/>
              <a:ext cx="152400" cy="35101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66187" y="1072318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28087" y="1002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2349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Multiplying</a:t>
            </a:r>
            <a:r>
              <a:rPr dirty="0" spc="25"/>
              <a:t> </a:t>
            </a:r>
            <a:r>
              <a:rPr dirty="0"/>
              <a:t>a</a:t>
            </a:r>
            <a:r>
              <a:rPr dirty="0" spc="30"/>
              <a:t> </a:t>
            </a:r>
            <a:r>
              <a:rPr dirty="0" spc="-5"/>
              <a:t>vector</a:t>
            </a:r>
            <a:r>
              <a:rPr dirty="0" spc="30"/>
              <a:t> </a:t>
            </a:r>
            <a:r>
              <a:rPr dirty="0"/>
              <a:t>by</a:t>
            </a:r>
            <a:r>
              <a:rPr dirty="0" spc="30"/>
              <a:t> </a:t>
            </a:r>
            <a:r>
              <a:rPr dirty="0"/>
              <a:t>a</a:t>
            </a:r>
            <a:r>
              <a:rPr dirty="0" spc="30"/>
              <a:t> </a:t>
            </a:r>
            <a:r>
              <a:rPr dirty="0" spc="-5"/>
              <a:t>scalar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10703" y="984368"/>
            <a:ext cx="3511550" cy="3510279"/>
            <a:chOff x="710703" y="984368"/>
            <a:chExt cx="3511550" cy="3510279"/>
          </a:xfrm>
        </p:grpSpPr>
        <p:sp>
          <p:nvSpPr>
            <p:cNvPr id="4" name="object 4"/>
            <p:cNvSpPr/>
            <p:nvPr/>
          </p:nvSpPr>
          <p:spPr>
            <a:xfrm>
              <a:off x="862012" y="11160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1065644"/>
                  </a:lnTo>
                  <a:lnTo>
                    <a:pt x="2352383" y="1065644"/>
                  </a:lnTo>
                  <a:lnTo>
                    <a:pt x="2352383" y="1068819"/>
                  </a:lnTo>
                  <a:lnTo>
                    <a:pt x="2406154" y="1068819"/>
                  </a:lnTo>
                  <a:lnTo>
                    <a:pt x="2406154" y="133205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286522"/>
                  </a:lnTo>
                  <a:lnTo>
                    <a:pt x="2138807" y="128652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1882660" y="1068819"/>
                  </a:lnTo>
                  <a:lnTo>
                    <a:pt x="1882660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997699"/>
                  </a:lnTo>
                  <a:lnTo>
                    <a:pt x="2141982" y="997699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663251"/>
              <a:ext cx="3510967" cy="152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18653" y="2719451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49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48792" y="2681350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78" y="38100"/>
                  </a:moveTo>
                  <a:lnTo>
                    <a:pt x="3358578" y="0"/>
                  </a:lnTo>
                  <a:lnTo>
                    <a:pt x="3358578" y="76200"/>
                  </a:lnTo>
                  <a:lnTo>
                    <a:pt x="3434778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984368"/>
              <a:ext cx="152400" cy="35101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66187" y="1072318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28087" y="1002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6673" y="2137980"/>
              <a:ext cx="440588" cy="68249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472737" y="2292377"/>
              <a:ext cx="186055" cy="434340"/>
            </a:xfrm>
            <a:custGeom>
              <a:avLst/>
              <a:gdLst/>
              <a:ahLst/>
              <a:cxnLst/>
              <a:rect l="l" t="t" r="r" b="b"/>
              <a:pathLst>
                <a:path w="186055" h="434339">
                  <a:moveTo>
                    <a:pt x="0" y="434136"/>
                  </a:moveTo>
                  <a:lnTo>
                    <a:pt x="180549" y="11678"/>
                  </a:lnTo>
                  <a:lnTo>
                    <a:pt x="185540" y="0"/>
                  </a:lnTo>
                </a:path>
              </a:pathLst>
            </a:custGeom>
            <a:ln w="25399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597231" y="2191945"/>
              <a:ext cx="112395" cy="136525"/>
            </a:xfrm>
            <a:custGeom>
              <a:avLst/>
              <a:gdLst/>
              <a:ahLst/>
              <a:cxnLst/>
              <a:rect l="l" t="t" r="r" b="b"/>
              <a:pathLst>
                <a:path w="112394" h="136525">
                  <a:moveTo>
                    <a:pt x="103968" y="0"/>
                  </a:moveTo>
                  <a:lnTo>
                    <a:pt x="0" y="88153"/>
                  </a:lnTo>
                  <a:lnTo>
                    <a:pt x="112110" y="136066"/>
                  </a:lnTo>
                  <a:lnTo>
                    <a:pt x="103968" y="0"/>
                  </a:lnTo>
                  <a:close/>
                </a:path>
              </a:pathLst>
            </a:custGeom>
            <a:solidFill>
              <a:srgbClr val="CC89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744675" y="2113715"/>
              <a:ext cx="469900" cy="288925"/>
            </a:xfrm>
            <a:custGeom>
              <a:avLst/>
              <a:gdLst/>
              <a:ahLst/>
              <a:cxnLst/>
              <a:rect l="l" t="t" r="r" b="b"/>
              <a:pathLst>
                <a:path w="469900" h="288925">
                  <a:moveTo>
                    <a:pt x="469723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469723" y="288823"/>
                  </a:lnTo>
                  <a:lnTo>
                    <a:pt x="4697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2777695" y="2128640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(1,2)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693670" cy="5143500"/>
            <a:chOff x="0" y="0"/>
            <a:chExt cx="269367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693237" cy="5143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812" y="1615912"/>
              <a:ext cx="1911676" cy="1911676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3045250" y="2584450"/>
            <a:ext cx="5787390" cy="0"/>
          </a:xfrm>
          <a:custGeom>
            <a:avLst/>
            <a:gdLst/>
            <a:ahLst/>
            <a:cxnLst/>
            <a:rect l="l" t="t" r="r" b="b"/>
            <a:pathLst>
              <a:path w="5787390" h="0">
                <a:moveTo>
                  <a:pt x="0" y="0"/>
                </a:moveTo>
                <a:lnTo>
                  <a:pt x="5787024" y="0"/>
                </a:lnTo>
              </a:path>
            </a:pathLst>
          </a:custGeom>
          <a:ln w="25400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381710" y="3202877"/>
            <a:ext cx="508635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25" b="1">
                <a:solidFill>
                  <a:srgbClr val="595959"/>
                </a:solidFill>
                <a:latin typeface="Arial"/>
                <a:cs typeface="Arial"/>
              </a:rPr>
              <a:t>Vectors</a:t>
            </a:r>
            <a:r>
              <a:rPr dirty="0" sz="3000" spc="-1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3000" spc="-5" b="1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dirty="0" sz="3000" spc="-2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3000" spc="-5" b="1">
                <a:solidFill>
                  <a:srgbClr val="595959"/>
                </a:solidFill>
                <a:latin typeface="Arial"/>
                <a:cs typeface="Arial"/>
              </a:rPr>
              <a:t>their</a:t>
            </a:r>
            <a:r>
              <a:rPr dirty="0" sz="3000" spc="-1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3000" spc="-5" b="1">
                <a:solidFill>
                  <a:srgbClr val="595959"/>
                </a:solidFill>
                <a:latin typeface="Arial"/>
                <a:cs typeface="Arial"/>
              </a:rPr>
              <a:t>properties</a:t>
            </a:r>
            <a:endParaRPr sz="3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2604135">
              <a:lnSpc>
                <a:spcPct val="100000"/>
              </a:lnSpc>
              <a:spcBef>
                <a:spcPts val="120"/>
              </a:spcBef>
            </a:pPr>
            <a:r>
              <a:rPr dirty="0" spc="-15"/>
              <a:t>Vectors</a:t>
            </a:r>
            <a:r>
              <a:rPr dirty="0" spc="15"/>
              <a:t> </a:t>
            </a:r>
            <a:r>
              <a:rPr dirty="0" spc="10"/>
              <a:t>and</a:t>
            </a:r>
            <a:r>
              <a:rPr dirty="0" spc="15"/>
              <a:t> </a:t>
            </a:r>
            <a:r>
              <a:rPr dirty="0" spc="5"/>
              <a:t>Linear</a:t>
            </a:r>
            <a:r>
              <a:rPr dirty="0" spc="-30"/>
              <a:t> </a:t>
            </a:r>
            <a:r>
              <a:rPr dirty="0"/>
              <a:t>Transformations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2349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Multiplying</a:t>
            </a:r>
            <a:r>
              <a:rPr dirty="0" spc="25"/>
              <a:t> </a:t>
            </a:r>
            <a:r>
              <a:rPr dirty="0"/>
              <a:t>a</a:t>
            </a:r>
            <a:r>
              <a:rPr dirty="0" spc="30"/>
              <a:t> </a:t>
            </a:r>
            <a:r>
              <a:rPr dirty="0" spc="-5"/>
              <a:t>vector</a:t>
            </a:r>
            <a:r>
              <a:rPr dirty="0" spc="30"/>
              <a:t> </a:t>
            </a:r>
            <a:r>
              <a:rPr dirty="0"/>
              <a:t>by</a:t>
            </a:r>
            <a:r>
              <a:rPr dirty="0" spc="30"/>
              <a:t> </a:t>
            </a:r>
            <a:r>
              <a:rPr dirty="0"/>
              <a:t>a</a:t>
            </a:r>
            <a:r>
              <a:rPr dirty="0" spc="30"/>
              <a:t> </a:t>
            </a:r>
            <a:r>
              <a:rPr dirty="0" spc="-5"/>
              <a:t>scalar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10703" y="984368"/>
            <a:ext cx="3511550" cy="3510279"/>
            <a:chOff x="710703" y="984368"/>
            <a:chExt cx="3511550" cy="3510279"/>
          </a:xfrm>
        </p:grpSpPr>
        <p:sp>
          <p:nvSpPr>
            <p:cNvPr id="4" name="object 4"/>
            <p:cNvSpPr/>
            <p:nvPr/>
          </p:nvSpPr>
          <p:spPr>
            <a:xfrm>
              <a:off x="862012" y="11160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1065644"/>
                  </a:lnTo>
                  <a:lnTo>
                    <a:pt x="2352383" y="1065644"/>
                  </a:lnTo>
                  <a:lnTo>
                    <a:pt x="2352383" y="1068819"/>
                  </a:lnTo>
                  <a:lnTo>
                    <a:pt x="2406154" y="1068819"/>
                  </a:lnTo>
                  <a:lnTo>
                    <a:pt x="2406154" y="133205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286522"/>
                  </a:lnTo>
                  <a:lnTo>
                    <a:pt x="2138807" y="128652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1882660" y="1068819"/>
                  </a:lnTo>
                  <a:lnTo>
                    <a:pt x="1882660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997699"/>
                  </a:lnTo>
                  <a:lnTo>
                    <a:pt x="2141982" y="997699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663251"/>
              <a:ext cx="3510967" cy="152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18653" y="2719451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49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48792" y="2681350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78" y="38100"/>
                  </a:moveTo>
                  <a:lnTo>
                    <a:pt x="3358578" y="0"/>
                  </a:lnTo>
                  <a:lnTo>
                    <a:pt x="3358578" y="76200"/>
                  </a:lnTo>
                  <a:lnTo>
                    <a:pt x="3434778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984368"/>
              <a:ext cx="152400" cy="35101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66187" y="1072318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28087" y="1002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6673" y="2137980"/>
              <a:ext cx="440588" cy="68249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472737" y="2292377"/>
              <a:ext cx="186055" cy="434340"/>
            </a:xfrm>
            <a:custGeom>
              <a:avLst/>
              <a:gdLst/>
              <a:ahLst/>
              <a:cxnLst/>
              <a:rect l="l" t="t" r="r" b="b"/>
              <a:pathLst>
                <a:path w="186055" h="434339">
                  <a:moveTo>
                    <a:pt x="0" y="434136"/>
                  </a:moveTo>
                  <a:lnTo>
                    <a:pt x="180549" y="11678"/>
                  </a:lnTo>
                  <a:lnTo>
                    <a:pt x="185540" y="0"/>
                  </a:lnTo>
                </a:path>
              </a:pathLst>
            </a:custGeom>
            <a:ln w="25399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597231" y="2191945"/>
              <a:ext cx="112395" cy="136525"/>
            </a:xfrm>
            <a:custGeom>
              <a:avLst/>
              <a:gdLst/>
              <a:ahLst/>
              <a:cxnLst/>
              <a:rect l="l" t="t" r="r" b="b"/>
              <a:pathLst>
                <a:path w="112394" h="136525">
                  <a:moveTo>
                    <a:pt x="103968" y="0"/>
                  </a:moveTo>
                  <a:lnTo>
                    <a:pt x="0" y="88153"/>
                  </a:lnTo>
                  <a:lnTo>
                    <a:pt x="112110" y="136066"/>
                  </a:lnTo>
                  <a:lnTo>
                    <a:pt x="103968" y="0"/>
                  </a:lnTo>
                  <a:close/>
                </a:path>
              </a:pathLst>
            </a:custGeom>
            <a:solidFill>
              <a:srgbClr val="CC89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744675" y="2113715"/>
              <a:ext cx="469900" cy="288925"/>
            </a:xfrm>
            <a:custGeom>
              <a:avLst/>
              <a:gdLst/>
              <a:ahLst/>
              <a:cxnLst/>
              <a:rect l="l" t="t" r="r" b="b"/>
              <a:pathLst>
                <a:path w="469900" h="288925">
                  <a:moveTo>
                    <a:pt x="469723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469723" y="288823"/>
                  </a:lnTo>
                  <a:lnTo>
                    <a:pt x="4697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2777695" y="2128640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(1,2)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18829" y="1516528"/>
            <a:ext cx="8705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70" i="1">
                <a:latin typeface="Times New Roman"/>
                <a:cs typeface="Times New Roman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65">
                <a:latin typeface="Cambria"/>
                <a:cs typeface="Cambria"/>
              </a:rPr>
              <a:t> </a:t>
            </a:r>
            <a:r>
              <a:rPr dirty="0" sz="1800" spc="-60">
                <a:latin typeface="Cambria"/>
                <a:cs typeface="Cambria"/>
              </a:rPr>
              <a:t>(1,2)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2349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Multiplying</a:t>
            </a:r>
            <a:r>
              <a:rPr dirty="0" spc="25"/>
              <a:t> </a:t>
            </a:r>
            <a:r>
              <a:rPr dirty="0"/>
              <a:t>a</a:t>
            </a:r>
            <a:r>
              <a:rPr dirty="0" spc="30"/>
              <a:t> </a:t>
            </a:r>
            <a:r>
              <a:rPr dirty="0" spc="-5"/>
              <a:t>vector</a:t>
            </a:r>
            <a:r>
              <a:rPr dirty="0" spc="30"/>
              <a:t> </a:t>
            </a:r>
            <a:r>
              <a:rPr dirty="0"/>
              <a:t>by</a:t>
            </a:r>
            <a:r>
              <a:rPr dirty="0" spc="30"/>
              <a:t> </a:t>
            </a:r>
            <a:r>
              <a:rPr dirty="0"/>
              <a:t>a</a:t>
            </a:r>
            <a:r>
              <a:rPr dirty="0" spc="30"/>
              <a:t> </a:t>
            </a:r>
            <a:r>
              <a:rPr dirty="0" spc="-5"/>
              <a:t>scalar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10703" y="984368"/>
            <a:ext cx="3511550" cy="3510279"/>
            <a:chOff x="710703" y="984368"/>
            <a:chExt cx="3511550" cy="3510279"/>
          </a:xfrm>
        </p:grpSpPr>
        <p:sp>
          <p:nvSpPr>
            <p:cNvPr id="4" name="object 4"/>
            <p:cNvSpPr/>
            <p:nvPr/>
          </p:nvSpPr>
          <p:spPr>
            <a:xfrm>
              <a:off x="862012" y="11160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1065644"/>
                  </a:lnTo>
                  <a:lnTo>
                    <a:pt x="2352383" y="1065644"/>
                  </a:lnTo>
                  <a:lnTo>
                    <a:pt x="2352383" y="1068819"/>
                  </a:lnTo>
                  <a:lnTo>
                    <a:pt x="2406154" y="1068819"/>
                  </a:lnTo>
                  <a:lnTo>
                    <a:pt x="2406154" y="133205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286522"/>
                  </a:lnTo>
                  <a:lnTo>
                    <a:pt x="2138807" y="128652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1882660" y="1068819"/>
                  </a:lnTo>
                  <a:lnTo>
                    <a:pt x="1882660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997699"/>
                  </a:lnTo>
                  <a:lnTo>
                    <a:pt x="2141982" y="997699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663251"/>
              <a:ext cx="3510967" cy="152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18653" y="2719451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49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48792" y="2681350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78" y="38100"/>
                  </a:moveTo>
                  <a:lnTo>
                    <a:pt x="3358578" y="0"/>
                  </a:lnTo>
                  <a:lnTo>
                    <a:pt x="3358578" y="76200"/>
                  </a:lnTo>
                  <a:lnTo>
                    <a:pt x="3434778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984368"/>
              <a:ext cx="152400" cy="35101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66187" y="1072318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28087" y="1002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6673" y="2137980"/>
              <a:ext cx="440588" cy="68249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472737" y="2292377"/>
              <a:ext cx="186055" cy="434340"/>
            </a:xfrm>
            <a:custGeom>
              <a:avLst/>
              <a:gdLst/>
              <a:ahLst/>
              <a:cxnLst/>
              <a:rect l="l" t="t" r="r" b="b"/>
              <a:pathLst>
                <a:path w="186055" h="434339">
                  <a:moveTo>
                    <a:pt x="0" y="434136"/>
                  </a:moveTo>
                  <a:lnTo>
                    <a:pt x="180549" y="11678"/>
                  </a:lnTo>
                  <a:lnTo>
                    <a:pt x="185540" y="0"/>
                  </a:lnTo>
                </a:path>
              </a:pathLst>
            </a:custGeom>
            <a:ln w="25399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597231" y="2191945"/>
              <a:ext cx="112395" cy="136525"/>
            </a:xfrm>
            <a:custGeom>
              <a:avLst/>
              <a:gdLst/>
              <a:ahLst/>
              <a:cxnLst/>
              <a:rect l="l" t="t" r="r" b="b"/>
              <a:pathLst>
                <a:path w="112394" h="136525">
                  <a:moveTo>
                    <a:pt x="103968" y="0"/>
                  </a:moveTo>
                  <a:lnTo>
                    <a:pt x="0" y="88153"/>
                  </a:lnTo>
                  <a:lnTo>
                    <a:pt x="112110" y="136066"/>
                  </a:lnTo>
                  <a:lnTo>
                    <a:pt x="103968" y="0"/>
                  </a:lnTo>
                  <a:close/>
                </a:path>
              </a:pathLst>
            </a:custGeom>
            <a:solidFill>
              <a:srgbClr val="CC89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744675" y="2113715"/>
              <a:ext cx="469900" cy="288925"/>
            </a:xfrm>
            <a:custGeom>
              <a:avLst/>
              <a:gdLst/>
              <a:ahLst/>
              <a:cxnLst/>
              <a:rect l="l" t="t" r="r" b="b"/>
              <a:pathLst>
                <a:path w="469900" h="288925">
                  <a:moveTo>
                    <a:pt x="469723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469723" y="288823"/>
                  </a:lnTo>
                  <a:lnTo>
                    <a:pt x="4697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2777695" y="2128640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(1,2)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18829" y="1421367"/>
            <a:ext cx="870585" cy="764540"/>
          </a:xfrm>
          <a:prstGeom prst="rect">
            <a:avLst/>
          </a:prstGeom>
        </p:spPr>
        <p:txBody>
          <a:bodyPr wrap="square" lIns="0" tIns="1079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70" i="1">
                <a:latin typeface="Times New Roman"/>
                <a:cs typeface="Times New Roman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65">
                <a:latin typeface="Cambria"/>
                <a:cs typeface="Cambria"/>
              </a:rPr>
              <a:t> </a:t>
            </a:r>
            <a:r>
              <a:rPr dirty="0" sz="1800" spc="-60">
                <a:latin typeface="Cambria"/>
                <a:cs typeface="Cambria"/>
              </a:rPr>
              <a:t>(1,2)</a:t>
            </a:r>
            <a:endParaRPr sz="1800">
              <a:latin typeface="Cambria"/>
              <a:cs typeface="Cambria"/>
            </a:endParaRPr>
          </a:p>
          <a:p>
            <a:pPr marL="24765">
              <a:lnSpc>
                <a:spcPct val="100000"/>
              </a:lnSpc>
              <a:spcBef>
                <a:spcPts val="745"/>
              </a:spcBef>
            </a:pPr>
            <a:r>
              <a:rPr dirty="0" sz="1800" spc="-65" i="1">
                <a:latin typeface="Arial"/>
                <a:cs typeface="Arial"/>
              </a:rPr>
              <a:t>λ</a:t>
            </a:r>
            <a:r>
              <a:rPr dirty="0" sz="1800" spc="25" i="1">
                <a:latin typeface="Arial"/>
                <a:cs typeface="Arial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75">
                <a:latin typeface="Cambria"/>
                <a:cs typeface="Cambria"/>
              </a:rPr>
              <a:t> </a:t>
            </a:r>
            <a:r>
              <a:rPr dirty="0" sz="1800" spc="-100">
                <a:latin typeface="Cambria"/>
                <a:cs typeface="Cambria"/>
              </a:rPr>
              <a:t>3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2349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Multiplying</a:t>
            </a:r>
            <a:r>
              <a:rPr dirty="0" spc="25"/>
              <a:t> </a:t>
            </a:r>
            <a:r>
              <a:rPr dirty="0"/>
              <a:t>a</a:t>
            </a:r>
            <a:r>
              <a:rPr dirty="0" spc="30"/>
              <a:t> </a:t>
            </a:r>
            <a:r>
              <a:rPr dirty="0" spc="-5"/>
              <a:t>vector</a:t>
            </a:r>
            <a:r>
              <a:rPr dirty="0" spc="30"/>
              <a:t> </a:t>
            </a:r>
            <a:r>
              <a:rPr dirty="0"/>
              <a:t>by</a:t>
            </a:r>
            <a:r>
              <a:rPr dirty="0" spc="30"/>
              <a:t> </a:t>
            </a:r>
            <a:r>
              <a:rPr dirty="0"/>
              <a:t>a</a:t>
            </a:r>
            <a:r>
              <a:rPr dirty="0" spc="30"/>
              <a:t> </a:t>
            </a:r>
            <a:r>
              <a:rPr dirty="0" spc="-5"/>
              <a:t>scalar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10703" y="984368"/>
            <a:ext cx="3511550" cy="3510279"/>
            <a:chOff x="710703" y="984368"/>
            <a:chExt cx="3511550" cy="3510279"/>
          </a:xfrm>
        </p:grpSpPr>
        <p:sp>
          <p:nvSpPr>
            <p:cNvPr id="4" name="object 4"/>
            <p:cNvSpPr/>
            <p:nvPr/>
          </p:nvSpPr>
          <p:spPr>
            <a:xfrm>
              <a:off x="862012" y="11160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1065644"/>
                  </a:lnTo>
                  <a:lnTo>
                    <a:pt x="2352383" y="1065644"/>
                  </a:lnTo>
                  <a:lnTo>
                    <a:pt x="2352383" y="1068819"/>
                  </a:lnTo>
                  <a:lnTo>
                    <a:pt x="2406154" y="1068819"/>
                  </a:lnTo>
                  <a:lnTo>
                    <a:pt x="2406154" y="133205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286522"/>
                  </a:lnTo>
                  <a:lnTo>
                    <a:pt x="2138807" y="128652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1882660" y="1068819"/>
                  </a:lnTo>
                  <a:lnTo>
                    <a:pt x="1882660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997699"/>
                  </a:lnTo>
                  <a:lnTo>
                    <a:pt x="2141982" y="997699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663251"/>
              <a:ext cx="3510967" cy="152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18653" y="2719451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49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48792" y="2681350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78" y="38100"/>
                  </a:moveTo>
                  <a:lnTo>
                    <a:pt x="3358578" y="0"/>
                  </a:lnTo>
                  <a:lnTo>
                    <a:pt x="3358578" y="76200"/>
                  </a:lnTo>
                  <a:lnTo>
                    <a:pt x="3434778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984368"/>
              <a:ext cx="152400" cy="35101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66187" y="1072318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28087" y="1002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6673" y="2137980"/>
              <a:ext cx="440588" cy="68249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472737" y="2292377"/>
              <a:ext cx="186055" cy="434340"/>
            </a:xfrm>
            <a:custGeom>
              <a:avLst/>
              <a:gdLst/>
              <a:ahLst/>
              <a:cxnLst/>
              <a:rect l="l" t="t" r="r" b="b"/>
              <a:pathLst>
                <a:path w="186055" h="434339">
                  <a:moveTo>
                    <a:pt x="0" y="434136"/>
                  </a:moveTo>
                  <a:lnTo>
                    <a:pt x="180549" y="11678"/>
                  </a:lnTo>
                  <a:lnTo>
                    <a:pt x="185540" y="0"/>
                  </a:lnTo>
                </a:path>
              </a:pathLst>
            </a:custGeom>
            <a:ln w="25399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597231" y="2191945"/>
              <a:ext cx="112395" cy="136525"/>
            </a:xfrm>
            <a:custGeom>
              <a:avLst/>
              <a:gdLst/>
              <a:ahLst/>
              <a:cxnLst/>
              <a:rect l="l" t="t" r="r" b="b"/>
              <a:pathLst>
                <a:path w="112394" h="136525">
                  <a:moveTo>
                    <a:pt x="103968" y="0"/>
                  </a:moveTo>
                  <a:lnTo>
                    <a:pt x="0" y="88153"/>
                  </a:lnTo>
                  <a:lnTo>
                    <a:pt x="112110" y="136066"/>
                  </a:lnTo>
                  <a:lnTo>
                    <a:pt x="103968" y="0"/>
                  </a:lnTo>
                  <a:close/>
                </a:path>
              </a:pathLst>
            </a:custGeom>
            <a:solidFill>
              <a:srgbClr val="CC89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744675" y="2113715"/>
              <a:ext cx="469900" cy="288925"/>
            </a:xfrm>
            <a:custGeom>
              <a:avLst/>
              <a:gdLst/>
              <a:ahLst/>
              <a:cxnLst/>
              <a:rect l="l" t="t" r="r" b="b"/>
              <a:pathLst>
                <a:path w="469900" h="288925">
                  <a:moveTo>
                    <a:pt x="469723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469723" y="288823"/>
                  </a:lnTo>
                  <a:lnTo>
                    <a:pt x="4697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2777695" y="2128640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(1,2)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18829" y="1421367"/>
            <a:ext cx="995680" cy="1167765"/>
          </a:xfrm>
          <a:prstGeom prst="rect">
            <a:avLst/>
          </a:prstGeom>
        </p:spPr>
        <p:txBody>
          <a:bodyPr wrap="square" lIns="0" tIns="1079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85" i="1">
                <a:latin typeface="Times New Roman"/>
                <a:cs typeface="Times New Roman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70">
                <a:latin typeface="Cambria"/>
                <a:cs typeface="Cambria"/>
              </a:rPr>
              <a:t> </a:t>
            </a:r>
            <a:r>
              <a:rPr dirty="0" sz="1800" spc="-60">
                <a:latin typeface="Cambria"/>
                <a:cs typeface="Cambria"/>
              </a:rPr>
              <a:t>(1,2)</a:t>
            </a:r>
            <a:endParaRPr sz="1800">
              <a:latin typeface="Cambria"/>
              <a:cs typeface="Cambria"/>
            </a:endParaRPr>
          </a:p>
          <a:p>
            <a:pPr marL="24765">
              <a:lnSpc>
                <a:spcPct val="100000"/>
              </a:lnSpc>
              <a:spcBef>
                <a:spcPts val="745"/>
              </a:spcBef>
            </a:pPr>
            <a:r>
              <a:rPr dirty="0" sz="1800" spc="-65" i="1">
                <a:latin typeface="Arial"/>
                <a:cs typeface="Arial"/>
              </a:rPr>
              <a:t>λ</a:t>
            </a:r>
            <a:r>
              <a:rPr dirty="0" sz="1800" spc="25" i="1">
                <a:latin typeface="Arial"/>
                <a:cs typeface="Arial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75">
                <a:latin typeface="Cambria"/>
                <a:cs typeface="Cambria"/>
              </a:rPr>
              <a:t> </a:t>
            </a:r>
            <a:r>
              <a:rPr dirty="0" sz="1800" spc="-100">
                <a:latin typeface="Cambria"/>
                <a:cs typeface="Cambria"/>
              </a:rPr>
              <a:t>3</a:t>
            </a:r>
            <a:endParaRPr sz="1800">
              <a:latin typeface="Cambria"/>
              <a:cs typeface="Cambria"/>
            </a:endParaRPr>
          </a:p>
          <a:p>
            <a:pPr marL="24765">
              <a:lnSpc>
                <a:spcPct val="100000"/>
              </a:lnSpc>
              <a:spcBef>
                <a:spcPts val="1015"/>
              </a:spcBef>
            </a:pPr>
            <a:r>
              <a:rPr dirty="0" sz="1800" spc="-5" i="1">
                <a:latin typeface="Arial"/>
                <a:cs typeface="Arial"/>
              </a:rPr>
              <a:t>λ</a:t>
            </a:r>
            <a:r>
              <a:rPr dirty="0" sz="1800" spc="-5" i="1">
                <a:latin typeface="Times New Roman"/>
                <a:cs typeface="Times New Roman"/>
              </a:rPr>
              <a:t>u</a:t>
            </a:r>
            <a:r>
              <a:rPr dirty="0" sz="1800" spc="75" i="1">
                <a:latin typeface="Times New Roman"/>
                <a:cs typeface="Times New Roman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65">
                <a:latin typeface="Cambria"/>
                <a:cs typeface="Cambria"/>
              </a:rPr>
              <a:t> </a:t>
            </a:r>
            <a:r>
              <a:rPr dirty="0" sz="1800" spc="-60">
                <a:latin typeface="Cambria"/>
                <a:cs typeface="Cambria"/>
              </a:rPr>
              <a:t>(3,6)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2349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Multiplying</a:t>
            </a:r>
            <a:r>
              <a:rPr dirty="0" spc="25"/>
              <a:t> </a:t>
            </a:r>
            <a:r>
              <a:rPr dirty="0"/>
              <a:t>a</a:t>
            </a:r>
            <a:r>
              <a:rPr dirty="0" spc="30"/>
              <a:t> </a:t>
            </a:r>
            <a:r>
              <a:rPr dirty="0" spc="-5"/>
              <a:t>vector</a:t>
            </a:r>
            <a:r>
              <a:rPr dirty="0" spc="30"/>
              <a:t> </a:t>
            </a:r>
            <a:r>
              <a:rPr dirty="0"/>
              <a:t>by</a:t>
            </a:r>
            <a:r>
              <a:rPr dirty="0" spc="30"/>
              <a:t> </a:t>
            </a:r>
            <a:r>
              <a:rPr dirty="0"/>
              <a:t>a</a:t>
            </a:r>
            <a:r>
              <a:rPr dirty="0" spc="30"/>
              <a:t> </a:t>
            </a:r>
            <a:r>
              <a:rPr dirty="0" spc="-5"/>
              <a:t>scalar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10703" y="984368"/>
            <a:ext cx="3511550" cy="3510279"/>
            <a:chOff x="710703" y="984368"/>
            <a:chExt cx="3511550" cy="3510279"/>
          </a:xfrm>
        </p:grpSpPr>
        <p:sp>
          <p:nvSpPr>
            <p:cNvPr id="4" name="object 4"/>
            <p:cNvSpPr/>
            <p:nvPr/>
          </p:nvSpPr>
          <p:spPr>
            <a:xfrm>
              <a:off x="862012" y="11160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842399" y="0"/>
                  </a:lnTo>
                  <a:lnTo>
                    <a:pt x="2842399" y="3162"/>
                  </a:lnTo>
                  <a:lnTo>
                    <a:pt x="2940862" y="3162"/>
                  </a:lnTo>
                  <a:lnTo>
                    <a:pt x="2940862" y="266407"/>
                  </a:lnTo>
                  <a:lnTo>
                    <a:pt x="2940862" y="26958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251002"/>
                  </a:lnTo>
                  <a:lnTo>
                    <a:pt x="2673502" y="25100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251002"/>
                  </a:lnTo>
                  <a:lnTo>
                    <a:pt x="2406154" y="251002"/>
                  </a:lnTo>
                  <a:lnTo>
                    <a:pt x="2406154" y="1065644"/>
                  </a:lnTo>
                  <a:lnTo>
                    <a:pt x="2352383" y="1065644"/>
                  </a:lnTo>
                  <a:lnTo>
                    <a:pt x="2352383" y="1068819"/>
                  </a:lnTo>
                  <a:lnTo>
                    <a:pt x="2406154" y="1068819"/>
                  </a:lnTo>
                  <a:lnTo>
                    <a:pt x="2406154" y="133205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286522"/>
                  </a:lnTo>
                  <a:lnTo>
                    <a:pt x="2138807" y="128652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1882660" y="1068819"/>
                  </a:lnTo>
                  <a:lnTo>
                    <a:pt x="1882660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997699"/>
                  </a:lnTo>
                  <a:lnTo>
                    <a:pt x="2141982" y="997699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372677" y="3162"/>
                  </a:lnTo>
                  <a:lnTo>
                    <a:pt x="2372677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663251"/>
              <a:ext cx="3510967" cy="152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18653" y="2719451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49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48792" y="2681350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78" y="38100"/>
                  </a:moveTo>
                  <a:lnTo>
                    <a:pt x="3358578" y="0"/>
                  </a:lnTo>
                  <a:lnTo>
                    <a:pt x="3358578" y="76200"/>
                  </a:lnTo>
                  <a:lnTo>
                    <a:pt x="3434778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984368"/>
              <a:ext cx="152400" cy="35101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66187" y="1072318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28087" y="1002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6673" y="2137980"/>
              <a:ext cx="440588" cy="68249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472737" y="2292377"/>
              <a:ext cx="186055" cy="434340"/>
            </a:xfrm>
            <a:custGeom>
              <a:avLst/>
              <a:gdLst/>
              <a:ahLst/>
              <a:cxnLst/>
              <a:rect l="l" t="t" r="r" b="b"/>
              <a:pathLst>
                <a:path w="186055" h="434339">
                  <a:moveTo>
                    <a:pt x="0" y="434136"/>
                  </a:moveTo>
                  <a:lnTo>
                    <a:pt x="180549" y="11678"/>
                  </a:lnTo>
                  <a:lnTo>
                    <a:pt x="185540" y="0"/>
                  </a:lnTo>
                </a:path>
              </a:pathLst>
            </a:custGeom>
            <a:ln w="25399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597231" y="2191945"/>
              <a:ext cx="112395" cy="136525"/>
            </a:xfrm>
            <a:custGeom>
              <a:avLst/>
              <a:gdLst/>
              <a:ahLst/>
              <a:cxnLst/>
              <a:rect l="l" t="t" r="r" b="b"/>
              <a:pathLst>
                <a:path w="112394" h="136525">
                  <a:moveTo>
                    <a:pt x="103968" y="0"/>
                  </a:moveTo>
                  <a:lnTo>
                    <a:pt x="0" y="88153"/>
                  </a:lnTo>
                  <a:lnTo>
                    <a:pt x="112110" y="136066"/>
                  </a:lnTo>
                  <a:lnTo>
                    <a:pt x="103968" y="0"/>
                  </a:lnTo>
                  <a:close/>
                </a:path>
              </a:pathLst>
            </a:custGeom>
            <a:solidFill>
              <a:srgbClr val="CC89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744675" y="2113715"/>
              <a:ext cx="469900" cy="288925"/>
            </a:xfrm>
            <a:custGeom>
              <a:avLst/>
              <a:gdLst/>
              <a:ahLst/>
              <a:cxnLst/>
              <a:rect l="l" t="t" r="r" b="b"/>
              <a:pathLst>
                <a:path w="469900" h="288925">
                  <a:moveTo>
                    <a:pt x="469723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469723" y="288823"/>
                  </a:lnTo>
                  <a:lnTo>
                    <a:pt x="4697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2777695" y="2128640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(1,2)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18829" y="1421367"/>
            <a:ext cx="995680" cy="1167765"/>
          </a:xfrm>
          <a:prstGeom prst="rect">
            <a:avLst/>
          </a:prstGeom>
        </p:spPr>
        <p:txBody>
          <a:bodyPr wrap="square" lIns="0" tIns="1079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85" i="1">
                <a:latin typeface="Times New Roman"/>
                <a:cs typeface="Times New Roman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70">
                <a:latin typeface="Cambria"/>
                <a:cs typeface="Cambria"/>
              </a:rPr>
              <a:t> </a:t>
            </a:r>
            <a:r>
              <a:rPr dirty="0" sz="1800" spc="-60">
                <a:latin typeface="Cambria"/>
                <a:cs typeface="Cambria"/>
              </a:rPr>
              <a:t>(1,2)</a:t>
            </a:r>
            <a:endParaRPr sz="1800">
              <a:latin typeface="Cambria"/>
              <a:cs typeface="Cambria"/>
            </a:endParaRPr>
          </a:p>
          <a:p>
            <a:pPr marL="24765">
              <a:lnSpc>
                <a:spcPct val="100000"/>
              </a:lnSpc>
              <a:spcBef>
                <a:spcPts val="745"/>
              </a:spcBef>
            </a:pPr>
            <a:r>
              <a:rPr dirty="0" sz="1800" spc="-65" i="1">
                <a:latin typeface="Arial"/>
                <a:cs typeface="Arial"/>
              </a:rPr>
              <a:t>λ</a:t>
            </a:r>
            <a:r>
              <a:rPr dirty="0" sz="1800" spc="25" i="1">
                <a:latin typeface="Arial"/>
                <a:cs typeface="Arial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75">
                <a:latin typeface="Cambria"/>
                <a:cs typeface="Cambria"/>
              </a:rPr>
              <a:t> </a:t>
            </a:r>
            <a:r>
              <a:rPr dirty="0" sz="1800" spc="-100">
                <a:latin typeface="Cambria"/>
                <a:cs typeface="Cambria"/>
              </a:rPr>
              <a:t>3</a:t>
            </a:r>
            <a:endParaRPr sz="1800">
              <a:latin typeface="Cambria"/>
              <a:cs typeface="Cambria"/>
            </a:endParaRPr>
          </a:p>
          <a:p>
            <a:pPr marL="24765">
              <a:lnSpc>
                <a:spcPct val="100000"/>
              </a:lnSpc>
              <a:spcBef>
                <a:spcPts val="1015"/>
              </a:spcBef>
            </a:pPr>
            <a:r>
              <a:rPr dirty="0" sz="1800" spc="-5" i="1">
                <a:latin typeface="Arial"/>
                <a:cs typeface="Arial"/>
              </a:rPr>
              <a:t>λ</a:t>
            </a:r>
            <a:r>
              <a:rPr dirty="0" sz="1800" spc="-5" i="1">
                <a:latin typeface="Times New Roman"/>
                <a:cs typeface="Times New Roman"/>
              </a:rPr>
              <a:t>u</a:t>
            </a:r>
            <a:r>
              <a:rPr dirty="0" sz="1800" spc="75" i="1">
                <a:latin typeface="Times New Roman"/>
                <a:cs typeface="Times New Roman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65">
                <a:latin typeface="Cambria"/>
                <a:cs typeface="Cambria"/>
              </a:rPr>
              <a:t> </a:t>
            </a:r>
            <a:r>
              <a:rPr dirty="0" sz="1800" spc="-60">
                <a:latin typeface="Cambria"/>
                <a:cs typeface="Cambria"/>
              </a:rPr>
              <a:t>(3,6)</a:t>
            </a:r>
            <a:endParaRPr sz="1800">
              <a:latin typeface="Cambria"/>
              <a:cs typeface="Cambri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366834" y="1078197"/>
            <a:ext cx="1337945" cy="1744980"/>
            <a:chOff x="2366834" y="1078197"/>
            <a:chExt cx="1337945" cy="1744980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66834" y="1080864"/>
              <a:ext cx="947414" cy="174183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472736" y="1236165"/>
              <a:ext cx="690245" cy="1490345"/>
            </a:xfrm>
            <a:custGeom>
              <a:avLst/>
              <a:gdLst/>
              <a:ahLst/>
              <a:cxnLst/>
              <a:rect l="l" t="t" r="r" b="b"/>
              <a:pathLst>
                <a:path w="690244" h="1490345">
                  <a:moveTo>
                    <a:pt x="0" y="1490347"/>
                  </a:moveTo>
                  <a:lnTo>
                    <a:pt x="684404" y="11525"/>
                  </a:lnTo>
                  <a:lnTo>
                    <a:pt x="689738" y="0"/>
                  </a:lnTo>
                </a:path>
              </a:pathLst>
            </a:custGeom>
            <a:ln w="25399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101818" y="1137046"/>
              <a:ext cx="111125" cy="136525"/>
            </a:xfrm>
            <a:custGeom>
              <a:avLst/>
              <a:gdLst/>
              <a:ahLst/>
              <a:cxnLst/>
              <a:rect l="l" t="t" r="r" b="b"/>
              <a:pathLst>
                <a:path w="111125" h="136525">
                  <a:moveTo>
                    <a:pt x="106530" y="0"/>
                  </a:moveTo>
                  <a:lnTo>
                    <a:pt x="0" y="85041"/>
                  </a:lnTo>
                  <a:lnTo>
                    <a:pt x="110644" y="136248"/>
                  </a:lnTo>
                  <a:lnTo>
                    <a:pt x="106530" y="0"/>
                  </a:lnTo>
                  <a:close/>
                </a:path>
              </a:pathLst>
            </a:custGeom>
            <a:solidFill>
              <a:srgbClr val="CC89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234697" y="1078197"/>
              <a:ext cx="469900" cy="288925"/>
            </a:xfrm>
            <a:custGeom>
              <a:avLst/>
              <a:gdLst/>
              <a:ahLst/>
              <a:cxnLst/>
              <a:rect l="l" t="t" r="r" b="b"/>
              <a:pathLst>
                <a:path w="469900" h="288925">
                  <a:moveTo>
                    <a:pt x="469723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469723" y="288823"/>
                  </a:lnTo>
                  <a:lnTo>
                    <a:pt x="4697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3267717" y="1093122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(3,6)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753560" y="1022989"/>
            <a:ext cx="30480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120">
                <a:latin typeface="Cambria"/>
                <a:cs typeface="Cambria"/>
              </a:rPr>
              <a:t>3</a:t>
            </a:r>
            <a:r>
              <a:rPr dirty="0" sz="2200" spc="-120" i="1">
                <a:latin typeface="Times New Roman"/>
                <a:cs typeface="Times New Roman"/>
              </a:rPr>
              <a:t>u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92239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If</a:t>
            </a:r>
            <a:r>
              <a:rPr dirty="0" spc="20"/>
              <a:t> </a:t>
            </a:r>
            <a:r>
              <a:rPr dirty="0" spc="-5"/>
              <a:t>the</a:t>
            </a:r>
            <a:r>
              <a:rPr dirty="0" spc="20"/>
              <a:t> </a:t>
            </a:r>
            <a:r>
              <a:rPr dirty="0" spc="-5"/>
              <a:t>scalar</a:t>
            </a:r>
            <a:r>
              <a:rPr dirty="0" spc="25"/>
              <a:t> </a:t>
            </a:r>
            <a:r>
              <a:rPr dirty="0" spc="-10"/>
              <a:t>is</a:t>
            </a:r>
            <a:r>
              <a:rPr dirty="0" spc="20"/>
              <a:t> </a:t>
            </a:r>
            <a:r>
              <a:rPr dirty="0" spc="-5"/>
              <a:t>negative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10703" y="984368"/>
            <a:ext cx="3511550" cy="3510279"/>
            <a:chOff x="710703" y="984368"/>
            <a:chExt cx="3511550" cy="3510279"/>
          </a:xfrm>
        </p:grpSpPr>
        <p:sp>
          <p:nvSpPr>
            <p:cNvPr id="4" name="object 4"/>
            <p:cNvSpPr/>
            <p:nvPr/>
          </p:nvSpPr>
          <p:spPr>
            <a:xfrm>
              <a:off x="862012" y="11160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663251"/>
              <a:ext cx="3510967" cy="152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18653" y="2719451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49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48792" y="2681350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78" y="38100"/>
                  </a:moveTo>
                  <a:lnTo>
                    <a:pt x="3358578" y="0"/>
                  </a:lnTo>
                  <a:lnTo>
                    <a:pt x="3358578" y="76200"/>
                  </a:lnTo>
                  <a:lnTo>
                    <a:pt x="3434778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984368"/>
              <a:ext cx="152400" cy="35101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66187" y="1072318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28087" y="1002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565581"/>
            <a:ext cx="9144000" cy="578485"/>
            <a:chOff x="0" y="4565581"/>
            <a:chExt cx="9144000" cy="5784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65581"/>
              <a:ext cx="9144000" cy="57791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1700" y="4694799"/>
              <a:ext cx="1471902" cy="33044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90425" y="354677"/>
            <a:ext cx="392239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>
                <a:latin typeface="Microsoft Sans Serif"/>
                <a:cs typeface="Microsoft Sans Serif"/>
              </a:rPr>
              <a:t>If</a:t>
            </a:r>
            <a:r>
              <a:rPr dirty="0" sz="3000" spc="20">
                <a:latin typeface="Microsoft Sans Serif"/>
                <a:cs typeface="Microsoft Sans Serif"/>
              </a:rPr>
              <a:t> </a:t>
            </a:r>
            <a:r>
              <a:rPr dirty="0" sz="3000" spc="-5">
                <a:latin typeface="Microsoft Sans Serif"/>
                <a:cs typeface="Microsoft Sans Serif"/>
              </a:rPr>
              <a:t>the</a:t>
            </a:r>
            <a:r>
              <a:rPr dirty="0" sz="3000" spc="20">
                <a:latin typeface="Microsoft Sans Serif"/>
                <a:cs typeface="Microsoft Sans Serif"/>
              </a:rPr>
              <a:t> </a:t>
            </a:r>
            <a:r>
              <a:rPr dirty="0" sz="3000" spc="-5">
                <a:latin typeface="Microsoft Sans Serif"/>
                <a:cs typeface="Microsoft Sans Serif"/>
              </a:rPr>
              <a:t>scalar</a:t>
            </a:r>
            <a:r>
              <a:rPr dirty="0" sz="3000" spc="25">
                <a:latin typeface="Microsoft Sans Serif"/>
                <a:cs typeface="Microsoft Sans Serif"/>
              </a:rPr>
              <a:t> </a:t>
            </a:r>
            <a:r>
              <a:rPr dirty="0" sz="3000" spc="-10">
                <a:latin typeface="Microsoft Sans Serif"/>
                <a:cs typeface="Microsoft Sans Serif"/>
              </a:rPr>
              <a:t>is</a:t>
            </a:r>
            <a:r>
              <a:rPr dirty="0" sz="3000" spc="20">
                <a:latin typeface="Microsoft Sans Serif"/>
                <a:cs typeface="Microsoft Sans Serif"/>
              </a:rPr>
              <a:t> </a:t>
            </a:r>
            <a:r>
              <a:rPr dirty="0" sz="3000" spc="-5">
                <a:latin typeface="Microsoft Sans Serif"/>
                <a:cs typeface="Microsoft Sans Serif"/>
              </a:rPr>
              <a:t>negative</a:t>
            </a:r>
            <a:endParaRPr sz="3000">
              <a:latin typeface="Microsoft Sans Serif"/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10703" y="984368"/>
            <a:ext cx="3511550" cy="3510279"/>
            <a:chOff x="710703" y="984368"/>
            <a:chExt cx="3511550" cy="3510279"/>
          </a:xfrm>
        </p:grpSpPr>
        <p:sp>
          <p:nvSpPr>
            <p:cNvPr id="7" name="object 7"/>
            <p:cNvSpPr/>
            <p:nvPr/>
          </p:nvSpPr>
          <p:spPr>
            <a:xfrm>
              <a:off x="862012" y="11160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0703" y="2663251"/>
              <a:ext cx="3510967" cy="1524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18653" y="2719451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49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48792" y="2681350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78" y="38100"/>
                  </a:moveTo>
                  <a:lnTo>
                    <a:pt x="3358578" y="0"/>
                  </a:lnTo>
                  <a:lnTo>
                    <a:pt x="3358578" y="76200"/>
                  </a:lnTo>
                  <a:lnTo>
                    <a:pt x="3434778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89987" y="984368"/>
              <a:ext cx="152400" cy="351016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466187" y="1072318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428087" y="1002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4918829" y="1516528"/>
            <a:ext cx="8705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70" i="1">
                <a:latin typeface="Times New Roman"/>
                <a:cs typeface="Times New Roman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65">
                <a:latin typeface="Cambria"/>
                <a:cs typeface="Cambria"/>
              </a:rPr>
              <a:t> </a:t>
            </a:r>
            <a:r>
              <a:rPr dirty="0" sz="1800" spc="-60">
                <a:latin typeface="Cambria"/>
                <a:cs typeface="Cambria"/>
              </a:rPr>
              <a:t>(1,2)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92239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If</a:t>
            </a:r>
            <a:r>
              <a:rPr dirty="0" spc="20"/>
              <a:t> </a:t>
            </a:r>
            <a:r>
              <a:rPr dirty="0" spc="-5"/>
              <a:t>the</a:t>
            </a:r>
            <a:r>
              <a:rPr dirty="0" spc="20"/>
              <a:t> </a:t>
            </a:r>
            <a:r>
              <a:rPr dirty="0" spc="-5"/>
              <a:t>scalar</a:t>
            </a:r>
            <a:r>
              <a:rPr dirty="0" spc="25"/>
              <a:t> </a:t>
            </a:r>
            <a:r>
              <a:rPr dirty="0" spc="-10"/>
              <a:t>is</a:t>
            </a:r>
            <a:r>
              <a:rPr dirty="0" spc="20"/>
              <a:t> </a:t>
            </a:r>
            <a:r>
              <a:rPr dirty="0" spc="-5"/>
              <a:t>negative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10703" y="984368"/>
            <a:ext cx="3511550" cy="3510279"/>
            <a:chOff x="710703" y="984368"/>
            <a:chExt cx="3511550" cy="3510279"/>
          </a:xfrm>
        </p:grpSpPr>
        <p:sp>
          <p:nvSpPr>
            <p:cNvPr id="4" name="object 4"/>
            <p:cNvSpPr/>
            <p:nvPr/>
          </p:nvSpPr>
          <p:spPr>
            <a:xfrm>
              <a:off x="862012" y="11160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663251"/>
              <a:ext cx="3510967" cy="152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18653" y="2719451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49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48792" y="2681350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78" y="38100"/>
                  </a:moveTo>
                  <a:lnTo>
                    <a:pt x="3358578" y="0"/>
                  </a:lnTo>
                  <a:lnTo>
                    <a:pt x="3358578" y="76200"/>
                  </a:lnTo>
                  <a:lnTo>
                    <a:pt x="3434778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984368"/>
              <a:ext cx="152400" cy="35101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66187" y="1072318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28087" y="1002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4918829" y="1421367"/>
            <a:ext cx="870585" cy="764540"/>
          </a:xfrm>
          <a:prstGeom prst="rect">
            <a:avLst/>
          </a:prstGeom>
        </p:spPr>
        <p:txBody>
          <a:bodyPr wrap="square" lIns="0" tIns="1079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70" i="1">
                <a:latin typeface="Times New Roman"/>
                <a:cs typeface="Times New Roman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65">
                <a:latin typeface="Cambria"/>
                <a:cs typeface="Cambria"/>
              </a:rPr>
              <a:t> </a:t>
            </a:r>
            <a:r>
              <a:rPr dirty="0" sz="1800" spc="-60">
                <a:latin typeface="Cambria"/>
                <a:cs typeface="Cambria"/>
              </a:rPr>
              <a:t>(1,2)</a:t>
            </a:r>
            <a:endParaRPr sz="1800">
              <a:latin typeface="Cambria"/>
              <a:cs typeface="Cambria"/>
            </a:endParaRPr>
          </a:p>
          <a:p>
            <a:pPr marL="24765">
              <a:lnSpc>
                <a:spcPct val="100000"/>
              </a:lnSpc>
              <a:spcBef>
                <a:spcPts val="745"/>
              </a:spcBef>
            </a:pPr>
            <a:r>
              <a:rPr dirty="0" sz="1800" spc="-65" i="1">
                <a:latin typeface="Arial"/>
                <a:cs typeface="Arial"/>
              </a:rPr>
              <a:t>λ</a:t>
            </a:r>
            <a:r>
              <a:rPr dirty="0" sz="1800" spc="35" i="1">
                <a:latin typeface="Arial"/>
                <a:cs typeface="Arial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75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−</a:t>
            </a:r>
            <a:r>
              <a:rPr dirty="0" sz="1800" spc="-15">
                <a:latin typeface="Cambria"/>
                <a:cs typeface="Cambria"/>
              </a:rPr>
              <a:t> </a:t>
            </a:r>
            <a:r>
              <a:rPr dirty="0" sz="1800" spc="-100">
                <a:latin typeface="Cambria"/>
                <a:cs typeface="Cambria"/>
              </a:rPr>
              <a:t>2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92239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If</a:t>
            </a:r>
            <a:r>
              <a:rPr dirty="0" spc="20"/>
              <a:t> </a:t>
            </a:r>
            <a:r>
              <a:rPr dirty="0" spc="-5"/>
              <a:t>the</a:t>
            </a:r>
            <a:r>
              <a:rPr dirty="0" spc="20"/>
              <a:t> </a:t>
            </a:r>
            <a:r>
              <a:rPr dirty="0" spc="-5"/>
              <a:t>scalar</a:t>
            </a:r>
            <a:r>
              <a:rPr dirty="0" spc="25"/>
              <a:t> </a:t>
            </a:r>
            <a:r>
              <a:rPr dirty="0" spc="-10"/>
              <a:t>is</a:t>
            </a:r>
            <a:r>
              <a:rPr dirty="0" spc="20"/>
              <a:t> </a:t>
            </a:r>
            <a:r>
              <a:rPr dirty="0" spc="-5"/>
              <a:t>negative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10703" y="984368"/>
            <a:ext cx="3511550" cy="3510279"/>
            <a:chOff x="710703" y="984368"/>
            <a:chExt cx="3511550" cy="3510279"/>
          </a:xfrm>
        </p:grpSpPr>
        <p:sp>
          <p:nvSpPr>
            <p:cNvPr id="4" name="object 4"/>
            <p:cNvSpPr/>
            <p:nvPr/>
          </p:nvSpPr>
          <p:spPr>
            <a:xfrm>
              <a:off x="862012" y="11160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663251"/>
              <a:ext cx="3510967" cy="152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18653" y="2719451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49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48792" y="2681350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78" y="38100"/>
                  </a:moveTo>
                  <a:lnTo>
                    <a:pt x="3358578" y="0"/>
                  </a:lnTo>
                  <a:lnTo>
                    <a:pt x="3358578" y="76200"/>
                  </a:lnTo>
                  <a:lnTo>
                    <a:pt x="3434778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984368"/>
              <a:ext cx="152400" cy="35101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66187" y="1072318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28087" y="1002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4918829" y="1421367"/>
            <a:ext cx="1423035" cy="1166495"/>
          </a:xfrm>
          <a:prstGeom prst="rect">
            <a:avLst/>
          </a:prstGeom>
        </p:spPr>
        <p:txBody>
          <a:bodyPr wrap="square" lIns="0" tIns="1079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85" i="1">
                <a:latin typeface="Times New Roman"/>
                <a:cs typeface="Times New Roman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70">
                <a:latin typeface="Cambria"/>
                <a:cs typeface="Cambria"/>
              </a:rPr>
              <a:t> </a:t>
            </a:r>
            <a:r>
              <a:rPr dirty="0" sz="1800" spc="-60">
                <a:latin typeface="Cambria"/>
                <a:cs typeface="Cambria"/>
              </a:rPr>
              <a:t>(1,2)</a:t>
            </a:r>
            <a:endParaRPr sz="1800">
              <a:latin typeface="Cambria"/>
              <a:cs typeface="Cambria"/>
            </a:endParaRPr>
          </a:p>
          <a:p>
            <a:pPr marL="24765">
              <a:lnSpc>
                <a:spcPct val="100000"/>
              </a:lnSpc>
              <a:spcBef>
                <a:spcPts val="745"/>
              </a:spcBef>
            </a:pPr>
            <a:r>
              <a:rPr dirty="0" sz="1800" spc="-65" i="1">
                <a:latin typeface="Arial"/>
                <a:cs typeface="Arial"/>
              </a:rPr>
              <a:t>λ</a:t>
            </a:r>
            <a:r>
              <a:rPr dirty="0" sz="1800" spc="35" i="1">
                <a:latin typeface="Arial"/>
                <a:cs typeface="Arial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75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−</a:t>
            </a:r>
            <a:r>
              <a:rPr dirty="0" sz="1800" spc="-15">
                <a:latin typeface="Cambria"/>
                <a:cs typeface="Cambria"/>
              </a:rPr>
              <a:t> </a:t>
            </a:r>
            <a:r>
              <a:rPr dirty="0" sz="1800" spc="-100">
                <a:latin typeface="Cambria"/>
                <a:cs typeface="Cambria"/>
              </a:rPr>
              <a:t>2</a:t>
            </a:r>
            <a:endParaRPr sz="1800">
              <a:latin typeface="Cambria"/>
              <a:cs typeface="Cambria"/>
            </a:endParaRPr>
          </a:p>
          <a:p>
            <a:pPr marL="24765">
              <a:lnSpc>
                <a:spcPct val="100000"/>
              </a:lnSpc>
              <a:spcBef>
                <a:spcPts val="1005"/>
              </a:spcBef>
            </a:pPr>
            <a:r>
              <a:rPr dirty="0" sz="1800" spc="-5" i="1">
                <a:latin typeface="Arial"/>
                <a:cs typeface="Arial"/>
              </a:rPr>
              <a:t>λ</a:t>
            </a:r>
            <a:r>
              <a:rPr dirty="0" sz="1800" spc="-5" i="1">
                <a:latin typeface="Times New Roman"/>
                <a:cs typeface="Times New Roman"/>
              </a:rPr>
              <a:t>u</a:t>
            </a:r>
            <a:r>
              <a:rPr dirty="0" sz="1800" spc="90" i="1">
                <a:latin typeface="Times New Roman"/>
                <a:cs typeface="Times New Roman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85">
                <a:latin typeface="Cambria"/>
                <a:cs typeface="Cambria"/>
              </a:rPr>
              <a:t> </a:t>
            </a:r>
            <a:r>
              <a:rPr dirty="0" sz="1800" spc="55">
                <a:latin typeface="Cambria"/>
                <a:cs typeface="Cambria"/>
              </a:rPr>
              <a:t>(−2,</a:t>
            </a:r>
            <a:r>
              <a:rPr dirty="0" sz="1800" spc="-15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−</a:t>
            </a:r>
            <a:r>
              <a:rPr dirty="0" sz="1800" spc="-15">
                <a:latin typeface="Cambria"/>
                <a:cs typeface="Cambria"/>
              </a:rPr>
              <a:t> </a:t>
            </a:r>
            <a:r>
              <a:rPr dirty="0" sz="1800" spc="-95">
                <a:latin typeface="Cambria"/>
                <a:cs typeface="Cambria"/>
              </a:rPr>
              <a:t>4)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92239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If</a:t>
            </a:r>
            <a:r>
              <a:rPr dirty="0" spc="20"/>
              <a:t> </a:t>
            </a:r>
            <a:r>
              <a:rPr dirty="0" spc="-5"/>
              <a:t>the</a:t>
            </a:r>
            <a:r>
              <a:rPr dirty="0" spc="20"/>
              <a:t> </a:t>
            </a:r>
            <a:r>
              <a:rPr dirty="0" spc="-5"/>
              <a:t>scalar</a:t>
            </a:r>
            <a:r>
              <a:rPr dirty="0" spc="25"/>
              <a:t> </a:t>
            </a:r>
            <a:r>
              <a:rPr dirty="0" spc="-10"/>
              <a:t>is</a:t>
            </a:r>
            <a:r>
              <a:rPr dirty="0" spc="20"/>
              <a:t> </a:t>
            </a:r>
            <a:r>
              <a:rPr dirty="0" spc="-5"/>
              <a:t>negative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10703" y="984368"/>
            <a:ext cx="3511550" cy="3510279"/>
            <a:chOff x="710703" y="984368"/>
            <a:chExt cx="3511550" cy="3510279"/>
          </a:xfrm>
        </p:grpSpPr>
        <p:sp>
          <p:nvSpPr>
            <p:cNvPr id="4" name="object 4"/>
            <p:cNvSpPr/>
            <p:nvPr/>
          </p:nvSpPr>
          <p:spPr>
            <a:xfrm>
              <a:off x="862012" y="11160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2930525"/>
                  </a:lnTo>
                  <a:lnTo>
                    <a:pt x="1570786" y="2930525"/>
                  </a:lnTo>
                  <a:lnTo>
                    <a:pt x="1570786" y="2933700"/>
                  </a:lnTo>
                  <a:lnTo>
                    <a:pt x="1604098" y="2933700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79966"/>
                  </a:lnTo>
                  <a:lnTo>
                    <a:pt x="1336751" y="2979966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79966"/>
                  </a:lnTo>
                  <a:lnTo>
                    <a:pt x="1069403" y="2979966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982649" y="2933700"/>
                  </a:lnTo>
                  <a:lnTo>
                    <a:pt x="982649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91142"/>
                  </a:lnTo>
                  <a:lnTo>
                    <a:pt x="1072578" y="2691142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91142"/>
                  </a:lnTo>
                  <a:lnTo>
                    <a:pt x="1339926" y="2691142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663251"/>
              <a:ext cx="3510967" cy="152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18653" y="2719451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49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48792" y="2681350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78" y="38100"/>
                  </a:moveTo>
                  <a:lnTo>
                    <a:pt x="3358578" y="0"/>
                  </a:lnTo>
                  <a:lnTo>
                    <a:pt x="3358578" y="76200"/>
                  </a:lnTo>
                  <a:lnTo>
                    <a:pt x="3434778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984368"/>
              <a:ext cx="152400" cy="35101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66187" y="1072318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28087" y="1002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7930" y="2649804"/>
              <a:ext cx="672798" cy="122783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056847" y="2703714"/>
              <a:ext cx="417830" cy="979805"/>
            </a:xfrm>
            <a:custGeom>
              <a:avLst/>
              <a:gdLst/>
              <a:ahLst/>
              <a:cxnLst/>
              <a:rect l="l" t="t" r="r" b="b"/>
              <a:pathLst>
                <a:path w="417830" h="979804">
                  <a:moveTo>
                    <a:pt x="417816" y="0"/>
                  </a:moveTo>
                  <a:lnTo>
                    <a:pt x="4982" y="967874"/>
                  </a:lnTo>
                  <a:lnTo>
                    <a:pt x="0" y="979556"/>
                  </a:lnTo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005757" y="3647671"/>
              <a:ext cx="112395" cy="136525"/>
            </a:xfrm>
            <a:custGeom>
              <a:avLst/>
              <a:gdLst/>
              <a:ahLst/>
              <a:cxnLst/>
              <a:rect l="l" t="t" r="r" b="b"/>
              <a:pathLst>
                <a:path w="112394" h="136525">
                  <a:moveTo>
                    <a:pt x="0" y="0"/>
                  </a:moveTo>
                  <a:lnTo>
                    <a:pt x="8238" y="136062"/>
                  </a:lnTo>
                  <a:lnTo>
                    <a:pt x="112143" y="478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89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844663" y="3807160"/>
              <a:ext cx="588645" cy="288925"/>
            </a:xfrm>
            <a:custGeom>
              <a:avLst/>
              <a:gdLst/>
              <a:ahLst/>
              <a:cxnLst/>
              <a:rect l="l" t="t" r="r" b="b"/>
              <a:pathLst>
                <a:path w="588644" h="288925">
                  <a:moveTo>
                    <a:pt x="588141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588141" y="288823"/>
                  </a:lnTo>
                  <a:lnTo>
                    <a:pt x="5881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4918829" y="1421367"/>
            <a:ext cx="1423035" cy="1166495"/>
          </a:xfrm>
          <a:prstGeom prst="rect">
            <a:avLst/>
          </a:prstGeom>
        </p:spPr>
        <p:txBody>
          <a:bodyPr wrap="square" lIns="0" tIns="1079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85" i="1">
                <a:latin typeface="Times New Roman"/>
                <a:cs typeface="Times New Roman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70">
                <a:latin typeface="Cambria"/>
                <a:cs typeface="Cambria"/>
              </a:rPr>
              <a:t> </a:t>
            </a:r>
            <a:r>
              <a:rPr dirty="0" sz="1800" spc="-60">
                <a:latin typeface="Cambria"/>
                <a:cs typeface="Cambria"/>
              </a:rPr>
              <a:t>(1,2)</a:t>
            </a:r>
            <a:endParaRPr sz="1800">
              <a:latin typeface="Cambria"/>
              <a:cs typeface="Cambria"/>
            </a:endParaRPr>
          </a:p>
          <a:p>
            <a:pPr marL="24765">
              <a:lnSpc>
                <a:spcPct val="100000"/>
              </a:lnSpc>
              <a:spcBef>
                <a:spcPts val="745"/>
              </a:spcBef>
            </a:pPr>
            <a:r>
              <a:rPr dirty="0" sz="1800" spc="-65" i="1">
                <a:latin typeface="Arial"/>
                <a:cs typeface="Arial"/>
              </a:rPr>
              <a:t>λ</a:t>
            </a:r>
            <a:r>
              <a:rPr dirty="0" sz="1800" spc="35" i="1">
                <a:latin typeface="Arial"/>
                <a:cs typeface="Arial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75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−</a:t>
            </a:r>
            <a:r>
              <a:rPr dirty="0" sz="1800" spc="-15">
                <a:latin typeface="Cambria"/>
                <a:cs typeface="Cambria"/>
              </a:rPr>
              <a:t> </a:t>
            </a:r>
            <a:r>
              <a:rPr dirty="0" sz="1800" spc="-100">
                <a:latin typeface="Cambria"/>
                <a:cs typeface="Cambria"/>
              </a:rPr>
              <a:t>2</a:t>
            </a:r>
            <a:endParaRPr sz="1800">
              <a:latin typeface="Cambria"/>
              <a:cs typeface="Cambria"/>
            </a:endParaRPr>
          </a:p>
          <a:p>
            <a:pPr marL="24765">
              <a:lnSpc>
                <a:spcPct val="100000"/>
              </a:lnSpc>
              <a:spcBef>
                <a:spcPts val="1005"/>
              </a:spcBef>
            </a:pPr>
            <a:r>
              <a:rPr dirty="0" sz="1800" spc="-5" i="1">
                <a:latin typeface="Arial"/>
                <a:cs typeface="Arial"/>
              </a:rPr>
              <a:t>λ</a:t>
            </a:r>
            <a:r>
              <a:rPr dirty="0" sz="1800" spc="-5" i="1">
                <a:latin typeface="Times New Roman"/>
                <a:cs typeface="Times New Roman"/>
              </a:rPr>
              <a:t>u</a:t>
            </a:r>
            <a:r>
              <a:rPr dirty="0" sz="1800" spc="90" i="1">
                <a:latin typeface="Times New Roman"/>
                <a:cs typeface="Times New Roman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85">
                <a:latin typeface="Cambria"/>
                <a:cs typeface="Cambria"/>
              </a:rPr>
              <a:t> </a:t>
            </a:r>
            <a:r>
              <a:rPr dirty="0" sz="1800" spc="55">
                <a:latin typeface="Cambria"/>
                <a:cs typeface="Cambria"/>
              </a:rPr>
              <a:t>(−2,</a:t>
            </a:r>
            <a:r>
              <a:rPr dirty="0" sz="1800" spc="-15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−</a:t>
            </a:r>
            <a:r>
              <a:rPr dirty="0" sz="1800" spc="-15">
                <a:latin typeface="Cambria"/>
                <a:cs typeface="Cambria"/>
              </a:rPr>
              <a:t> </a:t>
            </a:r>
            <a:r>
              <a:rPr dirty="0" sz="1800" spc="-95">
                <a:latin typeface="Cambria"/>
                <a:cs typeface="Cambria"/>
              </a:rPr>
              <a:t>4)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77683" y="3822085"/>
            <a:ext cx="5099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(-2,-4)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97984" y="3445328"/>
            <a:ext cx="511809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405">
                <a:latin typeface="Cambria"/>
                <a:cs typeface="Cambria"/>
              </a:rPr>
              <a:t>−</a:t>
            </a:r>
            <a:r>
              <a:rPr dirty="0" sz="2200" spc="-120">
                <a:latin typeface="Cambria"/>
                <a:cs typeface="Cambria"/>
              </a:rPr>
              <a:t>2</a:t>
            </a:r>
            <a:r>
              <a:rPr dirty="0" sz="2200" i="1">
                <a:latin typeface="Times New Roman"/>
                <a:cs typeface="Times New Roman"/>
              </a:rPr>
              <a:t>u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92239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If</a:t>
            </a:r>
            <a:r>
              <a:rPr dirty="0" spc="20"/>
              <a:t> </a:t>
            </a:r>
            <a:r>
              <a:rPr dirty="0" spc="-5"/>
              <a:t>the</a:t>
            </a:r>
            <a:r>
              <a:rPr dirty="0" spc="20"/>
              <a:t> </a:t>
            </a:r>
            <a:r>
              <a:rPr dirty="0" spc="-5"/>
              <a:t>scalar</a:t>
            </a:r>
            <a:r>
              <a:rPr dirty="0" spc="25"/>
              <a:t> </a:t>
            </a:r>
            <a:r>
              <a:rPr dirty="0" spc="-10"/>
              <a:t>is</a:t>
            </a:r>
            <a:r>
              <a:rPr dirty="0" spc="20"/>
              <a:t> </a:t>
            </a:r>
            <a:r>
              <a:rPr dirty="0" spc="-5"/>
              <a:t>negative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10703" y="984368"/>
            <a:ext cx="3511550" cy="3510279"/>
            <a:chOff x="710703" y="984368"/>
            <a:chExt cx="3511550" cy="3510279"/>
          </a:xfrm>
        </p:grpSpPr>
        <p:sp>
          <p:nvSpPr>
            <p:cNvPr id="4" name="object 4"/>
            <p:cNvSpPr/>
            <p:nvPr/>
          </p:nvSpPr>
          <p:spPr>
            <a:xfrm>
              <a:off x="862012" y="11160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1065644"/>
                  </a:lnTo>
                  <a:lnTo>
                    <a:pt x="2352383" y="1065644"/>
                  </a:lnTo>
                  <a:lnTo>
                    <a:pt x="2352383" y="1068819"/>
                  </a:lnTo>
                  <a:lnTo>
                    <a:pt x="2406154" y="1068819"/>
                  </a:lnTo>
                  <a:lnTo>
                    <a:pt x="2406154" y="133205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286522"/>
                  </a:lnTo>
                  <a:lnTo>
                    <a:pt x="2138807" y="128652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1882660" y="1068819"/>
                  </a:lnTo>
                  <a:lnTo>
                    <a:pt x="1882660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997699"/>
                  </a:lnTo>
                  <a:lnTo>
                    <a:pt x="2141982" y="997699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2930525"/>
                  </a:lnTo>
                  <a:lnTo>
                    <a:pt x="1570786" y="2930525"/>
                  </a:lnTo>
                  <a:lnTo>
                    <a:pt x="1570786" y="2933700"/>
                  </a:lnTo>
                  <a:lnTo>
                    <a:pt x="1604098" y="2933700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79966"/>
                  </a:lnTo>
                  <a:lnTo>
                    <a:pt x="1336751" y="2979966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79966"/>
                  </a:lnTo>
                  <a:lnTo>
                    <a:pt x="1069403" y="2979966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982649" y="2933700"/>
                  </a:lnTo>
                  <a:lnTo>
                    <a:pt x="982649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91142"/>
                  </a:lnTo>
                  <a:lnTo>
                    <a:pt x="1072578" y="2691142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91142"/>
                  </a:lnTo>
                  <a:lnTo>
                    <a:pt x="1339926" y="2691142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663251"/>
              <a:ext cx="3510967" cy="152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18653" y="2719451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49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48792" y="2681350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78" y="38100"/>
                  </a:moveTo>
                  <a:lnTo>
                    <a:pt x="3358578" y="0"/>
                  </a:lnTo>
                  <a:lnTo>
                    <a:pt x="3358578" y="76200"/>
                  </a:lnTo>
                  <a:lnTo>
                    <a:pt x="3434778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984368"/>
              <a:ext cx="152400" cy="35101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66187" y="1072318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28087" y="1002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7930" y="2649804"/>
              <a:ext cx="672798" cy="122783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056847" y="2703714"/>
              <a:ext cx="417830" cy="979805"/>
            </a:xfrm>
            <a:custGeom>
              <a:avLst/>
              <a:gdLst/>
              <a:ahLst/>
              <a:cxnLst/>
              <a:rect l="l" t="t" r="r" b="b"/>
              <a:pathLst>
                <a:path w="417830" h="979804">
                  <a:moveTo>
                    <a:pt x="417816" y="0"/>
                  </a:moveTo>
                  <a:lnTo>
                    <a:pt x="4982" y="967874"/>
                  </a:lnTo>
                  <a:lnTo>
                    <a:pt x="0" y="979556"/>
                  </a:lnTo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005757" y="3647671"/>
              <a:ext cx="112395" cy="136525"/>
            </a:xfrm>
            <a:custGeom>
              <a:avLst/>
              <a:gdLst/>
              <a:ahLst/>
              <a:cxnLst/>
              <a:rect l="l" t="t" r="r" b="b"/>
              <a:pathLst>
                <a:path w="112394" h="136525">
                  <a:moveTo>
                    <a:pt x="0" y="0"/>
                  </a:moveTo>
                  <a:lnTo>
                    <a:pt x="8238" y="136062"/>
                  </a:lnTo>
                  <a:lnTo>
                    <a:pt x="112143" y="478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89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844663" y="3807160"/>
              <a:ext cx="588645" cy="288925"/>
            </a:xfrm>
            <a:custGeom>
              <a:avLst/>
              <a:gdLst/>
              <a:ahLst/>
              <a:cxnLst/>
              <a:rect l="l" t="t" r="r" b="b"/>
              <a:pathLst>
                <a:path w="588644" h="288925">
                  <a:moveTo>
                    <a:pt x="588141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588141" y="288823"/>
                  </a:lnTo>
                  <a:lnTo>
                    <a:pt x="5881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4918829" y="1421367"/>
            <a:ext cx="1423035" cy="1166495"/>
          </a:xfrm>
          <a:prstGeom prst="rect">
            <a:avLst/>
          </a:prstGeom>
        </p:spPr>
        <p:txBody>
          <a:bodyPr wrap="square" lIns="0" tIns="1079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85" i="1">
                <a:latin typeface="Times New Roman"/>
                <a:cs typeface="Times New Roman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70">
                <a:latin typeface="Cambria"/>
                <a:cs typeface="Cambria"/>
              </a:rPr>
              <a:t> </a:t>
            </a:r>
            <a:r>
              <a:rPr dirty="0" sz="1800" spc="-60">
                <a:latin typeface="Cambria"/>
                <a:cs typeface="Cambria"/>
              </a:rPr>
              <a:t>(1,2)</a:t>
            </a:r>
            <a:endParaRPr sz="1800">
              <a:latin typeface="Cambria"/>
              <a:cs typeface="Cambria"/>
            </a:endParaRPr>
          </a:p>
          <a:p>
            <a:pPr marL="24765">
              <a:lnSpc>
                <a:spcPct val="100000"/>
              </a:lnSpc>
              <a:spcBef>
                <a:spcPts val="745"/>
              </a:spcBef>
            </a:pPr>
            <a:r>
              <a:rPr dirty="0" sz="1800" spc="-65" i="1">
                <a:latin typeface="Arial"/>
                <a:cs typeface="Arial"/>
              </a:rPr>
              <a:t>λ</a:t>
            </a:r>
            <a:r>
              <a:rPr dirty="0" sz="1800" spc="35" i="1">
                <a:latin typeface="Arial"/>
                <a:cs typeface="Arial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75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−</a:t>
            </a:r>
            <a:r>
              <a:rPr dirty="0" sz="1800" spc="-15">
                <a:latin typeface="Cambria"/>
                <a:cs typeface="Cambria"/>
              </a:rPr>
              <a:t> </a:t>
            </a:r>
            <a:r>
              <a:rPr dirty="0" sz="1800" spc="-100">
                <a:latin typeface="Cambria"/>
                <a:cs typeface="Cambria"/>
              </a:rPr>
              <a:t>2</a:t>
            </a:r>
            <a:endParaRPr sz="1800">
              <a:latin typeface="Cambria"/>
              <a:cs typeface="Cambria"/>
            </a:endParaRPr>
          </a:p>
          <a:p>
            <a:pPr marL="24765">
              <a:lnSpc>
                <a:spcPct val="100000"/>
              </a:lnSpc>
              <a:spcBef>
                <a:spcPts val="1005"/>
              </a:spcBef>
            </a:pPr>
            <a:r>
              <a:rPr dirty="0" sz="1800" spc="-5" i="1">
                <a:latin typeface="Arial"/>
                <a:cs typeface="Arial"/>
              </a:rPr>
              <a:t>λ</a:t>
            </a:r>
            <a:r>
              <a:rPr dirty="0" sz="1800" spc="-5" i="1">
                <a:latin typeface="Times New Roman"/>
                <a:cs typeface="Times New Roman"/>
              </a:rPr>
              <a:t>u</a:t>
            </a:r>
            <a:r>
              <a:rPr dirty="0" sz="1800" spc="90" i="1">
                <a:latin typeface="Times New Roman"/>
                <a:cs typeface="Times New Roman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85">
                <a:latin typeface="Cambria"/>
                <a:cs typeface="Cambria"/>
              </a:rPr>
              <a:t> </a:t>
            </a:r>
            <a:r>
              <a:rPr dirty="0" sz="1800" spc="55">
                <a:latin typeface="Cambria"/>
                <a:cs typeface="Cambria"/>
              </a:rPr>
              <a:t>(−2,</a:t>
            </a:r>
            <a:r>
              <a:rPr dirty="0" sz="1800" spc="-15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−</a:t>
            </a:r>
            <a:r>
              <a:rPr dirty="0" sz="1800" spc="-15">
                <a:latin typeface="Cambria"/>
                <a:cs typeface="Cambria"/>
              </a:rPr>
              <a:t> </a:t>
            </a:r>
            <a:r>
              <a:rPr dirty="0" sz="1800" spc="-95">
                <a:latin typeface="Cambria"/>
                <a:cs typeface="Cambria"/>
              </a:rPr>
              <a:t>4)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77683" y="3822085"/>
            <a:ext cx="5099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(-2,-4)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97984" y="3445328"/>
            <a:ext cx="511809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405">
                <a:latin typeface="Cambria"/>
                <a:cs typeface="Cambria"/>
              </a:rPr>
              <a:t>−</a:t>
            </a:r>
            <a:r>
              <a:rPr dirty="0" sz="2200" spc="-120">
                <a:latin typeface="Cambria"/>
                <a:cs typeface="Cambria"/>
              </a:rPr>
              <a:t>2</a:t>
            </a:r>
            <a:r>
              <a:rPr dirty="0" sz="2200" i="1">
                <a:latin typeface="Times New Roman"/>
                <a:cs typeface="Times New Roman"/>
              </a:rPr>
              <a:t>u</a:t>
            </a:r>
            <a:endParaRPr sz="2200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366673" y="2113715"/>
            <a:ext cx="847725" cy="707390"/>
            <a:chOff x="2366673" y="2113715"/>
            <a:chExt cx="847725" cy="707390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66673" y="2137980"/>
              <a:ext cx="440588" cy="68249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472736" y="2292377"/>
              <a:ext cx="186055" cy="434340"/>
            </a:xfrm>
            <a:custGeom>
              <a:avLst/>
              <a:gdLst/>
              <a:ahLst/>
              <a:cxnLst/>
              <a:rect l="l" t="t" r="r" b="b"/>
              <a:pathLst>
                <a:path w="186055" h="434339">
                  <a:moveTo>
                    <a:pt x="0" y="434136"/>
                  </a:moveTo>
                  <a:lnTo>
                    <a:pt x="180549" y="11678"/>
                  </a:lnTo>
                  <a:lnTo>
                    <a:pt x="185540" y="0"/>
                  </a:lnTo>
                </a:path>
              </a:pathLst>
            </a:custGeom>
            <a:ln w="25399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597231" y="2191945"/>
              <a:ext cx="112395" cy="136525"/>
            </a:xfrm>
            <a:custGeom>
              <a:avLst/>
              <a:gdLst/>
              <a:ahLst/>
              <a:cxnLst/>
              <a:rect l="l" t="t" r="r" b="b"/>
              <a:pathLst>
                <a:path w="112394" h="136525">
                  <a:moveTo>
                    <a:pt x="103968" y="0"/>
                  </a:moveTo>
                  <a:lnTo>
                    <a:pt x="0" y="88153"/>
                  </a:lnTo>
                  <a:lnTo>
                    <a:pt x="112110" y="136066"/>
                  </a:lnTo>
                  <a:lnTo>
                    <a:pt x="103968" y="0"/>
                  </a:lnTo>
                  <a:close/>
                </a:path>
              </a:pathLst>
            </a:custGeom>
            <a:solidFill>
              <a:srgbClr val="CC89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744675" y="2113715"/>
              <a:ext cx="469900" cy="288925"/>
            </a:xfrm>
            <a:custGeom>
              <a:avLst/>
              <a:gdLst/>
              <a:ahLst/>
              <a:cxnLst/>
              <a:rect l="l" t="t" r="r" b="b"/>
              <a:pathLst>
                <a:path w="469900" h="288925">
                  <a:moveTo>
                    <a:pt x="469723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469723" y="288823"/>
                  </a:lnTo>
                  <a:lnTo>
                    <a:pt x="4697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2777695" y="2128640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(1,2)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129667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65"/>
              <a:t>V</a:t>
            </a:r>
            <a:r>
              <a:rPr dirty="0"/>
              <a:t>ec</a:t>
            </a:r>
            <a:r>
              <a:rPr dirty="0" spc="-5"/>
              <a:t>t</a:t>
            </a:r>
            <a:r>
              <a:rPr dirty="0"/>
              <a:t>ors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10703" y="984368"/>
            <a:ext cx="3511550" cy="3510279"/>
            <a:chOff x="710703" y="984368"/>
            <a:chExt cx="3511550" cy="3510279"/>
          </a:xfrm>
        </p:grpSpPr>
        <p:sp>
          <p:nvSpPr>
            <p:cNvPr id="4" name="object 4"/>
            <p:cNvSpPr/>
            <p:nvPr/>
          </p:nvSpPr>
          <p:spPr>
            <a:xfrm>
              <a:off x="862012" y="11160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663251"/>
              <a:ext cx="3510967" cy="152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18653" y="2719451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49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48792" y="2681350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78" y="38100"/>
                  </a:moveTo>
                  <a:lnTo>
                    <a:pt x="3358578" y="0"/>
                  </a:lnTo>
                  <a:lnTo>
                    <a:pt x="3358578" y="76200"/>
                  </a:lnTo>
                  <a:lnTo>
                    <a:pt x="3434778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984368"/>
              <a:ext cx="152400" cy="35101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66187" y="1072318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28087" y="1002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8657" y="1850967"/>
              <a:ext cx="188912" cy="1889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71518" y="1870829"/>
              <a:ext cx="103188" cy="1031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66757" y="1866066"/>
              <a:ext cx="112712" cy="1127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693670" cy="5143500"/>
            <a:chOff x="0" y="0"/>
            <a:chExt cx="269367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693237" cy="5143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812" y="1615912"/>
              <a:ext cx="1911676" cy="1911676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3045250" y="2584450"/>
            <a:ext cx="5787390" cy="0"/>
          </a:xfrm>
          <a:custGeom>
            <a:avLst/>
            <a:gdLst/>
            <a:ahLst/>
            <a:cxnLst/>
            <a:rect l="l" t="t" r="r" b="b"/>
            <a:pathLst>
              <a:path w="5787390" h="0">
                <a:moveTo>
                  <a:pt x="0" y="0"/>
                </a:moveTo>
                <a:lnTo>
                  <a:pt x="5787024" y="0"/>
                </a:lnTo>
              </a:path>
            </a:pathLst>
          </a:custGeom>
          <a:ln w="25400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462296" y="3202877"/>
            <a:ext cx="292481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 b="1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dirty="0" sz="3000" spc="-3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3000" spc="-5" b="1">
                <a:solidFill>
                  <a:srgbClr val="595959"/>
                </a:solidFill>
                <a:latin typeface="Arial"/>
                <a:cs typeface="Arial"/>
              </a:rPr>
              <a:t>dot</a:t>
            </a:r>
            <a:r>
              <a:rPr dirty="0" sz="3000" spc="-4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3000" spc="-5" b="1">
                <a:solidFill>
                  <a:srgbClr val="595959"/>
                </a:solidFill>
                <a:latin typeface="Arial"/>
                <a:cs typeface="Arial"/>
              </a:rPr>
              <a:t>product</a:t>
            </a:r>
            <a:endParaRPr sz="3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2604135">
              <a:lnSpc>
                <a:spcPct val="100000"/>
              </a:lnSpc>
              <a:spcBef>
                <a:spcPts val="120"/>
              </a:spcBef>
            </a:pPr>
            <a:r>
              <a:rPr dirty="0" spc="-15"/>
              <a:t>Vectors</a:t>
            </a:r>
            <a:r>
              <a:rPr dirty="0" spc="15"/>
              <a:t> </a:t>
            </a:r>
            <a:r>
              <a:rPr dirty="0" spc="10"/>
              <a:t>and</a:t>
            </a:r>
            <a:r>
              <a:rPr dirty="0" spc="15"/>
              <a:t> </a:t>
            </a:r>
            <a:r>
              <a:rPr dirty="0" spc="5"/>
              <a:t>Linear</a:t>
            </a:r>
            <a:r>
              <a:rPr dirty="0" spc="-30"/>
              <a:t> </a:t>
            </a:r>
            <a:r>
              <a:rPr dirty="0"/>
              <a:t>Transformations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19366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dirty="0" spc="-135"/>
              <a:t> </a:t>
            </a:r>
            <a:r>
              <a:rPr dirty="0" spc="-5"/>
              <a:t>shortcut</a:t>
            </a:r>
            <a:r>
              <a:rPr dirty="0" spc="35"/>
              <a:t> </a:t>
            </a:r>
            <a:r>
              <a:rPr dirty="0" spc="-5"/>
              <a:t>for</a:t>
            </a:r>
            <a:r>
              <a:rPr dirty="0" spc="35"/>
              <a:t> </a:t>
            </a:r>
            <a:r>
              <a:rPr dirty="0" spc="-10"/>
              <a:t>linear</a:t>
            </a:r>
            <a:r>
              <a:rPr dirty="0" spc="35"/>
              <a:t> </a:t>
            </a:r>
            <a:r>
              <a:rPr dirty="0" spc="-5"/>
              <a:t>operations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19366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dirty="0" spc="-135"/>
              <a:t> </a:t>
            </a:r>
            <a:r>
              <a:rPr dirty="0" spc="-5"/>
              <a:t>shortcut</a:t>
            </a:r>
            <a:r>
              <a:rPr dirty="0" spc="35"/>
              <a:t> </a:t>
            </a:r>
            <a:r>
              <a:rPr dirty="0" spc="-5"/>
              <a:t>for</a:t>
            </a:r>
            <a:r>
              <a:rPr dirty="0" spc="35"/>
              <a:t> </a:t>
            </a:r>
            <a:r>
              <a:rPr dirty="0" spc="-10"/>
              <a:t>linear</a:t>
            </a:r>
            <a:r>
              <a:rPr dirty="0" spc="35"/>
              <a:t> </a:t>
            </a:r>
            <a:r>
              <a:rPr dirty="0" spc="-5"/>
              <a:t>operations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7021" y="1061177"/>
            <a:ext cx="1143635" cy="1099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3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Quantities</a:t>
            </a:r>
            <a:endParaRPr sz="1800">
              <a:latin typeface="Arial"/>
              <a:cs typeface="Arial"/>
            </a:endParaRPr>
          </a:p>
          <a:p>
            <a:pPr marL="139065">
              <a:lnSpc>
                <a:spcPts val="2100"/>
              </a:lnSpc>
            </a:pPr>
            <a:r>
              <a:rPr dirty="0" sz="1800">
                <a:latin typeface="Arial MT"/>
                <a:cs typeface="Arial MT"/>
              </a:rPr>
              <a:t>2</a:t>
            </a:r>
            <a:r>
              <a:rPr dirty="0" sz="1800" spc="-10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apples</a:t>
            </a:r>
            <a:endParaRPr sz="1800">
              <a:latin typeface="Arial MT"/>
              <a:cs typeface="Arial MT"/>
            </a:endParaRPr>
          </a:p>
          <a:p>
            <a:pPr marL="37465">
              <a:lnSpc>
                <a:spcPts val="2100"/>
              </a:lnSpc>
            </a:pPr>
            <a:r>
              <a:rPr dirty="0" sz="1800">
                <a:latin typeface="Arial MT"/>
                <a:cs typeface="Arial MT"/>
              </a:rPr>
              <a:t>4</a:t>
            </a:r>
            <a:r>
              <a:rPr dirty="0" sz="1800" spc="-10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bananas</a:t>
            </a:r>
            <a:endParaRPr sz="1800">
              <a:latin typeface="Arial MT"/>
              <a:cs typeface="Arial MT"/>
            </a:endParaRPr>
          </a:p>
          <a:p>
            <a:pPr marL="158115">
              <a:lnSpc>
                <a:spcPts val="2130"/>
              </a:lnSpc>
            </a:pPr>
            <a:r>
              <a:rPr dirty="0" sz="1800">
                <a:latin typeface="Arial MT"/>
                <a:cs typeface="Arial MT"/>
              </a:rPr>
              <a:t>1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cherry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587" y="0"/>
            <a:ext cx="9147175" cy="5146675"/>
          </a:xfrm>
          <a:custGeom>
            <a:avLst/>
            <a:gdLst/>
            <a:ahLst/>
            <a:cxnLst/>
            <a:rect l="l" t="t" r="r" b="b"/>
            <a:pathLst>
              <a:path w="9147175" h="5146675">
                <a:moveTo>
                  <a:pt x="0" y="5146675"/>
                </a:moveTo>
                <a:lnTo>
                  <a:pt x="9147175" y="5146675"/>
                </a:lnTo>
                <a:lnTo>
                  <a:pt x="9147175" y="0"/>
                </a:lnTo>
                <a:lnTo>
                  <a:pt x="0" y="0"/>
                </a:lnTo>
                <a:lnTo>
                  <a:pt x="0" y="514667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4565581"/>
            <a:ext cx="9144000" cy="578485"/>
            <a:chOff x="0" y="4565581"/>
            <a:chExt cx="9144000" cy="5784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65581"/>
              <a:ext cx="9144000" cy="5779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1700" y="4694799"/>
              <a:ext cx="1471902" cy="33044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19366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dirty="0" spc="-135"/>
              <a:t> </a:t>
            </a:r>
            <a:r>
              <a:rPr dirty="0" spc="-5"/>
              <a:t>shortcut</a:t>
            </a:r>
            <a:r>
              <a:rPr dirty="0" spc="35"/>
              <a:t> </a:t>
            </a:r>
            <a:r>
              <a:rPr dirty="0" spc="-5"/>
              <a:t>for</a:t>
            </a:r>
            <a:r>
              <a:rPr dirty="0" spc="35"/>
              <a:t> </a:t>
            </a:r>
            <a:r>
              <a:rPr dirty="0" spc="-10"/>
              <a:t>linear</a:t>
            </a:r>
            <a:r>
              <a:rPr dirty="0" spc="35"/>
              <a:t> </a:t>
            </a:r>
            <a:r>
              <a:rPr dirty="0" spc="-5"/>
              <a:t>operations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87021" y="1061177"/>
            <a:ext cx="1143635" cy="1099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3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Quantities</a:t>
            </a:r>
            <a:endParaRPr sz="1800">
              <a:latin typeface="Arial"/>
              <a:cs typeface="Arial"/>
            </a:endParaRPr>
          </a:p>
          <a:p>
            <a:pPr marL="139065">
              <a:lnSpc>
                <a:spcPts val="2100"/>
              </a:lnSpc>
            </a:pPr>
            <a:r>
              <a:rPr dirty="0" sz="1800">
                <a:latin typeface="Arial MT"/>
                <a:cs typeface="Arial MT"/>
              </a:rPr>
              <a:t>2</a:t>
            </a:r>
            <a:r>
              <a:rPr dirty="0" sz="1800" spc="-10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apples</a:t>
            </a:r>
            <a:endParaRPr sz="1800">
              <a:latin typeface="Arial MT"/>
              <a:cs typeface="Arial MT"/>
            </a:endParaRPr>
          </a:p>
          <a:p>
            <a:pPr marL="37465">
              <a:lnSpc>
                <a:spcPts val="2100"/>
              </a:lnSpc>
            </a:pPr>
            <a:r>
              <a:rPr dirty="0" sz="1800">
                <a:latin typeface="Arial MT"/>
                <a:cs typeface="Arial MT"/>
              </a:rPr>
              <a:t>4</a:t>
            </a:r>
            <a:r>
              <a:rPr dirty="0" sz="1800" spc="-10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bananas</a:t>
            </a:r>
            <a:endParaRPr sz="1800">
              <a:latin typeface="Arial MT"/>
              <a:cs typeface="Arial MT"/>
            </a:endParaRPr>
          </a:p>
          <a:p>
            <a:pPr marL="158115">
              <a:lnSpc>
                <a:spcPts val="2130"/>
              </a:lnSpc>
            </a:pPr>
            <a:r>
              <a:rPr dirty="0" sz="1800">
                <a:latin typeface="Arial MT"/>
                <a:cs typeface="Arial MT"/>
              </a:rPr>
              <a:t>1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cherry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78704" y="1061177"/>
            <a:ext cx="1283970" cy="109982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algn="ctr" marL="12065" marR="5080">
              <a:lnSpc>
                <a:spcPts val="2100"/>
              </a:lnSpc>
              <a:spcBef>
                <a:spcPts val="219"/>
              </a:spcBef>
            </a:pPr>
            <a:r>
              <a:rPr dirty="0" sz="1800" spc="-5" b="1">
                <a:latin typeface="Arial"/>
                <a:cs typeface="Arial"/>
              </a:rPr>
              <a:t>Prices </a:t>
            </a:r>
            <a:r>
              <a:rPr dirty="0" sz="1800" b="1">
                <a:latin typeface="Arial"/>
                <a:cs typeface="Arial"/>
              </a:rPr>
              <a:t> </a:t>
            </a:r>
            <a:r>
              <a:rPr dirty="0" sz="1800">
                <a:latin typeface="Arial MT"/>
                <a:cs typeface="Arial MT"/>
              </a:rPr>
              <a:t>apples: $3 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bananas:</a:t>
            </a:r>
            <a:r>
              <a:rPr dirty="0" sz="1800" spc="-10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$5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cherries: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$2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19366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dirty="0" spc="-135"/>
              <a:t> </a:t>
            </a:r>
            <a:r>
              <a:rPr dirty="0" spc="-5"/>
              <a:t>shortcut</a:t>
            </a:r>
            <a:r>
              <a:rPr dirty="0" spc="35"/>
              <a:t> </a:t>
            </a:r>
            <a:r>
              <a:rPr dirty="0" spc="-5"/>
              <a:t>for</a:t>
            </a:r>
            <a:r>
              <a:rPr dirty="0" spc="35"/>
              <a:t> </a:t>
            </a:r>
            <a:r>
              <a:rPr dirty="0" spc="-10"/>
              <a:t>linear</a:t>
            </a:r>
            <a:r>
              <a:rPr dirty="0" spc="35"/>
              <a:t> </a:t>
            </a:r>
            <a:r>
              <a:rPr dirty="0" spc="-5"/>
              <a:t>operations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7021" y="1061177"/>
            <a:ext cx="1143635" cy="1099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3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Quantities</a:t>
            </a:r>
            <a:endParaRPr sz="1800">
              <a:latin typeface="Arial"/>
              <a:cs typeface="Arial"/>
            </a:endParaRPr>
          </a:p>
          <a:p>
            <a:pPr marL="139065">
              <a:lnSpc>
                <a:spcPts val="2100"/>
              </a:lnSpc>
            </a:pPr>
            <a:r>
              <a:rPr dirty="0" sz="1800">
                <a:latin typeface="Arial MT"/>
                <a:cs typeface="Arial MT"/>
              </a:rPr>
              <a:t>2</a:t>
            </a:r>
            <a:r>
              <a:rPr dirty="0" sz="1800" spc="-10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apples</a:t>
            </a:r>
            <a:endParaRPr sz="1800">
              <a:latin typeface="Arial MT"/>
              <a:cs typeface="Arial MT"/>
            </a:endParaRPr>
          </a:p>
          <a:p>
            <a:pPr marL="37465">
              <a:lnSpc>
                <a:spcPts val="2100"/>
              </a:lnSpc>
            </a:pPr>
            <a:r>
              <a:rPr dirty="0" sz="1800">
                <a:latin typeface="Arial MT"/>
                <a:cs typeface="Arial MT"/>
              </a:rPr>
              <a:t>4</a:t>
            </a:r>
            <a:r>
              <a:rPr dirty="0" sz="1800" spc="-10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bananas</a:t>
            </a:r>
            <a:endParaRPr sz="1800">
              <a:latin typeface="Arial MT"/>
              <a:cs typeface="Arial MT"/>
            </a:endParaRPr>
          </a:p>
          <a:p>
            <a:pPr marL="158115">
              <a:lnSpc>
                <a:spcPts val="2130"/>
              </a:lnSpc>
            </a:pPr>
            <a:r>
              <a:rPr dirty="0" sz="1800">
                <a:latin typeface="Arial MT"/>
                <a:cs typeface="Arial MT"/>
              </a:rPr>
              <a:t>1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cherry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78704" y="1061177"/>
            <a:ext cx="1283970" cy="109982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algn="ctr" marL="12065" marR="5080">
              <a:lnSpc>
                <a:spcPts val="2100"/>
              </a:lnSpc>
              <a:spcBef>
                <a:spcPts val="219"/>
              </a:spcBef>
            </a:pPr>
            <a:r>
              <a:rPr dirty="0" sz="1800" spc="-5" b="1">
                <a:latin typeface="Arial"/>
                <a:cs typeface="Arial"/>
              </a:rPr>
              <a:t>Prices </a:t>
            </a:r>
            <a:r>
              <a:rPr dirty="0" sz="1800" b="1">
                <a:latin typeface="Arial"/>
                <a:cs typeface="Arial"/>
              </a:rPr>
              <a:t> </a:t>
            </a:r>
            <a:r>
              <a:rPr dirty="0" sz="1800">
                <a:latin typeface="Arial MT"/>
                <a:cs typeface="Arial MT"/>
              </a:rPr>
              <a:t>apples: $3 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bananas:</a:t>
            </a:r>
            <a:r>
              <a:rPr dirty="0" sz="1800" spc="-10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$5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cherries: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$2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70526" y="1292616"/>
            <a:ext cx="11645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0" b="1">
                <a:latin typeface="Arial"/>
                <a:cs typeface="Arial"/>
              </a:rPr>
              <a:t>Total</a:t>
            </a:r>
            <a:r>
              <a:rPr dirty="0" sz="1800" spc="-7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price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19366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dirty="0" spc="-135"/>
              <a:t> </a:t>
            </a:r>
            <a:r>
              <a:rPr dirty="0" spc="-5"/>
              <a:t>shortcut</a:t>
            </a:r>
            <a:r>
              <a:rPr dirty="0" spc="35"/>
              <a:t> </a:t>
            </a:r>
            <a:r>
              <a:rPr dirty="0" spc="-5"/>
              <a:t>for</a:t>
            </a:r>
            <a:r>
              <a:rPr dirty="0" spc="35"/>
              <a:t> </a:t>
            </a:r>
            <a:r>
              <a:rPr dirty="0" spc="-10"/>
              <a:t>linear</a:t>
            </a:r>
            <a:r>
              <a:rPr dirty="0" spc="35"/>
              <a:t> </a:t>
            </a:r>
            <a:r>
              <a:rPr dirty="0" spc="-5"/>
              <a:t>operations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7021" y="1061177"/>
            <a:ext cx="1143635" cy="1099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3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Quantities</a:t>
            </a:r>
            <a:endParaRPr sz="1800">
              <a:latin typeface="Arial"/>
              <a:cs typeface="Arial"/>
            </a:endParaRPr>
          </a:p>
          <a:p>
            <a:pPr marL="139065">
              <a:lnSpc>
                <a:spcPts val="2100"/>
              </a:lnSpc>
            </a:pPr>
            <a:r>
              <a:rPr dirty="0" sz="1800">
                <a:latin typeface="Arial MT"/>
                <a:cs typeface="Arial MT"/>
              </a:rPr>
              <a:t>2</a:t>
            </a:r>
            <a:r>
              <a:rPr dirty="0" sz="1800" spc="-10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apples</a:t>
            </a:r>
            <a:endParaRPr sz="1800">
              <a:latin typeface="Arial MT"/>
              <a:cs typeface="Arial MT"/>
            </a:endParaRPr>
          </a:p>
          <a:p>
            <a:pPr marL="37465">
              <a:lnSpc>
                <a:spcPts val="2100"/>
              </a:lnSpc>
            </a:pPr>
            <a:r>
              <a:rPr dirty="0" sz="1800">
                <a:latin typeface="Arial MT"/>
                <a:cs typeface="Arial MT"/>
              </a:rPr>
              <a:t>4</a:t>
            </a:r>
            <a:r>
              <a:rPr dirty="0" sz="1800" spc="-10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bananas</a:t>
            </a:r>
            <a:endParaRPr sz="1800">
              <a:latin typeface="Arial MT"/>
              <a:cs typeface="Arial MT"/>
            </a:endParaRPr>
          </a:p>
          <a:p>
            <a:pPr marL="158115">
              <a:lnSpc>
                <a:spcPts val="2130"/>
              </a:lnSpc>
            </a:pPr>
            <a:r>
              <a:rPr dirty="0" sz="1800">
                <a:latin typeface="Arial MT"/>
                <a:cs typeface="Arial MT"/>
              </a:rPr>
              <a:t>1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cherry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78704" y="1061177"/>
            <a:ext cx="1283970" cy="109982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algn="ctr" marL="12065" marR="5080">
              <a:lnSpc>
                <a:spcPts val="2100"/>
              </a:lnSpc>
              <a:spcBef>
                <a:spcPts val="219"/>
              </a:spcBef>
            </a:pPr>
            <a:r>
              <a:rPr dirty="0" sz="1800" spc="-5" b="1">
                <a:latin typeface="Arial"/>
                <a:cs typeface="Arial"/>
              </a:rPr>
              <a:t>Prices </a:t>
            </a:r>
            <a:r>
              <a:rPr dirty="0" sz="1800" b="1">
                <a:latin typeface="Arial"/>
                <a:cs typeface="Arial"/>
              </a:rPr>
              <a:t> </a:t>
            </a:r>
            <a:r>
              <a:rPr dirty="0" sz="1800">
                <a:latin typeface="Arial MT"/>
                <a:cs typeface="Arial MT"/>
              </a:rPr>
              <a:t>apples: $3 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bananas:</a:t>
            </a:r>
            <a:r>
              <a:rPr dirty="0" sz="1800" spc="-10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$5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cherries: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$2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70526" y="1292616"/>
            <a:ext cx="11645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0" b="1">
                <a:latin typeface="Arial"/>
                <a:cs typeface="Arial"/>
              </a:rPr>
              <a:t>Total</a:t>
            </a:r>
            <a:r>
              <a:rPr dirty="0" sz="1800" spc="-7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price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393388" y="2234195"/>
          <a:ext cx="52197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4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764292" y="2311012"/>
            <a:ext cx="646430" cy="967105"/>
            <a:chOff x="764292" y="2311012"/>
            <a:chExt cx="646430" cy="96710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7497" y="2311012"/>
              <a:ext cx="253135" cy="2762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5597" y="2326126"/>
              <a:ext cx="176167" cy="19948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5292" y="2630434"/>
              <a:ext cx="265340" cy="2762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3392" y="2645449"/>
              <a:ext cx="189140" cy="19996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1903" y="2912390"/>
              <a:ext cx="208730" cy="36512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244848" y="2932315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19" h="278130">
                  <a:moveTo>
                    <a:pt x="37081" y="164727"/>
                  </a:moveTo>
                  <a:lnTo>
                    <a:pt x="11629" y="181857"/>
                  </a:lnTo>
                  <a:lnTo>
                    <a:pt x="0" y="217303"/>
                  </a:lnTo>
                  <a:lnTo>
                    <a:pt x="10565" y="254769"/>
                  </a:lnTo>
                  <a:lnTo>
                    <a:pt x="51697" y="277961"/>
                  </a:lnTo>
                  <a:lnTo>
                    <a:pt x="96964" y="270998"/>
                  </a:lnTo>
                  <a:lnTo>
                    <a:pt x="119350" y="240905"/>
                  </a:lnTo>
                  <a:lnTo>
                    <a:pt x="121552" y="204886"/>
                  </a:lnTo>
                  <a:lnTo>
                    <a:pt x="106269" y="180143"/>
                  </a:lnTo>
                  <a:lnTo>
                    <a:pt x="96792" y="174664"/>
                  </a:lnTo>
                  <a:lnTo>
                    <a:pt x="91806" y="173908"/>
                  </a:lnTo>
                  <a:lnTo>
                    <a:pt x="83158" y="173908"/>
                  </a:lnTo>
                  <a:lnTo>
                    <a:pt x="83273" y="173479"/>
                  </a:lnTo>
                  <a:lnTo>
                    <a:pt x="67456" y="173479"/>
                  </a:lnTo>
                  <a:lnTo>
                    <a:pt x="62890" y="170102"/>
                  </a:lnTo>
                  <a:lnTo>
                    <a:pt x="56395" y="166976"/>
                  </a:lnTo>
                  <a:lnTo>
                    <a:pt x="47836" y="164913"/>
                  </a:lnTo>
                  <a:lnTo>
                    <a:pt x="37081" y="164727"/>
                  </a:lnTo>
                  <a:close/>
                </a:path>
                <a:path w="121919" h="278130">
                  <a:moveTo>
                    <a:pt x="88974" y="173479"/>
                  </a:moveTo>
                  <a:lnTo>
                    <a:pt x="83158" y="173908"/>
                  </a:lnTo>
                  <a:lnTo>
                    <a:pt x="91806" y="173908"/>
                  </a:lnTo>
                  <a:lnTo>
                    <a:pt x="88974" y="173479"/>
                  </a:lnTo>
                  <a:close/>
                </a:path>
                <a:path w="121919" h="278130">
                  <a:moveTo>
                    <a:pt x="87292" y="0"/>
                  </a:moveTo>
                  <a:lnTo>
                    <a:pt x="82843" y="1784"/>
                  </a:lnTo>
                  <a:lnTo>
                    <a:pt x="81072" y="4218"/>
                  </a:lnTo>
                  <a:lnTo>
                    <a:pt x="77901" y="7043"/>
                  </a:lnTo>
                  <a:lnTo>
                    <a:pt x="73749" y="10135"/>
                  </a:lnTo>
                  <a:lnTo>
                    <a:pt x="62250" y="17943"/>
                  </a:lnTo>
                  <a:lnTo>
                    <a:pt x="72695" y="20567"/>
                  </a:lnTo>
                  <a:lnTo>
                    <a:pt x="83305" y="66344"/>
                  </a:lnTo>
                  <a:lnTo>
                    <a:pt x="84321" y="102708"/>
                  </a:lnTo>
                  <a:lnTo>
                    <a:pt x="79022" y="138699"/>
                  </a:lnTo>
                  <a:lnTo>
                    <a:pt x="67456" y="173479"/>
                  </a:lnTo>
                  <a:lnTo>
                    <a:pt x="83273" y="173479"/>
                  </a:lnTo>
                  <a:lnTo>
                    <a:pt x="92876" y="131218"/>
                  </a:lnTo>
                  <a:lnTo>
                    <a:pt x="97551" y="92241"/>
                  </a:lnTo>
                  <a:lnTo>
                    <a:pt x="98109" y="71292"/>
                  </a:lnTo>
                  <a:lnTo>
                    <a:pt x="96929" y="50123"/>
                  </a:lnTo>
                  <a:lnTo>
                    <a:pt x="93598" y="29298"/>
                  </a:lnTo>
                  <a:lnTo>
                    <a:pt x="91712" y="21706"/>
                  </a:lnTo>
                  <a:lnTo>
                    <a:pt x="96608" y="13582"/>
                  </a:lnTo>
                  <a:lnTo>
                    <a:pt x="97860" y="10278"/>
                  </a:lnTo>
                  <a:lnTo>
                    <a:pt x="96684" y="6674"/>
                  </a:lnTo>
                  <a:lnTo>
                    <a:pt x="92533" y="2439"/>
                  </a:lnTo>
                  <a:lnTo>
                    <a:pt x="87292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244848" y="2932314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19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0497" y="2311012"/>
              <a:ext cx="253135" cy="27622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8597" y="2326126"/>
              <a:ext cx="176167" cy="19948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8292" y="2630434"/>
              <a:ext cx="265340" cy="27622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061155" y="2650211"/>
              <a:ext cx="179705" cy="190500"/>
            </a:xfrm>
            <a:custGeom>
              <a:avLst/>
              <a:gdLst/>
              <a:ahLst/>
              <a:cxnLst/>
              <a:rect l="l" t="t" r="r" b="b"/>
              <a:pathLst>
                <a:path w="179705" h="190500">
                  <a:moveTo>
                    <a:pt x="162257" y="0"/>
                  </a:moveTo>
                  <a:lnTo>
                    <a:pt x="156388" y="251"/>
                  </a:lnTo>
                  <a:lnTo>
                    <a:pt x="151702" y="2335"/>
                  </a:lnTo>
                  <a:lnTo>
                    <a:pt x="151979" y="4400"/>
                  </a:lnTo>
                  <a:lnTo>
                    <a:pt x="153856" y="22780"/>
                  </a:lnTo>
                  <a:lnTo>
                    <a:pt x="153818" y="35165"/>
                  </a:lnTo>
                  <a:lnTo>
                    <a:pt x="152179" y="43042"/>
                  </a:lnTo>
                  <a:lnTo>
                    <a:pt x="149252" y="47898"/>
                  </a:lnTo>
                  <a:lnTo>
                    <a:pt x="126409" y="77600"/>
                  </a:lnTo>
                  <a:lnTo>
                    <a:pt x="108935" y="101684"/>
                  </a:lnTo>
                  <a:lnTo>
                    <a:pt x="82399" y="123500"/>
                  </a:lnTo>
                  <a:lnTo>
                    <a:pt x="32365" y="146396"/>
                  </a:lnTo>
                  <a:lnTo>
                    <a:pt x="20603" y="151498"/>
                  </a:lnTo>
                  <a:lnTo>
                    <a:pt x="11326" y="157565"/>
                  </a:lnTo>
                  <a:lnTo>
                    <a:pt x="4477" y="164768"/>
                  </a:lnTo>
                  <a:lnTo>
                    <a:pt x="0" y="173278"/>
                  </a:lnTo>
                  <a:lnTo>
                    <a:pt x="2249" y="180345"/>
                  </a:lnTo>
                  <a:lnTo>
                    <a:pt x="4947" y="184321"/>
                  </a:lnTo>
                  <a:lnTo>
                    <a:pt x="11740" y="187024"/>
                  </a:lnTo>
                  <a:lnTo>
                    <a:pt x="31142" y="190437"/>
                  </a:lnTo>
                  <a:lnTo>
                    <a:pt x="61683" y="187513"/>
                  </a:lnTo>
                  <a:lnTo>
                    <a:pt x="101896" y="171207"/>
                  </a:lnTo>
                  <a:lnTo>
                    <a:pt x="142713" y="142262"/>
                  </a:lnTo>
                  <a:lnTo>
                    <a:pt x="169761" y="109538"/>
                  </a:lnTo>
                  <a:lnTo>
                    <a:pt x="179615" y="74753"/>
                  </a:lnTo>
                  <a:lnTo>
                    <a:pt x="168848" y="39627"/>
                  </a:lnTo>
                  <a:lnTo>
                    <a:pt x="166909" y="24340"/>
                  </a:lnTo>
                  <a:lnTo>
                    <a:pt x="165380" y="11934"/>
                  </a:lnTo>
                  <a:lnTo>
                    <a:pt x="164273" y="2315"/>
                  </a:lnTo>
                  <a:lnTo>
                    <a:pt x="164095" y="595"/>
                  </a:lnTo>
                  <a:lnTo>
                    <a:pt x="162257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61155" y="2650212"/>
              <a:ext cx="179705" cy="190500"/>
            </a:xfrm>
            <a:custGeom>
              <a:avLst/>
              <a:gdLst/>
              <a:ahLst/>
              <a:cxnLst/>
              <a:rect l="l" t="t" r="r" b="b"/>
              <a:pathLst>
                <a:path w="179705" h="190500">
                  <a:moveTo>
                    <a:pt x="160056" y="9"/>
                  </a:moveTo>
                  <a:lnTo>
                    <a:pt x="156388" y="166"/>
                  </a:lnTo>
                  <a:lnTo>
                    <a:pt x="151702" y="2251"/>
                  </a:lnTo>
                  <a:lnTo>
                    <a:pt x="151979" y="4316"/>
                  </a:lnTo>
                  <a:lnTo>
                    <a:pt x="153856" y="22695"/>
                  </a:lnTo>
                  <a:lnTo>
                    <a:pt x="153818" y="35080"/>
                  </a:lnTo>
                  <a:lnTo>
                    <a:pt x="152179" y="42957"/>
                  </a:lnTo>
                  <a:lnTo>
                    <a:pt x="149252" y="47813"/>
                  </a:lnTo>
                  <a:lnTo>
                    <a:pt x="126409" y="77515"/>
                  </a:lnTo>
                  <a:lnTo>
                    <a:pt x="108935" y="101599"/>
                  </a:lnTo>
                  <a:lnTo>
                    <a:pt x="82399" y="123415"/>
                  </a:lnTo>
                  <a:lnTo>
                    <a:pt x="32365" y="146312"/>
                  </a:lnTo>
                  <a:lnTo>
                    <a:pt x="20603" y="151413"/>
                  </a:lnTo>
                  <a:lnTo>
                    <a:pt x="11326" y="157480"/>
                  </a:lnTo>
                  <a:lnTo>
                    <a:pt x="4477" y="164683"/>
                  </a:lnTo>
                  <a:lnTo>
                    <a:pt x="0" y="173194"/>
                  </a:lnTo>
                  <a:lnTo>
                    <a:pt x="2249" y="180260"/>
                  </a:lnTo>
                  <a:lnTo>
                    <a:pt x="4947" y="184236"/>
                  </a:lnTo>
                  <a:lnTo>
                    <a:pt x="11740" y="186939"/>
                  </a:lnTo>
                  <a:lnTo>
                    <a:pt x="31142" y="190352"/>
                  </a:lnTo>
                  <a:lnTo>
                    <a:pt x="61683" y="187428"/>
                  </a:lnTo>
                  <a:lnTo>
                    <a:pt x="101896" y="171122"/>
                  </a:lnTo>
                  <a:lnTo>
                    <a:pt x="142713" y="142177"/>
                  </a:lnTo>
                  <a:lnTo>
                    <a:pt x="169761" y="109453"/>
                  </a:lnTo>
                  <a:lnTo>
                    <a:pt x="179615" y="74668"/>
                  </a:lnTo>
                  <a:lnTo>
                    <a:pt x="168848" y="39543"/>
                  </a:lnTo>
                  <a:lnTo>
                    <a:pt x="168264" y="34976"/>
                  </a:lnTo>
                  <a:lnTo>
                    <a:pt x="166909" y="24255"/>
                  </a:lnTo>
                  <a:lnTo>
                    <a:pt x="165380" y="11849"/>
                  </a:lnTo>
                  <a:lnTo>
                    <a:pt x="164273" y="2229"/>
                  </a:lnTo>
                  <a:lnTo>
                    <a:pt x="164095" y="510"/>
                  </a:lnTo>
                  <a:lnTo>
                    <a:pt x="162257" y="-84"/>
                  </a:lnTo>
                  <a:lnTo>
                    <a:pt x="160056" y="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92" y="2630434"/>
              <a:ext cx="265340" cy="27622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934155" y="2650211"/>
              <a:ext cx="179705" cy="190500"/>
            </a:xfrm>
            <a:custGeom>
              <a:avLst/>
              <a:gdLst/>
              <a:ahLst/>
              <a:cxnLst/>
              <a:rect l="l" t="t" r="r" b="b"/>
              <a:pathLst>
                <a:path w="179705" h="190500">
                  <a:moveTo>
                    <a:pt x="162257" y="0"/>
                  </a:moveTo>
                  <a:lnTo>
                    <a:pt x="156388" y="251"/>
                  </a:lnTo>
                  <a:lnTo>
                    <a:pt x="151702" y="2335"/>
                  </a:lnTo>
                  <a:lnTo>
                    <a:pt x="151979" y="4400"/>
                  </a:lnTo>
                  <a:lnTo>
                    <a:pt x="153856" y="22780"/>
                  </a:lnTo>
                  <a:lnTo>
                    <a:pt x="153818" y="35165"/>
                  </a:lnTo>
                  <a:lnTo>
                    <a:pt x="152179" y="43042"/>
                  </a:lnTo>
                  <a:lnTo>
                    <a:pt x="149252" y="47898"/>
                  </a:lnTo>
                  <a:lnTo>
                    <a:pt x="126409" y="77600"/>
                  </a:lnTo>
                  <a:lnTo>
                    <a:pt x="108935" y="101684"/>
                  </a:lnTo>
                  <a:lnTo>
                    <a:pt x="82399" y="123500"/>
                  </a:lnTo>
                  <a:lnTo>
                    <a:pt x="32365" y="146396"/>
                  </a:lnTo>
                  <a:lnTo>
                    <a:pt x="20603" y="151498"/>
                  </a:lnTo>
                  <a:lnTo>
                    <a:pt x="11326" y="157565"/>
                  </a:lnTo>
                  <a:lnTo>
                    <a:pt x="4477" y="164768"/>
                  </a:lnTo>
                  <a:lnTo>
                    <a:pt x="0" y="173278"/>
                  </a:lnTo>
                  <a:lnTo>
                    <a:pt x="2249" y="180345"/>
                  </a:lnTo>
                  <a:lnTo>
                    <a:pt x="4947" y="184321"/>
                  </a:lnTo>
                  <a:lnTo>
                    <a:pt x="11740" y="187024"/>
                  </a:lnTo>
                  <a:lnTo>
                    <a:pt x="31142" y="190437"/>
                  </a:lnTo>
                  <a:lnTo>
                    <a:pt x="61683" y="187513"/>
                  </a:lnTo>
                  <a:lnTo>
                    <a:pt x="101896" y="171207"/>
                  </a:lnTo>
                  <a:lnTo>
                    <a:pt x="142713" y="142262"/>
                  </a:lnTo>
                  <a:lnTo>
                    <a:pt x="169761" y="109538"/>
                  </a:lnTo>
                  <a:lnTo>
                    <a:pt x="179615" y="74753"/>
                  </a:lnTo>
                  <a:lnTo>
                    <a:pt x="168848" y="39627"/>
                  </a:lnTo>
                  <a:lnTo>
                    <a:pt x="166909" y="24340"/>
                  </a:lnTo>
                  <a:lnTo>
                    <a:pt x="165380" y="11934"/>
                  </a:lnTo>
                  <a:lnTo>
                    <a:pt x="164273" y="2315"/>
                  </a:lnTo>
                  <a:lnTo>
                    <a:pt x="164095" y="595"/>
                  </a:lnTo>
                  <a:lnTo>
                    <a:pt x="162257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934155" y="2650212"/>
              <a:ext cx="179705" cy="190500"/>
            </a:xfrm>
            <a:custGeom>
              <a:avLst/>
              <a:gdLst/>
              <a:ahLst/>
              <a:cxnLst/>
              <a:rect l="l" t="t" r="r" b="b"/>
              <a:pathLst>
                <a:path w="179705" h="190500">
                  <a:moveTo>
                    <a:pt x="160056" y="9"/>
                  </a:moveTo>
                  <a:lnTo>
                    <a:pt x="156388" y="166"/>
                  </a:lnTo>
                  <a:lnTo>
                    <a:pt x="151702" y="2251"/>
                  </a:lnTo>
                  <a:lnTo>
                    <a:pt x="151979" y="4316"/>
                  </a:lnTo>
                  <a:lnTo>
                    <a:pt x="153856" y="22695"/>
                  </a:lnTo>
                  <a:lnTo>
                    <a:pt x="153818" y="35080"/>
                  </a:lnTo>
                  <a:lnTo>
                    <a:pt x="152179" y="42957"/>
                  </a:lnTo>
                  <a:lnTo>
                    <a:pt x="149252" y="47813"/>
                  </a:lnTo>
                  <a:lnTo>
                    <a:pt x="126409" y="77515"/>
                  </a:lnTo>
                  <a:lnTo>
                    <a:pt x="108935" y="101599"/>
                  </a:lnTo>
                  <a:lnTo>
                    <a:pt x="82399" y="123415"/>
                  </a:lnTo>
                  <a:lnTo>
                    <a:pt x="32365" y="146312"/>
                  </a:lnTo>
                  <a:lnTo>
                    <a:pt x="20603" y="151413"/>
                  </a:lnTo>
                  <a:lnTo>
                    <a:pt x="11326" y="157480"/>
                  </a:lnTo>
                  <a:lnTo>
                    <a:pt x="4477" y="164683"/>
                  </a:lnTo>
                  <a:lnTo>
                    <a:pt x="0" y="173194"/>
                  </a:lnTo>
                  <a:lnTo>
                    <a:pt x="2249" y="180260"/>
                  </a:lnTo>
                  <a:lnTo>
                    <a:pt x="4947" y="184236"/>
                  </a:lnTo>
                  <a:lnTo>
                    <a:pt x="11740" y="186939"/>
                  </a:lnTo>
                  <a:lnTo>
                    <a:pt x="31142" y="190352"/>
                  </a:lnTo>
                  <a:lnTo>
                    <a:pt x="61683" y="187428"/>
                  </a:lnTo>
                  <a:lnTo>
                    <a:pt x="101896" y="171122"/>
                  </a:lnTo>
                  <a:lnTo>
                    <a:pt x="142713" y="142177"/>
                  </a:lnTo>
                  <a:lnTo>
                    <a:pt x="169761" y="109453"/>
                  </a:lnTo>
                  <a:lnTo>
                    <a:pt x="179615" y="74668"/>
                  </a:lnTo>
                  <a:lnTo>
                    <a:pt x="168848" y="39543"/>
                  </a:lnTo>
                  <a:lnTo>
                    <a:pt x="168264" y="34976"/>
                  </a:lnTo>
                  <a:lnTo>
                    <a:pt x="166909" y="24255"/>
                  </a:lnTo>
                  <a:lnTo>
                    <a:pt x="165380" y="11849"/>
                  </a:lnTo>
                  <a:lnTo>
                    <a:pt x="164273" y="2229"/>
                  </a:lnTo>
                  <a:lnTo>
                    <a:pt x="164095" y="510"/>
                  </a:lnTo>
                  <a:lnTo>
                    <a:pt x="162257" y="-84"/>
                  </a:lnTo>
                  <a:lnTo>
                    <a:pt x="160056" y="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4292" y="2630434"/>
              <a:ext cx="265340" cy="27622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07155" y="2650211"/>
              <a:ext cx="179705" cy="190500"/>
            </a:xfrm>
            <a:custGeom>
              <a:avLst/>
              <a:gdLst/>
              <a:ahLst/>
              <a:cxnLst/>
              <a:rect l="l" t="t" r="r" b="b"/>
              <a:pathLst>
                <a:path w="179705" h="190500">
                  <a:moveTo>
                    <a:pt x="162257" y="0"/>
                  </a:moveTo>
                  <a:lnTo>
                    <a:pt x="156388" y="251"/>
                  </a:lnTo>
                  <a:lnTo>
                    <a:pt x="151702" y="2335"/>
                  </a:lnTo>
                  <a:lnTo>
                    <a:pt x="151979" y="4400"/>
                  </a:lnTo>
                  <a:lnTo>
                    <a:pt x="153856" y="22780"/>
                  </a:lnTo>
                  <a:lnTo>
                    <a:pt x="153818" y="35165"/>
                  </a:lnTo>
                  <a:lnTo>
                    <a:pt x="152179" y="43042"/>
                  </a:lnTo>
                  <a:lnTo>
                    <a:pt x="149252" y="47898"/>
                  </a:lnTo>
                  <a:lnTo>
                    <a:pt x="126409" y="77600"/>
                  </a:lnTo>
                  <a:lnTo>
                    <a:pt x="108935" y="101684"/>
                  </a:lnTo>
                  <a:lnTo>
                    <a:pt x="82399" y="123500"/>
                  </a:lnTo>
                  <a:lnTo>
                    <a:pt x="32365" y="146396"/>
                  </a:lnTo>
                  <a:lnTo>
                    <a:pt x="20603" y="151498"/>
                  </a:lnTo>
                  <a:lnTo>
                    <a:pt x="11326" y="157565"/>
                  </a:lnTo>
                  <a:lnTo>
                    <a:pt x="4477" y="164768"/>
                  </a:lnTo>
                  <a:lnTo>
                    <a:pt x="0" y="173278"/>
                  </a:lnTo>
                  <a:lnTo>
                    <a:pt x="2249" y="180345"/>
                  </a:lnTo>
                  <a:lnTo>
                    <a:pt x="4947" y="184321"/>
                  </a:lnTo>
                  <a:lnTo>
                    <a:pt x="11740" y="187024"/>
                  </a:lnTo>
                  <a:lnTo>
                    <a:pt x="31142" y="190437"/>
                  </a:lnTo>
                  <a:lnTo>
                    <a:pt x="61683" y="187513"/>
                  </a:lnTo>
                  <a:lnTo>
                    <a:pt x="101896" y="171207"/>
                  </a:lnTo>
                  <a:lnTo>
                    <a:pt x="142713" y="142262"/>
                  </a:lnTo>
                  <a:lnTo>
                    <a:pt x="169761" y="109538"/>
                  </a:lnTo>
                  <a:lnTo>
                    <a:pt x="179615" y="74753"/>
                  </a:lnTo>
                  <a:lnTo>
                    <a:pt x="168848" y="39627"/>
                  </a:lnTo>
                  <a:lnTo>
                    <a:pt x="166909" y="24340"/>
                  </a:lnTo>
                  <a:lnTo>
                    <a:pt x="165380" y="11934"/>
                  </a:lnTo>
                  <a:lnTo>
                    <a:pt x="164273" y="2315"/>
                  </a:lnTo>
                  <a:lnTo>
                    <a:pt x="164095" y="595"/>
                  </a:lnTo>
                  <a:lnTo>
                    <a:pt x="162257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807155" y="2650212"/>
              <a:ext cx="179705" cy="190500"/>
            </a:xfrm>
            <a:custGeom>
              <a:avLst/>
              <a:gdLst/>
              <a:ahLst/>
              <a:cxnLst/>
              <a:rect l="l" t="t" r="r" b="b"/>
              <a:pathLst>
                <a:path w="179705" h="190500">
                  <a:moveTo>
                    <a:pt x="160056" y="9"/>
                  </a:moveTo>
                  <a:lnTo>
                    <a:pt x="156388" y="166"/>
                  </a:lnTo>
                  <a:lnTo>
                    <a:pt x="151702" y="2251"/>
                  </a:lnTo>
                  <a:lnTo>
                    <a:pt x="151979" y="4316"/>
                  </a:lnTo>
                  <a:lnTo>
                    <a:pt x="153856" y="22695"/>
                  </a:lnTo>
                  <a:lnTo>
                    <a:pt x="153818" y="35080"/>
                  </a:lnTo>
                  <a:lnTo>
                    <a:pt x="152179" y="42957"/>
                  </a:lnTo>
                  <a:lnTo>
                    <a:pt x="149252" y="47813"/>
                  </a:lnTo>
                  <a:lnTo>
                    <a:pt x="126409" y="77515"/>
                  </a:lnTo>
                  <a:lnTo>
                    <a:pt x="108935" y="101599"/>
                  </a:lnTo>
                  <a:lnTo>
                    <a:pt x="82399" y="123415"/>
                  </a:lnTo>
                  <a:lnTo>
                    <a:pt x="32365" y="146312"/>
                  </a:lnTo>
                  <a:lnTo>
                    <a:pt x="20603" y="151413"/>
                  </a:lnTo>
                  <a:lnTo>
                    <a:pt x="11326" y="157480"/>
                  </a:lnTo>
                  <a:lnTo>
                    <a:pt x="4477" y="164683"/>
                  </a:lnTo>
                  <a:lnTo>
                    <a:pt x="0" y="173194"/>
                  </a:lnTo>
                  <a:lnTo>
                    <a:pt x="2249" y="180260"/>
                  </a:lnTo>
                  <a:lnTo>
                    <a:pt x="4947" y="184236"/>
                  </a:lnTo>
                  <a:lnTo>
                    <a:pt x="11740" y="186939"/>
                  </a:lnTo>
                  <a:lnTo>
                    <a:pt x="31142" y="190352"/>
                  </a:lnTo>
                  <a:lnTo>
                    <a:pt x="61683" y="187428"/>
                  </a:lnTo>
                  <a:lnTo>
                    <a:pt x="101896" y="171122"/>
                  </a:lnTo>
                  <a:lnTo>
                    <a:pt x="142713" y="142177"/>
                  </a:lnTo>
                  <a:lnTo>
                    <a:pt x="169761" y="109453"/>
                  </a:lnTo>
                  <a:lnTo>
                    <a:pt x="179615" y="74668"/>
                  </a:lnTo>
                  <a:lnTo>
                    <a:pt x="168848" y="39543"/>
                  </a:lnTo>
                  <a:lnTo>
                    <a:pt x="168264" y="34976"/>
                  </a:lnTo>
                  <a:lnTo>
                    <a:pt x="166909" y="24255"/>
                  </a:lnTo>
                  <a:lnTo>
                    <a:pt x="165380" y="11849"/>
                  </a:lnTo>
                  <a:lnTo>
                    <a:pt x="164273" y="2229"/>
                  </a:lnTo>
                  <a:lnTo>
                    <a:pt x="164095" y="510"/>
                  </a:lnTo>
                  <a:lnTo>
                    <a:pt x="162257" y="-84"/>
                  </a:lnTo>
                  <a:lnTo>
                    <a:pt x="160056" y="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19366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dirty="0" spc="-135"/>
              <a:t> </a:t>
            </a:r>
            <a:r>
              <a:rPr dirty="0" spc="-5"/>
              <a:t>shortcut</a:t>
            </a:r>
            <a:r>
              <a:rPr dirty="0" spc="35"/>
              <a:t> </a:t>
            </a:r>
            <a:r>
              <a:rPr dirty="0" spc="-5"/>
              <a:t>for</a:t>
            </a:r>
            <a:r>
              <a:rPr dirty="0" spc="35"/>
              <a:t> </a:t>
            </a:r>
            <a:r>
              <a:rPr dirty="0" spc="-10"/>
              <a:t>linear</a:t>
            </a:r>
            <a:r>
              <a:rPr dirty="0" spc="35"/>
              <a:t> </a:t>
            </a:r>
            <a:r>
              <a:rPr dirty="0" spc="-5"/>
              <a:t>operations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7021" y="1061177"/>
            <a:ext cx="1143635" cy="1099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3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Quantities</a:t>
            </a:r>
            <a:endParaRPr sz="1800">
              <a:latin typeface="Arial"/>
              <a:cs typeface="Arial"/>
            </a:endParaRPr>
          </a:p>
          <a:p>
            <a:pPr marL="139065">
              <a:lnSpc>
                <a:spcPts val="2100"/>
              </a:lnSpc>
            </a:pPr>
            <a:r>
              <a:rPr dirty="0" sz="1800">
                <a:latin typeface="Arial MT"/>
                <a:cs typeface="Arial MT"/>
              </a:rPr>
              <a:t>2</a:t>
            </a:r>
            <a:r>
              <a:rPr dirty="0" sz="1800" spc="-10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apples</a:t>
            </a:r>
            <a:endParaRPr sz="1800">
              <a:latin typeface="Arial MT"/>
              <a:cs typeface="Arial MT"/>
            </a:endParaRPr>
          </a:p>
          <a:p>
            <a:pPr marL="37465">
              <a:lnSpc>
                <a:spcPts val="2100"/>
              </a:lnSpc>
            </a:pPr>
            <a:r>
              <a:rPr dirty="0" sz="1800">
                <a:latin typeface="Arial MT"/>
                <a:cs typeface="Arial MT"/>
              </a:rPr>
              <a:t>4</a:t>
            </a:r>
            <a:r>
              <a:rPr dirty="0" sz="1800" spc="-10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bananas</a:t>
            </a:r>
            <a:endParaRPr sz="1800">
              <a:latin typeface="Arial MT"/>
              <a:cs typeface="Arial MT"/>
            </a:endParaRPr>
          </a:p>
          <a:p>
            <a:pPr marL="158115">
              <a:lnSpc>
                <a:spcPts val="2130"/>
              </a:lnSpc>
            </a:pPr>
            <a:r>
              <a:rPr dirty="0" sz="1800">
                <a:latin typeface="Arial MT"/>
                <a:cs typeface="Arial MT"/>
              </a:rPr>
              <a:t>1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cherry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78704" y="1061177"/>
            <a:ext cx="1283970" cy="109982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algn="ctr" marL="12065" marR="5080">
              <a:lnSpc>
                <a:spcPts val="2100"/>
              </a:lnSpc>
              <a:spcBef>
                <a:spcPts val="219"/>
              </a:spcBef>
            </a:pPr>
            <a:r>
              <a:rPr dirty="0" sz="1800" spc="-5" b="1">
                <a:latin typeface="Arial"/>
                <a:cs typeface="Arial"/>
              </a:rPr>
              <a:t>Prices </a:t>
            </a:r>
            <a:r>
              <a:rPr dirty="0" sz="1800" b="1">
                <a:latin typeface="Arial"/>
                <a:cs typeface="Arial"/>
              </a:rPr>
              <a:t> </a:t>
            </a:r>
            <a:r>
              <a:rPr dirty="0" sz="1800">
                <a:latin typeface="Arial MT"/>
                <a:cs typeface="Arial MT"/>
              </a:rPr>
              <a:t>apples: $3 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bananas:</a:t>
            </a:r>
            <a:r>
              <a:rPr dirty="0" sz="1800" spc="-10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$5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cherries: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$2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70526" y="1292616"/>
            <a:ext cx="11645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0" b="1">
                <a:latin typeface="Arial"/>
                <a:cs typeface="Arial"/>
              </a:rPr>
              <a:t>Total</a:t>
            </a:r>
            <a:r>
              <a:rPr dirty="0" sz="1800" spc="-7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price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393388" y="2234195"/>
          <a:ext cx="52197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4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764292" y="2311012"/>
            <a:ext cx="646430" cy="967105"/>
            <a:chOff x="764292" y="2311012"/>
            <a:chExt cx="646430" cy="96710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7497" y="2311012"/>
              <a:ext cx="253135" cy="2762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5597" y="2326126"/>
              <a:ext cx="176167" cy="19948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5292" y="2630434"/>
              <a:ext cx="265340" cy="2762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3392" y="2645449"/>
              <a:ext cx="189140" cy="19996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1903" y="2912390"/>
              <a:ext cx="208730" cy="36512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244848" y="2932315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19" h="278130">
                  <a:moveTo>
                    <a:pt x="37081" y="164727"/>
                  </a:moveTo>
                  <a:lnTo>
                    <a:pt x="11629" y="181857"/>
                  </a:lnTo>
                  <a:lnTo>
                    <a:pt x="0" y="217303"/>
                  </a:lnTo>
                  <a:lnTo>
                    <a:pt x="10565" y="254769"/>
                  </a:lnTo>
                  <a:lnTo>
                    <a:pt x="51697" y="277961"/>
                  </a:lnTo>
                  <a:lnTo>
                    <a:pt x="96964" y="270998"/>
                  </a:lnTo>
                  <a:lnTo>
                    <a:pt x="119350" y="240905"/>
                  </a:lnTo>
                  <a:lnTo>
                    <a:pt x="121552" y="204886"/>
                  </a:lnTo>
                  <a:lnTo>
                    <a:pt x="106269" y="180143"/>
                  </a:lnTo>
                  <a:lnTo>
                    <a:pt x="96792" y="174664"/>
                  </a:lnTo>
                  <a:lnTo>
                    <a:pt x="91806" y="173908"/>
                  </a:lnTo>
                  <a:lnTo>
                    <a:pt x="83158" y="173908"/>
                  </a:lnTo>
                  <a:lnTo>
                    <a:pt x="83273" y="173479"/>
                  </a:lnTo>
                  <a:lnTo>
                    <a:pt x="67456" y="173479"/>
                  </a:lnTo>
                  <a:lnTo>
                    <a:pt x="62890" y="170102"/>
                  </a:lnTo>
                  <a:lnTo>
                    <a:pt x="56395" y="166976"/>
                  </a:lnTo>
                  <a:lnTo>
                    <a:pt x="47836" y="164913"/>
                  </a:lnTo>
                  <a:lnTo>
                    <a:pt x="37081" y="164727"/>
                  </a:lnTo>
                  <a:close/>
                </a:path>
                <a:path w="121919" h="278130">
                  <a:moveTo>
                    <a:pt x="88974" y="173479"/>
                  </a:moveTo>
                  <a:lnTo>
                    <a:pt x="83158" y="173908"/>
                  </a:lnTo>
                  <a:lnTo>
                    <a:pt x="91806" y="173908"/>
                  </a:lnTo>
                  <a:lnTo>
                    <a:pt x="88974" y="173479"/>
                  </a:lnTo>
                  <a:close/>
                </a:path>
                <a:path w="121919" h="278130">
                  <a:moveTo>
                    <a:pt x="87292" y="0"/>
                  </a:moveTo>
                  <a:lnTo>
                    <a:pt x="82843" y="1784"/>
                  </a:lnTo>
                  <a:lnTo>
                    <a:pt x="81072" y="4218"/>
                  </a:lnTo>
                  <a:lnTo>
                    <a:pt x="77901" y="7043"/>
                  </a:lnTo>
                  <a:lnTo>
                    <a:pt x="73749" y="10135"/>
                  </a:lnTo>
                  <a:lnTo>
                    <a:pt x="62250" y="17943"/>
                  </a:lnTo>
                  <a:lnTo>
                    <a:pt x="72695" y="20567"/>
                  </a:lnTo>
                  <a:lnTo>
                    <a:pt x="83305" y="66344"/>
                  </a:lnTo>
                  <a:lnTo>
                    <a:pt x="84321" y="102708"/>
                  </a:lnTo>
                  <a:lnTo>
                    <a:pt x="79022" y="138699"/>
                  </a:lnTo>
                  <a:lnTo>
                    <a:pt x="67456" y="173479"/>
                  </a:lnTo>
                  <a:lnTo>
                    <a:pt x="83273" y="173479"/>
                  </a:lnTo>
                  <a:lnTo>
                    <a:pt x="92876" y="131218"/>
                  </a:lnTo>
                  <a:lnTo>
                    <a:pt x="97551" y="92241"/>
                  </a:lnTo>
                  <a:lnTo>
                    <a:pt x="98109" y="71292"/>
                  </a:lnTo>
                  <a:lnTo>
                    <a:pt x="96929" y="50123"/>
                  </a:lnTo>
                  <a:lnTo>
                    <a:pt x="93598" y="29298"/>
                  </a:lnTo>
                  <a:lnTo>
                    <a:pt x="91712" y="21706"/>
                  </a:lnTo>
                  <a:lnTo>
                    <a:pt x="96608" y="13582"/>
                  </a:lnTo>
                  <a:lnTo>
                    <a:pt x="97860" y="10278"/>
                  </a:lnTo>
                  <a:lnTo>
                    <a:pt x="96684" y="6674"/>
                  </a:lnTo>
                  <a:lnTo>
                    <a:pt x="92533" y="2439"/>
                  </a:lnTo>
                  <a:lnTo>
                    <a:pt x="87292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244848" y="2932314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19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0497" y="2311012"/>
              <a:ext cx="253135" cy="27622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8597" y="2326126"/>
              <a:ext cx="176167" cy="19948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8292" y="2630434"/>
              <a:ext cx="265340" cy="27622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061155" y="2650211"/>
              <a:ext cx="179705" cy="190500"/>
            </a:xfrm>
            <a:custGeom>
              <a:avLst/>
              <a:gdLst/>
              <a:ahLst/>
              <a:cxnLst/>
              <a:rect l="l" t="t" r="r" b="b"/>
              <a:pathLst>
                <a:path w="179705" h="190500">
                  <a:moveTo>
                    <a:pt x="162257" y="0"/>
                  </a:moveTo>
                  <a:lnTo>
                    <a:pt x="156388" y="251"/>
                  </a:lnTo>
                  <a:lnTo>
                    <a:pt x="151702" y="2335"/>
                  </a:lnTo>
                  <a:lnTo>
                    <a:pt x="151979" y="4400"/>
                  </a:lnTo>
                  <a:lnTo>
                    <a:pt x="153856" y="22780"/>
                  </a:lnTo>
                  <a:lnTo>
                    <a:pt x="153818" y="35165"/>
                  </a:lnTo>
                  <a:lnTo>
                    <a:pt x="152179" y="43042"/>
                  </a:lnTo>
                  <a:lnTo>
                    <a:pt x="149252" y="47898"/>
                  </a:lnTo>
                  <a:lnTo>
                    <a:pt x="126409" y="77600"/>
                  </a:lnTo>
                  <a:lnTo>
                    <a:pt x="108935" y="101684"/>
                  </a:lnTo>
                  <a:lnTo>
                    <a:pt x="82399" y="123500"/>
                  </a:lnTo>
                  <a:lnTo>
                    <a:pt x="32365" y="146396"/>
                  </a:lnTo>
                  <a:lnTo>
                    <a:pt x="20603" y="151498"/>
                  </a:lnTo>
                  <a:lnTo>
                    <a:pt x="11326" y="157565"/>
                  </a:lnTo>
                  <a:lnTo>
                    <a:pt x="4477" y="164768"/>
                  </a:lnTo>
                  <a:lnTo>
                    <a:pt x="0" y="173278"/>
                  </a:lnTo>
                  <a:lnTo>
                    <a:pt x="2249" y="180345"/>
                  </a:lnTo>
                  <a:lnTo>
                    <a:pt x="4947" y="184321"/>
                  </a:lnTo>
                  <a:lnTo>
                    <a:pt x="11740" y="187024"/>
                  </a:lnTo>
                  <a:lnTo>
                    <a:pt x="31142" y="190437"/>
                  </a:lnTo>
                  <a:lnTo>
                    <a:pt x="61683" y="187513"/>
                  </a:lnTo>
                  <a:lnTo>
                    <a:pt x="101896" y="171207"/>
                  </a:lnTo>
                  <a:lnTo>
                    <a:pt x="142713" y="142262"/>
                  </a:lnTo>
                  <a:lnTo>
                    <a:pt x="169761" y="109538"/>
                  </a:lnTo>
                  <a:lnTo>
                    <a:pt x="179615" y="74753"/>
                  </a:lnTo>
                  <a:lnTo>
                    <a:pt x="168848" y="39627"/>
                  </a:lnTo>
                  <a:lnTo>
                    <a:pt x="166909" y="24340"/>
                  </a:lnTo>
                  <a:lnTo>
                    <a:pt x="165380" y="11934"/>
                  </a:lnTo>
                  <a:lnTo>
                    <a:pt x="164273" y="2315"/>
                  </a:lnTo>
                  <a:lnTo>
                    <a:pt x="164095" y="595"/>
                  </a:lnTo>
                  <a:lnTo>
                    <a:pt x="162257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61155" y="2650212"/>
              <a:ext cx="179705" cy="190500"/>
            </a:xfrm>
            <a:custGeom>
              <a:avLst/>
              <a:gdLst/>
              <a:ahLst/>
              <a:cxnLst/>
              <a:rect l="l" t="t" r="r" b="b"/>
              <a:pathLst>
                <a:path w="179705" h="190500">
                  <a:moveTo>
                    <a:pt x="160056" y="9"/>
                  </a:moveTo>
                  <a:lnTo>
                    <a:pt x="156388" y="166"/>
                  </a:lnTo>
                  <a:lnTo>
                    <a:pt x="151702" y="2251"/>
                  </a:lnTo>
                  <a:lnTo>
                    <a:pt x="151979" y="4316"/>
                  </a:lnTo>
                  <a:lnTo>
                    <a:pt x="153856" y="22695"/>
                  </a:lnTo>
                  <a:lnTo>
                    <a:pt x="153818" y="35080"/>
                  </a:lnTo>
                  <a:lnTo>
                    <a:pt x="152179" y="42957"/>
                  </a:lnTo>
                  <a:lnTo>
                    <a:pt x="149252" y="47813"/>
                  </a:lnTo>
                  <a:lnTo>
                    <a:pt x="126409" y="77515"/>
                  </a:lnTo>
                  <a:lnTo>
                    <a:pt x="108935" y="101599"/>
                  </a:lnTo>
                  <a:lnTo>
                    <a:pt x="82399" y="123415"/>
                  </a:lnTo>
                  <a:lnTo>
                    <a:pt x="32365" y="146312"/>
                  </a:lnTo>
                  <a:lnTo>
                    <a:pt x="20603" y="151413"/>
                  </a:lnTo>
                  <a:lnTo>
                    <a:pt x="11326" y="157480"/>
                  </a:lnTo>
                  <a:lnTo>
                    <a:pt x="4477" y="164683"/>
                  </a:lnTo>
                  <a:lnTo>
                    <a:pt x="0" y="173194"/>
                  </a:lnTo>
                  <a:lnTo>
                    <a:pt x="2249" y="180260"/>
                  </a:lnTo>
                  <a:lnTo>
                    <a:pt x="4947" y="184236"/>
                  </a:lnTo>
                  <a:lnTo>
                    <a:pt x="11740" y="186939"/>
                  </a:lnTo>
                  <a:lnTo>
                    <a:pt x="31142" y="190352"/>
                  </a:lnTo>
                  <a:lnTo>
                    <a:pt x="61683" y="187428"/>
                  </a:lnTo>
                  <a:lnTo>
                    <a:pt x="101896" y="171122"/>
                  </a:lnTo>
                  <a:lnTo>
                    <a:pt x="142713" y="142177"/>
                  </a:lnTo>
                  <a:lnTo>
                    <a:pt x="169761" y="109453"/>
                  </a:lnTo>
                  <a:lnTo>
                    <a:pt x="179615" y="74668"/>
                  </a:lnTo>
                  <a:lnTo>
                    <a:pt x="168848" y="39543"/>
                  </a:lnTo>
                  <a:lnTo>
                    <a:pt x="168264" y="34976"/>
                  </a:lnTo>
                  <a:lnTo>
                    <a:pt x="166909" y="24255"/>
                  </a:lnTo>
                  <a:lnTo>
                    <a:pt x="165380" y="11849"/>
                  </a:lnTo>
                  <a:lnTo>
                    <a:pt x="164273" y="2229"/>
                  </a:lnTo>
                  <a:lnTo>
                    <a:pt x="164095" y="510"/>
                  </a:lnTo>
                  <a:lnTo>
                    <a:pt x="162257" y="-84"/>
                  </a:lnTo>
                  <a:lnTo>
                    <a:pt x="160056" y="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92" y="2630434"/>
              <a:ext cx="265340" cy="27622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934155" y="2650211"/>
              <a:ext cx="179705" cy="190500"/>
            </a:xfrm>
            <a:custGeom>
              <a:avLst/>
              <a:gdLst/>
              <a:ahLst/>
              <a:cxnLst/>
              <a:rect l="l" t="t" r="r" b="b"/>
              <a:pathLst>
                <a:path w="179705" h="190500">
                  <a:moveTo>
                    <a:pt x="162257" y="0"/>
                  </a:moveTo>
                  <a:lnTo>
                    <a:pt x="156388" y="251"/>
                  </a:lnTo>
                  <a:lnTo>
                    <a:pt x="151702" y="2335"/>
                  </a:lnTo>
                  <a:lnTo>
                    <a:pt x="151979" y="4400"/>
                  </a:lnTo>
                  <a:lnTo>
                    <a:pt x="153856" y="22780"/>
                  </a:lnTo>
                  <a:lnTo>
                    <a:pt x="153818" y="35165"/>
                  </a:lnTo>
                  <a:lnTo>
                    <a:pt x="152179" y="43042"/>
                  </a:lnTo>
                  <a:lnTo>
                    <a:pt x="149252" y="47898"/>
                  </a:lnTo>
                  <a:lnTo>
                    <a:pt x="126409" y="77600"/>
                  </a:lnTo>
                  <a:lnTo>
                    <a:pt x="108935" y="101684"/>
                  </a:lnTo>
                  <a:lnTo>
                    <a:pt x="82399" y="123500"/>
                  </a:lnTo>
                  <a:lnTo>
                    <a:pt x="32365" y="146396"/>
                  </a:lnTo>
                  <a:lnTo>
                    <a:pt x="20603" y="151498"/>
                  </a:lnTo>
                  <a:lnTo>
                    <a:pt x="11326" y="157565"/>
                  </a:lnTo>
                  <a:lnTo>
                    <a:pt x="4477" y="164768"/>
                  </a:lnTo>
                  <a:lnTo>
                    <a:pt x="0" y="173278"/>
                  </a:lnTo>
                  <a:lnTo>
                    <a:pt x="2249" y="180345"/>
                  </a:lnTo>
                  <a:lnTo>
                    <a:pt x="4947" y="184321"/>
                  </a:lnTo>
                  <a:lnTo>
                    <a:pt x="11740" y="187024"/>
                  </a:lnTo>
                  <a:lnTo>
                    <a:pt x="31142" y="190437"/>
                  </a:lnTo>
                  <a:lnTo>
                    <a:pt x="61683" y="187513"/>
                  </a:lnTo>
                  <a:lnTo>
                    <a:pt x="101896" y="171207"/>
                  </a:lnTo>
                  <a:lnTo>
                    <a:pt x="142713" y="142262"/>
                  </a:lnTo>
                  <a:lnTo>
                    <a:pt x="169761" y="109538"/>
                  </a:lnTo>
                  <a:lnTo>
                    <a:pt x="179615" y="74753"/>
                  </a:lnTo>
                  <a:lnTo>
                    <a:pt x="168848" y="39627"/>
                  </a:lnTo>
                  <a:lnTo>
                    <a:pt x="166909" y="24340"/>
                  </a:lnTo>
                  <a:lnTo>
                    <a:pt x="165380" y="11934"/>
                  </a:lnTo>
                  <a:lnTo>
                    <a:pt x="164273" y="2315"/>
                  </a:lnTo>
                  <a:lnTo>
                    <a:pt x="164095" y="595"/>
                  </a:lnTo>
                  <a:lnTo>
                    <a:pt x="162257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934155" y="2650212"/>
              <a:ext cx="179705" cy="190500"/>
            </a:xfrm>
            <a:custGeom>
              <a:avLst/>
              <a:gdLst/>
              <a:ahLst/>
              <a:cxnLst/>
              <a:rect l="l" t="t" r="r" b="b"/>
              <a:pathLst>
                <a:path w="179705" h="190500">
                  <a:moveTo>
                    <a:pt x="160056" y="9"/>
                  </a:moveTo>
                  <a:lnTo>
                    <a:pt x="156388" y="166"/>
                  </a:lnTo>
                  <a:lnTo>
                    <a:pt x="151702" y="2251"/>
                  </a:lnTo>
                  <a:lnTo>
                    <a:pt x="151979" y="4316"/>
                  </a:lnTo>
                  <a:lnTo>
                    <a:pt x="153856" y="22695"/>
                  </a:lnTo>
                  <a:lnTo>
                    <a:pt x="153818" y="35080"/>
                  </a:lnTo>
                  <a:lnTo>
                    <a:pt x="152179" y="42957"/>
                  </a:lnTo>
                  <a:lnTo>
                    <a:pt x="149252" y="47813"/>
                  </a:lnTo>
                  <a:lnTo>
                    <a:pt x="126409" y="77515"/>
                  </a:lnTo>
                  <a:lnTo>
                    <a:pt x="108935" y="101599"/>
                  </a:lnTo>
                  <a:lnTo>
                    <a:pt x="82399" y="123415"/>
                  </a:lnTo>
                  <a:lnTo>
                    <a:pt x="32365" y="146312"/>
                  </a:lnTo>
                  <a:lnTo>
                    <a:pt x="20603" y="151413"/>
                  </a:lnTo>
                  <a:lnTo>
                    <a:pt x="11326" y="157480"/>
                  </a:lnTo>
                  <a:lnTo>
                    <a:pt x="4477" y="164683"/>
                  </a:lnTo>
                  <a:lnTo>
                    <a:pt x="0" y="173194"/>
                  </a:lnTo>
                  <a:lnTo>
                    <a:pt x="2249" y="180260"/>
                  </a:lnTo>
                  <a:lnTo>
                    <a:pt x="4947" y="184236"/>
                  </a:lnTo>
                  <a:lnTo>
                    <a:pt x="11740" y="186939"/>
                  </a:lnTo>
                  <a:lnTo>
                    <a:pt x="31142" y="190352"/>
                  </a:lnTo>
                  <a:lnTo>
                    <a:pt x="61683" y="187428"/>
                  </a:lnTo>
                  <a:lnTo>
                    <a:pt x="101896" y="171122"/>
                  </a:lnTo>
                  <a:lnTo>
                    <a:pt x="142713" y="142177"/>
                  </a:lnTo>
                  <a:lnTo>
                    <a:pt x="169761" y="109453"/>
                  </a:lnTo>
                  <a:lnTo>
                    <a:pt x="179615" y="74668"/>
                  </a:lnTo>
                  <a:lnTo>
                    <a:pt x="168848" y="39543"/>
                  </a:lnTo>
                  <a:lnTo>
                    <a:pt x="168264" y="34976"/>
                  </a:lnTo>
                  <a:lnTo>
                    <a:pt x="166909" y="24255"/>
                  </a:lnTo>
                  <a:lnTo>
                    <a:pt x="165380" y="11849"/>
                  </a:lnTo>
                  <a:lnTo>
                    <a:pt x="164273" y="2229"/>
                  </a:lnTo>
                  <a:lnTo>
                    <a:pt x="164095" y="510"/>
                  </a:lnTo>
                  <a:lnTo>
                    <a:pt x="162257" y="-84"/>
                  </a:lnTo>
                  <a:lnTo>
                    <a:pt x="160056" y="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4292" y="2630434"/>
              <a:ext cx="265340" cy="27622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07155" y="2650211"/>
              <a:ext cx="179705" cy="190500"/>
            </a:xfrm>
            <a:custGeom>
              <a:avLst/>
              <a:gdLst/>
              <a:ahLst/>
              <a:cxnLst/>
              <a:rect l="l" t="t" r="r" b="b"/>
              <a:pathLst>
                <a:path w="179705" h="190500">
                  <a:moveTo>
                    <a:pt x="162257" y="0"/>
                  </a:moveTo>
                  <a:lnTo>
                    <a:pt x="156388" y="251"/>
                  </a:lnTo>
                  <a:lnTo>
                    <a:pt x="151702" y="2335"/>
                  </a:lnTo>
                  <a:lnTo>
                    <a:pt x="151979" y="4400"/>
                  </a:lnTo>
                  <a:lnTo>
                    <a:pt x="153856" y="22780"/>
                  </a:lnTo>
                  <a:lnTo>
                    <a:pt x="153818" y="35165"/>
                  </a:lnTo>
                  <a:lnTo>
                    <a:pt x="152179" y="43042"/>
                  </a:lnTo>
                  <a:lnTo>
                    <a:pt x="149252" y="47898"/>
                  </a:lnTo>
                  <a:lnTo>
                    <a:pt x="126409" y="77600"/>
                  </a:lnTo>
                  <a:lnTo>
                    <a:pt x="108935" y="101684"/>
                  </a:lnTo>
                  <a:lnTo>
                    <a:pt x="82399" y="123500"/>
                  </a:lnTo>
                  <a:lnTo>
                    <a:pt x="32365" y="146396"/>
                  </a:lnTo>
                  <a:lnTo>
                    <a:pt x="20603" y="151498"/>
                  </a:lnTo>
                  <a:lnTo>
                    <a:pt x="11326" y="157565"/>
                  </a:lnTo>
                  <a:lnTo>
                    <a:pt x="4477" y="164768"/>
                  </a:lnTo>
                  <a:lnTo>
                    <a:pt x="0" y="173278"/>
                  </a:lnTo>
                  <a:lnTo>
                    <a:pt x="2249" y="180345"/>
                  </a:lnTo>
                  <a:lnTo>
                    <a:pt x="4947" y="184321"/>
                  </a:lnTo>
                  <a:lnTo>
                    <a:pt x="11740" y="187024"/>
                  </a:lnTo>
                  <a:lnTo>
                    <a:pt x="31142" y="190437"/>
                  </a:lnTo>
                  <a:lnTo>
                    <a:pt x="61683" y="187513"/>
                  </a:lnTo>
                  <a:lnTo>
                    <a:pt x="101896" y="171207"/>
                  </a:lnTo>
                  <a:lnTo>
                    <a:pt x="142713" y="142262"/>
                  </a:lnTo>
                  <a:lnTo>
                    <a:pt x="169761" y="109538"/>
                  </a:lnTo>
                  <a:lnTo>
                    <a:pt x="179615" y="74753"/>
                  </a:lnTo>
                  <a:lnTo>
                    <a:pt x="168848" y="39627"/>
                  </a:lnTo>
                  <a:lnTo>
                    <a:pt x="166909" y="24340"/>
                  </a:lnTo>
                  <a:lnTo>
                    <a:pt x="165380" y="11934"/>
                  </a:lnTo>
                  <a:lnTo>
                    <a:pt x="164273" y="2315"/>
                  </a:lnTo>
                  <a:lnTo>
                    <a:pt x="164095" y="595"/>
                  </a:lnTo>
                  <a:lnTo>
                    <a:pt x="162257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807155" y="2650212"/>
              <a:ext cx="179705" cy="190500"/>
            </a:xfrm>
            <a:custGeom>
              <a:avLst/>
              <a:gdLst/>
              <a:ahLst/>
              <a:cxnLst/>
              <a:rect l="l" t="t" r="r" b="b"/>
              <a:pathLst>
                <a:path w="179705" h="190500">
                  <a:moveTo>
                    <a:pt x="160056" y="9"/>
                  </a:moveTo>
                  <a:lnTo>
                    <a:pt x="156388" y="166"/>
                  </a:lnTo>
                  <a:lnTo>
                    <a:pt x="151702" y="2251"/>
                  </a:lnTo>
                  <a:lnTo>
                    <a:pt x="151979" y="4316"/>
                  </a:lnTo>
                  <a:lnTo>
                    <a:pt x="153856" y="22695"/>
                  </a:lnTo>
                  <a:lnTo>
                    <a:pt x="153818" y="35080"/>
                  </a:lnTo>
                  <a:lnTo>
                    <a:pt x="152179" y="42957"/>
                  </a:lnTo>
                  <a:lnTo>
                    <a:pt x="149252" y="47813"/>
                  </a:lnTo>
                  <a:lnTo>
                    <a:pt x="126409" y="77515"/>
                  </a:lnTo>
                  <a:lnTo>
                    <a:pt x="108935" y="101599"/>
                  </a:lnTo>
                  <a:lnTo>
                    <a:pt x="82399" y="123415"/>
                  </a:lnTo>
                  <a:lnTo>
                    <a:pt x="32365" y="146312"/>
                  </a:lnTo>
                  <a:lnTo>
                    <a:pt x="20603" y="151413"/>
                  </a:lnTo>
                  <a:lnTo>
                    <a:pt x="11326" y="157480"/>
                  </a:lnTo>
                  <a:lnTo>
                    <a:pt x="4477" y="164683"/>
                  </a:lnTo>
                  <a:lnTo>
                    <a:pt x="0" y="173194"/>
                  </a:lnTo>
                  <a:lnTo>
                    <a:pt x="2249" y="180260"/>
                  </a:lnTo>
                  <a:lnTo>
                    <a:pt x="4947" y="184236"/>
                  </a:lnTo>
                  <a:lnTo>
                    <a:pt x="11740" y="186939"/>
                  </a:lnTo>
                  <a:lnTo>
                    <a:pt x="31142" y="190352"/>
                  </a:lnTo>
                  <a:lnTo>
                    <a:pt x="61683" y="187428"/>
                  </a:lnTo>
                  <a:lnTo>
                    <a:pt x="101896" y="171122"/>
                  </a:lnTo>
                  <a:lnTo>
                    <a:pt x="142713" y="142177"/>
                  </a:lnTo>
                  <a:lnTo>
                    <a:pt x="169761" y="109453"/>
                  </a:lnTo>
                  <a:lnTo>
                    <a:pt x="179615" y="74668"/>
                  </a:lnTo>
                  <a:lnTo>
                    <a:pt x="168848" y="39543"/>
                  </a:lnTo>
                  <a:lnTo>
                    <a:pt x="168264" y="34976"/>
                  </a:lnTo>
                  <a:lnTo>
                    <a:pt x="166909" y="24255"/>
                  </a:lnTo>
                  <a:lnTo>
                    <a:pt x="165380" y="11849"/>
                  </a:lnTo>
                  <a:lnTo>
                    <a:pt x="164273" y="2229"/>
                  </a:lnTo>
                  <a:lnTo>
                    <a:pt x="164095" y="510"/>
                  </a:lnTo>
                  <a:lnTo>
                    <a:pt x="162257" y="-84"/>
                  </a:lnTo>
                  <a:lnTo>
                    <a:pt x="160056" y="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4492340" y="2234195"/>
          <a:ext cx="52197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grpSp>
        <p:nvGrpSpPr>
          <p:cNvPr id="27" name="object 27"/>
          <p:cNvGrpSpPr/>
          <p:nvPr/>
        </p:nvGrpSpPr>
        <p:grpSpPr>
          <a:xfrm>
            <a:off x="4244244" y="2311012"/>
            <a:ext cx="265430" cy="967105"/>
            <a:chOff x="4244244" y="2311012"/>
            <a:chExt cx="265430" cy="967105"/>
          </a:xfrm>
        </p:grpSpPr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56449" y="2311012"/>
              <a:ext cx="253135" cy="27622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94549" y="2326126"/>
              <a:ext cx="176167" cy="19948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4244" y="2630434"/>
              <a:ext cx="265340" cy="27622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82344" y="2645449"/>
              <a:ext cx="189140" cy="19996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00855" y="2912390"/>
              <a:ext cx="208730" cy="36512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343800" y="2932315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37082" y="164727"/>
                  </a:moveTo>
                  <a:lnTo>
                    <a:pt x="11629" y="181857"/>
                  </a:lnTo>
                  <a:lnTo>
                    <a:pt x="0" y="217303"/>
                  </a:lnTo>
                  <a:lnTo>
                    <a:pt x="10565" y="254769"/>
                  </a:lnTo>
                  <a:lnTo>
                    <a:pt x="51697" y="277961"/>
                  </a:lnTo>
                  <a:lnTo>
                    <a:pt x="96965" y="270998"/>
                  </a:lnTo>
                  <a:lnTo>
                    <a:pt x="119350" y="240905"/>
                  </a:lnTo>
                  <a:lnTo>
                    <a:pt x="121552" y="204886"/>
                  </a:lnTo>
                  <a:lnTo>
                    <a:pt x="106269" y="180143"/>
                  </a:lnTo>
                  <a:lnTo>
                    <a:pt x="96792" y="174664"/>
                  </a:lnTo>
                  <a:lnTo>
                    <a:pt x="91805" y="173908"/>
                  </a:lnTo>
                  <a:lnTo>
                    <a:pt x="83159" y="173908"/>
                  </a:lnTo>
                  <a:lnTo>
                    <a:pt x="83274" y="173479"/>
                  </a:lnTo>
                  <a:lnTo>
                    <a:pt x="67456" y="173479"/>
                  </a:lnTo>
                  <a:lnTo>
                    <a:pt x="62891" y="170102"/>
                  </a:lnTo>
                  <a:lnTo>
                    <a:pt x="56395" y="166976"/>
                  </a:lnTo>
                  <a:lnTo>
                    <a:pt x="47836" y="164913"/>
                  </a:lnTo>
                  <a:lnTo>
                    <a:pt x="37082" y="164727"/>
                  </a:lnTo>
                  <a:close/>
                </a:path>
                <a:path w="121920" h="278130">
                  <a:moveTo>
                    <a:pt x="88973" y="173479"/>
                  </a:moveTo>
                  <a:lnTo>
                    <a:pt x="83159" y="173908"/>
                  </a:lnTo>
                  <a:lnTo>
                    <a:pt x="91805" y="173908"/>
                  </a:lnTo>
                  <a:lnTo>
                    <a:pt x="88973" y="173479"/>
                  </a:lnTo>
                  <a:close/>
                </a:path>
                <a:path w="121920" h="278130">
                  <a:moveTo>
                    <a:pt x="87292" y="0"/>
                  </a:moveTo>
                  <a:lnTo>
                    <a:pt x="82844" y="1784"/>
                  </a:lnTo>
                  <a:lnTo>
                    <a:pt x="81072" y="4218"/>
                  </a:lnTo>
                  <a:lnTo>
                    <a:pt x="77901" y="7043"/>
                  </a:lnTo>
                  <a:lnTo>
                    <a:pt x="73749" y="10135"/>
                  </a:lnTo>
                  <a:lnTo>
                    <a:pt x="62251" y="17943"/>
                  </a:lnTo>
                  <a:lnTo>
                    <a:pt x="72695" y="20567"/>
                  </a:lnTo>
                  <a:lnTo>
                    <a:pt x="83305" y="66344"/>
                  </a:lnTo>
                  <a:lnTo>
                    <a:pt x="84322" y="102708"/>
                  </a:lnTo>
                  <a:lnTo>
                    <a:pt x="79022" y="138699"/>
                  </a:lnTo>
                  <a:lnTo>
                    <a:pt x="67456" y="173479"/>
                  </a:lnTo>
                  <a:lnTo>
                    <a:pt x="83274" y="173479"/>
                  </a:lnTo>
                  <a:lnTo>
                    <a:pt x="92876" y="131218"/>
                  </a:lnTo>
                  <a:lnTo>
                    <a:pt x="97552" y="92241"/>
                  </a:lnTo>
                  <a:lnTo>
                    <a:pt x="98109" y="71292"/>
                  </a:lnTo>
                  <a:lnTo>
                    <a:pt x="96929" y="50123"/>
                  </a:lnTo>
                  <a:lnTo>
                    <a:pt x="93598" y="29298"/>
                  </a:lnTo>
                  <a:lnTo>
                    <a:pt x="91712" y="21706"/>
                  </a:lnTo>
                  <a:lnTo>
                    <a:pt x="96608" y="13582"/>
                  </a:lnTo>
                  <a:lnTo>
                    <a:pt x="97860" y="10278"/>
                  </a:lnTo>
                  <a:lnTo>
                    <a:pt x="96684" y="6674"/>
                  </a:lnTo>
                  <a:lnTo>
                    <a:pt x="92534" y="2439"/>
                  </a:lnTo>
                  <a:lnTo>
                    <a:pt x="87292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343800" y="2932314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4144930" y="2226248"/>
            <a:ext cx="124460" cy="941705"/>
          </a:xfrm>
          <a:prstGeom prst="rect">
            <a:avLst/>
          </a:prstGeom>
        </p:spPr>
        <p:txBody>
          <a:bodyPr wrap="square" lIns="0" tIns="1009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19366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dirty="0" spc="-135"/>
              <a:t> </a:t>
            </a:r>
            <a:r>
              <a:rPr dirty="0" spc="-5"/>
              <a:t>shortcut</a:t>
            </a:r>
            <a:r>
              <a:rPr dirty="0" spc="35"/>
              <a:t> </a:t>
            </a:r>
            <a:r>
              <a:rPr dirty="0" spc="-5"/>
              <a:t>for</a:t>
            </a:r>
            <a:r>
              <a:rPr dirty="0" spc="35"/>
              <a:t> </a:t>
            </a:r>
            <a:r>
              <a:rPr dirty="0" spc="-10"/>
              <a:t>linear</a:t>
            </a:r>
            <a:r>
              <a:rPr dirty="0" spc="35"/>
              <a:t> </a:t>
            </a:r>
            <a:r>
              <a:rPr dirty="0" spc="-5"/>
              <a:t>operations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7021" y="1061177"/>
            <a:ext cx="1143635" cy="1099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3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Quantities</a:t>
            </a:r>
            <a:endParaRPr sz="1800">
              <a:latin typeface="Arial"/>
              <a:cs typeface="Arial"/>
            </a:endParaRPr>
          </a:p>
          <a:p>
            <a:pPr marL="139065">
              <a:lnSpc>
                <a:spcPts val="2100"/>
              </a:lnSpc>
            </a:pPr>
            <a:r>
              <a:rPr dirty="0" sz="1800">
                <a:latin typeface="Arial MT"/>
                <a:cs typeface="Arial MT"/>
              </a:rPr>
              <a:t>2</a:t>
            </a:r>
            <a:r>
              <a:rPr dirty="0" sz="1800" spc="-10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apples</a:t>
            </a:r>
            <a:endParaRPr sz="1800">
              <a:latin typeface="Arial MT"/>
              <a:cs typeface="Arial MT"/>
            </a:endParaRPr>
          </a:p>
          <a:p>
            <a:pPr marL="37465">
              <a:lnSpc>
                <a:spcPts val="2100"/>
              </a:lnSpc>
            </a:pPr>
            <a:r>
              <a:rPr dirty="0" sz="1800">
                <a:latin typeface="Arial MT"/>
                <a:cs typeface="Arial MT"/>
              </a:rPr>
              <a:t>4</a:t>
            </a:r>
            <a:r>
              <a:rPr dirty="0" sz="1800" spc="-10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bananas</a:t>
            </a:r>
            <a:endParaRPr sz="1800">
              <a:latin typeface="Arial MT"/>
              <a:cs typeface="Arial MT"/>
            </a:endParaRPr>
          </a:p>
          <a:p>
            <a:pPr marL="158115">
              <a:lnSpc>
                <a:spcPts val="2130"/>
              </a:lnSpc>
            </a:pPr>
            <a:r>
              <a:rPr dirty="0" sz="1800">
                <a:latin typeface="Arial MT"/>
                <a:cs typeface="Arial MT"/>
              </a:rPr>
              <a:t>1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cherry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78704" y="1061177"/>
            <a:ext cx="1283970" cy="109982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algn="ctr" marL="12065" marR="5080">
              <a:lnSpc>
                <a:spcPts val="2100"/>
              </a:lnSpc>
              <a:spcBef>
                <a:spcPts val="219"/>
              </a:spcBef>
            </a:pPr>
            <a:r>
              <a:rPr dirty="0" sz="1800" spc="-5" b="1">
                <a:latin typeface="Arial"/>
                <a:cs typeface="Arial"/>
              </a:rPr>
              <a:t>Prices </a:t>
            </a:r>
            <a:r>
              <a:rPr dirty="0" sz="1800" b="1">
                <a:latin typeface="Arial"/>
                <a:cs typeface="Arial"/>
              </a:rPr>
              <a:t> </a:t>
            </a:r>
            <a:r>
              <a:rPr dirty="0" sz="1800">
                <a:latin typeface="Arial MT"/>
                <a:cs typeface="Arial MT"/>
              </a:rPr>
              <a:t>apples: $3 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bananas:</a:t>
            </a:r>
            <a:r>
              <a:rPr dirty="0" sz="1800" spc="-10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$5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cherries: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$2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70526" y="1292616"/>
            <a:ext cx="11645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0" b="1">
                <a:latin typeface="Arial"/>
                <a:cs typeface="Arial"/>
              </a:rPr>
              <a:t>Total</a:t>
            </a:r>
            <a:r>
              <a:rPr dirty="0" sz="1800" spc="-7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price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393388" y="2234195"/>
          <a:ext cx="52197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4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764292" y="2311012"/>
            <a:ext cx="646430" cy="967105"/>
            <a:chOff x="764292" y="2311012"/>
            <a:chExt cx="646430" cy="96710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7497" y="2311012"/>
              <a:ext cx="253135" cy="2762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5597" y="2326126"/>
              <a:ext cx="176167" cy="19948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5292" y="2630434"/>
              <a:ext cx="265340" cy="2762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3392" y="2645449"/>
              <a:ext cx="189140" cy="19996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1903" y="2912390"/>
              <a:ext cx="208730" cy="36512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244848" y="2932315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19" h="278130">
                  <a:moveTo>
                    <a:pt x="37081" y="164727"/>
                  </a:moveTo>
                  <a:lnTo>
                    <a:pt x="11629" y="181857"/>
                  </a:lnTo>
                  <a:lnTo>
                    <a:pt x="0" y="217303"/>
                  </a:lnTo>
                  <a:lnTo>
                    <a:pt x="10565" y="254769"/>
                  </a:lnTo>
                  <a:lnTo>
                    <a:pt x="51697" y="277961"/>
                  </a:lnTo>
                  <a:lnTo>
                    <a:pt x="96964" y="270998"/>
                  </a:lnTo>
                  <a:lnTo>
                    <a:pt x="119350" y="240905"/>
                  </a:lnTo>
                  <a:lnTo>
                    <a:pt x="121552" y="204886"/>
                  </a:lnTo>
                  <a:lnTo>
                    <a:pt x="106269" y="180143"/>
                  </a:lnTo>
                  <a:lnTo>
                    <a:pt x="96792" y="174664"/>
                  </a:lnTo>
                  <a:lnTo>
                    <a:pt x="91806" y="173908"/>
                  </a:lnTo>
                  <a:lnTo>
                    <a:pt x="83158" y="173908"/>
                  </a:lnTo>
                  <a:lnTo>
                    <a:pt x="83273" y="173479"/>
                  </a:lnTo>
                  <a:lnTo>
                    <a:pt x="67456" y="173479"/>
                  </a:lnTo>
                  <a:lnTo>
                    <a:pt x="62890" y="170102"/>
                  </a:lnTo>
                  <a:lnTo>
                    <a:pt x="56395" y="166976"/>
                  </a:lnTo>
                  <a:lnTo>
                    <a:pt x="47836" y="164913"/>
                  </a:lnTo>
                  <a:lnTo>
                    <a:pt x="37081" y="164727"/>
                  </a:lnTo>
                  <a:close/>
                </a:path>
                <a:path w="121919" h="278130">
                  <a:moveTo>
                    <a:pt x="88974" y="173479"/>
                  </a:moveTo>
                  <a:lnTo>
                    <a:pt x="83158" y="173908"/>
                  </a:lnTo>
                  <a:lnTo>
                    <a:pt x="91806" y="173908"/>
                  </a:lnTo>
                  <a:lnTo>
                    <a:pt x="88974" y="173479"/>
                  </a:lnTo>
                  <a:close/>
                </a:path>
                <a:path w="121919" h="278130">
                  <a:moveTo>
                    <a:pt x="87292" y="0"/>
                  </a:moveTo>
                  <a:lnTo>
                    <a:pt x="82843" y="1784"/>
                  </a:lnTo>
                  <a:lnTo>
                    <a:pt x="81072" y="4218"/>
                  </a:lnTo>
                  <a:lnTo>
                    <a:pt x="77901" y="7043"/>
                  </a:lnTo>
                  <a:lnTo>
                    <a:pt x="73749" y="10135"/>
                  </a:lnTo>
                  <a:lnTo>
                    <a:pt x="62250" y="17943"/>
                  </a:lnTo>
                  <a:lnTo>
                    <a:pt x="72695" y="20567"/>
                  </a:lnTo>
                  <a:lnTo>
                    <a:pt x="83305" y="66344"/>
                  </a:lnTo>
                  <a:lnTo>
                    <a:pt x="84321" y="102708"/>
                  </a:lnTo>
                  <a:lnTo>
                    <a:pt x="79022" y="138699"/>
                  </a:lnTo>
                  <a:lnTo>
                    <a:pt x="67456" y="173479"/>
                  </a:lnTo>
                  <a:lnTo>
                    <a:pt x="83273" y="173479"/>
                  </a:lnTo>
                  <a:lnTo>
                    <a:pt x="92876" y="131218"/>
                  </a:lnTo>
                  <a:lnTo>
                    <a:pt x="97551" y="92241"/>
                  </a:lnTo>
                  <a:lnTo>
                    <a:pt x="98109" y="71292"/>
                  </a:lnTo>
                  <a:lnTo>
                    <a:pt x="96929" y="50123"/>
                  </a:lnTo>
                  <a:lnTo>
                    <a:pt x="93598" y="29298"/>
                  </a:lnTo>
                  <a:lnTo>
                    <a:pt x="91712" y="21706"/>
                  </a:lnTo>
                  <a:lnTo>
                    <a:pt x="96608" y="13582"/>
                  </a:lnTo>
                  <a:lnTo>
                    <a:pt x="97860" y="10278"/>
                  </a:lnTo>
                  <a:lnTo>
                    <a:pt x="96684" y="6674"/>
                  </a:lnTo>
                  <a:lnTo>
                    <a:pt x="92533" y="2439"/>
                  </a:lnTo>
                  <a:lnTo>
                    <a:pt x="87292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244848" y="2932314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19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0497" y="2311012"/>
              <a:ext cx="253135" cy="27622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8597" y="2326126"/>
              <a:ext cx="176167" cy="19948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8292" y="2630434"/>
              <a:ext cx="265340" cy="27622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061155" y="2650211"/>
              <a:ext cx="179705" cy="190500"/>
            </a:xfrm>
            <a:custGeom>
              <a:avLst/>
              <a:gdLst/>
              <a:ahLst/>
              <a:cxnLst/>
              <a:rect l="l" t="t" r="r" b="b"/>
              <a:pathLst>
                <a:path w="179705" h="190500">
                  <a:moveTo>
                    <a:pt x="162257" y="0"/>
                  </a:moveTo>
                  <a:lnTo>
                    <a:pt x="156388" y="251"/>
                  </a:lnTo>
                  <a:lnTo>
                    <a:pt x="151702" y="2335"/>
                  </a:lnTo>
                  <a:lnTo>
                    <a:pt x="151979" y="4400"/>
                  </a:lnTo>
                  <a:lnTo>
                    <a:pt x="153856" y="22780"/>
                  </a:lnTo>
                  <a:lnTo>
                    <a:pt x="153818" y="35165"/>
                  </a:lnTo>
                  <a:lnTo>
                    <a:pt x="152179" y="43042"/>
                  </a:lnTo>
                  <a:lnTo>
                    <a:pt x="149252" y="47898"/>
                  </a:lnTo>
                  <a:lnTo>
                    <a:pt x="126409" y="77600"/>
                  </a:lnTo>
                  <a:lnTo>
                    <a:pt x="108935" y="101684"/>
                  </a:lnTo>
                  <a:lnTo>
                    <a:pt x="82399" y="123500"/>
                  </a:lnTo>
                  <a:lnTo>
                    <a:pt x="32365" y="146396"/>
                  </a:lnTo>
                  <a:lnTo>
                    <a:pt x="20603" y="151498"/>
                  </a:lnTo>
                  <a:lnTo>
                    <a:pt x="11326" y="157565"/>
                  </a:lnTo>
                  <a:lnTo>
                    <a:pt x="4477" y="164768"/>
                  </a:lnTo>
                  <a:lnTo>
                    <a:pt x="0" y="173278"/>
                  </a:lnTo>
                  <a:lnTo>
                    <a:pt x="2249" y="180345"/>
                  </a:lnTo>
                  <a:lnTo>
                    <a:pt x="4947" y="184321"/>
                  </a:lnTo>
                  <a:lnTo>
                    <a:pt x="11740" y="187024"/>
                  </a:lnTo>
                  <a:lnTo>
                    <a:pt x="31142" y="190437"/>
                  </a:lnTo>
                  <a:lnTo>
                    <a:pt x="61683" y="187513"/>
                  </a:lnTo>
                  <a:lnTo>
                    <a:pt x="101896" y="171207"/>
                  </a:lnTo>
                  <a:lnTo>
                    <a:pt x="142713" y="142262"/>
                  </a:lnTo>
                  <a:lnTo>
                    <a:pt x="169761" y="109538"/>
                  </a:lnTo>
                  <a:lnTo>
                    <a:pt x="179615" y="74753"/>
                  </a:lnTo>
                  <a:lnTo>
                    <a:pt x="168848" y="39627"/>
                  </a:lnTo>
                  <a:lnTo>
                    <a:pt x="166909" y="24340"/>
                  </a:lnTo>
                  <a:lnTo>
                    <a:pt x="165380" y="11934"/>
                  </a:lnTo>
                  <a:lnTo>
                    <a:pt x="164273" y="2315"/>
                  </a:lnTo>
                  <a:lnTo>
                    <a:pt x="164095" y="595"/>
                  </a:lnTo>
                  <a:lnTo>
                    <a:pt x="162257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61155" y="2650212"/>
              <a:ext cx="179705" cy="190500"/>
            </a:xfrm>
            <a:custGeom>
              <a:avLst/>
              <a:gdLst/>
              <a:ahLst/>
              <a:cxnLst/>
              <a:rect l="l" t="t" r="r" b="b"/>
              <a:pathLst>
                <a:path w="179705" h="190500">
                  <a:moveTo>
                    <a:pt x="160056" y="9"/>
                  </a:moveTo>
                  <a:lnTo>
                    <a:pt x="156388" y="166"/>
                  </a:lnTo>
                  <a:lnTo>
                    <a:pt x="151702" y="2251"/>
                  </a:lnTo>
                  <a:lnTo>
                    <a:pt x="151979" y="4316"/>
                  </a:lnTo>
                  <a:lnTo>
                    <a:pt x="153856" y="22695"/>
                  </a:lnTo>
                  <a:lnTo>
                    <a:pt x="153818" y="35080"/>
                  </a:lnTo>
                  <a:lnTo>
                    <a:pt x="152179" y="42957"/>
                  </a:lnTo>
                  <a:lnTo>
                    <a:pt x="149252" y="47813"/>
                  </a:lnTo>
                  <a:lnTo>
                    <a:pt x="126409" y="77515"/>
                  </a:lnTo>
                  <a:lnTo>
                    <a:pt x="108935" y="101599"/>
                  </a:lnTo>
                  <a:lnTo>
                    <a:pt x="82399" y="123415"/>
                  </a:lnTo>
                  <a:lnTo>
                    <a:pt x="32365" y="146312"/>
                  </a:lnTo>
                  <a:lnTo>
                    <a:pt x="20603" y="151413"/>
                  </a:lnTo>
                  <a:lnTo>
                    <a:pt x="11326" y="157480"/>
                  </a:lnTo>
                  <a:lnTo>
                    <a:pt x="4477" y="164683"/>
                  </a:lnTo>
                  <a:lnTo>
                    <a:pt x="0" y="173194"/>
                  </a:lnTo>
                  <a:lnTo>
                    <a:pt x="2249" y="180260"/>
                  </a:lnTo>
                  <a:lnTo>
                    <a:pt x="4947" y="184236"/>
                  </a:lnTo>
                  <a:lnTo>
                    <a:pt x="11740" y="186939"/>
                  </a:lnTo>
                  <a:lnTo>
                    <a:pt x="31142" y="190352"/>
                  </a:lnTo>
                  <a:lnTo>
                    <a:pt x="61683" y="187428"/>
                  </a:lnTo>
                  <a:lnTo>
                    <a:pt x="101896" y="171122"/>
                  </a:lnTo>
                  <a:lnTo>
                    <a:pt x="142713" y="142177"/>
                  </a:lnTo>
                  <a:lnTo>
                    <a:pt x="169761" y="109453"/>
                  </a:lnTo>
                  <a:lnTo>
                    <a:pt x="179615" y="74668"/>
                  </a:lnTo>
                  <a:lnTo>
                    <a:pt x="168848" y="39543"/>
                  </a:lnTo>
                  <a:lnTo>
                    <a:pt x="168264" y="34976"/>
                  </a:lnTo>
                  <a:lnTo>
                    <a:pt x="166909" y="24255"/>
                  </a:lnTo>
                  <a:lnTo>
                    <a:pt x="165380" y="11849"/>
                  </a:lnTo>
                  <a:lnTo>
                    <a:pt x="164273" y="2229"/>
                  </a:lnTo>
                  <a:lnTo>
                    <a:pt x="164095" y="510"/>
                  </a:lnTo>
                  <a:lnTo>
                    <a:pt x="162257" y="-84"/>
                  </a:lnTo>
                  <a:lnTo>
                    <a:pt x="160056" y="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92" y="2630434"/>
              <a:ext cx="265340" cy="27622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934155" y="2650211"/>
              <a:ext cx="179705" cy="190500"/>
            </a:xfrm>
            <a:custGeom>
              <a:avLst/>
              <a:gdLst/>
              <a:ahLst/>
              <a:cxnLst/>
              <a:rect l="l" t="t" r="r" b="b"/>
              <a:pathLst>
                <a:path w="179705" h="190500">
                  <a:moveTo>
                    <a:pt x="162257" y="0"/>
                  </a:moveTo>
                  <a:lnTo>
                    <a:pt x="156388" y="251"/>
                  </a:lnTo>
                  <a:lnTo>
                    <a:pt x="151702" y="2335"/>
                  </a:lnTo>
                  <a:lnTo>
                    <a:pt x="151979" y="4400"/>
                  </a:lnTo>
                  <a:lnTo>
                    <a:pt x="153856" y="22780"/>
                  </a:lnTo>
                  <a:lnTo>
                    <a:pt x="153818" y="35165"/>
                  </a:lnTo>
                  <a:lnTo>
                    <a:pt x="152179" y="43042"/>
                  </a:lnTo>
                  <a:lnTo>
                    <a:pt x="149252" y="47898"/>
                  </a:lnTo>
                  <a:lnTo>
                    <a:pt x="126409" y="77600"/>
                  </a:lnTo>
                  <a:lnTo>
                    <a:pt x="108935" y="101684"/>
                  </a:lnTo>
                  <a:lnTo>
                    <a:pt x="82399" y="123500"/>
                  </a:lnTo>
                  <a:lnTo>
                    <a:pt x="32365" y="146396"/>
                  </a:lnTo>
                  <a:lnTo>
                    <a:pt x="20603" y="151498"/>
                  </a:lnTo>
                  <a:lnTo>
                    <a:pt x="11326" y="157565"/>
                  </a:lnTo>
                  <a:lnTo>
                    <a:pt x="4477" y="164768"/>
                  </a:lnTo>
                  <a:lnTo>
                    <a:pt x="0" y="173278"/>
                  </a:lnTo>
                  <a:lnTo>
                    <a:pt x="2249" y="180345"/>
                  </a:lnTo>
                  <a:lnTo>
                    <a:pt x="4947" y="184321"/>
                  </a:lnTo>
                  <a:lnTo>
                    <a:pt x="11740" y="187024"/>
                  </a:lnTo>
                  <a:lnTo>
                    <a:pt x="31142" y="190437"/>
                  </a:lnTo>
                  <a:lnTo>
                    <a:pt x="61683" y="187513"/>
                  </a:lnTo>
                  <a:lnTo>
                    <a:pt x="101896" y="171207"/>
                  </a:lnTo>
                  <a:lnTo>
                    <a:pt x="142713" y="142262"/>
                  </a:lnTo>
                  <a:lnTo>
                    <a:pt x="169761" y="109538"/>
                  </a:lnTo>
                  <a:lnTo>
                    <a:pt x="179615" y="74753"/>
                  </a:lnTo>
                  <a:lnTo>
                    <a:pt x="168848" y="39627"/>
                  </a:lnTo>
                  <a:lnTo>
                    <a:pt x="166909" y="24340"/>
                  </a:lnTo>
                  <a:lnTo>
                    <a:pt x="165380" y="11934"/>
                  </a:lnTo>
                  <a:lnTo>
                    <a:pt x="164273" y="2315"/>
                  </a:lnTo>
                  <a:lnTo>
                    <a:pt x="164095" y="595"/>
                  </a:lnTo>
                  <a:lnTo>
                    <a:pt x="162257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934155" y="2650212"/>
              <a:ext cx="179705" cy="190500"/>
            </a:xfrm>
            <a:custGeom>
              <a:avLst/>
              <a:gdLst/>
              <a:ahLst/>
              <a:cxnLst/>
              <a:rect l="l" t="t" r="r" b="b"/>
              <a:pathLst>
                <a:path w="179705" h="190500">
                  <a:moveTo>
                    <a:pt x="160056" y="9"/>
                  </a:moveTo>
                  <a:lnTo>
                    <a:pt x="156388" y="166"/>
                  </a:lnTo>
                  <a:lnTo>
                    <a:pt x="151702" y="2251"/>
                  </a:lnTo>
                  <a:lnTo>
                    <a:pt x="151979" y="4316"/>
                  </a:lnTo>
                  <a:lnTo>
                    <a:pt x="153856" y="22695"/>
                  </a:lnTo>
                  <a:lnTo>
                    <a:pt x="153818" y="35080"/>
                  </a:lnTo>
                  <a:lnTo>
                    <a:pt x="152179" y="42957"/>
                  </a:lnTo>
                  <a:lnTo>
                    <a:pt x="149252" y="47813"/>
                  </a:lnTo>
                  <a:lnTo>
                    <a:pt x="126409" y="77515"/>
                  </a:lnTo>
                  <a:lnTo>
                    <a:pt x="108935" y="101599"/>
                  </a:lnTo>
                  <a:lnTo>
                    <a:pt x="82399" y="123415"/>
                  </a:lnTo>
                  <a:lnTo>
                    <a:pt x="32365" y="146312"/>
                  </a:lnTo>
                  <a:lnTo>
                    <a:pt x="20603" y="151413"/>
                  </a:lnTo>
                  <a:lnTo>
                    <a:pt x="11326" y="157480"/>
                  </a:lnTo>
                  <a:lnTo>
                    <a:pt x="4477" y="164683"/>
                  </a:lnTo>
                  <a:lnTo>
                    <a:pt x="0" y="173194"/>
                  </a:lnTo>
                  <a:lnTo>
                    <a:pt x="2249" y="180260"/>
                  </a:lnTo>
                  <a:lnTo>
                    <a:pt x="4947" y="184236"/>
                  </a:lnTo>
                  <a:lnTo>
                    <a:pt x="11740" y="186939"/>
                  </a:lnTo>
                  <a:lnTo>
                    <a:pt x="31142" y="190352"/>
                  </a:lnTo>
                  <a:lnTo>
                    <a:pt x="61683" y="187428"/>
                  </a:lnTo>
                  <a:lnTo>
                    <a:pt x="101896" y="171122"/>
                  </a:lnTo>
                  <a:lnTo>
                    <a:pt x="142713" y="142177"/>
                  </a:lnTo>
                  <a:lnTo>
                    <a:pt x="169761" y="109453"/>
                  </a:lnTo>
                  <a:lnTo>
                    <a:pt x="179615" y="74668"/>
                  </a:lnTo>
                  <a:lnTo>
                    <a:pt x="168848" y="39543"/>
                  </a:lnTo>
                  <a:lnTo>
                    <a:pt x="168264" y="34976"/>
                  </a:lnTo>
                  <a:lnTo>
                    <a:pt x="166909" y="24255"/>
                  </a:lnTo>
                  <a:lnTo>
                    <a:pt x="165380" y="11849"/>
                  </a:lnTo>
                  <a:lnTo>
                    <a:pt x="164273" y="2229"/>
                  </a:lnTo>
                  <a:lnTo>
                    <a:pt x="164095" y="510"/>
                  </a:lnTo>
                  <a:lnTo>
                    <a:pt x="162257" y="-84"/>
                  </a:lnTo>
                  <a:lnTo>
                    <a:pt x="160056" y="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4292" y="2630434"/>
              <a:ext cx="265340" cy="27622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07155" y="2650211"/>
              <a:ext cx="179705" cy="190500"/>
            </a:xfrm>
            <a:custGeom>
              <a:avLst/>
              <a:gdLst/>
              <a:ahLst/>
              <a:cxnLst/>
              <a:rect l="l" t="t" r="r" b="b"/>
              <a:pathLst>
                <a:path w="179705" h="190500">
                  <a:moveTo>
                    <a:pt x="162257" y="0"/>
                  </a:moveTo>
                  <a:lnTo>
                    <a:pt x="156388" y="251"/>
                  </a:lnTo>
                  <a:lnTo>
                    <a:pt x="151702" y="2335"/>
                  </a:lnTo>
                  <a:lnTo>
                    <a:pt x="151979" y="4400"/>
                  </a:lnTo>
                  <a:lnTo>
                    <a:pt x="153856" y="22780"/>
                  </a:lnTo>
                  <a:lnTo>
                    <a:pt x="153818" y="35165"/>
                  </a:lnTo>
                  <a:lnTo>
                    <a:pt x="152179" y="43042"/>
                  </a:lnTo>
                  <a:lnTo>
                    <a:pt x="149252" y="47898"/>
                  </a:lnTo>
                  <a:lnTo>
                    <a:pt x="126409" y="77600"/>
                  </a:lnTo>
                  <a:lnTo>
                    <a:pt x="108935" y="101684"/>
                  </a:lnTo>
                  <a:lnTo>
                    <a:pt x="82399" y="123500"/>
                  </a:lnTo>
                  <a:lnTo>
                    <a:pt x="32365" y="146396"/>
                  </a:lnTo>
                  <a:lnTo>
                    <a:pt x="20603" y="151498"/>
                  </a:lnTo>
                  <a:lnTo>
                    <a:pt x="11326" y="157565"/>
                  </a:lnTo>
                  <a:lnTo>
                    <a:pt x="4477" y="164768"/>
                  </a:lnTo>
                  <a:lnTo>
                    <a:pt x="0" y="173278"/>
                  </a:lnTo>
                  <a:lnTo>
                    <a:pt x="2249" y="180345"/>
                  </a:lnTo>
                  <a:lnTo>
                    <a:pt x="4947" y="184321"/>
                  </a:lnTo>
                  <a:lnTo>
                    <a:pt x="11740" y="187024"/>
                  </a:lnTo>
                  <a:lnTo>
                    <a:pt x="31142" y="190437"/>
                  </a:lnTo>
                  <a:lnTo>
                    <a:pt x="61683" y="187513"/>
                  </a:lnTo>
                  <a:lnTo>
                    <a:pt x="101896" y="171207"/>
                  </a:lnTo>
                  <a:lnTo>
                    <a:pt x="142713" y="142262"/>
                  </a:lnTo>
                  <a:lnTo>
                    <a:pt x="169761" y="109538"/>
                  </a:lnTo>
                  <a:lnTo>
                    <a:pt x="179615" y="74753"/>
                  </a:lnTo>
                  <a:lnTo>
                    <a:pt x="168848" y="39627"/>
                  </a:lnTo>
                  <a:lnTo>
                    <a:pt x="166909" y="24340"/>
                  </a:lnTo>
                  <a:lnTo>
                    <a:pt x="165380" y="11934"/>
                  </a:lnTo>
                  <a:lnTo>
                    <a:pt x="164273" y="2315"/>
                  </a:lnTo>
                  <a:lnTo>
                    <a:pt x="164095" y="595"/>
                  </a:lnTo>
                  <a:lnTo>
                    <a:pt x="162257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807155" y="2650212"/>
              <a:ext cx="179705" cy="190500"/>
            </a:xfrm>
            <a:custGeom>
              <a:avLst/>
              <a:gdLst/>
              <a:ahLst/>
              <a:cxnLst/>
              <a:rect l="l" t="t" r="r" b="b"/>
              <a:pathLst>
                <a:path w="179705" h="190500">
                  <a:moveTo>
                    <a:pt x="160056" y="9"/>
                  </a:moveTo>
                  <a:lnTo>
                    <a:pt x="156388" y="166"/>
                  </a:lnTo>
                  <a:lnTo>
                    <a:pt x="151702" y="2251"/>
                  </a:lnTo>
                  <a:lnTo>
                    <a:pt x="151979" y="4316"/>
                  </a:lnTo>
                  <a:lnTo>
                    <a:pt x="153856" y="22695"/>
                  </a:lnTo>
                  <a:lnTo>
                    <a:pt x="153818" y="35080"/>
                  </a:lnTo>
                  <a:lnTo>
                    <a:pt x="152179" y="42957"/>
                  </a:lnTo>
                  <a:lnTo>
                    <a:pt x="149252" y="47813"/>
                  </a:lnTo>
                  <a:lnTo>
                    <a:pt x="126409" y="77515"/>
                  </a:lnTo>
                  <a:lnTo>
                    <a:pt x="108935" y="101599"/>
                  </a:lnTo>
                  <a:lnTo>
                    <a:pt x="82399" y="123415"/>
                  </a:lnTo>
                  <a:lnTo>
                    <a:pt x="32365" y="146312"/>
                  </a:lnTo>
                  <a:lnTo>
                    <a:pt x="20603" y="151413"/>
                  </a:lnTo>
                  <a:lnTo>
                    <a:pt x="11326" y="157480"/>
                  </a:lnTo>
                  <a:lnTo>
                    <a:pt x="4477" y="164683"/>
                  </a:lnTo>
                  <a:lnTo>
                    <a:pt x="0" y="173194"/>
                  </a:lnTo>
                  <a:lnTo>
                    <a:pt x="2249" y="180260"/>
                  </a:lnTo>
                  <a:lnTo>
                    <a:pt x="4947" y="184236"/>
                  </a:lnTo>
                  <a:lnTo>
                    <a:pt x="11740" y="186939"/>
                  </a:lnTo>
                  <a:lnTo>
                    <a:pt x="31142" y="190352"/>
                  </a:lnTo>
                  <a:lnTo>
                    <a:pt x="61683" y="187428"/>
                  </a:lnTo>
                  <a:lnTo>
                    <a:pt x="101896" y="171122"/>
                  </a:lnTo>
                  <a:lnTo>
                    <a:pt x="142713" y="142177"/>
                  </a:lnTo>
                  <a:lnTo>
                    <a:pt x="169761" y="109453"/>
                  </a:lnTo>
                  <a:lnTo>
                    <a:pt x="179615" y="74668"/>
                  </a:lnTo>
                  <a:lnTo>
                    <a:pt x="168848" y="39543"/>
                  </a:lnTo>
                  <a:lnTo>
                    <a:pt x="168264" y="34976"/>
                  </a:lnTo>
                  <a:lnTo>
                    <a:pt x="166909" y="24255"/>
                  </a:lnTo>
                  <a:lnTo>
                    <a:pt x="165380" y="11849"/>
                  </a:lnTo>
                  <a:lnTo>
                    <a:pt x="164273" y="2229"/>
                  </a:lnTo>
                  <a:lnTo>
                    <a:pt x="164095" y="510"/>
                  </a:lnTo>
                  <a:lnTo>
                    <a:pt x="162257" y="-84"/>
                  </a:lnTo>
                  <a:lnTo>
                    <a:pt x="160056" y="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/>
          <p:cNvGrpSpPr/>
          <p:nvPr/>
        </p:nvGrpSpPr>
        <p:grpSpPr>
          <a:xfrm>
            <a:off x="1932877" y="2259846"/>
            <a:ext cx="2179320" cy="365125"/>
            <a:chOff x="1932877" y="2259846"/>
            <a:chExt cx="2179320" cy="365125"/>
          </a:xfrm>
        </p:grpSpPr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2877" y="2343298"/>
              <a:ext cx="2179292" cy="19811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970977" y="2422358"/>
              <a:ext cx="1993900" cy="0"/>
            </a:xfrm>
            <a:custGeom>
              <a:avLst/>
              <a:gdLst/>
              <a:ahLst/>
              <a:cxnLst/>
              <a:rect l="l" t="t" r="r" b="b"/>
              <a:pathLst>
                <a:path w="1993900" h="0">
                  <a:moveTo>
                    <a:pt x="0" y="0"/>
                  </a:moveTo>
                  <a:lnTo>
                    <a:pt x="1981172" y="0"/>
                  </a:lnTo>
                  <a:lnTo>
                    <a:pt x="1993872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952149" y="2361398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19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87667" y="2259846"/>
              <a:ext cx="269239" cy="365023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2925767" y="2277947"/>
            <a:ext cx="193040" cy="28892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27305" rIns="0" bIns="0" rtlCol="0" vert="horz">
            <a:spAutoFit/>
          </a:bodyPr>
          <a:lstStyle/>
          <a:p>
            <a:pPr marL="45085">
              <a:lnSpc>
                <a:spcPct val="100000"/>
              </a:lnSpc>
              <a:spcBef>
                <a:spcPts val="215"/>
              </a:spcBef>
            </a:pPr>
            <a:r>
              <a:rPr dirty="0" sz="1400">
                <a:solidFill>
                  <a:srgbClr val="356AC3"/>
                </a:solidFill>
                <a:latin typeface="Arial MT"/>
                <a:cs typeface="Arial MT"/>
              </a:rPr>
              <a:t>x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109264" y="2259846"/>
            <a:ext cx="2179320" cy="365125"/>
            <a:chOff x="5109264" y="2259846"/>
            <a:chExt cx="2179320" cy="365125"/>
          </a:xfrm>
        </p:grpSpPr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09264" y="2343298"/>
              <a:ext cx="2179292" cy="19811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147364" y="2422358"/>
              <a:ext cx="1993900" cy="0"/>
            </a:xfrm>
            <a:custGeom>
              <a:avLst/>
              <a:gdLst/>
              <a:ahLst/>
              <a:cxnLst/>
              <a:rect l="l" t="t" r="r" b="b"/>
              <a:pathLst>
                <a:path w="1993900" h="0">
                  <a:moveTo>
                    <a:pt x="0" y="0"/>
                  </a:moveTo>
                  <a:lnTo>
                    <a:pt x="1981172" y="0"/>
                  </a:lnTo>
                  <a:lnTo>
                    <a:pt x="1993872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128535" y="2361398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64053" y="2259846"/>
              <a:ext cx="284172" cy="365023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6102153" y="2277947"/>
            <a:ext cx="208279" cy="28892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27305" rIns="0" bIns="0" rtlCol="0" vert="horz">
            <a:spAutoFit/>
          </a:bodyPr>
          <a:lstStyle/>
          <a:p>
            <a:pPr marL="45085">
              <a:lnSpc>
                <a:spcPct val="100000"/>
              </a:lnSpc>
              <a:spcBef>
                <a:spcPts val="215"/>
              </a:spcBef>
            </a:pPr>
            <a:r>
              <a:rPr dirty="0" sz="1400">
                <a:solidFill>
                  <a:srgbClr val="356AC3"/>
                </a:solidFill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38" name="object 38"/>
          <p:cNvGraphicFramePr>
            <a:graphicFrameLocks noGrp="1"/>
          </p:cNvGraphicFramePr>
          <p:nvPr/>
        </p:nvGraphicFramePr>
        <p:xfrm>
          <a:off x="4492340" y="2234195"/>
          <a:ext cx="52197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grpSp>
        <p:nvGrpSpPr>
          <p:cNvPr id="39" name="object 39"/>
          <p:cNvGrpSpPr/>
          <p:nvPr/>
        </p:nvGrpSpPr>
        <p:grpSpPr>
          <a:xfrm>
            <a:off x="4244244" y="2311012"/>
            <a:ext cx="265430" cy="967105"/>
            <a:chOff x="4244244" y="2311012"/>
            <a:chExt cx="265430" cy="967105"/>
          </a:xfrm>
        </p:grpSpPr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56449" y="2311012"/>
              <a:ext cx="253135" cy="27622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94549" y="2326126"/>
              <a:ext cx="176167" cy="19948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4244" y="2630434"/>
              <a:ext cx="265340" cy="27622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82344" y="2645449"/>
              <a:ext cx="189140" cy="19996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00855" y="2912390"/>
              <a:ext cx="208730" cy="365125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343800" y="2932315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37082" y="164727"/>
                  </a:moveTo>
                  <a:lnTo>
                    <a:pt x="11629" y="181857"/>
                  </a:lnTo>
                  <a:lnTo>
                    <a:pt x="0" y="217303"/>
                  </a:lnTo>
                  <a:lnTo>
                    <a:pt x="10565" y="254769"/>
                  </a:lnTo>
                  <a:lnTo>
                    <a:pt x="51697" y="277961"/>
                  </a:lnTo>
                  <a:lnTo>
                    <a:pt x="96965" y="270998"/>
                  </a:lnTo>
                  <a:lnTo>
                    <a:pt x="119350" y="240905"/>
                  </a:lnTo>
                  <a:lnTo>
                    <a:pt x="121552" y="204886"/>
                  </a:lnTo>
                  <a:lnTo>
                    <a:pt x="106269" y="180143"/>
                  </a:lnTo>
                  <a:lnTo>
                    <a:pt x="96792" y="174664"/>
                  </a:lnTo>
                  <a:lnTo>
                    <a:pt x="91805" y="173908"/>
                  </a:lnTo>
                  <a:lnTo>
                    <a:pt x="83159" y="173908"/>
                  </a:lnTo>
                  <a:lnTo>
                    <a:pt x="83274" y="173479"/>
                  </a:lnTo>
                  <a:lnTo>
                    <a:pt x="67456" y="173479"/>
                  </a:lnTo>
                  <a:lnTo>
                    <a:pt x="62891" y="170102"/>
                  </a:lnTo>
                  <a:lnTo>
                    <a:pt x="56395" y="166976"/>
                  </a:lnTo>
                  <a:lnTo>
                    <a:pt x="47836" y="164913"/>
                  </a:lnTo>
                  <a:lnTo>
                    <a:pt x="37082" y="164727"/>
                  </a:lnTo>
                  <a:close/>
                </a:path>
                <a:path w="121920" h="278130">
                  <a:moveTo>
                    <a:pt x="88973" y="173479"/>
                  </a:moveTo>
                  <a:lnTo>
                    <a:pt x="83159" y="173908"/>
                  </a:lnTo>
                  <a:lnTo>
                    <a:pt x="91805" y="173908"/>
                  </a:lnTo>
                  <a:lnTo>
                    <a:pt x="88973" y="173479"/>
                  </a:lnTo>
                  <a:close/>
                </a:path>
                <a:path w="121920" h="278130">
                  <a:moveTo>
                    <a:pt x="87292" y="0"/>
                  </a:moveTo>
                  <a:lnTo>
                    <a:pt x="82844" y="1784"/>
                  </a:lnTo>
                  <a:lnTo>
                    <a:pt x="81072" y="4218"/>
                  </a:lnTo>
                  <a:lnTo>
                    <a:pt x="77901" y="7043"/>
                  </a:lnTo>
                  <a:lnTo>
                    <a:pt x="73749" y="10135"/>
                  </a:lnTo>
                  <a:lnTo>
                    <a:pt x="62251" y="17943"/>
                  </a:lnTo>
                  <a:lnTo>
                    <a:pt x="72695" y="20567"/>
                  </a:lnTo>
                  <a:lnTo>
                    <a:pt x="83305" y="66344"/>
                  </a:lnTo>
                  <a:lnTo>
                    <a:pt x="84322" y="102708"/>
                  </a:lnTo>
                  <a:lnTo>
                    <a:pt x="79022" y="138699"/>
                  </a:lnTo>
                  <a:lnTo>
                    <a:pt x="67456" y="173479"/>
                  </a:lnTo>
                  <a:lnTo>
                    <a:pt x="83274" y="173479"/>
                  </a:lnTo>
                  <a:lnTo>
                    <a:pt x="92876" y="131218"/>
                  </a:lnTo>
                  <a:lnTo>
                    <a:pt x="97552" y="92241"/>
                  </a:lnTo>
                  <a:lnTo>
                    <a:pt x="98109" y="71292"/>
                  </a:lnTo>
                  <a:lnTo>
                    <a:pt x="96929" y="50123"/>
                  </a:lnTo>
                  <a:lnTo>
                    <a:pt x="93598" y="29298"/>
                  </a:lnTo>
                  <a:lnTo>
                    <a:pt x="91712" y="21706"/>
                  </a:lnTo>
                  <a:lnTo>
                    <a:pt x="96608" y="13582"/>
                  </a:lnTo>
                  <a:lnTo>
                    <a:pt x="97860" y="10278"/>
                  </a:lnTo>
                  <a:lnTo>
                    <a:pt x="96684" y="6674"/>
                  </a:lnTo>
                  <a:lnTo>
                    <a:pt x="92534" y="2439"/>
                  </a:lnTo>
                  <a:lnTo>
                    <a:pt x="87292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4343800" y="2932314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4144930" y="2226248"/>
            <a:ext cx="124460" cy="941705"/>
          </a:xfrm>
          <a:prstGeom prst="rect">
            <a:avLst/>
          </a:prstGeom>
        </p:spPr>
        <p:txBody>
          <a:bodyPr wrap="square" lIns="0" tIns="1009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19366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dirty="0" spc="-135"/>
              <a:t> </a:t>
            </a:r>
            <a:r>
              <a:rPr dirty="0" spc="-5"/>
              <a:t>shortcut</a:t>
            </a:r>
            <a:r>
              <a:rPr dirty="0" spc="35"/>
              <a:t> </a:t>
            </a:r>
            <a:r>
              <a:rPr dirty="0" spc="-5"/>
              <a:t>for</a:t>
            </a:r>
            <a:r>
              <a:rPr dirty="0" spc="35"/>
              <a:t> </a:t>
            </a:r>
            <a:r>
              <a:rPr dirty="0" spc="-10"/>
              <a:t>linear</a:t>
            </a:r>
            <a:r>
              <a:rPr dirty="0" spc="35"/>
              <a:t> </a:t>
            </a:r>
            <a:r>
              <a:rPr dirty="0" spc="-5"/>
              <a:t>operations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7021" y="1061177"/>
            <a:ext cx="1143635" cy="1099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3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Quantities</a:t>
            </a:r>
            <a:endParaRPr sz="1800">
              <a:latin typeface="Arial"/>
              <a:cs typeface="Arial"/>
            </a:endParaRPr>
          </a:p>
          <a:p>
            <a:pPr marL="139065">
              <a:lnSpc>
                <a:spcPts val="2100"/>
              </a:lnSpc>
            </a:pPr>
            <a:r>
              <a:rPr dirty="0" sz="1800">
                <a:latin typeface="Arial MT"/>
                <a:cs typeface="Arial MT"/>
              </a:rPr>
              <a:t>2</a:t>
            </a:r>
            <a:r>
              <a:rPr dirty="0" sz="1800" spc="-10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apples</a:t>
            </a:r>
            <a:endParaRPr sz="1800">
              <a:latin typeface="Arial MT"/>
              <a:cs typeface="Arial MT"/>
            </a:endParaRPr>
          </a:p>
          <a:p>
            <a:pPr marL="37465">
              <a:lnSpc>
                <a:spcPts val="2100"/>
              </a:lnSpc>
            </a:pPr>
            <a:r>
              <a:rPr dirty="0" sz="1800">
                <a:latin typeface="Arial MT"/>
                <a:cs typeface="Arial MT"/>
              </a:rPr>
              <a:t>4</a:t>
            </a:r>
            <a:r>
              <a:rPr dirty="0" sz="1800" spc="-10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bananas</a:t>
            </a:r>
            <a:endParaRPr sz="1800">
              <a:latin typeface="Arial MT"/>
              <a:cs typeface="Arial MT"/>
            </a:endParaRPr>
          </a:p>
          <a:p>
            <a:pPr marL="158115">
              <a:lnSpc>
                <a:spcPts val="2130"/>
              </a:lnSpc>
            </a:pPr>
            <a:r>
              <a:rPr dirty="0" sz="1800">
                <a:latin typeface="Arial MT"/>
                <a:cs typeface="Arial MT"/>
              </a:rPr>
              <a:t>1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cherry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78704" y="1061177"/>
            <a:ext cx="1283970" cy="109982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algn="ctr" marL="12065" marR="5080">
              <a:lnSpc>
                <a:spcPts val="2100"/>
              </a:lnSpc>
              <a:spcBef>
                <a:spcPts val="219"/>
              </a:spcBef>
            </a:pPr>
            <a:r>
              <a:rPr dirty="0" sz="1800" spc="-5" b="1">
                <a:latin typeface="Arial"/>
                <a:cs typeface="Arial"/>
              </a:rPr>
              <a:t>Prices </a:t>
            </a:r>
            <a:r>
              <a:rPr dirty="0" sz="1800" b="1">
                <a:latin typeface="Arial"/>
                <a:cs typeface="Arial"/>
              </a:rPr>
              <a:t> </a:t>
            </a:r>
            <a:r>
              <a:rPr dirty="0" sz="1800">
                <a:latin typeface="Arial MT"/>
                <a:cs typeface="Arial MT"/>
              </a:rPr>
              <a:t>apples: $3 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bananas:</a:t>
            </a:r>
            <a:r>
              <a:rPr dirty="0" sz="1800" spc="-10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$5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cherries: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$2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70526" y="1292616"/>
            <a:ext cx="11645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0" b="1">
                <a:latin typeface="Arial"/>
                <a:cs typeface="Arial"/>
              </a:rPr>
              <a:t>Total</a:t>
            </a:r>
            <a:r>
              <a:rPr dirty="0" sz="1800" spc="-7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price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393388" y="2234195"/>
          <a:ext cx="52197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4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764292" y="2311012"/>
            <a:ext cx="646430" cy="967105"/>
            <a:chOff x="764292" y="2311012"/>
            <a:chExt cx="646430" cy="96710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7497" y="2311012"/>
              <a:ext cx="253135" cy="2762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5597" y="2326126"/>
              <a:ext cx="176167" cy="19948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5292" y="2630434"/>
              <a:ext cx="265340" cy="2762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3392" y="2645449"/>
              <a:ext cx="189140" cy="19996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1903" y="2912390"/>
              <a:ext cx="208730" cy="36512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244848" y="2932315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19" h="278130">
                  <a:moveTo>
                    <a:pt x="37081" y="164727"/>
                  </a:moveTo>
                  <a:lnTo>
                    <a:pt x="11629" y="181857"/>
                  </a:lnTo>
                  <a:lnTo>
                    <a:pt x="0" y="217303"/>
                  </a:lnTo>
                  <a:lnTo>
                    <a:pt x="10565" y="254769"/>
                  </a:lnTo>
                  <a:lnTo>
                    <a:pt x="51697" y="277961"/>
                  </a:lnTo>
                  <a:lnTo>
                    <a:pt x="96964" y="270998"/>
                  </a:lnTo>
                  <a:lnTo>
                    <a:pt x="119350" y="240905"/>
                  </a:lnTo>
                  <a:lnTo>
                    <a:pt x="121552" y="204886"/>
                  </a:lnTo>
                  <a:lnTo>
                    <a:pt x="106269" y="180143"/>
                  </a:lnTo>
                  <a:lnTo>
                    <a:pt x="96792" y="174664"/>
                  </a:lnTo>
                  <a:lnTo>
                    <a:pt x="91806" y="173908"/>
                  </a:lnTo>
                  <a:lnTo>
                    <a:pt x="83158" y="173908"/>
                  </a:lnTo>
                  <a:lnTo>
                    <a:pt x="83273" y="173479"/>
                  </a:lnTo>
                  <a:lnTo>
                    <a:pt x="67456" y="173479"/>
                  </a:lnTo>
                  <a:lnTo>
                    <a:pt x="62890" y="170102"/>
                  </a:lnTo>
                  <a:lnTo>
                    <a:pt x="56395" y="166976"/>
                  </a:lnTo>
                  <a:lnTo>
                    <a:pt x="47836" y="164913"/>
                  </a:lnTo>
                  <a:lnTo>
                    <a:pt x="37081" y="164727"/>
                  </a:lnTo>
                  <a:close/>
                </a:path>
                <a:path w="121919" h="278130">
                  <a:moveTo>
                    <a:pt x="88974" y="173479"/>
                  </a:moveTo>
                  <a:lnTo>
                    <a:pt x="83158" y="173908"/>
                  </a:lnTo>
                  <a:lnTo>
                    <a:pt x="91806" y="173908"/>
                  </a:lnTo>
                  <a:lnTo>
                    <a:pt x="88974" y="173479"/>
                  </a:lnTo>
                  <a:close/>
                </a:path>
                <a:path w="121919" h="278130">
                  <a:moveTo>
                    <a:pt x="87292" y="0"/>
                  </a:moveTo>
                  <a:lnTo>
                    <a:pt x="82843" y="1784"/>
                  </a:lnTo>
                  <a:lnTo>
                    <a:pt x="81072" y="4218"/>
                  </a:lnTo>
                  <a:lnTo>
                    <a:pt x="77901" y="7043"/>
                  </a:lnTo>
                  <a:lnTo>
                    <a:pt x="73749" y="10135"/>
                  </a:lnTo>
                  <a:lnTo>
                    <a:pt x="62250" y="17943"/>
                  </a:lnTo>
                  <a:lnTo>
                    <a:pt x="72695" y="20567"/>
                  </a:lnTo>
                  <a:lnTo>
                    <a:pt x="83305" y="66344"/>
                  </a:lnTo>
                  <a:lnTo>
                    <a:pt x="84321" y="102708"/>
                  </a:lnTo>
                  <a:lnTo>
                    <a:pt x="79022" y="138699"/>
                  </a:lnTo>
                  <a:lnTo>
                    <a:pt x="67456" y="173479"/>
                  </a:lnTo>
                  <a:lnTo>
                    <a:pt x="83273" y="173479"/>
                  </a:lnTo>
                  <a:lnTo>
                    <a:pt x="92876" y="131218"/>
                  </a:lnTo>
                  <a:lnTo>
                    <a:pt x="97551" y="92241"/>
                  </a:lnTo>
                  <a:lnTo>
                    <a:pt x="98109" y="71292"/>
                  </a:lnTo>
                  <a:lnTo>
                    <a:pt x="96929" y="50123"/>
                  </a:lnTo>
                  <a:lnTo>
                    <a:pt x="93598" y="29298"/>
                  </a:lnTo>
                  <a:lnTo>
                    <a:pt x="91712" y="21706"/>
                  </a:lnTo>
                  <a:lnTo>
                    <a:pt x="96608" y="13582"/>
                  </a:lnTo>
                  <a:lnTo>
                    <a:pt x="97860" y="10278"/>
                  </a:lnTo>
                  <a:lnTo>
                    <a:pt x="96684" y="6674"/>
                  </a:lnTo>
                  <a:lnTo>
                    <a:pt x="92533" y="2439"/>
                  </a:lnTo>
                  <a:lnTo>
                    <a:pt x="87292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244848" y="2932314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19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0497" y="2311012"/>
              <a:ext cx="253135" cy="27622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8597" y="2326126"/>
              <a:ext cx="176167" cy="19948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8292" y="2630434"/>
              <a:ext cx="265340" cy="27622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061155" y="2650211"/>
              <a:ext cx="179705" cy="190500"/>
            </a:xfrm>
            <a:custGeom>
              <a:avLst/>
              <a:gdLst/>
              <a:ahLst/>
              <a:cxnLst/>
              <a:rect l="l" t="t" r="r" b="b"/>
              <a:pathLst>
                <a:path w="179705" h="190500">
                  <a:moveTo>
                    <a:pt x="162257" y="0"/>
                  </a:moveTo>
                  <a:lnTo>
                    <a:pt x="156388" y="251"/>
                  </a:lnTo>
                  <a:lnTo>
                    <a:pt x="151702" y="2335"/>
                  </a:lnTo>
                  <a:lnTo>
                    <a:pt x="151979" y="4400"/>
                  </a:lnTo>
                  <a:lnTo>
                    <a:pt x="153856" y="22780"/>
                  </a:lnTo>
                  <a:lnTo>
                    <a:pt x="153818" y="35165"/>
                  </a:lnTo>
                  <a:lnTo>
                    <a:pt x="152179" y="43042"/>
                  </a:lnTo>
                  <a:lnTo>
                    <a:pt x="149252" y="47898"/>
                  </a:lnTo>
                  <a:lnTo>
                    <a:pt x="126409" y="77600"/>
                  </a:lnTo>
                  <a:lnTo>
                    <a:pt x="108935" y="101684"/>
                  </a:lnTo>
                  <a:lnTo>
                    <a:pt x="82399" y="123500"/>
                  </a:lnTo>
                  <a:lnTo>
                    <a:pt x="32365" y="146396"/>
                  </a:lnTo>
                  <a:lnTo>
                    <a:pt x="20603" y="151498"/>
                  </a:lnTo>
                  <a:lnTo>
                    <a:pt x="11326" y="157565"/>
                  </a:lnTo>
                  <a:lnTo>
                    <a:pt x="4477" y="164768"/>
                  </a:lnTo>
                  <a:lnTo>
                    <a:pt x="0" y="173278"/>
                  </a:lnTo>
                  <a:lnTo>
                    <a:pt x="2249" y="180345"/>
                  </a:lnTo>
                  <a:lnTo>
                    <a:pt x="4947" y="184321"/>
                  </a:lnTo>
                  <a:lnTo>
                    <a:pt x="11740" y="187024"/>
                  </a:lnTo>
                  <a:lnTo>
                    <a:pt x="31142" y="190437"/>
                  </a:lnTo>
                  <a:lnTo>
                    <a:pt x="61683" y="187513"/>
                  </a:lnTo>
                  <a:lnTo>
                    <a:pt x="101896" y="171207"/>
                  </a:lnTo>
                  <a:lnTo>
                    <a:pt x="142713" y="142262"/>
                  </a:lnTo>
                  <a:lnTo>
                    <a:pt x="169761" y="109538"/>
                  </a:lnTo>
                  <a:lnTo>
                    <a:pt x="179615" y="74753"/>
                  </a:lnTo>
                  <a:lnTo>
                    <a:pt x="168848" y="39627"/>
                  </a:lnTo>
                  <a:lnTo>
                    <a:pt x="166909" y="24340"/>
                  </a:lnTo>
                  <a:lnTo>
                    <a:pt x="165380" y="11934"/>
                  </a:lnTo>
                  <a:lnTo>
                    <a:pt x="164273" y="2315"/>
                  </a:lnTo>
                  <a:lnTo>
                    <a:pt x="164095" y="595"/>
                  </a:lnTo>
                  <a:lnTo>
                    <a:pt x="162257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61155" y="2650212"/>
              <a:ext cx="179705" cy="190500"/>
            </a:xfrm>
            <a:custGeom>
              <a:avLst/>
              <a:gdLst/>
              <a:ahLst/>
              <a:cxnLst/>
              <a:rect l="l" t="t" r="r" b="b"/>
              <a:pathLst>
                <a:path w="179705" h="190500">
                  <a:moveTo>
                    <a:pt x="160056" y="9"/>
                  </a:moveTo>
                  <a:lnTo>
                    <a:pt x="156388" y="166"/>
                  </a:lnTo>
                  <a:lnTo>
                    <a:pt x="151702" y="2251"/>
                  </a:lnTo>
                  <a:lnTo>
                    <a:pt x="151979" y="4316"/>
                  </a:lnTo>
                  <a:lnTo>
                    <a:pt x="153856" y="22695"/>
                  </a:lnTo>
                  <a:lnTo>
                    <a:pt x="153818" y="35080"/>
                  </a:lnTo>
                  <a:lnTo>
                    <a:pt x="152179" y="42957"/>
                  </a:lnTo>
                  <a:lnTo>
                    <a:pt x="149252" y="47813"/>
                  </a:lnTo>
                  <a:lnTo>
                    <a:pt x="126409" y="77515"/>
                  </a:lnTo>
                  <a:lnTo>
                    <a:pt x="108935" y="101599"/>
                  </a:lnTo>
                  <a:lnTo>
                    <a:pt x="82399" y="123415"/>
                  </a:lnTo>
                  <a:lnTo>
                    <a:pt x="32365" y="146312"/>
                  </a:lnTo>
                  <a:lnTo>
                    <a:pt x="20603" y="151413"/>
                  </a:lnTo>
                  <a:lnTo>
                    <a:pt x="11326" y="157480"/>
                  </a:lnTo>
                  <a:lnTo>
                    <a:pt x="4477" y="164683"/>
                  </a:lnTo>
                  <a:lnTo>
                    <a:pt x="0" y="173194"/>
                  </a:lnTo>
                  <a:lnTo>
                    <a:pt x="2249" y="180260"/>
                  </a:lnTo>
                  <a:lnTo>
                    <a:pt x="4947" y="184236"/>
                  </a:lnTo>
                  <a:lnTo>
                    <a:pt x="11740" y="186939"/>
                  </a:lnTo>
                  <a:lnTo>
                    <a:pt x="31142" y="190352"/>
                  </a:lnTo>
                  <a:lnTo>
                    <a:pt x="61683" y="187428"/>
                  </a:lnTo>
                  <a:lnTo>
                    <a:pt x="101896" y="171122"/>
                  </a:lnTo>
                  <a:lnTo>
                    <a:pt x="142713" y="142177"/>
                  </a:lnTo>
                  <a:lnTo>
                    <a:pt x="169761" y="109453"/>
                  </a:lnTo>
                  <a:lnTo>
                    <a:pt x="179615" y="74668"/>
                  </a:lnTo>
                  <a:lnTo>
                    <a:pt x="168848" y="39543"/>
                  </a:lnTo>
                  <a:lnTo>
                    <a:pt x="168264" y="34976"/>
                  </a:lnTo>
                  <a:lnTo>
                    <a:pt x="166909" y="24255"/>
                  </a:lnTo>
                  <a:lnTo>
                    <a:pt x="165380" y="11849"/>
                  </a:lnTo>
                  <a:lnTo>
                    <a:pt x="164273" y="2229"/>
                  </a:lnTo>
                  <a:lnTo>
                    <a:pt x="164095" y="510"/>
                  </a:lnTo>
                  <a:lnTo>
                    <a:pt x="162257" y="-84"/>
                  </a:lnTo>
                  <a:lnTo>
                    <a:pt x="160056" y="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92" y="2630434"/>
              <a:ext cx="265340" cy="27622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934155" y="2650211"/>
              <a:ext cx="179705" cy="190500"/>
            </a:xfrm>
            <a:custGeom>
              <a:avLst/>
              <a:gdLst/>
              <a:ahLst/>
              <a:cxnLst/>
              <a:rect l="l" t="t" r="r" b="b"/>
              <a:pathLst>
                <a:path w="179705" h="190500">
                  <a:moveTo>
                    <a:pt x="162257" y="0"/>
                  </a:moveTo>
                  <a:lnTo>
                    <a:pt x="156388" y="251"/>
                  </a:lnTo>
                  <a:lnTo>
                    <a:pt x="151702" y="2335"/>
                  </a:lnTo>
                  <a:lnTo>
                    <a:pt x="151979" y="4400"/>
                  </a:lnTo>
                  <a:lnTo>
                    <a:pt x="153856" y="22780"/>
                  </a:lnTo>
                  <a:lnTo>
                    <a:pt x="153818" y="35165"/>
                  </a:lnTo>
                  <a:lnTo>
                    <a:pt x="152179" y="43042"/>
                  </a:lnTo>
                  <a:lnTo>
                    <a:pt x="149252" y="47898"/>
                  </a:lnTo>
                  <a:lnTo>
                    <a:pt x="126409" y="77600"/>
                  </a:lnTo>
                  <a:lnTo>
                    <a:pt x="108935" y="101684"/>
                  </a:lnTo>
                  <a:lnTo>
                    <a:pt x="82399" y="123500"/>
                  </a:lnTo>
                  <a:lnTo>
                    <a:pt x="32365" y="146396"/>
                  </a:lnTo>
                  <a:lnTo>
                    <a:pt x="20603" y="151498"/>
                  </a:lnTo>
                  <a:lnTo>
                    <a:pt x="11326" y="157565"/>
                  </a:lnTo>
                  <a:lnTo>
                    <a:pt x="4477" y="164768"/>
                  </a:lnTo>
                  <a:lnTo>
                    <a:pt x="0" y="173278"/>
                  </a:lnTo>
                  <a:lnTo>
                    <a:pt x="2249" y="180345"/>
                  </a:lnTo>
                  <a:lnTo>
                    <a:pt x="4947" y="184321"/>
                  </a:lnTo>
                  <a:lnTo>
                    <a:pt x="11740" y="187024"/>
                  </a:lnTo>
                  <a:lnTo>
                    <a:pt x="31142" y="190437"/>
                  </a:lnTo>
                  <a:lnTo>
                    <a:pt x="61683" y="187513"/>
                  </a:lnTo>
                  <a:lnTo>
                    <a:pt x="101896" y="171207"/>
                  </a:lnTo>
                  <a:lnTo>
                    <a:pt x="142713" y="142262"/>
                  </a:lnTo>
                  <a:lnTo>
                    <a:pt x="169761" y="109538"/>
                  </a:lnTo>
                  <a:lnTo>
                    <a:pt x="179615" y="74753"/>
                  </a:lnTo>
                  <a:lnTo>
                    <a:pt x="168848" y="39627"/>
                  </a:lnTo>
                  <a:lnTo>
                    <a:pt x="166909" y="24340"/>
                  </a:lnTo>
                  <a:lnTo>
                    <a:pt x="165380" y="11934"/>
                  </a:lnTo>
                  <a:lnTo>
                    <a:pt x="164273" y="2315"/>
                  </a:lnTo>
                  <a:lnTo>
                    <a:pt x="164095" y="595"/>
                  </a:lnTo>
                  <a:lnTo>
                    <a:pt x="162257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934155" y="2650212"/>
              <a:ext cx="179705" cy="190500"/>
            </a:xfrm>
            <a:custGeom>
              <a:avLst/>
              <a:gdLst/>
              <a:ahLst/>
              <a:cxnLst/>
              <a:rect l="l" t="t" r="r" b="b"/>
              <a:pathLst>
                <a:path w="179705" h="190500">
                  <a:moveTo>
                    <a:pt x="160056" y="9"/>
                  </a:moveTo>
                  <a:lnTo>
                    <a:pt x="156388" y="166"/>
                  </a:lnTo>
                  <a:lnTo>
                    <a:pt x="151702" y="2251"/>
                  </a:lnTo>
                  <a:lnTo>
                    <a:pt x="151979" y="4316"/>
                  </a:lnTo>
                  <a:lnTo>
                    <a:pt x="153856" y="22695"/>
                  </a:lnTo>
                  <a:lnTo>
                    <a:pt x="153818" y="35080"/>
                  </a:lnTo>
                  <a:lnTo>
                    <a:pt x="152179" y="42957"/>
                  </a:lnTo>
                  <a:lnTo>
                    <a:pt x="149252" y="47813"/>
                  </a:lnTo>
                  <a:lnTo>
                    <a:pt x="126409" y="77515"/>
                  </a:lnTo>
                  <a:lnTo>
                    <a:pt x="108935" y="101599"/>
                  </a:lnTo>
                  <a:lnTo>
                    <a:pt x="82399" y="123415"/>
                  </a:lnTo>
                  <a:lnTo>
                    <a:pt x="32365" y="146312"/>
                  </a:lnTo>
                  <a:lnTo>
                    <a:pt x="20603" y="151413"/>
                  </a:lnTo>
                  <a:lnTo>
                    <a:pt x="11326" y="157480"/>
                  </a:lnTo>
                  <a:lnTo>
                    <a:pt x="4477" y="164683"/>
                  </a:lnTo>
                  <a:lnTo>
                    <a:pt x="0" y="173194"/>
                  </a:lnTo>
                  <a:lnTo>
                    <a:pt x="2249" y="180260"/>
                  </a:lnTo>
                  <a:lnTo>
                    <a:pt x="4947" y="184236"/>
                  </a:lnTo>
                  <a:lnTo>
                    <a:pt x="11740" y="186939"/>
                  </a:lnTo>
                  <a:lnTo>
                    <a:pt x="31142" y="190352"/>
                  </a:lnTo>
                  <a:lnTo>
                    <a:pt x="61683" y="187428"/>
                  </a:lnTo>
                  <a:lnTo>
                    <a:pt x="101896" y="171122"/>
                  </a:lnTo>
                  <a:lnTo>
                    <a:pt x="142713" y="142177"/>
                  </a:lnTo>
                  <a:lnTo>
                    <a:pt x="169761" y="109453"/>
                  </a:lnTo>
                  <a:lnTo>
                    <a:pt x="179615" y="74668"/>
                  </a:lnTo>
                  <a:lnTo>
                    <a:pt x="168848" y="39543"/>
                  </a:lnTo>
                  <a:lnTo>
                    <a:pt x="168264" y="34976"/>
                  </a:lnTo>
                  <a:lnTo>
                    <a:pt x="166909" y="24255"/>
                  </a:lnTo>
                  <a:lnTo>
                    <a:pt x="165380" y="11849"/>
                  </a:lnTo>
                  <a:lnTo>
                    <a:pt x="164273" y="2229"/>
                  </a:lnTo>
                  <a:lnTo>
                    <a:pt x="164095" y="510"/>
                  </a:lnTo>
                  <a:lnTo>
                    <a:pt x="162257" y="-84"/>
                  </a:lnTo>
                  <a:lnTo>
                    <a:pt x="160056" y="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4292" y="2630434"/>
              <a:ext cx="265340" cy="27622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07155" y="2650211"/>
              <a:ext cx="179705" cy="190500"/>
            </a:xfrm>
            <a:custGeom>
              <a:avLst/>
              <a:gdLst/>
              <a:ahLst/>
              <a:cxnLst/>
              <a:rect l="l" t="t" r="r" b="b"/>
              <a:pathLst>
                <a:path w="179705" h="190500">
                  <a:moveTo>
                    <a:pt x="162257" y="0"/>
                  </a:moveTo>
                  <a:lnTo>
                    <a:pt x="156388" y="251"/>
                  </a:lnTo>
                  <a:lnTo>
                    <a:pt x="151702" y="2335"/>
                  </a:lnTo>
                  <a:lnTo>
                    <a:pt x="151979" y="4400"/>
                  </a:lnTo>
                  <a:lnTo>
                    <a:pt x="153856" y="22780"/>
                  </a:lnTo>
                  <a:lnTo>
                    <a:pt x="153818" y="35165"/>
                  </a:lnTo>
                  <a:lnTo>
                    <a:pt x="152179" y="43042"/>
                  </a:lnTo>
                  <a:lnTo>
                    <a:pt x="149252" y="47898"/>
                  </a:lnTo>
                  <a:lnTo>
                    <a:pt x="126409" y="77600"/>
                  </a:lnTo>
                  <a:lnTo>
                    <a:pt x="108935" y="101684"/>
                  </a:lnTo>
                  <a:lnTo>
                    <a:pt x="82399" y="123500"/>
                  </a:lnTo>
                  <a:lnTo>
                    <a:pt x="32365" y="146396"/>
                  </a:lnTo>
                  <a:lnTo>
                    <a:pt x="20603" y="151498"/>
                  </a:lnTo>
                  <a:lnTo>
                    <a:pt x="11326" y="157565"/>
                  </a:lnTo>
                  <a:lnTo>
                    <a:pt x="4477" y="164768"/>
                  </a:lnTo>
                  <a:lnTo>
                    <a:pt x="0" y="173278"/>
                  </a:lnTo>
                  <a:lnTo>
                    <a:pt x="2249" y="180345"/>
                  </a:lnTo>
                  <a:lnTo>
                    <a:pt x="4947" y="184321"/>
                  </a:lnTo>
                  <a:lnTo>
                    <a:pt x="11740" y="187024"/>
                  </a:lnTo>
                  <a:lnTo>
                    <a:pt x="31142" y="190437"/>
                  </a:lnTo>
                  <a:lnTo>
                    <a:pt x="61683" y="187513"/>
                  </a:lnTo>
                  <a:lnTo>
                    <a:pt x="101896" y="171207"/>
                  </a:lnTo>
                  <a:lnTo>
                    <a:pt x="142713" y="142262"/>
                  </a:lnTo>
                  <a:lnTo>
                    <a:pt x="169761" y="109538"/>
                  </a:lnTo>
                  <a:lnTo>
                    <a:pt x="179615" y="74753"/>
                  </a:lnTo>
                  <a:lnTo>
                    <a:pt x="168848" y="39627"/>
                  </a:lnTo>
                  <a:lnTo>
                    <a:pt x="166909" y="24340"/>
                  </a:lnTo>
                  <a:lnTo>
                    <a:pt x="165380" y="11934"/>
                  </a:lnTo>
                  <a:lnTo>
                    <a:pt x="164273" y="2315"/>
                  </a:lnTo>
                  <a:lnTo>
                    <a:pt x="164095" y="595"/>
                  </a:lnTo>
                  <a:lnTo>
                    <a:pt x="162257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807155" y="2650212"/>
              <a:ext cx="179705" cy="190500"/>
            </a:xfrm>
            <a:custGeom>
              <a:avLst/>
              <a:gdLst/>
              <a:ahLst/>
              <a:cxnLst/>
              <a:rect l="l" t="t" r="r" b="b"/>
              <a:pathLst>
                <a:path w="179705" h="190500">
                  <a:moveTo>
                    <a:pt x="160056" y="9"/>
                  </a:moveTo>
                  <a:lnTo>
                    <a:pt x="156388" y="166"/>
                  </a:lnTo>
                  <a:lnTo>
                    <a:pt x="151702" y="2251"/>
                  </a:lnTo>
                  <a:lnTo>
                    <a:pt x="151979" y="4316"/>
                  </a:lnTo>
                  <a:lnTo>
                    <a:pt x="153856" y="22695"/>
                  </a:lnTo>
                  <a:lnTo>
                    <a:pt x="153818" y="35080"/>
                  </a:lnTo>
                  <a:lnTo>
                    <a:pt x="152179" y="42957"/>
                  </a:lnTo>
                  <a:lnTo>
                    <a:pt x="149252" y="47813"/>
                  </a:lnTo>
                  <a:lnTo>
                    <a:pt x="126409" y="77515"/>
                  </a:lnTo>
                  <a:lnTo>
                    <a:pt x="108935" y="101599"/>
                  </a:lnTo>
                  <a:lnTo>
                    <a:pt x="82399" y="123415"/>
                  </a:lnTo>
                  <a:lnTo>
                    <a:pt x="32365" y="146312"/>
                  </a:lnTo>
                  <a:lnTo>
                    <a:pt x="20603" y="151413"/>
                  </a:lnTo>
                  <a:lnTo>
                    <a:pt x="11326" y="157480"/>
                  </a:lnTo>
                  <a:lnTo>
                    <a:pt x="4477" y="164683"/>
                  </a:lnTo>
                  <a:lnTo>
                    <a:pt x="0" y="173194"/>
                  </a:lnTo>
                  <a:lnTo>
                    <a:pt x="2249" y="180260"/>
                  </a:lnTo>
                  <a:lnTo>
                    <a:pt x="4947" y="184236"/>
                  </a:lnTo>
                  <a:lnTo>
                    <a:pt x="11740" y="186939"/>
                  </a:lnTo>
                  <a:lnTo>
                    <a:pt x="31142" y="190352"/>
                  </a:lnTo>
                  <a:lnTo>
                    <a:pt x="61683" y="187428"/>
                  </a:lnTo>
                  <a:lnTo>
                    <a:pt x="101896" y="171122"/>
                  </a:lnTo>
                  <a:lnTo>
                    <a:pt x="142713" y="142177"/>
                  </a:lnTo>
                  <a:lnTo>
                    <a:pt x="169761" y="109453"/>
                  </a:lnTo>
                  <a:lnTo>
                    <a:pt x="179615" y="74668"/>
                  </a:lnTo>
                  <a:lnTo>
                    <a:pt x="168848" y="39543"/>
                  </a:lnTo>
                  <a:lnTo>
                    <a:pt x="168264" y="34976"/>
                  </a:lnTo>
                  <a:lnTo>
                    <a:pt x="166909" y="24255"/>
                  </a:lnTo>
                  <a:lnTo>
                    <a:pt x="165380" y="11849"/>
                  </a:lnTo>
                  <a:lnTo>
                    <a:pt x="164273" y="2229"/>
                  </a:lnTo>
                  <a:lnTo>
                    <a:pt x="164095" y="510"/>
                  </a:lnTo>
                  <a:lnTo>
                    <a:pt x="162257" y="-84"/>
                  </a:lnTo>
                  <a:lnTo>
                    <a:pt x="160056" y="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/>
          <p:cNvGrpSpPr/>
          <p:nvPr/>
        </p:nvGrpSpPr>
        <p:grpSpPr>
          <a:xfrm>
            <a:off x="1932877" y="2259846"/>
            <a:ext cx="2179320" cy="365125"/>
            <a:chOff x="1932877" y="2259846"/>
            <a:chExt cx="2179320" cy="365125"/>
          </a:xfrm>
        </p:grpSpPr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2877" y="2343298"/>
              <a:ext cx="2179292" cy="19811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970977" y="2422358"/>
              <a:ext cx="1993900" cy="0"/>
            </a:xfrm>
            <a:custGeom>
              <a:avLst/>
              <a:gdLst/>
              <a:ahLst/>
              <a:cxnLst/>
              <a:rect l="l" t="t" r="r" b="b"/>
              <a:pathLst>
                <a:path w="1993900" h="0">
                  <a:moveTo>
                    <a:pt x="0" y="0"/>
                  </a:moveTo>
                  <a:lnTo>
                    <a:pt x="1981172" y="0"/>
                  </a:lnTo>
                  <a:lnTo>
                    <a:pt x="1993872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952149" y="2361398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19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87667" y="2259846"/>
              <a:ext cx="269239" cy="36502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2925767" y="2277946"/>
              <a:ext cx="193040" cy="288925"/>
            </a:xfrm>
            <a:custGeom>
              <a:avLst/>
              <a:gdLst/>
              <a:ahLst/>
              <a:cxnLst/>
              <a:rect l="l" t="t" r="r" b="b"/>
              <a:pathLst>
                <a:path w="193039" h="288925">
                  <a:moveTo>
                    <a:pt x="193039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193039" y="288823"/>
                  </a:lnTo>
                  <a:lnTo>
                    <a:pt x="1930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2958787" y="2292872"/>
            <a:ext cx="1143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356AC3"/>
                </a:solidFill>
                <a:latin typeface="Arial MT"/>
                <a:cs typeface="Arial MT"/>
              </a:rPr>
              <a:t>x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932877" y="2586033"/>
            <a:ext cx="2179320" cy="365125"/>
            <a:chOff x="1932877" y="2586033"/>
            <a:chExt cx="2179320" cy="365125"/>
          </a:xfrm>
        </p:grpSpPr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2877" y="2669485"/>
              <a:ext cx="2179292" cy="198119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970977" y="2748545"/>
              <a:ext cx="1993900" cy="0"/>
            </a:xfrm>
            <a:custGeom>
              <a:avLst/>
              <a:gdLst/>
              <a:ahLst/>
              <a:cxnLst/>
              <a:rect l="l" t="t" r="r" b="b"/>
              <a:pathLst>
                <a:path w="1993900" h="0">
                  <a:moveTo>
                    <a:pt x="0" y="0"/>
                  </a:moveTo>
                  <a:lnTo>
                    <a:pt x="1981172" y="0"/>
                  </a:lnTo>
                  <a:lnTo>
                    <a:pt x="1993872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952149" y="2687585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19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87667" y="2586033"/>
              <a:ext cx="269239" cy="365023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2925767" y="2604133"/>
              <a:ext cx="193040" cy="288925"/>
            </a:xfrm>
            <a:custGeom>
              <a:avLst/>
              <a:gdLst/>
              <a:ahLst/>
              <a:cxnLst/>
              <a:rect l="l" t="t" r="r" b="b"/>
              <a:pathLst>
                <a:path w="193039" h="288925">
                  <a:moveTo>
                    <a:pt x="193039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193039" y="288823"/>
                  </a:lnTo>
                  <a:lnTo>
                    <a:pt x="1930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2958787" y="2619058"/>
            <a:ext cx="1143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356AC3"/>
                </a:solidFill>
                <a:latin typeface="Arial MT"/>
                <a:cs typeface="Arial MT"/>
              </a:rPr>
              <a:t>x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5109264" y="2259846"/>
            <a:ext cx="2179320" cy="365125"/>
            <a:chOff x="5109264" y="2259846"/>
            <a:chExt cx="2179320" cy="365125"/>
          </a:xfrm>
        </p:grpSpPr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09264" y="2343298"/>
              <a:ext cx="2179292" cy="198119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147364" y="2422358"/>
              <a:ext cx="1993900" cy="0"/>
            </a:xfrm>
            <a:custGeom>
              <a:avLst/>
              <a:gdLst/>
              <a:ahLst/>
              <a:cxnLst/>
              <a:rect l="l" t="t" r="r" b="b"/>
              <a:pathLst>
                <a:path w="1993900" h="0">
                  <a:moveTo>
                    <a:pt x="0" y="0"/>
                  </a:moveTo>
                  <a:lnTo>
                    <a:pt x="1981172" y="0"/>
                  </a:lnTo>
                  <a:lnTo>
                    <a:pt x="1993872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7128535" y="2361398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64053" y="2259846"/>
              <a:ext cx="284172" cy="365023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6102153" y="2277946"/>
              <a:ext cx="208279" cy="288925"/>
            </a:xfrm>
            <a:custGeom>
              <a:avLst/>
              <a:gdLst/>
              <a:ahLst/>
              <a:cxnLst/>
              <a:rect l="l" t="t" r="r" b="b"/>
              <a:pathLst>
                <a:path w="208279" h="288925">
                  <a:moveTo>
                    <a:pt x="207972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207972" y="288823"/>
                  </a:lnTo>
                  <a:lnTo>
                    <a:pt x="2079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6135173" y="2292872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356AC3"/>
                </a:solidFill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5109264" y="2586033"/>
            <a:ext cx="2179320" cy="365125"/>
            <a:chOff x="5109264" y="2586033"/>
            <a:chExt cx="2179320" cy="365125"/>
          </a:xfrm>
        </p:grpSpPr>
        <p:pic>
          <p:nvPicPr>
            <p:cNvPr id="48" name="object 4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09264" y="2669485"/>
              <a:ext cx="2179292" cy="198119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5147364" y="2748545"/>
              <a:ext cx="1993900" cy="0"/>
            </a:xfrm>
            <a:custGeom>
              <a:avLst/>
              <a:gdLst/>
              <a:ahLst/>
              <a:cxnLst/>
              <a:rect l="l" t="t" r="r" b="b"/>
              <a:pathLst>
                <a:path w="1993900" h="0">
                  <a:moveTo>
                    <a:pt x="0" y="0"/>
                  </a:moveTo>
                  <a:lnTo>
                    <a:pt x="1981172" y="0"/>
                  </a:lnTo>
                  <a:lnTo>
                    <a:pt x="1993872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7128535" y="2687585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64053" y="2586033"/>
              <a:ext cx="284172" cy="365023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102153" y="2604133"/>
              <a:ext cx="208279" cy="288925"/>
            </a:xfrm>
            <a:custGeom>
              <a:avLst/>
              <a:gdLst/>
              <a:ahLst/>
              <a:cxnLst/>
              <a:rect l="l" t="t" r="r" b="b"/>
              <a:pathLst>
                <a:path w="208279" h="288925">
                  <a:moveTo>
                    <a:pt x="207972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207972" y="288823"/>
                  </a:lnTo>
                  <a:lnTo>
                    <a:pt x="2079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6135173" y="2619058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356AC3"/>
                </a:solidFill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54" name="object 54"/>
          <p:cNvGraphicFramePr>
            <a:graphicFrameLocks noGrp="1"/>
          </p:cNvGraphicFramePr>
          <p:nvPr/>
        </p:nvGraphicFramePr>
        <p:xfrm>
          <a:off x="4492340" y="2234195"/>
          <a:ext cx="52197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grpSp>
        <p:nvGrpSpPr>
          <p:cNvPr id="55" name="object 55"/>
          <p:cNvGrpSpPr/>
          <p:nvPr/>
        </p:nvGrpSpPr>
        <p:grpSpPr>
          <a:xfrm>
            <a:off x="4244244" y="2311012"/>
            <a:ext cx="265430" cy="967105"/>
            <a:chOff x="4244244" y="2311012"/>
            <a:chExt cx="265430" cy="967105"/>
          </a:xfrm>
        </p:grpSpPr>
        <p:pic>
          <p:nvPicPr>
            <p:cNvPr id="56" name="object 5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56449" y="2311012"/>
              <a:ext cx="253135" cy="27622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94549" y="2326126"/>
              <a:ext cx="176167" cy="199481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4244" y="2630434"/>
              <a:ext cx="265340" cy="276225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82344" y="2645449"/>
              <a:ext cx="189140" cy="199962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00855" y="2912390"/>
              <a:ext cx="208730" cy="365125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4343800" y="2932315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37082" y="164727"/>
                  </a:moveTo>
                  <a:lnTo>
                    <a:pt x="11629" y="181857"/>
                  </a:lnTo>
                  <a:lnTo>
                    <a:pt x="0" y="217303"/>
                  </a:lnTo>
                  <a:lnTo>
                    <a:pt x="10565" y="254769"/>
                  </a:lnTo>
                  <a:lnTo>
                    <a:pt x="51697" y="277961"/>
                  </a:lnTo>
                  <a:lnTo>
                    <a:pt x="96965" y="270998"/>
                  </a:lnTo>
                  <a:lnTo>
                    <a:pt x="119350" y="240905"/>
                  </a:lnTo>
                  <a:lnTo>
                    <a:pt x="121552" y="204886"/>
                  </a:lnTo>
                  <a:lnTo>
                    <a:pt x="106269" y="180143"/>
                  </a:lnTo>
                  <a:lnTo>
                    <a:pt x="96792" y="174664"/>
                  </a:lnTo>
                  <a:lnTo>
                    <a:pt x="91805" y="173908"/>
                  </a:lnTo>
                  <a:lnTo>
                    <a:pt x="83159" y="173908"/>
                  </a:lnTo>
                  <a:lnTo>
                    <a:pt x="83274" y="173479"/>
                  </a:lnTo>
                  <a:lnTo>
                    <a:pt x="67456" y="173479"/>
                  </a:lnTo>
                  <a:lnTo>
                    <a:pt x="62891" y="170102"/>
                  </a:lnTo>
                  <a:lnTo>
                    <a:pt x="56395" y="166976"/>
                  </a:lnTo>
                  <a:lnTo>
                    <a:pt x="47836" y="164913"/>
                  </a:lnTo>
                  <a:lnTo>
                    <a:pt x="37082" y="164727"/>
                  </a:lnTo>
                  <a:close/>
                </a:path>
                <a:path w="121920" h="278130">
                  <a:moveTo>
                    <a:pt x="88973" y="173479"/>
                  </a:moveTo>
                  <a:lnTo>
                    <a:pt x="83159" y="173908"/>
                  </a:lnTo>
                  <a:lnTo>
                    <a:pt x="91805" y="173908"/>
                  </a:lnTo>
                  <a:lnTo>
                    <a:pt x="88973" y="173479"/>
                  </a:lnTo>
                  <a:close/>
                </a:path>
                <a:path w="121920" h="278130">
                  <a:moveTo>
                    <a:pt x="87292" y="0"/>
                  </a:moveTo>
                  <a:lnTo>
                    <a:pt x="82844" y="1784"/>
                  </a:lnTo>
                  <a:lnTo>
                    <a:pt x="81072" y="4218"/>
                  </a:lnTo>
                  <a:lnTo>
                    <a:pt x="77901" y="7043"/>
                  </a:lnTo>
                  <a:lnTo>
                    <a:pt x="73749" y="10135"/>
                  </a:lnTo>
                  <a:lnTo>
                    <a:pt x="62251" y="17943"/>
                  </a:lnTo>
                  <a:lnTo>
                    <a:pt x="72695" y="20567"/>
                  </a:lnTo>
                  <a:lnTo>
                    <a:pt x="83305" y="66344"/>
                  </a:lnTo>
                  <a:lnTo>
                    <a:pt x="84322" y="102708"/>
                  </a:lnTo>
                  <a:lnTo>
                    <a:pt x="79022" y="138699"/>
                  </a:lnTo>
                  <a:lnTo>
                    <a:pt x="67456" y="173479"/>
                  </a:lnTo>
                  <a:lnTo>
                    <a:pt x="83274" y="173479"/>
                  </a:lnTo>
                  <a:lnTo>
                    <a:pt x="92876" y="131218"/>
                  </a:lnTo>
                  <a:lnTo>
                    <a:pt x="97552" y="92241"/>
                  </a:lnTo>
                  <a:lnTo>
                    <a:pt x="98109" y="71292"/>
                  </a:lnTo>
                  <a:lnTo>
                    <a:pt x="96929" y="50123"/>
                  </a:lnTo>
                  <a:lnTo>
                    <a:pt x="93598" y="29298"/>
                  </a:lnTo>
                  <a:lnTo>
                    <a:pt x="91712" y="21706"/>
                  </a:lnTo>
                  <a:lnTo>
                    <a:pt x="96608" y="13582"/>
                  </a:lnTo>
                  <a:lnTo>
                    <a:pt x="97860" y="10278"/>
                  </a:lnTo>
                  <a:lnTo>
                    <a:pt x="96684" y="6674"/>
                  </a:lnTo>
                  <a:lnTo>
                    <a:pt x="92534" y="2439"/>
                  </a:lnTo>
                  <a:lnTo>
                    <a:pt x="87292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4343800" y="2932314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/>
          <p:cNvSpPr txBox="1"/>
          <p:nvPr/>
        </p:nvSpPr>
        <p:spPr>
          <a:xfrm>
            <a:off x="4144930" y="2226248"/>
            <a:ext cx="124460" cy="941705"/>
          </a:xfrm>
          <a:prstGeom prst="rect">
            <a:avLst/>
          </a:prstGeom>
        </p:spPr>
        <p:txBody>
          <a:bodyPr wrap="square" lIns="0" tIns="1009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19366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dirty="0" spc="-135"/>
              <a:t> </a:t>
            </a:r>
            <a:r>
              <a:rPr dirty="0" spc="-5"/>
              <a:t>shortcut</a:t>
            </a:r>
            <a:r>
              <a:rPr dirty="0" spc="35"/>
              <a:t> </a:t>
            </a:r>
            <a:r>
              <a:rPr dirty="0" spc="-5"/>
              <a:t>for</a:t>
            </a:r>
            <a:r>
              <a:rPr dirty="0" spc="35"/>
              <a:t> </a:t>
            </a:r>
            <a:r>
              <a:rPr dirty="0" spc="-10"/>
              <a:t>linear</a:t>
            </a:r>
            <a:r>
              <a:rPr dirty="0" spc="35"/>
              <a:t> </a:t>
            </a:r>
            <a:r>
              <a:rPr dirty="0" spc="-5"/>
              <a:t>operations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7021" y="1061177"/>
            <a:ext cx="1143635" cy="1099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3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Quantities</a:t>
            </a:r>
            <a:endParaRPr sz="1800">
              <a:latin typeface="Arial"/>
              <a:cs typeface="Arial"/>
            </a:endParaRPr>
          </a:p>
          <a:p>
            <a:pPr marL="139065">
              <a:lnSpc>
                <a:spcPts val="2100"/>
              </a:lnSpc>
            </a:pPr>
            <a:r>
              <a:rPr dirty="0" sz="1800">
                <a:latin typeface="Arial MT"/>
                <a:cs typeface="Arial MT"/>
              </a:rPr>
              <a:t>2</a:t>
            </a:r>
            <a:r>
              <a:rPr dirty="0" sz="1800" spc="-10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apples</a:t>
            </a:r>
            <a:endParaRPr sz="1800">
              <a:latin typeface="Arial MT"/>
              <a:cs typeface="Arial MT"/>
            </a:endParaRPr>
          </a:p>
          <a:p>
            <a:pPr marL="37465">
              <a:lnSpc>
                <a:spcPts val="2100"/>
              </a:lnSpc>
            </a:pPr>
            <a:r>
              <a:rPr dirty="0" sz="1800">
                <a:latin typeface="Arial MT"/>
                <a:cs typeface="Arial MT"/>
              </a:rPr>
              <a:t>4</a:t>
            </a:r>
            <a:r>
              <a:rPr dirty="0" sz="1800" spc="-10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bananas</a:t>
            </a:r>
            <a:endParaRPr sz="1800">
              <a:latin typeface="Arial MT"/>
              <a:cs typeface="Arial MT"/>
            </a:endParaRPr>
          </a:p>
          <a:p>
            <a:pPr marL="158115">
              <a:lnSpc>
                <a:spcPts val="2130"/>
              </a:lnSpc>
            </a:pPr>
            <a:r>
              <a:rPr dirty="0" sz="1800">
                <a:latin typeface="Arial MT"/>
                <a:cs typeface="Arial MT"/>
              </a:rPr>
              <a:t>1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cherry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78704" y="1061177"/>
            <a:ext cx="1283970" cy="109982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algn="ctr" marL="12065" marR="5080">
              <a:lnSpc>
                <a:spcPts val="2100"/>
              </a:lnSpc>
              <a:spcBef>
                <a:spcPts val="219"/>
              </a:spcBef>
            </a:pPr>
            <a:r>
              <a:rPr dirty="0" sz="1800" spc="-5" b="1">
                <a:latin typeface="Arial"/>
                <a:cs typeface="Arial"/>
              </a:rPr>
              <a:t>Prices </a:t>
            </a:r>
            <a:r>
              <a:rPr dirty="0" sz="1800" b="1">
                <a:latin typeface="Arial"/>
                <a:cs typeface="Arial"/>
              </a:rPr>
              <a:t> </a:t>
            </a:r>
            <a:r>
              <a:rPr dirty="0" sz="1800">
                <a:latin typeface="Arial MT"/>
                <a:cs typeface="Arial MT"/>
              </a:rPr>
              <a:t>apples: $3 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bananas:</a:t>
            </a:r>
            <a:r>
              <a:rPr dirty="0" sz="1800" spc="-10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$5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cherries: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$2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70526" y="1292616"/>
            <a:ext cx="11645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0" b="1">
                <a:latin typeface="Arial"/>
                <a:cs typeface="Arial"/>
              </a:rPr>
              <a:t>Total</a:t>
            </a:r>
            <a:r>
              <a:rPr dirty="0" sz="1800" spc="-7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price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393388" y="2234195"/>
          <a:ext cx="52197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4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764292" y="2311012"/>
            <a:ext cx="646430" cy="967105"/>
            <a:chOff x="764292" y="2311012"/>
            <a:chExt cx="646430" cy="96710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7497" y="2311012"/>
              <a:ext cx="253135" cy="2762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5597" y="2326126"/>
              <a:ext cx="176167" cy="19948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5292" y="2630434"/>
              <a:ext cx="265340" cy="2762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3392" y="2645449"/>
              <a:ext cx="189140" cy="19996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1903" y="2912390"/>
              <a:ext cx="208730" cy="36512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244848" y="2932315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19" h="278130">
                  <a:moveTo>
                    <a:pt x="37081" y="164727"/>
                  </a:moveTo>
                  <a:lnTo>
                    <a:pt x="11629" y="181857"/>
                  </a:lnTo>
                  <a:lnTo>
                    <a:pt x="0" y="217303"/>
                  </a:lnTo>
                  <a:lnTo>
                    <a:pt x="10565" y="254769"/>
                  </a:lnTo>
                  <a:lnTo>
                    <a:pt x="51697" y="277961"/>
                  </a:lnTo>
                  <a:lnTo>
                    <a:pt x="96964" y="270998"/>
                  </a:lnTo>
                  <a:lnTo>
                    <a:pt x="119350" y="240905"/>
                  </a:lnTo>
                  <a:lnTo>
                    <a:pt x="121552" y="204886"/>
                  </a:lnTo>
                  <a:lnTo>
                    <a:pt x="106269" y="180143"/>
                  </a:lnTo>
                  <a:lnTo>
                    <a:pt x="96792" y="174664"/>
                  </a:lnTo>
                  <a:lnTo>
                    <a:pt x="91806" y="173908"/>
                  </a:lnTo>
                  <a:lnTo>
                    <a:pt x="83158" y="173908"/>
                  </a:lnTo>
                  <a:lnTo>
                    <a:pt x="83273" y="173479"/>
                  </a:lnTo>
                  <a:lnTo>
                    <a:pt x="67456" y="173479"/>
                  </a:lnTo>
                  <a:lnTo>
                    <a:pt x="62890" y="170102"/>
                  </a:lnTo>
                  <a:lnTo>
                    <a:pt x="56395" y="166976"/>
                  </a:lnTo>
                  <a:lnTo>
                    <a:pt x="47836" y="164913"/>
                  </a:lnTo>
                  <a:lnTo>
                    <a:pt x="37081" y="164727"/>
                  </a:lnTo>
                  <a:close/>
                </a:path>
                <a:path w="121919" h="278130">
                  <a:moveTo>
                    <a:pt x="88974" y="173479"/>
                  </a:moveTo>
                  <a:lnTo>
                    <a:pt x="83158" y="173908"/>
                  </a:lnTo>
                  <a:lnTo>
                    <a:pt x="91806" y="173908"/>
                  </a:lnTo>
                  <a:lnTo>
                    <a:pt x="88974" y="173479"/>
                  </a:lnTo>
                  <a:close/>
                </a:path>
                <a:path w="121919" h="278130">
                  <a:moveTo>
                    <a:pt x="87292" y="0"/>
                  </a:moveTo>
                  <a:lnTo>
                    <a:pt x="82843" y="1784"/>
                  </a:lnTo>
                  <a:lnTo>
                    <a:pt x="81072" y="4218"/>
                  </a:lnTo>
                  <a:lnTo>
                    <a:pt x="77901" y="7043"/>
                  </a:lnTo>
                  <a:lnTo>
                    <a:pt x="73749" y="10135"/>
                  </a:lnTo>
                  <a:lnTo>
                    <a:pt x="62250" y="17943"/>
                  </a:lnTo>
                  <a:lnTo>
                    <a:pt x="72695" y="20567"/>
                  </a:lnTo>
                  <a:lnTo>
                    <a:pt x="83305" y="66344"/>
                  </a:lnTo>
                  <a:lnTo>
                    <a:pt x="84321" y="102708"/>
                  </a:lnTo>
                  <a:lnTo>
                    <a:pt x="79022" y="138699"/>
                  </a:lnTo>
                  <a:lnTo>
                    <a:pt x="67456" y="173479"/>
                  </a:lnTo>
                  <a:lnTo>
                    <a:pt x="83273" y="173479"/>
                  </a:lnTo>
                  <a:lnTo>
                    <a:pt x="92876" y="131218"/>
                  </a:lnTo>
                  <a:lnTo>
                    <a:pt x="97551" y="92241"/>
                  </a:lnTo>
                  <a:lnTo>
                    <a:pt x="98109" y="71292"/>
                  </a:lnTo>
                  <a:lnTo>
                    <a:pt x="96929" y="50123"/>
                  </a:lnTo>
                  <a:lnTo>
                    <a:pt x="93598" y="29298"/>
                  </a:lnTo>
                  <a:lnTo>
                    <a:pt x="91712" y="21706"/>
                  </a:lnTo>
                  <a:lnTo>
                    <a:pt x="96608" y="13582"/>
                  </a:lnTo>
                  <a:lnTo>
                    <a:pt x="97860" y="10278"/>
                  </a:lnTo>
                  <a:lnTo>
                    <a:pt x="96684" y="6674"/>
                  </a:lnTo>
                  <a:lnTo>
                    <a:pt x="92533" y="2439"/>
                  </a:lnTo>
                  <a:lnTo>
                    <a:pt x="87292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244848" y="2932314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19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0497" y="2311012"/>
              <a:ext cx="253135" cy="27622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8597" y="2326126"/>
              <a:ext cx="176167" cy="19948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8292" y="2630434"/>
              <a:ext cx="265340" cy="27622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061155" y="2650211"/>
              <a:ext cx="179705" cy="190500"/>
            </a:xfrm>
            <a:custGeom>
              <a:avLst/>
              <a:gdLst/>
              <a:ahLst/>
              <a:cxnLst/>
              <a:rect l="l" t="t" r="r" b="b"/>
              <a:pathLst>
                <a:path w="179705" h="190500">
                  <a:moveTo>
                    <a:pt x="162257" y="0"/>
                  </a:moveTo>
                  <a:lnTo>
                    <a:pt x="156388" y="251"/>
                  </a:lnTo>
                  <a:lnTo>
                    <a:pt x="151702" y="2335"/>
                  </a:lnTo>
                  <a:lnTo>
                    <a:pt x="151979" y="4400"/>
                  </a:lnTo>
                  <a:lnTo>
                    <a:pt x="153856" y="22780"/>
                  </a:lnTo>
                  <a:lnTo>
                    <a:pt x="153818" y="35165"/>
                  </a:lnTo>
                  <a:lnTo>
                    <a:pt x="152179" y="43042"/>
                  </a:lnTo>
                  <a:lnTo>
                    <a:pt x="149252" y="47898"/>
                  </a:lnTo>
                  <a:lnTo>
                    <a:pt x="126409" y="77600"/>
                  </a:lnTo>
                  <a:lnTo>
                    <a:pt x="108935" y="101684"/>
                  </a:lnTo>
                  <a:lnTo>
                    <a:pt x="82399" y="123500"/>
                  </a:lnTo>
                  <a:lnTo>
                    <a:pt x="32365" y="146396"/>
                  </a:lnTo>
                  <a:lnTo>
                    <a:pt x="20603" y="151498"/>
                  </a:lnTo>
                  <a:lnTo>
                    <a:pt x="11326" y="157565"/>
                  </a:lnTo>
                  <a:lnTo>
                    <a:pt x="4477" y="164768"/>
                  </a:lnTo>
                  <a:lnTo>
                    <a:pt x="0" y="173278"/>
                  </a:lnTo>
                  <a:lnTo>
                    <a:pt x="2249" y="180345"/>
                  </a:lnTo>
                  <a:lnTo>
                    <a:pt x="4947" y="184321"/>
                  </a:lnTo>
                  <a:lnTo>
                    <a:pt x="11740" y="187024"/>
                  </a:lnTo>
                  <a:lnTo>
                    <a:pt x="31142" y="190437"/>
                  </a:lnTo>
                  <a:lnTo>
                    <a:pt x="61683" y="187513"/>
                  </a:lnTo>
                  <a:lnTo>
                    <a:pt x="101896" y="171207"/>
                  </a:lnTo>
                  <a:lnTo>
                    <a:pt x="142713" y="142262"/>
                  </a:lnTo>
                  <a:lnTo>
                    <a:pt x="169761" y="109538"/>
                  </a:lnTo>
                  <a:lnTo>
                    <a:pt x="179615" y="74753"/>
                  </a:lnTo>
                  <a:lnTo>
                    <a:pt x="168848" y="39627"/>
                  </a:lnTo>
                  <a:lnTo>
                    <a:pt x="166909" y="24340"/>
                  </a:lnTo>
                  <a:lnTo>
                    <a:pt x="165380" y="11934"/>
                  </a:lnTo>
                  <a:lnTo>
                    <a:pt x="164273" y="2315"/>
                  </a:lnTo>
                  <a:lnTo>
                    <a:pt x="164095" y="595"/>
                  </a:lnTo>
                  <a:lnTo>
                    <a:pt x="162257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61155" y="2650212"/>
              <a:ext cx="179705" cy="190500"/>
            </a:xfrm>
            <a:custGeom>
              <a:avLst/>
              <a:gdLst/>
              <a:ahLst/>
              <a:cxnLst/>
              <a:rect l="l" t="t" r="r" b="b"/>
              <a:pathLst>
                <a:path w="179705" h="190500">
                  <a:moveTo>
                    <a:pt x="160056" y="9"/>
                  </a:moveTo>
                  <a:lnTo>
                    <a:pt x="156388" y="166"/>
                  </a:lnTo>
                  <a:lnTo>
                    <a:pt x="151702" y="2251"/>
                  </a:lnTo>
                  <a:lnTo>
                    <a:pt x="151979" y="4316"/>
                  </a:lnTo>
                  <a:lnTo>
                    <a:pt x="153856" y="22695"/>
                  </a:lnTo>
                  <a:lnTo>
                    <a:pt x="153818" y="35080"/>
                  </a:lnTo>
                  <a:lnTo>
                    <a:pt x="152179" y="42957"/>
                  </a:lnTo>
                  <a:lnTo>
                    <a:pt x="149252" y="47813"/>
                  </a:lnTo>
                  <a:lnTo>
                    <a:pt x="126409" y="77515"/>
                  </a:lnTo>
                  <a:lnTo>
                    <a:pt x="108935" y="101599"/>
                  </a:lnTo>
                  <a:lnTo>
                    <a:pt x="82399" y="123415"/>
                  </a:lnTo>
                  <a:lnTo>
                    <a:pt x="32365" y="146312"/>
                  </a:lnTo>
                  <a:lnTo>
                    <a:pt x="20603" y="151413"/>
                  </a:lnTo>
                  <a:lnTo>
                    <a:pt x="11326" y="157480"/>
                  </a:lnTo>
                  <a:lnTo>
                    <a:pt x="4477" y="164683"/>
                  </a:lnTo>
                  <a:lnTo>
                    <a:pt x="0" y="173194"/>
                  </a:lnTo>
                  <a:lnTo>
                    <a:pt x="2249" y="180260"/>
                  </a:lnTo>
                  <a:lnTo>
                    <a:pt x="4947" y="184236"/>
                  </a:lnTo>
                  <a:lnTo>
                    <a:pt x="11740" y="186939"/>
                  </a:lnTo>
                  <a:lnTo>
                    <a:pt x="31142" y="190352"/>
                  </a:lnTo>
                  <a:lnTo>
                    <a:pt x="61683" y="187428"/>
                  </a:lnTo>
                  <a:lnTo>
                    <a:pt x="101896" y="171122"/>
                  </a:lnTo>
                  <a:lnTo>
                    <a:pt x="142713" y="142177"/>
                  </a:lnTo>
                  <a:lnTo>
                    <a:pt x="169761" y="109453"/>
                  </a:lnTo>
                  <a:lnTo>
                    <a:pt x="179615" y="74668"/>
                  </a:lnTo>
                  <a:lnTo>
                    <a:pt x="168848" y="39543"/>
                  </a:lnTo>
                  <a:lnTo>
                    <a:pt x="168264" y="34976"/>
                  </a:lnTo>
                  <a:lnTo>
                    <a:pt x="166909" y="24255"/>
                  </a:lnTo>
                  <a:lnTo>
                    <a:pt x="165380" y="11849"/>
                  </a:lnTo>
                  <a:lnTo>
                    <a:pt x="164273" y="2229"/>
                  </a:lnTo>
                  <a:lnTo>
                    <a:pt x="164095" y="510"/>
                  </a:lnTo>
                  <a:lnTo>
                    <a:pt x="162257" y="-84"/>
                  </a:lnTo>
                  <a:lnTo>
                    <a:pt x="160056" y="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92" y="2630434"/>
              <a:ext cx="265340" cy="27622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934155" y="2650211"/>
              <a:ext cx="179705" cy="190500"/>
            </a:xfrm>
            <a:custGeom>
              <a:avLst/>
              <a:gdLst/>
              <a:ahLst/>
              <a:cxnLst/>
              <a:rect l="l" t="t" r="r" b="b"/>
              <a:pathLst>
                <a:path w="179705" h="190500">
                  <a:moveTo>
                    <a:pt x="162257" y="0"/>
                  </a:moveTo>
                  <a:lnTo>
                    <a:pt x="156388" y="251"/>
                  </a:lnTo>
                  <a:lnTo>
                    <a:pt x="151702" y="2335"/>
                  </a:lnTo>
                  <a:lnTo>
                    <a:pt x="151979" y="4400"/>
                  </a:lnTo>
                  <a:lnTo>
                    <a:pt x="153856" y="22780"/>
                  </a:lnTo>
                  <a:lnTo>
                    <a:pt x="153818" y="35165"/>
                  </a:lnTo>
                  <a:lnTo>
                    <a:pt x="152179" y="43042"/>
                  </a:lnTo>
                  <a:lnTo>
                    <a:pt x="149252" y="47898"/>
                  </a:lnTo>
                  <a:lnTo>
                    <a:pt x="126409" y="77600"/>
                  </a:lnTo>
                  <a:lnTo>
                    <a:pt x="108935" y="101684"/>
                  </a:lnTo>
                  <a:lnTo>
                    <a:pt x="82399" y="123500"/>
                  </a:lnTo>
                  <a:lnTo>
                    <a:pt x="32365" y="146396"/>
                  </a:lnTo>
                  <a:lnTo>
                    <a:pt x="20603" y="151498"/>
                  </a:lnTo>
                  <a:lnTo>
                    <a:pt x="11326" y="157565"/>
                  </a:lnTo>
                  <a:lnTo>
                    <a:pt x="4477" y="164768"/>
                  </a:lnTo>
                  <a:lnTo>
                    <a:pt x="0" y="173278"/>
                  </a:lnTo>
                  <a:lnTo>
                    <a:pt x="2249" y="180345"/>
                  </a:lnTo>
                  <a:lnTo>
                    <a:pt x="4947" y="184321"/>
                  </a:lnTo>
                  <a:lnTo>
                    <a:pt x="11740" y="187024"/>
                  </a:lnTo>
                  <a:lnTo>
                    <a:pt x="31142" y="190437"/>
                  </a:lnTo>
                  <a:lnTo>
                    <a:pt x="61683" y="187513"/>
                  </a:lnTo>
                  <a:lnTo>
                    <a:pt x="101896" y="171207"/>
                  </a:lnTo>
                  <a:lnTo>
                    <a:pt x="142713" y="142262"/>
                  </a:lnTo>
                  <a:lnTo>
                    <a:pt x="169761" y="109538"/>
                  </a:lnTo>
                  <a:lnTo>
                    <a:pt x="179615" y="74753"/>
                  </a:lnTo>
                  <a:lnTo>
                    <a:pt x="168848" y="39627"/>
                  </a:lnTo>
                  <a:lnTo>
                    <a:pt x="166909" y="24340"/>
                  </a:lnTo>
                  <a:lnTo>
                    <a:pt x="165380" y="11934"/>
                  </a:lnTo>
                  <a:lnTo>
                    <a:pt x="164273" y="2315"/>
                  </a:lnTo>
                  <a:lnTo>
                    <a:pt x="164095" y="595"/>
                  </a:lnTo>
                  <a:lnTo>
                    <a:pt x="162257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934155" y="2650212"/>
              <a:ext cx="179705" cy="190500"/>
            </a:xfrm>
            <a:custGeom>
              <a:avLst/>
              <a:gdLst/>
              <a:ahLst/>
              <a:cxnLst/>
              <a:rect l="l" t="t" r="r" b="b"/>
              <a:pathLst>
                <a:path w="179705" h="190500">
                  <a:moveTo>
                    <a:pt x="160056" y="9"/>
                  </a:moveTo>
                  <a:lnTo>
                    <a:pt x="156388" y="166"/>
                  </a:lnTo>
                  <a:lnTo>
                    <a:pt x="151702" y="2251"/>
                  </a:lnTo>
                  <a:lnTo>
                    <a:pt x="151979" y="4316"/>
                  </a:lnTo>
                  <a:lnTo>
                    <a:pt x="153856" y="22695"/>
                  </a:lnTo>
                  <a:lnTo>
                    <a:pt x="153818" y="35080"/>
                  </a:lnTo>
                  <a:lnTo>
                    <a:pt x="152179" y="42957"/>
                  </a:lnTo>
                  <a:lnTo>
                    <a:pt x="149252" y="47813"/>
                  </a:lnTo>
                  <a:lnTo>
                    <a:pt x="126409" y="77515"/>
                  </a:lnTo>
                  <a:lnTo>
                    <a:pt x="108935" y="101599"/>
                  </a:lnTo>
                  <a:lnTo>
                    <a:pt x="82399" y="123415"/>
                  </a:lnTo>
                  <a:lnTo>
                    <a:pt x="32365" y="146312"/>
                  </a:lnTo>
                  <a:lnTo>
                    <a:pt x="20603" y="151413"/>
                  </a:lnTo>
                  <a:lnTo>
                    <a:pt x="11326" y="157480"/>
                  </a:lnTo>
                  <a:lnTo>
                    <a:pt x="4477" y="164683"/>
                  </a:lnTo>
                  <a:lnTo>
                    <a:pt x="0" y="173194"/>
                  </a:lnTo>
                  <a:lnTo>
                    <a:pt x="2249" y="180260"/>
                  </a:lnTo>
                  <a:lnTo>
                    <a:pt x="4947" y="184236"/>
                  </a:lnTo>
                  <a:lnTo>
                    <a:pt x="11740" y="186939"/>
                  </a:lnTo>
                  <a:lnTo>
                    <a:pt x="31142" y="190352"/>
                  </a:lnTo>
                  <a:lnTo>
                    <a:pt x="61683" y="187428"/>
                  </a:lnTo>
                  <a:lnTo>
                    <a:pt x="101896" y="171122"/>
                  </a:lnTo>
                  <a:lnTo>
                    <a:pt x="142713" y="142177"/>
                  </a:lnTo>
                  <a:lnTo>
                    <a:pt x="169761" y="109453"/>
                  </a:lnTo>
                  <a:lnTo>
                    <a:pt x="179615" y="74668"/>
                  </a:lnTo>
                  <a:lnTo>
                    <a:pt x="168848" y="39543"/>
                  </a:lnTo>
                  <a:lnTo>
                    <a:pt x="168264" y="34976"/>
                  </a:lnTo>
                  <a:lnTo>
                    <a:pt x="166909" y="24255"/>
                  </a:lnTo>
                  <a:lnTo>
                    <a:pt x="165380" y="11849"/>
                  </a:lnTo>
                  <a:lnTo>
                    <a:pt x="164273" y="2229"/>
                  </a:lnTo>
                  <a:lnTo>
                    <a:pt x="164095" y="510"/>
                  </a:lnTo>
                  <a:lnTo>
                    <a:pt x="162257" y="-84"/>
                  </a:lnTo>
                  <a:lnTo>
                    <a:pt x="160056" y="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4292" y="2630434"/>
              <a:ext cx="265340" cy="27622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07155" y="2650211"/>
              <a:ext cx="179705" cy="190500"/>
            </a:xfrm>
            <a:custGeom>
              <a:avLst/>
              <a:gdLst/>
              <a:ahLst/>
              <a:cxnLst/>
              <a:rect l="l" t="t" r="r" b="b"/>
              <a:pathLst>
                <a:path w="179705" h="190500">
                  <a:moveTo>
                    <a:pt x="162257" y="0"/>
                  </a:moveTo>
                  <a:lnTo>
                    <a:pt x="156388" y="251"/>
                  </a:lnTo>
                  <a:lnTo>
                    <a:pt x="151702" y="2335"/>
                  </a:lnTo>
                  <a:lnTo>
                    <a:pt x="151979" y="4400"/>
                  </a:lnTo>
                  <a:lnTo>
                    <a:pt x="153856" y="22780"/>
                  </a:lnTo>
                  <a:lnTo>
                    <a:pt x="153818" y="35165"/>
                  </a:lnTo>
                  <a:lnTo>
                    <a:pt x="152179" y="43042"/>
                  </a:lnTo>
                  <a:lnTo>
                    <a:pt x="149252" y="47898"/>
                  </a:lnTo>
                  <a:lnTo>
                    <a:pt x="126409" y="77600"/>
                  </a:lnTo>
                  <a:lnTo>
                    <a:pt x="108935" y="101684"/>
                  </a:lnTo>
                  <a:lnTo>
                    <a:pt x="82399" y="123500"/>
                  </a:lnTo>
                  <a:lnTo>
                    <a:pt x="32365" y="146396"/>
                  </a:lnTo>
                  <a:lnTo>
                    <a:pt x="20603" y="151498"/>
                  </a:lnTo>
                  <a:lnTo>
                    <a:pt x="11326" y="157565"/>
                  </a:lnTo>
                  <a:lnTo>
                    <a:pt x="4477" y="164768"/>
                  </a:lnTo>
                  <a:lnTo>
                    <a:pt x="0" y="173278"/>
                  </a:lnTo>
                  <a:lnTo>
                    <a:pt x="2249" y="180345"/>
                  </a:lnTo>
                  <a:lnTo>
                    <a:pt x="4947" y="184321"/>
                  </a:lnTo>
                  <a:lnTo>
                    <a:pt x="11740" y="187024"/>
                  </a:lnTo>
                  <a:lnTo>
                    <a:pt x="31142" y="190437"/>
                  </a:lnTo>
                  <a:lnTo>
                    <a:pt x="61683" y="187513"/>
                  </a:lnTo>
                  <a:lnTo>
                    <a:pt x="101896" y="171207"/>
                  </a:lnTo>
                  <a:lnTo>
                    <a:pt x="142713" y="142262"/>
                  </a:lnTo>
                  <a:lnTo>
                    <a:pt x="169761" y="109538"/>
                  </a:lnTo>
                  <a:lnTo>
                    <a:pt x="179615" y="74753"/>
                  </a:lnTo>
                  <a:lnTo>
                    <a:pt x="168848" y="39627"/>
                  </a:lnTo>
                  <a:lnTo>
                    <a:pt x="166909" y="24340"/>
                  </a:lnTo>
                  <a:lnTo>
                    <a:pt x="165380" y="11934"/>
                  </a:lnTo>
                  <a:lnTo>
                    <a:pt x="164273" y="2315"/>
                  </a:lnTo>
                  <a:lnTo>
                    <a:pt x="164095" y="595"/>
                  </a:lnTo>
                  <a:lnTo>
                    <a:pt x="162257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807155" y="2650212"/>
              <a:ext cx="179705" cy="190500"/>
            </a:xfrm>
            <a:custGeom>
              <a:avLst/>
              <a:gdLst/>
              <a:ahLst/>
              <a:cxnLst/>
              <a:rect l="l" t="t" r="r" b="b"/>
              <a:pathLst>
                <a:path w="179705" h="190500">
                  <a:moveTo>
                    <a:pt x="160056" y="9"/>
                  </a:moveTo>
                  <a:lnTo>
                    <a:pt x="156388" y="166"/>
                  </a:lnTo>
                  <a:lnTo>
                    <a:pt x="151702" y="2251"/>
                  </a:lnTo>
                  <a:lnTo>
                    <a:pt x="151979" y="4316"/>
                  </a:lnTo>
                  <a:lnTo>
                    <a:pt x="153856" y="22695"/>
                  </a:lnTo>
                  <a:lnTo>
                    <a:pt x="153818" y="35080"/>
                  </a:lnTo>
                  <a:lnTo>
                    <a:pt x="152179" y="42957"/>
                  </a:lnTo>
                  <a:lnTo>
                    <a:pt x="149252" y="47813"/>
                  </a:lnTo>
                  <a:lnTo>
                    <a:pt x="126409" y="77515"/>
                  </a:lnTo>
                  <a:lnTo>
                    <a:pt x="108935" y="101599"/>
                  </a:lnTo>
                  <a:lnTo>
                    <a:pt x="82399" y="123415"/>
                  </a:lnTo>
                  <a:lnTo>
                    <a:pt x="32365" y="146312"/>
                  </a:lnTo>
                  <a:lnTo>
                    <a:pt x="20603" y="151413"/>
                  </a:lnTo>
                  <a:lnTo>
                    <a:pt x="11326" y="157480"/>
                  </a:lnTo>
                  <a:lnTo>
                    <a:pt x="4477" y="164683"/>
                  </a:lnTo>
                  <a:lnTo>
                    <a:pt x="0" y="173194"/>
                  </a:lnTo>
                  <a:lnTo>
                    <a:pt x="2249" y="180260"/>
                  </a:lnTo>
                  <a:lnTo>
                    <a:pt x="4947" y="184236"/>
                  </a:lnTo>
                  <a:lnTo>
                    <a:pt x="11740" y="186939"/>
                  </a:lnTo>
                  <a:lnTo>
                    <a:pt x="31142" y="190352"/>
                  </a:lnTo>
                  <a:lnTo>
                    <a:pt x="61683" y="187428"/>
                  </a:lnTo>
                  <a:lnTo>
                    <a:pt x="101896" y="171122"/>
                  </a:lnTo>
                  <a:lnTo>
                    <a:pt x="142713" y="142177"/>
                  </a:lnTo>
                  <a:lnTo>
                    <a:pt x="169761" y="109453"/>
                  </a:lnTo>
                  <a:lnTo>
                    <a:pt x="179615" y="74668"/>
                  </a:lnTo>
                  <a:lnTo>
                    <a:pt x="168848" y="39543"/>
                  </a:lnTo>
                  <a:lnTo>
                    <a:pt x="168264" y="34976"/>
                  </a:lnTo>
                  <a:lnTo>
                    <a:pt x="166909" y="24255"/>
                  </a:lnTo>
                  <a:lnTo>
                    <a:pt x="165380" y="11849"/>
                  </a:lnTo>
                  <a:lnTo>
                    <a:pt x="164273" y="2229"/>
                  </a:lnTo>
                  <a:lnTo>
                    <a:pt x="164095" y="510"/>
                  </a:lnTo>
                  <a:lnTo>
                    <a:pt x="162257" y="-84"/>
                  </a:lnTo>
                  <a:lnTo>
                    <a:pt x="160056" y="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/>
          <p:cNvGrpSpPr/>
          <p:nvPr/>
        </p:nvGrpSpPr>
        <p:grpSpPr>
          <a:xfrm>
            <a:off x="1932877" y="2259846"/>
            <a:ext cx="2179320" cy="365125"/>
            <a:chOff x="1932877" y="2259846"/>
            <a:chExt cx="2179320" cy="365125"/>
          </a:xfrm>
        </p:grpSpPr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2877" y="2343298"/>
              <a:ext cx="2179292" cy="19811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970977" y="2422358"/>
              <a:ext cx="1993900" cy="0"/>
            </a:xfrm>
            <a:custGeom>
              <a:avLst/>
              <a:gdLst/>
              <a:ahLst/>
              <a:cxnLst/>
              <a:rect l="l" t="t" r="r" b="b"/>
              <a:pathLst>
                <a:path w="1993900" h="0">
                  <a:moveTo>
                    <a:pt x="0" y="0"/>
                  </a:moveTo>
                  <a:lnTo>
                    <a:pt x="1981172" y="0"/>
                  </a:lnTo>
                  <a:lnTo>
                    <a:pt x="1993872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952149" y="2361398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19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87667" y="2259846"/>
              <a:ext cx="269239" cy="36502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2925767" y="2277946"/>
              <a:ext cx="193040" cy="288925"/>
            </a:xfrm>
            <a:custGeom>
              <a:avLst/>
              <a:gdLst/>
              <a:ahLst/>
              <a:cxnLst/>
              <a:rect l="l" t="t" r="r" b="b"/>
              <a:pathLst>
                <a:path w="193039" h="288925">
                  <a:moveTo>
                    <a:pt x="193039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193039" y="288823"/>
                  </a:lnTo>
                  <a:lnTo>
                    <a:pt x="1930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2958787" y="2292872"/>
            <a:ext cx="1143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356AC3"/>
                </a:solidFill>
                <a:latin typeface="Arial MT"/>
                <a:cs typeface="Arial MT"/>
              </a:rPr>
              <a:t>x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932877" y="2586033"/>
            <a:ext cx="2179320" cy="365125"/>
            <a:chOff x="1932877" y="2586033"/>
            <a:chExt cx="2179320" cy="365125"/>
          </a:xfrm>
        </p:grpSpPr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2877" y="2669485"/>
              <a:ext cx="2179292" cy="198119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970977" y="2748545"/>
              <a:ext cx="1993900" cy="0"/>
            </a:xfrm>
            <a:custGeom>
              <a:avLst/>
              <a:gdLst/>
              <a:ahLst/>
              <a:cxnLst/>
              <a:rect l="l" t="t" r="r" b="b"/>
              <a:pathLst>
                <a:path w="1993900" h="0">
                  <a:moveTo>
                    <a:pt x="0" y="0"/>
                  </a:moveTo>
                  <a:lnTo>
                    <a:pt x="1981172" y="0"/>
                  </a:lnTo>
                  <a:lnTo>
                    <a:pt x="1993872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952149" y="2687585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19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87667" y="2586033"/>
              <a:ext cx="269239" cy="365023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2925767" y="2604133"/>
              <a:ext cx="193040" cy="288925"/>
            </a:xfrm>
            <a:custGeom>
              <a:avLst/>
              <a:gdLst/>
              <a:ahLst/>
              <a:cxnLst/>
              <a:rect l="l" t="t" r="r" b="b"/>
              <a:pathLst>
                <a:path w="193039" h="288925">
                  <a:moveTo>
                    <a:pt x="193039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193039" y="288823"/>
                  </a:lnTo>
                  <a:lnTo>
                    <a:pt x="1930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2958787" y="2619058"/>
            <a:ext cx="1143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356AC3"/>
                </a:solidFill>
                <a:latin typeface="Arial MT"/>
                <a:cs typeface="Arial MT"/>
              </a:rPr>
              <a:t>x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932877" y="2912221"/>
            <a:ext cx="2179320" cy="365125"/>
            <a:chOff x="1932877" y="2912221"/>
            <a:chExt cx="2179320" cy="365125"/>
          </a:xfrm>
        </p:grpSpPr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2877" y="2995673"/>
              <a:ext cx="2179292" cy="198119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970977" y="3074733"/>
              <a:ext cx="1993900" cy="0"/>
            </a:xfrm>
            <a:custGeom>
              <a:avLst/>
              <a:gdLst/>
              <a:ahLst/>
              <a:cxnLst/>
              <a:rect l="l" t="t" r="r" b="b"/>
              <a:pathLst>
                <a:path w="1993900" h="0">
                  <a:moveTo>
                    <a:pt x="0" y="0"/>
                  </a:moveTo>
                  <a:lnTo>
                    <a:pt x="1981172" y="0"/>
                  </a:lnTo>
                  <a:lnTo>
                    <a:pt x="1993872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952149" y="3013773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19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87667" y="2912221"/>
              <a:ext cx="269239" cy="365023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2925767" y="2930321"/>
              <a:ext cx="193040" cy="288925"/>
            </a:xfrm>
            <a:custGeom>
              <a:avLst/>
              <a:gdLst/>
              <a:ahLst/>
              <a:cxnLst/>
              <a:rect l="l" t="t" r="r" b="b"/>
              <a:pathLst>
                <a:path w="193039" h="288925">
                  <a:moveTo>
                    <a:pt x="193039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193039" y="288823"/>
                  </a:lnTo>
                  <a:lnTo>
                    <a:pt x="1930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2958787" y="2945246"/>
            <a:ext cx="1143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356AC3"/>
                </a:solidFill>
                <a:latin typeface="Arial MT"/>
                <a:cs typeface="Arial MT"/>
              </a:rPr>
              <a:t>x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5109264" y="2259846"/>
            <a:ext cx="2179320" cy="365125"/>
            <a:chOff x="5109264" y="2259846"/>
            <a:chExt cx="2179320" cy="365125"/>
          </a:xfrm>
        </p:grpSpPr>
        <p:pic>
          <p:nvPicPr>
            <p:cNvPr id="48" name="object 4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09264" y="2343298"/>
              <a:ext cx="2179292" cy="198119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5147364" y="2422358"/>
              <a:ext cx="1993900" cy="0"/>
            </a:xfrm>
            <a:custGeom>
              <a:avLst/>
              <a:gdLst/>
              <a:ahLst/>
              <a:cxnLst/>
              <a:rect l="l" t="t" r="r" b="b"/>
              <a:pathLst>
                <a:path w="1993900" h="0">
                  <a:moveTo>
                    <a:pt x="0" y="0"/>
                  </a:moveTo>
                  <a:lnTo>
                    <a:pt x="1981172" y="0"/>
                  </a:lnTo>
                  <a:lnTo>
                    <a:pt x="1993872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7128535" y="2361398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64053" y="2259846"/>
              <a:ext cx="284172" cy="365023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102153" y="2277946"/>
              <a:ext cx="208279" cy="288925"/>
            </a:xfrm>
            <a:custGeom>
              <a:avLst/>
              <a:gdLst/>
              <a:ahLst/>
              <a:cxnLst/>
              <a:rect l="l" t="t" r="r" b="b"/>
              <a:pathLst>
                <a:path w="208279" h="288925">
                  <a:moveTo>
                    <a:pt x="207972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207972" y="288823"/>
                  </a:lnTo>
                  <a:lnTo>
                    <a:pt x="2079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6135173" y="2292872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356AC3"/>
                </a:solidFill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5109264" y="2586033"/>
            <a:ext cx="2179320" cy="365125"/>
            <a:chOff x="5109264" y="2586033"/>
            <a:chExt cx="2179320" cy="365125"/>
          </a:xfrm>
        </p:grpSpPr>
        <p:pic>
          <p:nvPicPr>
            <p:cNvPr id="55" name="object 5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09264" y="2669485"/>
              <a:ext cx="2179292" cy="198119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5147364" y="2748545"/>
              <a:ext cx="1993900" cy="0"/>
            </a:xfrm>
            <a:custGeom>
              <a:avLst/>
              <a:gdLst/>
              <a:ahLst/>
              <a:cxnLst/>
              <a:rect l="l" t="t" r="r" b="b"/>
              <a:pathLst>
                <a:path w="1993900" h="0">
                  <a:moveTo>
                    <a:pt x="0" y="0"/>
                  </a:moveTo>
                  <a:lnTo>
                    <a:pt x="1981172" y="0"/>
                  </a:lnTo>
                  <a:lnTo>
                    <a:pt x="1993872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7128535" y="2687585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64053" y="2586033"/>
              <a:ext cx="284172" cy="365023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6102153" y="2604133"/>
              <a:ext cx="208279" cy="288925"/>
            </a:xfrm>
            <a:custGeom>
              <a:avLst/>
              <a:gdLst/>
              <a:ahLst/>
              <a:cxnLst/>
              <a:rect l="l" t="t" r="r" b="b"/>
              <a:pathLst>
                <a:path w="208279" h="288925">
                  <a:moveTo>
                    <a:pt x="207972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207972" y="288823"/>
                  </a:lnTo>
                  <a:lnTo>
                    <a:pt x="2079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6135173" y="2619058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356AC3"/>
                </a:solidFill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5109264" y="2912221"/>
            <a:ext cx="2179320" cy="365125"/>
            <a:chOff x="5109264" y="2912221"/>
            <a:chExt cx="2179320" cy="365125"/>
          </a:xfrm>
        </p:grpSpPr>
        <p:pic>
          <p:nvPicPr>
            <p:cNvPr id="62" name="object 6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09264" y="2995673"/>
              <a:ext cx="2179292" cy="198119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5147364" y="3074733"/>
              <a:ext cx="1993900" cy="0"/>
            </a:xfrm>
            <a:custGeom>
              <a:avLst/>
              <a:gdLst/>
              <a:ahLst/>
              <a:cxnLst/>
              <a:rect l="l" t="t" r="r" b="b"/>
              <a:pathLst>
                <a:path w="1993900" h="0">
                  <a:moveTo>
                    <a:pt x="0" y="0"/>
                  </a:moveTo>
                  <a:lnTo>
                    <a:pt x="1981172" y="0"/>
                  </a:lnTo>
                  <a:lnTo>
                    <a:pt x="1993872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7128535" y="3013773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64053" y="2912221"/>
              <a:ext cx="284172" cy="365023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6102153" y="2930321"/>
              <a:ext cx="208279" cy="288925"/>
            </a:xfrm>
            <a:custGeom>
              <a:avLst/>
              <a:gdLst/>
              <a:ahLst/>
              <a:cxnLst/>
              <a:rect l="l" t="t" r="r" b="b"/>
              <a:pathLst>
                <a:path w="208279" h="288925">
                  <a:moveTo>
                    <a:pt x="207972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207972" y="288823"/>
                  </a:lnTo>
                  <a:lnTo>
                    <a:pt x="2079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7" name="object 67"/>
          <p:cNvSpPr txBox="1"/>
          <p:nvPr/>
        </p:nvSpPr>
        <p:spPr>
          <a:xfrm>
            <a:off x="6135173" y="2945246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356AC3"/>
                </a:solidFill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68" name="object 68"/>
          <p:cNvGraphicFramePr>
            <a:graphicFrameLocks noGrp="1"/>
          </p:cNvGraphicFramePr>
          <p:nvPr/>
        </p:nvGraphicFramePr>
        <p:xfrm>
          <a:off x="4492340" y="2234195"/>
          <a:ext cx="52197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grpSp>
        <p:nvGrpSpPr>
          <p:cNvPr id="69" name="object 69"/>
          <p:cNvGrpSpPr/>
          <p:nvPr/>
        </p:nvGrpSpPr>
        <p:grpSpPr>
          <a:xfrm>
            <a:off x="4244244" y="2311012"/>
            <a:ext cx="265430" cy="967105"/>
            <a:chOff x="4244244" y="2311012"/>
            <a:chExt cx="265430" cy="967105"/>
          </a:xfrm>
        </p:grpSpPr>
        <p:pic>
          <p:nvPicPr>
            <p:cNvPr id="70" name="object 7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56449" y="2311012"/>
              <a:ext cx="253135" cy="276225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94549" y="2326126"/>
              <a:ext cx="176167" cy="199481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4244" y="2630434"/>
              <a:ext cx="265340" cy="27622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82344" y="2645449"/>
              <a:ext cx="189140" cy="199962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00855" y="2912390"/>
              <a:ext cx="208730" cy="365125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4343800" y="2932315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37082" y="164727"/>
                  </a:moveTo>
                  <a:lnTo>
                    <a:pt x="11629" y="181857"/>
                  </a:lnTo>
                  <a:lnTo>
                    <a:pt x="0" y="217303"/>
                  </a:lnTo>
                  <a:lnTo>
                    <a:pt x="10565" y="254769"/>
                  </a:lnTo>
                  <a:lnTo>
                    <a:pt x="51697" y="277961"/>
                  </a:lnTo>
                  <a:lnTo>
                    <a:pt x="96965" y="270998"/>
                  </a:lnTo>
                  <a:lnTo>
                    <a:pt x="119350" y="240905"/>
                  </a:lnTo>
                  <a:lnTo>
                    <a:pt x="121552" y="204886"/>
                  </a:lnTo>
                  <a:lnTo>
                    <a:pt x="106269" y="180143"/>
                  </a:lnTo>
                  <a:lnTo>
                    <a:pt x="96792" y="174664"/>
                  </a:lnTo>
                  <a:lnTo>
                    <a:pt x="91805" y="173908"/>
                  </a:lnTo>
                  <a:lnTo>
                    <a:pt x="83159" y="173908"/>
                  </a:lnTo>
                  <a:lnTo>
                    <a:pt x="83274" y="173479"/>
                  </a:lnTo>
                  <a:lnTo>
                    <a:pt x="67456" y="173479"/>
                  </a:lnTo>
                  <a:lnTo>
                    <a:pt x="62891" y="170102"/>
                  </a:lnTo>
                  <a:lnTo>
                    <a:pt x="56395" y="166976"/>
                  </a:lnTo>
                  <a:lnTo>
                    <a:pt x="47836" y="164913"/>
                  </a:lnTo>
                  <a:lnTo>
                    <a:pt x="37082" y="164727"/>
                  </a:lnTo>
                  <a:close/>
                </a:path>
                <a:path w="121920" h="278130">
                  <a:moveTo>
                    <a:pt x="88973" y="173479"/>
                  </a:moveTo>
                  <a:lnTo>
                    <a:pt x="83159" y="173908"/>
                  </a:lnTo>
                  <a:lnTo>
                    <a:pt x="91805" y="173908"/>
                  </a:lnTo>
                  <a:lnTo>
                    <a:pt x="88973" y="173479"/>
                  </a:lnTo>
                  <a:close/>
                </a:path>
                <a:path w="121920" h="278130">
                  <a:moveTo>
                    <a:pt x="87292" y="0"/>
                  </a:moveTo>
                  <a:lnTo>
                    <a:pt x="82844" y="1784"/>
                  </a:lnTo>
                  <a:lnTo>
                    <a:pt x="81072" y="4218"/>
                  </a:lnTo>
                  <a:lnTo>
                    <a:pt x="77901" y="7043"/>
                  </a:lnTo>
                  <a:lnTo>
                    <a:pt x="73749" y="10135"/>
                  </a:lnTo>
                  <a:lnTo>
                    <a:pt x="62251" y="17943"/>
                  </a:lnTo>
                  <a:lnTo>
                    <a:pt x="72695" y="20567"/>
                  </a:lnTo>
                  <a:lnTo>
                    <a:pt x="83305" y="66344"/>
                  </a:lnTo>
                  <a:lnTo>
                    <a:pt x="84322" y="102708"/>
                  </a:lnTo>
                  <a:lnTo>
                    <a:pt x="79022" y="138699"/>
                  </a:lnTo>
                  <a:lnTo>
                    <a:pt x="67456" y="173479"/>
                  </a:lnTo>
                  <a:lnTo>
                    <a:pt x="83274" y="173479"/>
                  </a:lnTo>
                  <a:lnTo>
                    <a:pt x="92876" y="131218"/>
                  </a:lnTo>
                  <a:lnTo>
                    <a:pt x="97552" y="92241"/>
                  </a:lnTo>
                  <a:lnTo>
                    <a:pt x="98109" y="71292"/>
                  </a:lnTo>
                  <a:lnTo>
                    <a:pt x="96929" y="50123"/>
                  </a:lnTo>
                  <a:lnTo>
                    <a:pt x="93598" y="29298"/>
                  </a:lnTo>
                  <a:lnTo>
                    <a:pt x="91712" y="21706"/>
                  </a:lnTo>
                  <a:lnTo>
                    <a:pt x="96608" y="13582"/>
                  </a:lnTo>
                  <a:lnTo>
                    <a:pt x="97860" y="10278"/>
                  </a:lnTo>
                  <a:lnTo>
                    <a:pt x="96684" y="6674"/>
                  </a:lnTo>
                  <a:lnTo>
                    <a:pt x="92534" y="2439"/>
                  </a:lnTo>
                  <a:lnTo>
                    <a:pt x="87292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4343800" y="2932314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7" name="object 77"/>
          <p:cNvSpPr txBox="1"/>
          <p:nvPr/>
        </p:nvSpPr>
        <p:spPr>
          <a:xfrm>
            <a:off x="4144930" y="2226248"/>
            <a:ext cx="124460" cy="941705"/>
          </a:xfrm>
          <a:prstGeom prst="rect">
            <a:avLst/>
          </a:prstGeom>
        </p:spPr>
        <p:txBody>
          <a:bodyPr wrap="square" lIns="0" tIns="1009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565581"/>
            <a:ext cx="9144000" cy="578485"/>
            <a:chOff x="0" y="4565581"/>
            <a:chExt cx="9144000" cy="5784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65581"/>
              <a:ext cx="9144000" cy="57791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1700" y="4694799"/>
              <a:ext cx="1471902" cy="33044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90425" y="354677"/>
            <a:ext cx="129667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65">
                <a:latin typeface="Microsoft Sans Serif"/>
                <a:cs typeface="Microsoft Sans Serif"/>
              </a:rPr>
              <a:t>V</a:t>
            </a:r>
            <a:r>
              <a:rPr dirty="0" sz="3000">
                <a:latin typeface="Microsoft Sans Serif"/>
                <a:cs typeface="Microsoft Sans Serif"/>
              </a:rPr>
              <a:t>ec</a:t>
            </a:r>
            <a:r>
              <a:rPr dirty="0" sz="3000" spc="-5">
                <a:latin typeface="Microsoft Sans Serif"/>
                <a:cs typeface="Microsoft Sans Serif"/>
              </a:rPr>
              <a:t>t</a:t>
            </a:r>
            <a:r>
              <a:rPr dirty="0" sz="3000">
                <a:latin typeface="Microsoft Sans Serif"/>
                <a:cs typeface="Microsoft Sans Serif"/>
              </a:rPr>
              <a:t>ors</a:t>
            </a:r>
            <a:endParaRPr sz="3000">
              <a:latin typeface="Microsoft Sans Serif"/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10703" y="984368"/>
            <a:ext cx="3511550" cy="3510279"/>
            <a:chOff x="710703" y="984368"/>
            <a:chExt cx="3511550" cy="3510279"/>
          </a:xfrm>
        </p:grpSpPr>
        <p:sp>
          <p:nvSpPr>
            <p:cNvPr id="7" name="object 7"/>
            <p:cNvSpPr/>
            <p:nvPr/>
          </p:nvSpPr>
          <p:spPr>
            <a:xfrm>
              <a:off x="862012" y="11160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269582"/>
                  </a:lnTo>
                  <a:lnTo>
                    <a:pt x="3208210" y="532815"/>
                  </a:lnTo>
                  <a:lnTo>
                    <a:pt x="3195459" y="532815"/>
                  </a:lnTo>
                  <a:lnTo>
                    <a:pt x="3195459" y="535990"/>
                  </a:lnTo>
                  <a:lnTo>
                    <a:pt x="3208210" y="535990"/>
                  </a:lnTo>
                  <a:lnTo>
                    <a:pt x="3208210" y="799223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766102"/>
                  </a:lnTo>
                  <a:lnTo>
                    <a:pt x="2940862" y="76610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725737" y="535990"/>
                  </a:lnTo>
                  <a:lnTo>
                    <a:pt x="2725737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477278"/>
                  </a:lnTo>
                  <a:lnTo>
                    <a:pt x="2944037" y="477278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0703" y="2663251"/>
              <a:ext cx="3510967" cy="1524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18653" y="2719451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49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48792" y="2681350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78" y="38100"/>
                  </a:moveTo>
                  <a:lnTo>
                    <a:pt x="3358578" y="0"/>
                  </a:lnTo>
                  <a:lnTo>
                    <a:pt x="3358578" y="76200"/>
                  </a:lnTo>
                  <a:lnTo>
                    <a:pt x="3434778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89987" y="984368"/>
              <a:ext cx="152400" cy="351016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466187" y="1072318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428087" y="1002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28657" y="1850967"/>
              <a:ext cx="188912" cy="1889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71518" y="1870829"/>
              <a:ext cx="103188" cy="10318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66757" y="1866066"/>
              <a:ext cx="112712" cy="11271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82132" y="1878931"/>
              <a:ext cx="1176531" cy="96932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472737" y="2027278"/>
              <a:ext cx="909319" cy="699770"/>
            </a:xfrm>
            <a:custGeom>
              <a:avLst/>
              <a:gdLst/>
              <a:ahLst/>
              <a:cxnLst/>
              <a:rect l="l" t="t" r="r" b="b"/>
              <a:pathLst>
                <a:path w="909320" h="699769">
                  <a:moveTo>
                    <a:pt x="0" y="699235"/>
                  </a:moveTo>
                  <a:lnTo>
                    <a:pt x="898695" y="7744"/>
                  </a:lnTo>
                  <a:lnTo>
                    <a:pt x="908761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334258" y="1960674"/>
              <a:ext cx="133985" cy="123189"/>
            </a:xfrm>
            <a:custGeom>
              <a:avLst/>
              <a:gdLst/>
              <a:ahLst/>
              <a:cxnLst/>
              <a:rect l="l" t="t" r="r" b="b"/>
              <a:pathLst>
                <a:path w="133985" h="123189">
                  <a:moveTo>
                    <a:pt x="133802" y="0"/>
                  </a:moveTo>
                  <a:lnTo>
                    <a:pt x="0" y="26034"/>
                  </a:lnTo>
                  <a:lnTo>
                    <a:pt x="74349" y="122661"/>
                  </a:lnTo>
                  <a:lnTo>
                    <a:pt x="13380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587755" y="1593293"/>
              <a:ext cx="469900" cy="288925"/>
            </a:xfrm>
            <a:custGeom>
              <a:avLst/>
              <a:gdLst/>
              <a:ahLst/>
              <a:cxnLst/>
              <a:rect l="l" t="t" r="r" b="b"/>
              <a:pathLst>
                <a:path w="469900" h="288925">
                  <a:moveTo>
                    <a:pt x="469723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469723" y="288823"/>
                  </a:lnTo>
                  <a:lnTo>
                    <a:pt x="4697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3620775" y="1608218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(4,3)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19366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dirty="0" spc="-135"/>
              <a:t> </a:t>
            </a:r>
            <a:r>
              <a:rPr dirty="0" spc="-5"/>
              <a:t>shortcut</a:t>
            </a:r>
            <a:r>
              <a:rPr dirty="0" spc="35"/>
              <a:t> </a:t>
            </a:r>
            <a:r>
              <a:rPr dirty="0" spc="-5"/>
              <a:t>for</a:t>
            </a:r>
            <a:r>
              <a:rPr dirty="0" spc="35"/>
              <a:t> </a:t>
            </a:r>
            <a:r>
              <a:rPr dirty="0" spc="-10"/>
              <a:t>linear</a:t>
            </a:r>
            <a:r>
              <a:rPr dirty="0" spc="35"/>
              <a:t> </a:t>
            </a:r>
            <a:r>
              <a:rPr dirty="0" spc="-5"/>
              <a:t>operations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7021" y="1061177"/>
            <a:ext cx="1143635" cy="1099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3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Quantities</a:t>
            </a:r>
            <a:endParaRPr sz="1800">
              <a:latin typeface="Arial"/>
              <a:cs typeface="Arial"/>
            </a:endParaRPr>
          </a:p>
          <a:p>
            <a:pPr marL="139065">
              <a:lnSpc>
                <a:spcPts val="2100"/>
              </a:lnSpc>
            </a:pPr>
            <a:r>
              <a:rPr dirty="0" sz="1800">
                <a:latin typeface="Arial MT"/>
                <a:cs typeface="Arial MT"/>
              </a:rPr>
              <a:t>2</a:t>
            </a:r>
            <a:r>
              <a:rPr dirty="0" sz="1800" spc="-10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apples</a:t>
            </a:r>
            <a:endParaRPr sz="1800">
              <a:latin typeface="Arial MT"/>
              <a:cs typeface="Arial MT"/>
            </a:endParaRPr>
          </a:p>
          <a:p>
            <a:pPr marL="37465">
              <a:lnSpc>
                <a:spcPts val="2100"/>
              </a:lnSpc>
            </a:pPr>
            <a:r>
              <a:rPr dirty="0" sz="1800">
                <a:latin typeface="Arial MT"/>
                <a:cs typeface="Arial MT"/>
              </a:rPr>
              <a:t>4</a:t>
            </a:r>
            <a:r>
              <a:rPr dirty="0" sz="1800" spc="-10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bananas</a:t>
            </a:r>
            <a:endParaRPr sz="1800">
              <a:latin typeface="Arial MT"/>
              <a:cs typeface="Arial MT"/>
            </a:endParaRPr>
          </a:p>
          <a:p>
            <a:pPr marL="158115">
              <a:lnSpc>
                <a:spcPts val="2130"/>
              </a:lnSpc>
            </a:pPr>
            <a:r>
              <a:rPr dirty="0" sz="1800">
                <a:latin typeface="Arial MT"/>
                <a:cs typeface="Arial MT"/>
              </a:rPr>
              <a:t>1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cherry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78704" y="1061177"/>
            <a:ext cx="1283970" cy="109982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algn="ctr" marL="12065" marR="5080">
              <a:lnSpc>
                <a:spcPts val="2100"/>
              </a:lnSpc>
              <a:spcBef>
                <a:spcPts val="219"/>
              </a:spcBef>
            </a:pPr>
            <a:r>
              <a:rPr dirty="0" sz="1800" spc="-5" b="1">
                <a:latin typeface="Arial"/>
                <a:cs typeface="Arial"/>
              </a:rPr>
              <a:t>Prices </a:t>
            </a:r>
            <a:r>
              <a:rPr dirty="0" sz="1800" b="1">
                <a:latin typeface="Arial"/>
                <a:cs typeface="Arial"/>
              </a:rPr>
              <a:t> </a:t>
            </a:r>
            <a:r>
              <a:rPr dirty="0" sz="1800">
                <a:latin typeface="Arial MT"/>
                <a:cs typeface="Arial MT"/>
              </a:rPr>
              <a:t>apples: $3 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bananas:</a:t>
            </a:r>
            <a:r>
              <a:rPr dirty="0" sz="1800" spc="-10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$5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cherries: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$2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70526" y="1292616"/>
            <a:ext cx="11645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0" b="1">
                <a:latin typeface="Arial"/>
                <a:cs typeface="Arial"/>
              </a:rPr>
              <a:t>Total</a:t>
            </a:r>
            <a:r>
              <a:rPr dirty="0" sz="1800" spc="-7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price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393388" y="2234195"/>
          <a:ext cx="52197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4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764292" y="2311012"/>
            <a:ext cx="646430" cy="967105"/>
            <a:chOff x="764292" y="2311012"/>
            <a:chExt cx="646430" cy="96710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7497" y="2311012"/>
              <a:ext cx="253135" cy="2762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5597" y="2326126"/>
              <a:ext cx="176167" cy="19948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5292" y="2630434"/>
              <a:ext cx="265340" cy="2762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3392" y="2645449"/>
              <a:ext cx="189140" cy="19996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1903" y="2912390"/>
              <a:ext cx="208730" cy="36512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244848" y="2932315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19" h="278130">
                  <a:moveTo>
                    <a:pt x="37081" y="164727"/>
                  </a:moveTo>
                  <a:lnTo>
                    <a:pt x="11629" y="181857"/>
                  </a:lnTo>
                  <a:lnTo>
                    <a:pt x="0" y="217303"/>
                  </a:lnTo>
                  <a:lnTo>
                    <a:pt x="10565" y="254769"/>
                  </a:lnTo>
                  <a:lnTo>
                    <a:pt x="51697" y="277961"/>
                  </a:lnTo>
                  <a:lnTo>
                    <a:pt x="96964" y="270998"/>
                  </a:lnTo>
                  <a:lnTo>
                    <a:pt x="119350" y="240905"/>
                  </a:lnTo>
                  <a:lnTo>
                    <a:pt x="121552" y="204886"/>
                  </a:lnTo>
                  <a:lnTo>
                    <a:pt x="106269" y="180143"/>
                  </a:lnTo>
                  <a:lnTo>
                    <a:pt x="96792" y="174664"/>
                  </a:lnTo>
                  <a:lnTo>
                    <a:pt x="91806" y="173908"/>
                  </a:lnTo>
                  <a:lnTo>
                    <a:pt x="83158" y="173908"/>
                  </a:lnTo>
                  <a:lnTo>
                    <a:pt x="83273" y="173479"/>
                  </a:lnTo>
                  <a:lnTo>
                    <a:pt x="67456" y="173479"/>
                  </a:lnTo>
                  <a:lnTo>
                    <a:pt x="62890" y="170102"/>
                  </a:lnTo>
                  <a:lnTo>
                    <a:pt x="56395" y="166976"/>
                  </a:lnTo>
                  <a:lnTo>
                    <a:pt x="47836" y="164913"/>
                  </a:lnTo>
                  <a:lnTo>
                    <a:pt x="37081" y="164727"/>
                  </a:lnTo>
                  <a:close/>
                </a:path>
                <a:path w="121919" h="278130">
                  <a:moveTo>
                    <a:pt x="88974" y="173479"/>
                  </a:moveTo>
                  <a:lnTo>
                    <a:pt x="83158" y="173908"/>
                  </a:lnTo>
                  <a:lnTo>
                    <a:pt x="91806" y="173908"/>
                  </a:lnTo>
                  <a:lnTo>
                    <a:pt x="88974" y="173479"/>
                  </a:lnTo>
                  <a:close/>
                </a:path>
                <a:path w="121919" h="278130">
                  <a:moveTo>
                    <a:pt x="87292" y="0"/>
                  </a:moveTo>
                  <a:lnTo>
                    <a:pt x="82843" y="1784"/>
                  </a:lnTo>
                  <a:lnTo>
                    <a:pt x="81072" y="4218"/>
                  </a:lnTo>
                  <a:lnTo>
                    <a:pt x="77901" y="7043"/>
                  </a:lnTo>
                  <a:lnTo>
                    <a:pt x="73749" y="10135"/>
                  </a:lnTo>
                  <a:lnTo>
                    <a:pt x="62250" y="17943"/>
                  </a:lnTo>
                  <a:lnTo>
                    <a:pt x="72695" y="20567"/>
                  </a:lnTo>
                  <a:lnTo>
                    <a:pt x="83305" y="66344"/>
                  </a:lnTo>
                  <a:lnTo>
                    <a:pt x="84321" y="102708"/>
                  </a:lnTo>
                  <a:lnTo>
                    <a:pt x="79022" y="138699"/>
                  </a:lnTo>
                  <a:lnTo>
                    <a:pt x="67456" y="173479"/>
                  </a:lnTo>
                  <a:lnTo>
                    <a:pt x="83273" y="173479"/>
                  </a:lnTo>
                  <a:lnTo>
                    <a:pt x="92876" y="131218"/>
                  </a:lnTo>
                  <a:lnTo>
                    <a:pt x="97551" y="92241"/>
                  </a:lnTo>
                  <a:lnTo>
                    <a:pt x="98109" y="71292"/>
                  </a:lnTo>
                  <a:lnTo>
                    <a:pt x="96929" y="50123"/>
                  </a:lnTo>
                  <a:lnTo>
                    <a:pt x="93598" y="29298"/>
                  </a:lnTo>
                  <a:lnTo>
                    <a:pt x="91712" y="21706"/>
                  </a:lnTo>
                  <a:lnTo>
                    <a:pt x="96608" y="13582"/>
                  </a:lnTo>
                  <a:lnTo>
                    <a:pt x="97860" y="10278"/>
                  </a:lnTo>
                  <a:lnTo>
                    <a:pt x="96684" y="6674"/>
                  </a:lnTo>
                  <a:lnTo>
                    <a:pt x="92533" y="2439"/>
                  </a:lnTo>
                  <a:lnTo>
                    <a:pt x="87292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244848" y="2932314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19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0497" y="2311012"/>
              <a:ext cx="253135" cy="27622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8597" y="2326126"/>
              <a:ext cx="176167" cy="19948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8292" y="2630434"/>
              <a:ext cx="265340" cy="27622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061155" y="2650211"/>
              <a:ext cx="179705" cy="190500"/>
            </a:xfrm>
            <a:custGeom>
              <a:avLst/>
              <a:gdLst/>
              <a:ahLst/>
              <a:cxnLst/>
              <a:rect l="l" t="t" r="r" b="b"/>
              <a:pathLst>
                <a:path w="179705" h="190500">
                  <a:moveTo>
                    <a:pt x="162257" y="0"/>
                  </a:moveTo>
                  <a:lnTo>
                    <a:pt x="156388" y="251"/>
                  </a:lnTo>
                  <a:lnTo>
                    <a:pt x="151702" y="2335"/>
                  </a:lnTo>
                  <a:lnTo>
                    <a:pt x="151979" y="4400"/>
                  </a:lnTo>
                  <a:lnTo>
                    <a:pt x="153856" y="22780"/>
                  </a:lnTo>
                  <a:lnTo>
                    <a:pt x="153818" y="35165"/>
                  </a:lnTo>
                  <a:lnTo>
                    <a:pt x="152179" y="43042"/>
                  </a:lnTo>
                  <a:lnTo>
                    <a:pt x="149252" y="47898"/>
                  </a:lnTo>
                  <a:lnTo>
                    <a:pt x="126409" y="77600"/>
                  </a:lnTo>
                  <a:lnTo>
                    <a:pt x="108935" y="101684"/>
                  </a:lnTo>
                  <a:lnTo>
                    <a:pt x="82399" y="123500"/>
                  </a:lnTo>
                  <a:lnTo>
                    <a:pt x="32365" y="146396"/>
                  </a:lnTo>
                  <a:lnTo>
                    <a:pt x="20603" y="151498"/>
                  </a:lnTo>
                  <a:lnTo>
                    <a:pt x="11326" y="157565"/>
                  </a:lnTo>
                  <a:lnTo>
                    <a:pt x="4477" y="164768"/>
                  </a:lnTo>
                  <a:lnTo>
                    <a:pt x="0" y="173278"/>
                  </a:lnTo>
                  <a:lnTo>
                    <a:pt x="2249" y="180345"/>
                  </a:lnTo>
                  <a:lnTo>
                    <a:pt x="4947" y="184321"/>
                  </a:lnTo>
                  <a:lnTo>
                    <a:pt x="11740" y="187024"/>
                  </a:lnTo>
                  <a:lnTo>
                    <a:pt x="31142" y="190437"/>
                  </a:lnTo>
                  <a:lnTo>
                    <a:pt x="61683" y="187513"/>
                  </a:lnTo>
                  <a:lnTo>
                    <a:pt x="101896" y="171207"/>
                  </a:lnTo>
                  <a:lnTo>
                    <a:pt x="142713" y="142262"/>
                  </a:lnTo>
                  <a:lnTo>
                    <a:pt x="169761" y="109538"/>
                  </a:lnTo>
                  <a:lnTo>
                    <a:pt x="179615" y="74753"/>
                  </a:lnTo>
                  <a:lnTo>
                    <a:pt x="168848" y="39627"/>
                  </a:lnTo>
                  <a:lnTo>
                    <a:pt x="166909" y="24340"/>
                  </a:lnTo>
                  <a:lnTo>
                    <a:pt x="165380" y="11934"/>
                  </a:lnTo>
                  <a:lnTo>
                    <a:pt x="164273" y="2315"/>
                  </a:lnTo>
                  <a:lnTo>
                    <a:pt x="164095" y="595"/>
                  </a:lnTo>
                  <a:lnTo>
                    <a:pt x="162257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61155" y="2650212"/>
              <a:ext cx="179705" cy="190500"/>
            </a:xfrm>
            <a:custGeom>
              <a:avLst/>
              <a:gdLst/>
              <a:ahLst/>
              <a:cxnLst/>
              <a:rect l="l" t="t" r="r" b="b"/>
              <a:pathLst>
                <a:path w="179705" h="190500">
                  <a:moveTo>
                    <a:pt x="160056" y="9"/>
                  </a:moveTo>
                  <a:lnTo>
                    <a:pt x="156388" y="166"/>
                  </a:lnTo>
                  <a:lnTo>
                    <a:pt x="151702" y="2251"/>
                  </a:lnTo>
                  <a:lnTo>
                    <a:pt x="151979" y="4316"/>
                  </a:lnTo>
                  <a:lnTo>
                    <a:pt x="153856" y="22695"/>
                  </a:lnTo>
                  <a:lnTo>
                    <a:pt x="153818" y="35080"/>
                  </a:lnTo>
                  <a:lnTo>
                    <a:pt x="152179" y="42957"/>
                  </a:lnTo>
                  <a:lnTo>
                    <a:pt x="149252" y="47813"/>
                  </a:lnTo>
                  <a:lnTo>
                    <a:pt x="126409" y="77515"/>
                  </a:lnTo>
                  <a:lnTo>
                    <a:pt x="108935" y="101599"/>
                  </a:lnTo>
                  <a:lnTo>
                    <a:pt x="82399" y="123415"/>
                  </a:lnTo>
                  <a:lnTo>
                    <a:pt x="32365" y="146312"/>
                  </a:lnTo>
                  <a:lnTo>
                    <a:pt x="20603" y="151413"/>
                  </a:lnTo>
                  <a:lnTo>
                    <a:pt x="11326" y="157480"/>
                  </a:lnTo>
                  <a:lnTo>
                    <a:pt x="4477" y="164683"/>
                  </a:lnTo>
                  <a:lnTo>
                    <a:pt x="0" y="173194"/>
                  </a:lnTo>
                  <a:lnTo>
                    <a:pt x="2249" y="180260"/>
                  </a:lnTo>
                  <a:lnTo>
                    <a:pt x="4947" y="184236"/>
                  </a:lnTo>
                  <a:lnTo>
                    <a:pt x="11740" y="186939"/>
                  </a:lnTo>
                  <a:lnTo>
                    <a:pt x="31142" y="190352"/>
                  </a:lnTo>
                  <a:lnTo>
                    <a:pt x="61683" y="187428"/>
                  </a:lnTo>
                  <a:lnTo>
                    <a:pt x="101896" y="171122"/>
                  </a:lnTo>
                  <a:lnTo>
                    <a:pt x="142713" y="142177"/>
                  </a:lnTo>
                  <a:lnTo>
                    <a:pt x="169761" y="109453"/>
                  </a:lnTo>
                  <a:lnTo>
                    <a:pt x="179615" y="74668"/>
                  </a:lnTo>
                  <a:lnTo>
                    <a:pt x="168848" y="39543"/>
                  </a:lnTo>
                  <a:lnTo>
                    <a:pt x="168264" y="34976"/>
                  </a:lnTo>
                  <a:lnTo>
                    <a:pt x="166909" y="24255"/>
                  </a:lnTo>
                  <a:lnTo>
                    <a:pt x="165380" y="11849"/>
                  </a:lnTo>
                  <a:lnTo>
                    <a:pt x="164273" y="2229"/>
                  </a:lnTo>
                  <a:lnTo>
                    <a:pt x="164095" y="510"/>
                  </a:lnTo>
                  <a:lnTo>
                    <a:pt x="162257" y="-84"/>
                  </a:lnTo>
                  <a:lnTo>
                    <a:pt x="160056" y="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92" y="2630434"/>
              <a:ext cx="265340" cy="27622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934155" y="2650211"/>
              <a:ext cx="179705" cy="190500"/>
            </a:xfrm>
            <a:custGeom>
              <a:avLst/>
              <a:gdLst/>
              <a:ahLst/>
              <a:cxnLst/>
              <a:rect l="l" t="t" r="r" b="b"/>
              <a:pathLst>
                <a:path w="179705" h="190500">
                  <a:moveTo>
                    <a:pt x="162257" y="0"/>
                  </a:moveTo>
                  <a:lnTo>
                    <a:pt x="156388" y="251"/>
                  </a:lnTo>
                  <a:lnTo>
                    <a:pt x="151702" y="2335"/>
                  </a:lnTo>
                  <a:lnTo>
                    <a:pt x="151979" y="4400"/>
                  </a:lnTo>
                  <a:lnTo>
                    <a:pt x="153856" y="22780"/>
                  </a:lnTo>
                  <a:lnTo>
                    <a:pt x="153818" y="35165"/>
                  </a:lnTo>
                  <a:lnTo>
                    <a:pt x="152179" y="43042"/>
                  </a:lnTo>
                  <a:lnTo>
                    <a:pt x="149252" y="47898"/>
                  </a:lnTo>
                  <a:lnTo>
                    <a:pt x="126409" y="77600"/>
                  </a:lnTo>
                  <a:lnTo>
                    <a:pt x="108935" y="101684"/>
                  </a:lnTo>
                  <a:lnTo>
                    <a:pt x="82399" y="123500"/>
                  </a:lnTo>
                  <a:lnTo>
                    <a:pt x="32365" y="146396"/>
                  </a:lnTo>
                  <a:lnTo>
                    <a:pt x="20603" y="151498"/>
                  </a:lnTo>
                  <a:lnTo>
                    <a:pt x="11326" y="157565"/>
                  </a:lnTo>
                  <a:lnTo>
                    <a:pt x="4477" y="164768"/>
                  </a:lnTo>
                  <a:lnTo>
                    <a:pt x="0" y="173278"/>
                  </a:lnTo>
                  <a:lnTo>
                    <a:pt x="2249" y="180345"/>
                  </a:lnTo>
                  <a:lnTo>
                    <a:pt x="4947" y="184321"/>
                  </a:lnTo>
                  <a:lnTo>
                    <a:pt x="11740" y="187024"/>
                  </a:lnTo>
                  <a:lnTo>
                    <a:pt x="31142" y="190437"/>
                  </a:lnTo>
                  <a:lnTo>
                    <a:pt x="61683" y="187513"/>
                  </a:lnTo>
                  <a:lnTo>
                    <a:pt x="101896" y="171207"/>
                  </a:lnTo>
                  <a:lnTo>
                    <a:pt x="142713" y="142262"/>
                  </a:lnTo>
                  <a:lnTo>
                    <a:pt x="169761" y="109538"/>
                  </a:lnTo>
                  <a:lnTo>
                    <a:pt x="179615" y="74753"/>
                  </a:lnTo>
                  <a:lnTo>
                    <a:pt x="168848" y="39627"/>
                  </a:lnTo>
                  <a:lnTo>
                    <a:pt x="166909" y="24340"/>
                  </a:lnTo>
                  <a:lnTo>
                    <a:pt x="165380" y="11934"/>
                  </a:lnTo>
                  <a:lnTo>
                    <a:pt x="164273" y="2315"/>
                  </a:lnTo>
                  <a:lnTo>
                    <a:pt x="164095" y="595"/>
                  </a:lnTo>
                  <a:lnTo>
                    <a:pt x="162257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934155" y="2650212"/>
              <a:ext cx="179705" cy="190500"/>
            </a:xfrm>
            <a:custGeom>
              <a:avLst/>
              <a:gdLst/>
              <a:ahLst/>
              <a:cxnLst/>
              <a:rect l="l" t="t" r="r" b="b"/>
              <a:pathLst>
                <a:path w="179705" h="190500">
                  <a:moveTo>
                    <a:pt x="160056" y="9"/>
                  </a:moveTo>
                  <a:lnTo>
                    <a:pt x="156388" y="166"/>
                  </a:lnTo>
                  <a:lnTo>
                    <a:pt x="151702" y="2251"/>
                  </a:lnTo>
                  <a:lnTo>
                    <a:pt x="151979" y="4316"/>
                  </a:lnTo>
                  <a:lnTo>
                    <a:pt x="153856" y="22695"/>
                  </a:lnTo>
                  <a:lnTo>
                    <a:pt x="153818" y="35080"/>
                  </a:lnTo>
                  <a:lnTo>
                    <a:pt x="152179" y="42957"/>
                  </a:lnTo>
                  <a:lnTo>
                    <a:pt x="149252" y="47813"/>
                  </a:lnTo>
                  <a:lnTo>
                    <a:pt x="126409" y="77515"/>
                  </a:lnTo>
                  <a:lnTo>
                    <a:pt x="108935" y="101599"/>
                  </a:lnTo>
                  <a:lnTo>
                    <a:pt x="82399" y="123415"/>
                  </a:lnTo>
                  <a:lnTo>
                    <a:pt x="32365" y="146312"/>
                  </a:lnTo>
                  <a:lnTo>
                    <a:pt x="20603" y="151413"/>
                  </a:lnTo>
                  <a:lnTo>
                    <a:pt x="11326" y="157480"/>
                  </a:lnTo>
                  <a:lnTo>
                    <a:pt x="4477" y="164683"/>
                  </a:lnTo>
                  <a:lnTo>
                    <a:pt x="0" y="173194"/>
                  </a:lnTo>
                  <a:lnTo>
                    <a:pt x="2249" y="180260"/>
                  </a:lnTo>
                  <a:lnTo>
                    <a:pt x="4947" y="184236"/>
                  </a:lnTo>
                  <a:lnTo>
                    <a:pt x="11740" y="186939"/>
                  </a:lnTo>
                  <a:lnTo>
                    <a:pt x="31142" y="190352"/>
                  </a:lnTo>
                  <a:lnTo>
                    <a:pt x="61683" y="187428"/>
                  </a:lnTo>
                  <a:lnTo>
                    <a:pt x="101896" y="171122"/>
                  </a:lnTo>
                  <a:lnTo>
                    <a:pt x="142713" y="142177"/>
                  </a:lnTo>
                  <a:lnTo>
                    <a:pt x="169761" y="109453"/>
                  </a:lnTo>
                  <a:lnTo>
                    <a:pt x="179615" y="74668"/>
                  </a:lnTo>
                  <a:lnTo>
                    <a:pt x="168848" y="39543"/>
                  </a:lnTo>
                  <a:lnTo>
                    <a:pt x="168264" y="34976"/>
                  </a:lnTo>
                  <a:lnTo>
                    <a:pt x="166909" y="24255"/>
                  </a:lnTo>
                  <a:lnTo>
                    <a:pt x="165380" y="11849"/>
                  </a:lnTo>
                  <a:lnTo>
                    <a:pt x="164273" y="2229"/>
                  </a:lnTo>
                  <a:lnTo>
                    <a:pt x="164095" y="510"/>
                  </a:lnTo>
                  <a:lnTo>
                    <a:pt x="162257" y="-84"/>
                  </a:lnTo>
                  <a:lnTo>
                    <a:pt x="160056" y="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4292" y="2630434"/>
              <a:ext cx="265340" cy="27622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07155" y="2650211"/>
              <a:ext cx="179705" cy="190500"/>
            </a:xfrm>
            <a:custGeom>
              <a:avLst/>
              <a:gdLst/>
              <a:ahLst/>
              <a:cxnLst/>
              <a:rect l="l" t="t" r="r" b="b"/>
              <a:pathLst>
                <a:path w="179705" h="190500">
                  <a:moveTo>
                    <a:pt x="162257" y="0"/>
                  </a:moveTo>
                  <a:lnTo>
                    <a:pt x="156388" y="251"/>
                  </a:lnTo>
                  <a:lnTo>
                    <a:pt x="151702" y="2335"/>
                  </a:lnTo>
                  <a:lnTo>
                    <a:pt x="151979" y="4400"/>
                  </a:lnTo>
                  <a:lnTo>
                    <a:pt x="153856" y="22780"/>
                  </a:lnTo>
                  <a:lnTo>
                    <a:pt x="153818" y="35165"/>
                  </a:lnTo>
                  <a:lnTo>
                    <a:pt x="152179" y="43042"/>
                  </a:lnTo>
                  <a:lnTo>
                    <a:pt x="149252" y="47898"/>
                  </a:lnTo>
                  <a:lnTo>
                    <a:pt x="126409" y="77600"/>
                  </a:lnTo>
                  <a:lnTo>
                    <a:pt x="108935" y="101684"/>
                  </a:lnTo>
                  <a:lnTo>
                    <a:pt x="82399" y="123500"/>
                  </a:lnTo>
                  <a:lnTo>
                    <a:pt x="32365" y="146396"/>
                  </a:lnTo>
                  <a:lnTo>
                    <a:pt x="20603" y="151498"/>
                  </a:lnTo>
                  <a:lnTo>
                    <a:pt x="11326" y="157565"/>
                  </a:lnTo>
                  <a:lnTo>
                    <a:pt x="4477" y="164768"/>
                  </a:lnTo>
                  <a:lnTo>
                    <a:pt x="0" y="173278"/>
                  </a:lnTo>
                  <a:lnTo>
                    <a:pt x="2249" y="180345"/>
                  </a:lnTo>
                  <a:lnTo>
                    <a:pt x="4947" y="184321"/>
                  </a:lnTo>
                  <a:lnTo>
                    <a:pt x="11740" y="187024"/>
                  </a:lnTo>
                  <a:lnTo>
                    <a:pt x="31142" y="190437"/>
                  </a:lnTo>
                  <a:lnTo>
                    <a:pt x="61683" y="187513"/>
                  </a:lnTo>
                  <a:lnTo>
                    <a:pt x="101896" y="171207"/>
                  </a:lnTo>
                  <a:lnTo>
                    <a:pt x="142713" y="142262"/>
                  </a:lnTo>
                  <a:lnTo>
                    <a:pt x="169761" y="109538"/>
                  </a:lnTo>
                  <a:lnTo>
                    <a:pt x="179615" y="74753"/>
                  </a:lnTo>
                  <a:lnTo>
                    <a:pt x="168848" y="39627"/>
                  </a:lnTo>
                  <a:lnTo>
                    <a:pt x="166909" y="24340"/>
                  </a:lnTo>
                  <a:lnTo>
                    <a:pt x="165380" y="11934"/>
                  </a:lnTo>
                  <a:lnTo>
                    <a:pt x="164273" y="2315"/>
                  </a:lnTo>
                  <a:lnTo>
                    <a:pt x="164095" y="595"/>
                  </a:lnTo>
                  <a:lnTo>
                    <a:pt x="162257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807155" y="2650212"/>
              <a:ext cx="179705" cy="190500"/>
            </a:xfrm>
            <a:custGeom>
              <a:avLst/>
              <a:gdLst/>
              <a:ahLst/>
              <a:cxnLst/>
              <a:rect l="l" t="t" r="r" b="b"/>
              <a:pathLst>
                <a:path w="179705" h="190500">
                  <a:moveTo>
                    <a:pt x="160056" y="9"/>
                  </a:moveTo>
                  <a:lnTo>
                    <a:pt x="156388" y="166"/>
                  </a:lnTo>
                  <a:lnTo>
                    <a:pt x="151702" y="2251"/>
                  </a:lnTo>
                  <a:lnTo>
                    <a:pt x="151979" y="4316"/>
                  </a:lnTo>
                  <a:lnTo>
                    <a:pt x="153856" y="22695"/>
                  </a:lnTo>
                  <a:lnTo>
                    <a:pt x="153818" y="35080"/>
                  </a:lnTo>
                  <a:lnTo>
                    <a:pt x="152179" y="42957"/>
                  </a:lnTo>
                  <a:lnTo>
                    <a:pt x="149252" y="47813"/>
                  </a:lnTo>
                  <a:lnTo>
                    <a:pt x="126409" y="77515"/>
                  </a:lnTo>
                  <a:lnTo>
                    <a:pt x="108935" y="101599"/>
                  </a:lnTo>
                  <a:lnTo>
                    <a:pt x="82399" y="123415"/>
                  </a:lnTo>
                  <a:lnTo>
                    <a:pt x="32365" y="146312"/>
                  </a:lnTo>
                  <a:lnTo>
                    <a:pt x="20603" y="151413"/>
                  </a:lnTo>
                  <a:lnTo>
                    <a:pt x="11326" y="157480"/>
                  </a:lnTo>
                  <a:lnTo>
                    <a:pt x="4477" y="164683"/>
                  </a:lnTo>
                  <a:lnTo>
                    <a:pt x="0" y="173194"/>
                  </a:lnTo>
                  <a:lnTo>
                    <a:pt x="2249" y="180260"/>
                  </a:lnTo>
                  <a:lnTo>
                    <a:pt x="4947" y="184236"/>
                  </a:lnTo>
                  <a:lnTo>
                    <a:pt x="11740" y="186939"/>
                  </a:lnTo>
                  <a:lnTo>
                    <a:pt x="31142" y="190352"/>
                  </a:lnTo>
                  <a:lnTo>
                    <a:pt x="61683" y="187428"/>
                  </a:lnTo>
                  <a:lnTo>
                    <a:pt x="101896" y="171122"/>
                  </a:lnTo>
                  <a:lnTo>
                    <a:pt x="142713" y="142177"/>
                  </a:lnTo>
                  <a:lnTo>
                    <a:pt x="169761" y="109453"/>
                  </a:lnTo>
                  <a:lnTo>
                    <a:pt x="179615" y="74668"/>
                  </a:lnTo>
                  <a:lnTo>
                    <a:pt x="168848" y="39543"/>
                  </a:lnTo>
                  <a:lnTo>
                    <a:pt x="168264" y="34976"/>
                  </a:lnTo>
                  <a:lnTo>
                    <a:pt x="166909" y="24255"/>
                  </a:lnTo>
                  <a:lnTo>
                    <a:pt x="165380" y="11849"/>
                  </a:lnTo>
                  <a:lnTo>
                    <a:pt x="164273" y="2229"/>
                  </a:lnTo>
                  <a:lnTo>
                    <a:pt x="164095" y="510"/>
                  </a:lnTo>
                  <a:lnTo>
                    <a:pt x="162257" y="-84"/>
                  </a:lnTo>
                  <a:lnTo>
                    <a:pt x="160056" y="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/>
          <p:cNvGrpSpPr/>
          <p:nvPr/>
        </p:nvGrpSpPr>
        <p:grpSpPr>
          <a:xfrm>
            <a:off x="1932877" y="2259846"/>
            <a:ext cx="2179320" cy="365125"/>
            <a:chOff x="1932877" y="2259846"/>
            <a:chExt cx="2179320" cy="365125"/>
          </a:xfrm>
        </p:grpSpPr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2877" y="2343298"/>
              <a:ext cx="2179292" cy="19811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970977" y="2422358"/>
              <a:ext cx="1993900" cy="0"/>
            </a:xfrm>
            <a:custGeom>
              <a:avLst/>
              <a:gdLst/>
              <a:ahLst/>
              <a:cxnLst/>
              <a:rect l="l" t="t" r="r" b="b"/>
              <a:pathLst>
                <a:path w="1993900" h="0">
                  <a:moveTo>
                    <a:pt x="0" y="0"/>
                  </a:moveTo>
                  <a:lnTo>
                    <a:pt x="1981172" y="0"/>
                  </a:lnTo>
                  <a:lnTo>
                    <a:pt x="1993872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952149" y="2361398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19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87667" y="2259846"/>
              <a:ext cx="269239" cy="36502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2925767" y="2277946"/>
              <a:ext cx="193040" cy="288925"/>
            </a:xfrm>
            <a:custGeom>
              <a:avLst/>
              <a:gdLst/>
              <a:ahLst/>
              <a:cxnLst/>
              <a:rect l="l" t="t" r="r" b="b"/>
              <a:pathLst>
                <a:path w="193039" h="288925">
                  <a:moveTo>
                    <a:pt x="193039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193039" y="288823"/>
                  </a:lnTo>
                  <a:lnTo>
                    <a:pt x="1930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2958787" y="2292872"/>
            <a:ext cx="1143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356AC3"/>
                </a:solidFill>
                <a:latin typeface="Arial MT"/>
                <a:cs typeface="Arial MT"/>
              </a:rPr>
              <a:t>x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932877" y="2586033"/>
            <a:ext cx="2179320" cy="365125"/>
            <a:chOff x="1932877" y="2586033"/>
            <a:chExt cx="2179320" cy="365125"/>
          </a:xfrm>
        </p:grpSpPr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2877" y="2669485"/>
              <a:ext cx="2179292" cy="198119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970977" y="2748545"/>
              <a:ext cx="1993900" cy="0"/>
            </a:xfrm>
            <a:custGeom>
              <a:avLst/>
              <a:gdLst/>
              <a:ahLst/>
              <a:cxnLst/>
              <a:rect l="l" t="t" r="r" b="b"/>
              <a:pathLst>
                <a:path w="1993900" h="0">
                  <a:moveTo>
                    <a:pt x="0" y="0"/>
                  </a:moveTo>
                  <a:lnTo>
                    <a:pt x="1981172" y="0"/>
                  </a:lnTo>
                  <a:lnTo>
                    <a:pt x="1993872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952149" y="2687585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19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87667" y="2586033"/>
              <a:ext cx="269239" cy="365023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2925767" y="2604133"/>
              <a:ext cx="193040" cy="288925"/>
            </a:xfrm>
            <a:custGeom>
              <a:avLst/>
              <a:gdLst/>
              <a:ahLst/>
              <a:cxnLst/>
              <a:rect l="l" t="t" r="r" b="b"/>
              <a:pathLst>
                <a:path w="193039" h="288925">
                  <a:moveTo>
                    <a:pt x="193039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193039" y="288823"/>
                  </a:lnTo>
                  <a:lnTo>
                    <a:pt x="1930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2958787" y="2619058"/>
            <a:ext cx="1143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356AC3"/>
                </a:solidFill>
                <a:latin typeface="Arial MT"/>
                <a:cs typeface="Arial MT"/>
              </a:rPr>
              <a:t>x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932877" y="2912221"/>
            <a:ext cx="2179320" cy="365125"/>
            <a:chOff x="1932877" y="2912221"/>
            <a:chExt cx="2179320" cy="365125"/>
          </a:xfrm>
        </p:grpSpPr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2877" y="2995673"/>
              <a:ext cx="2179292" cy="198119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970977" y="3074733"/>
              <a:ext cx="1993900" cy="0"/>
            </a:xfrm>
            <a:custGeom>
              <a:avLst/>
              <a:gdLst/>
              <a:ahLst/>
              <a:cxnLst/>
              <a:rect l="l" t="t" r="r" b="b"/>
              <a:pathLst>
                <a:path w="1993900" h="0">
                  <a:moveTo>
                    <a:pt x="0" y="0"/>
                  </a:moveTo>
                  <a:lnTo>
                    <a:pt x="1981172" y="0"/>
                  </a:lnTo>
                  <a:lnTo>
                    <a:pt x="1993872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952149" y="3013773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19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87667" y="2912221"/>
              <a:ext cx="269239" cy="365023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2925767" y="2930321"/>
              <a:ext cx="193040" cy="288925"/>
            </a:xfrm>
            <a:custGeom>
              <a:avLst/>
              <a:gdLst/>
              <a:ahLst/>
              <a:cxnLst/>
              <a:rect l="l" t="t" r="r" b="b"/>
              <a:pathLst>
                <a:path w="193039" h="288925">
                  <a:moveTo>
                    <a:pt x="193039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193039" y="288823"/>
                  </a:lnTo>
                  <a:lnTo>
                    <a:pt x="1930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2958787" y="2945246"/>
            <a:ext cx="1143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356AC3"/>
                </a:solidFill>
                <a:latin typeface="Arial MT"/>
                <a:cs typeface="Arial MT"/>
              </a:rPr>
              <a:t>x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5109264" y="2259846"/>
            <a:ext cx="2179320" cy="365125"/>
            <a:chOff x="5109264" y="2259846"/>
            <a:chExt cx="2179320" cy="365125"/>
          </a:xfrm>
        </p:grpSpPr>
        <p:pic>
          <p:nvPicPr>
            <p:cNvPr id="48" name="object 4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09264" y="2343298"/>
              <a:ext cx="2179292" cy="198119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5147364" y="2422358"/>
              <a:ext cx="1993900" cy="0"/>
            </a:xfrm>
            <a:custGeom>
              <a:avLst/>
              <a:gdLst/>
              <a:ahLst/>
              <a:cxnLst/>
              <a:rect l="l" t="t" r="r" b="b"/>
              <a:pathLst>
                <a:path w="1993900" h="0">
                  <a:moveTo>
                    <a:pt x="0" y="0"/>
                  </a:moveTo>
                  <a:lnTo>
                    <a:pt x="1981172" y="0"/>
                  </a:lnTo>
                  <a:lnTo>
                    <a:pt x="1993872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7128535" y="2361398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64053" y="2259846"/>
              <a:ext cx="284172" cy="365023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102153" y="2277946"/>
              <a:ext cx="208279" cy="288925"/>
            </a:xfrm>
            <a:custGeom>
              <a:avLst/>
              <a:gdLst/>
              <a:ahLst/>
              <a:cxnLst/>
              <a:rect l="l" t="t" r="r" b="b"/>
              <a:pathLst>
                <a:path w="208279" h="288925">
                  <a:moveTo>
                    <a:pt x="207972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207972" y="288823"/>
                  </a:lnTo>
                  <a:lnTo>
                    <a:pt x="2079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6135173" y="2292872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356AC3"/>
                </a:solidFill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5109264" y="2586033"/>
            <a:ext cx="2179320" cy="365125"/>
            <a:chOff x="5109264" y="2586033"/>
            <a:chExt cx="2179320" cy="365125"/>
          </a:xfrm>
        </p:grpSpPr>
        <p:pic>
          <p:nvPicPr>
            <p:cNvPr id="55" name="object 5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09264" y="2669485"/>
              <a:ext cx="2179292" cy="198119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5147364" y="2748545"/>
              <a:ext cx="1993900" cy="0"/>
            </a:xfrm>
            <a:custGeom>
              <a:avLst/>
              <a:gdLst/>
              <a:ahLst/>
              <a:cxnLst/>
              <a:rect l="l" t="t" r="r" b="b"/>
              <a:pathLst>
                <a:path w="1993900" h="0">
                  <a:moveTo>
                    <a:pt x="0" y="0"/>
                  </a:moveTo>
                  <a:lnTo>
                    <a:pt x="1981172" y="0"/>
                  </a:lnTo>
                  <a:lnTo>
                    <a:pt x="1993872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7128535" y="2687585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64053" y="2586033"/>
              <a:ext cx="284172" cy="365023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6102153" y="2604133"/>
              <a:ext cx="208279" cy="288925"/>
            </a:xfrm>
            <a:custGeom>
              <a:avLst/>
              <a:gdLst/>
              <a:ahLst/>
              <a:cxnLst/>
              <a:rect l="l" t="t" r="r" b="b"/>
              <a:pathLst>
                <a:path w="208279" h="288925">
                  <a:moveTo>
                    <a:pt x="207972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207972" y="288823"/>
                  </a:lnTo>
                  <a:lnTo>
                    <a:pt x="2079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6135173" y="2619058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356AC3"/>
                </a:solidFill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5109264" y="2912221"/>
            <a:ext cx="2179320" cy="365125"/>
            <a:chOff x="5109264" y="2912221"/>
            <a:chExt cx="2179320" cy="365125"/>
          </a:xfrm>
        </p:grpSpPr>
        <p:pic>
          <p:nvPicPr>
            <p:cNvPr id="62" name="object 6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09264" y="2995673"/>
              <a:ext cx="2179292" cy="198119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5147364" y="3074733"/>
              <a:ext cx="1993900" cy="0"/>
            </a:xfrm>
            <a:custGeom>
              <a:avLst/>
              <a:gdLst/>
              <a:ahLst/>
              <a:cxnLst/>
              <a:rect l="l" t="t" r="r" b="b"/>
              <a:pathLst>
                <a:path w="1993900" h="0">
                  <a:moveTo>
                    <a:pt x="0" y="0"/>
                  </a:moveTo>
                  <a:lnTo>
                    <a:pt x="1981172" y="0"/>
                  </a:lnTo>
                  <a:lnTo>
                    <a:pt x="1993872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7128535" y="3013773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64053" y="2912221"/>
              <a:ext cx="284172" cy="365023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6102153" y="2930321"/>
              <a:ext cx="208279" cy="288925"/>
            </a:xfrm>
            <a:custGeom>
              <a:avLst/>
              <a:gdLst/>
              <a:ahLst/>
              <a:cxnLst/>
              <a:rect l="l" t="t" r="r" b="b"/>
              <a:pathLst>
                <a:path w="208279" h="288925">
                  <a:moveTo>
                    <a:pt x="207972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207972" y="288823"/>
                  </a:lnTo>
                  <a:lnTo>
                    <a:pt x="2079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7" name="object 67"/>
          <p:cNvSpPr txBox="1"/>
          <p:nvPr/>
        </p:nvSpPr>
        <p:spPr>
          <a:xfrm>
            <a:off x="6135173" y="2945246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356AC3"/>
                </a:solidFill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8049571" y="2224547"/>
            <a:ext cx="398780" cy="1577340"/>
            <a:chOff x="8049571" y="2224547"/>
            <a:chExt cx="398780" cy="1577340"/>
          </a:xfrm>
        </p:grpSpPr>
        <p:pic>
          <p:nvPicPr>
            <p:cNvPr id="69" name="object 6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49571" y="2224547"/>
              <a:ext cx="398614" cy="1118498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8100371" y="2252347"/>
              <a:ext cx="297180" cy="1017269"/>
            </a:xfrm>
            <a:custGeom>
              <a:avLst/>
              <a:gdLst/>
              <a:ahLst/>
              <a:cxnLst/>
              <a:rect l="l" t="t" r="r" b="b"/>
              <a:pathLst>
                <a:path w="297179" h="1017270">
                  <a:moveTo>
                    <a:pt x="148507" y="0"/>
                  </a:moveTo>
                  <a:lnTo>
                    <a:pt x="186931" y="5057"/>
                  </a:lnTo>
                  <a:lnTo>
                    <a:pt x="228459" y="23357"/>
                  </a:lnTo>
                  <a:lnTo>
                    <a:pt x="273656" y="68555"/>
                  </a:lnTo>
                  <a:lnTo>
                    <a:pt x="293236" y="119736"/>
                  </a:lnTo>
                  <a:lnTo>
                    <a:pt x="296874" y="183176"/>
                  </a:lnTo>
                  <a:lnTo>
                    <a:pt x="297014" y="227017"/>
                  </a:lnTo>
                  <a:lnTo>
                    <a:pt x="297014" y="789880"/>
                  </a:lnTo>
                  <a:lnTo>
                    <a:pt x="296874" y="833722"/>
                  </a:lnTo>
                  <a:lnTo>
                    <a:pt x="293236" y="897161"/>
                  </a:lnTo>
                  <a:lnTo>
                    <a:pt x="273656" y="948343"/>
                  </a:lnTo>
                  <a:lnTo>
                    <a:pt x="228459" y="993540"/>
                  </a:lnTo>
                  <a:lnTo>
                    <a:pt x="186931" y="1011841"/>
                  </a:lnTo>
                  <a:lnTo>
                    <a:pt x="148507" y="1016898"/>
                  </a:lnTo>
                  <a:lnTo>
                    <a:pt x="135551" y="1016332"/>
                  </a:lnTo>
                  <a:lnTo>
                    <a:pt x="97714" y="1007942"/>
                  </a:lnTo>
                  <a:lnTo>
                    <a:pt x="43496" y="973401"/>
                  </a:lnTo>
                  <a:lnTo>
                    <a:pt x="8956" y="919183"/>
                  </a:lnTo>
                  <a:lnTo>
                    <a:pt x="1119" y="869078"/>
                  </a:lnTo>
                  <a:lnTo>
                    <a:pt x="0" y="789880"/>
                  </a:lnTo>
                  <a:lnTo>
                    <a:pt x="0" y="227017"/>
                  </a:lnTo>
                  <a:lnTo>
                    <a:pt x="139" y="183176"/>
                  </a:lnTo>
                  <a:lnTo>
                    <a:pt x="3778" y="119736"/>
                  </a:lnTo>
                  <a:lnTo>
                    <a:pt x="23357" y="68555"/>
                  </a:lnTo>
                  <a:lnTo>
                    <a:pt x="68555" y="23357"/>
                  </a:lnTo>
                  <a:lnTo>
                    <a:pt x="110082" y="5057"/>
                  </a:lnTo>
                  <a:lnTo>
                    <a:pt x="148507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1" name="object 7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04907" y="3260593"/>
              <a:ext cx="223488" cy="540704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8204293" y="3279354"/>
              <a:ext cx="73660" cy="360045"/>
            </a:xfrm>
            <a:custGeom>
              <a:avLst/>
              <a:gdLst/>
              <a:ahLst/>
              <a:cxnLst/>
              <a:rect l="l" t="t" r="r" b="b"/>
              <a:pathLst>
                <a:path w="73659" h="360045">
                  <a:moveTo>
                    <a:pt x="73318" y="0"/>
                  </a:moveTo>
                  <a:lnTo>
                    <a:pt x="69293" y="58060"/>
                  </a:lnTo>
                  <a:lnTo>
                    <a:pt x="63399" y="113373"/>
                  </a:lnTo>
                  <a:lnTo>
                    <a:pt x="55639" y="165939"/>
                  </a:lnTo>
                  <a:lnTo>
                    <a:pt x="46010" y="215759"/>
                  </a:lnTo>
                  <a:lnTo>
                    <a:pt x="34514" y="262831"/>
                  </a:lnTo>
                  <a:lnTo>
                    <a:pt x="21151" y="307157"/>
                  </a:lnTo>
                  <a:lnTo>
                    <a:pt x="5920" y="348736"/>
                  </a:lnTo>
                  <a:lnTo>
                    <a:pt x="0" y="360008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8153509" y="3599774"/>
              <a:ext cx="111125" cy="136525"/>
            </a:xfrm>
            <a:custGeom>
              <a:avLst/>
              <a:gdLst/>
              <a:ahLst/>
              <a:cxnLst/>
              <a:rect l="l" t="t" r="r" b="b"/>
              <a:pathLst>
                <a:path w="111125" h="136525">
                  <a:moveTo>
                    <a:pt x="2720" y="0"/>
                  </a:moveTo>
                  <a:lnTo>
                    <a:pt x="0" y="136283"/>
                  </a:lnTo>
                  <a:lnTo>
                    <a:pt x="110658" y="56688"/>
                  </a:lnTo>
                  <a:lnTo>
                    <a:pt x="272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74" name="object 74"/>
          <p:cNvGraphicFramePr>
            <a:graphicFrameLocks noGrp="1"/>
          </p:cNvGraphicFramePr>
          <p:nvPr/>
        </p:nvGraphicFramePr>
        <p:xfrm>
          <a:off x="4492340" y="2234195"/>
          <a:ext cx="52197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grpSp>
        <p:nvGrpSpPr>
          <p:cNvPr id="75" name="object 75"/>
          <p:cNvGrpSpPr/>
          <p:nvPr/>
        </p:nvGrpSpPr>
        <p:grpSpPr>
          <a:xfrm>
            <a:off x="4244244" y="2311012"/>
            <a:ext cx="265430" cy="967105"/>
            <a:chOff x="4244244" y="2311012"/>
            <a:chExt cx="265430" cy="967105"/>
          </a:xfrm>
        </p:grpSpPr>
        <p:pic>
          <p:nvPicPr>
            <p:cNvPr id="76" name="object 7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56449" y="2311012"/>
              <a:ext cx="253135" cy="27622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94549" y="2326126"/>
              <a:ext cx="176167" cy="199481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4244" y="2630434"/>
              <a:ext cx="265340" cy="27622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82344" y="2645449"/>
              <a:ext cx="189140" cy="199962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00855" y="2912390"/>
              <a:ext cx="208730" cy="365125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4343800" y="2932315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37082" y="164727"/>
                  </a:moveTo>
                  <a:lnTo>
                    <a:pt x="11629" y="181857"/>
                  </a:lnTo>
                  <a:lnTo>
                    <a:pt x="0" y="217303"/>
                  </a:lnTo>
                  <a:lnTo>
                    <a:pt x="10565" y="254769"/>
                  </a:lnTo>
                  <a:lnTo>
                    <a:pt x="51697" y="277961"/>
                  </a:lnTo>
                  <a:lnTo>
                    <a:pt x="96965" y="270998"/>
                  </a:lnTo>
                  <a:lnTo>
                    <a:pt x="119350" y="240905"/>
                  </a:lnTo>
                  <a:lnTo>
                    <a:pt x="121552" y="204886"/>
                  </a:lnTo>
                  <a:lnTo>
                    <a:pt x="106269" y="180143"/>
                  </a:lnTo>
                  <a:lnTo>
                    <a:pt x="96792" y="174664"/>
                  </a:lnTo>
                  <a:lnTo>
                    <a:pt x="91805" y="173908"/>
                  </a:lnTo>
                  <a:lnTo>
                    <a:pt x="83159" y="173908"/>
                  </a:lnTo>
                  <a:lnTo>
                    <a:pt x="83274" y="173479"/>
                  </a:lnTo>
                  <a:lnTo>
                    <a:pt x="67456" y="173479"/>
                  </a:lnTo>
                  <a:lnTo>
                    <a:pt x="62891" y="170102"/>
                  </a:lnTo>
                  <a:lnTo>
                    <a:pt x="56395" y="166976"/>
                  </a:lnTo>
                  <a:lnTo>
                    <a:pt x="47836" y="164913"/>
                  </a:lnTo>
                  <a:lnTo>
                    <a:pt x="37082" y="164727"/>
                  </a:lnTo>
                  <a:close/>
                </a:path>
                <a:path w="121920" h="278130">
                  <a:moveTo>
                    <a:pt x="88973" y="173479"/>
                  </a:moveTo>
                  <a:lnTo>
                    <a:pt x="83159" y="173908"/>
                  </a:lnTo>
                  <a:lnTo>
                    <a:pt x="91805" y="173908"/>
                  </a:lnTo>
                  <a:lnTo>
                    <a:pt x="88973" y="173479"/>
                  </a:lnTo>
                  <a:close/>
                </a:path>
                <a:path w="121920" h="278130">
                  <a:moveTo>
                    <a:pt x="87292" y="0"/>
                  </a:moveTo>
                  <a:lnTo>
                    <a:pt x="82844" y="1784"/>
                  </a:lnTo>
                  <a:lnTo>
                    <a:pt x="81072" y="4218"/>
                  </a:lnTo>
                  <a:lnTo>
                    <a:pt x="77901" y="7043"/>
                  </a:lnTo>
                  <a:lnTo>
                    <a:pt x="73749" y="10135"/>
                  </a:lnTo>
                  <a:lnTo>
                    <a:pt x="62251" y="17943"/>
                  </a:lnTo>
                  <a:lnTo>
                    <a:pt x="72695" y="20567"/>
                  </a:lnTo>
                  <a:lnTo>
                    <a:pt x="83305" y="66344"/>
                  </a:lnTo>
                  <a:lnTo>
                    <a:pt x="84322" y="102708"/>
                  </a:lnTo>
                  <a:lnTo>
                    <a:pt x="79022" y="138699"/>
                  </a:lnTo>
                  <a:lnTo>
                    <a:pt x="67456" y="173479"/>
                  </a:lnTo>
                  <a:lnTo>
                    <a:pt x="83274" y="173479"/>
                  </a:lnTo>
                  <a:lnTo>
                    <a:pt x="92876" y="131218"/>
                  </a:lnTo>
                  <a:lnTo>
                    <a:pt x="97552" y="92241"/>
                  </a:lnTo>
                  <a:lnTo>
                    <a:pt x="98109" y="71292"/>
                  </a:lnTo>
                  <a:lnTo>
                    <a:pt x="96929" y="50123"/>
                  </a:lnTo>
                  <a:lnTo>
                    <a:pt x="93598" y="29298"/>
                  </a:lnTo>
                  <a:lnTo>
                    <a:pt x="91712" y="21706"/>
                  </a:lnTo>
                  <a:lnTo>
                    <a:pt x="96608" y="13582"/>
                  </a:lnTo>
                  <a:lnTo>
                    <a:pt x="97860" y="10278"/>
                  </a:lnTo>
                  <a:lnTo>
                    <a:pt x="96684" y="6674"/>
                  </a:lnTo>
                  <a:lnTo>
                    <a:pt x="92534" y="2439"/>
                  </a:lnTo>
                  <a:lnTo>
                    <a:pt x="87292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4343800" y="2932314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/>
          <p:cNvSpPr txBox="1"/>
          <p:nvPr/>
        </p:nvSpPr>
        <p:spPr>
          <a:xfrm>
            <a:off x="4144930" y="2226248"/>
            <a:ext cx="124460" cy="941705"/>
          </a:xfrm>
          <a:prstGeom prst="rect">
            <a:avLst/>
          </a:prstGeom>
        </p:spPr>
        <p:txBody>
          <a:bodyPr wrap="square" lIns="0" tIns="1009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19366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dirty="0" spc="-135"/>
              <a:t> </a:t>
            </a:r>
            <a:r>
              <a:rPr dirty="0" spc="-5"/>
              <a:t>shortcut</a:t>
            </a:r>
            <a:r>
              <a:rPr dirty="0" spc="35"/>
              <a:t> </a:t>
            </a:r>
            <a:r>
              <a:rPr dirty="0" spc="-5"/>
              <a:t>for</a:t>
            </a:r>
            <a:r>
              <a:rPr dirty="0" spc="35"/>
              <a:t> </a:t>
            </a:r>
            <a:r>
              <a:rPr dirty="0" spc="-10"/>
              <a:t>linear</a:t>
            </a:r>
            <a:r>
              <a:rPr dirty="0" spc="35"/>
              <a:t> </a:t>
            </a:r>
            <a:r>
              <a:rPr dirty="0" spc="-5"/>
              <a:t>operations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7021" y="1061177"/>
            <a:ext cx="1143635" cy="1099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3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Quantities</a:t>
            </a:r>
            <a:endParaRPr sz="1800">
              <a:latin typeface="Arial"/>
              <a:cs typeface="Arial"/>
            </a:endParaRPr>
          </a:p>
          <a:p>
            <a:pPr marL="139065">
              <a:lnSpc>
                <a:spcPts val="2100"/>
              </a:lnSpc>
            </a:pPr>
            <a:r>
              <a:rPr dirty="0" sz="1800">
                <a:latin typeface="Arial MT"/>
                <a:cs typeface="Arial MT"/>
              </a:rPr>
              <a:t>2</a:t>
            </a:r>
            <a:r>
              <a:rPr dirty="0" sz="1800" spc="-10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apples</a:t>
            </a:r>
            <a:endParaRPr sz="1800">
              <a:latin typeface="Arial MT"/>
              <a:cs typeface="Arial MT"/>
            </a:endParaRPr>
          </a:p>
          <a:p>
            <a:pPr marL="37465">
              <a:lnSpc>
                <a:spcPts val="2100"/>
              </a:lnSpc>
            </a:pPr>
            <a:r>
              <a:rPr dirty="0" sz="1800">
                <a:latin typeface="Arial MT"/>
                <a:cs typeface="Arial MT"/>
              </a:rPr>
              <a:t>4</a:t>
            </a:r>
            <a:r>
              <a:rPr dirty="0" sz="1800" spc="-10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bananas</a:t>
            </a:r>
            <a:endParaRPr sz="1800">
              <a:latin typeface="Arial MT"/>
              <a:cs typeface="Arial MT"/>
            </a:endParaRPr>
          </a:p>
          <a:p>
            <a:pPr marL="158115">
              <a:lnSpc>
                <a:spcPts val="2130"/>
              </a:lnSpc>
            </a:pPr>
            <a:r>
              <a:rPr dirty="0" sz="1800">
                <a:latin typeface="Arial MT"/>
                <a:cs typeface="Arial MT"/>
              </a:rPr>
              <a:t>1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cherry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78704" y="1061177"/>
            <a:ext cx="1283970" cy="109982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algn="ctr" marL="12065" marR="5080">
              <a:lnSpc>
                <a:spcPts val="2100"/>
              </a:lnSpc>
              <a:spcBef>
                <a:spcPts val="219"/>
              </a:spcBef>
            </a:pPr>
            <a:r>
              <a:rPr dirty="0" sz="1800" spc="-5" b="1">
                <a:latin typeface="Arial"/>
                <a:cs typeface="Arial"/>
              </a:rPr>
              <a:t>Prices </a:t>
            </a:r>
            <a:r>
              <a:rPr dirty="0" sz="1800" b="1">
                <a:latin typeface="Arial"/>
                <a:cs typeface="Arial"/>
              </a:rPr>
              <a:t> </a:t>
            </a:r>
            <a:r>
              <a:rPr dirty="0" sz="1800">
                <a:latin typeface="Arial MT"/>
                <a:cs typeface="Arial MT"/>
              </a:rPr>
              <a:t>apples: $3 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bananas:</a:t>
            </a:r>
            <a:r>
              <a:rPr dirty="0" sz="1800" spc="-10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$5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cherries: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$2</a:t>
            </a:r>
            <a:endParaRPr sz="1800">
              <a:latin typeface="Arial MT"/>
              <a:cs typeface="Arial MT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93388" y="2234195"/>
          <a:ext cx="52197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4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pSp>
        <p:nvGrpSpPr>
          <p:cNvPr id="6" name="object 6"/>
          <p:cNvGrpSpPr/>
          <p:nvPr/>
        </p:nvGrpSpPr>
        <p:grpSpPr>
          <a:xfrm>
            <a:off x="764292" y="2311012"/>
            <a:ext cx="646430" cy="967105"/>
            <a:chOff x="764292" y="2311012"/>
            <a:chExt cx="646430" cy="96710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7497" y="2311012"/>
              <a:ext cx="253135" cy="2762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5597" y="2326126"/>
              <a:ext cx="176167" cy="19948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5292" y="2630434"/>
              <a:ext cx="265340" cy="2762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3392" y="2645449"/>
              <a:ext cx="189140" cy="19996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1903" y="2912390"/>
              <a:ext cx="208730" cy="36512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244848" y="2932315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19" h="278130">
                  <a:moveTo>
                    <a:pt x="37081" y="164727"/>
                  </a:moveTo>
                  <a:lnTo>
                    <a:pt x="11629" y="181857"/>
                  </a:lnTo>
                  <a:lnTo>
                    <a:pt x="0" y="217303"/>
                  </a:lnTo>
                  <a:lnTo>
                    <a:pt x="10565" y="254769"/>
                  </a:lnTo>
                  <a:lnTo>
                    <a:pt x="51697" y="277961"/>
                  </a:lnTo>
                  <a:lnTo>
                    <a:pt x="96964" y="270998"/>
                  </a:lnTo>
                  <a:lnTo>
                    <a:pt x="119350" y="240905"/>
                  </a:lnTo>
                  <a:lnTo>
                    <a:pt x="121552" y="204886"/>
                  </a:lnTo>
                  <a:lnTo>
                    <a:pt x="106269" y="180143"/>
                  </a:lnTo>
                  <a:lnTo>
                    <a:pt x="96792" y="174664"/>
                  </a:lnTo>
                  <a:lnTo>
                    <a:pt x="91806" y="173908"/>
                  </a:lnTo>
                  <a:lnTo>
                    <a:pt x="83158" y="173908"/>
                  </a:lnTo>
                  <a:lnTo>
                    <a:pt x="83273" y="173479"/>
                  </a:lnTo>
                  <a:lnTo>
                    <a:pt x="67456" y="173479"/>
                  </a:lnTo>
                  <a:lnTo>
                    <a:pt x="62890" y="170102"/>
                  </a:lnTo>
                  <a:lnTo>
                    <a:pt x="56395" y="166976"/>
                  </a:lnTo>
                  <a:lnTo>
                    <a:pt x="47836" y="164913"/>
                  </a:lnTo>
                  <a:lnTo>
                    <a:pt x="37081" y="164727"/>
                  </a:lnTo>
                  <a:close/>
                </a:path>
                <a:path w="121919" h="278130">
                  <a:moveTo>
                    <a:pt x="88974" y="173479"/>
                  </a:moveTo>
                  <a:lnTo>
                    <a:pt x="83158" y="173908"/>
                  </a:lnTo>
                  <a:lnTo>
                    <a:pt x="91806" y="173908"/>
                  </a:lnTo>
                  <a:lnTo>
                    <a:pt x="88974" y="173479"/>
                  </a:lnTo>
                  <a:close/>
                </a:path>
                <a:path w="121919" h="278130">
                  <a:moveTo>
                    <a:pt x="87292" y="0"/>
                  </a:moveTo>
                  <a:lnTo>
                    <a:pt x="82843" y="1784"/>
                  </a:lnTo>
                  <a:lnTo>
                    <a:pt x="81072" y="4218"/>
                  </a:lnTo>
                  <a:lnTo>
                    <a:pt x="77901" y="7043"/>
                  </a:lnTo>
                  <a:lnTo>
                    <a:pt x="73749" y="10135"/>
                  </a:lnTo>
                  <a:lnTo>
                    <a:pt x="62250" y="17943"/>
                  </a:lnTo>
                  <a:lnTo>
                    <a:pt x="72695" y="20567"/>
                  </a:lnTo>
                  <a:lnTo>
                    <a:pt x="83305" y="66344"/>
                  </a:lnTo>
                  <a:lnTo>
                    <a:pt x="84321" y="102708"/>
                  </a:lnTo>
                  <a:lnTo>
                    <a:pt x="79022" y="138699"/>
                  </a:lnTo>
                  <a:lnTo>
                    <a:pt x="67456" y="173479"/>
                  </a:lnTo>
                  <a:lnTo>
                    <a:pt x="83273" y="173479"/>
                  </a:lnTo>
                  <a:lnTo>
                    <a:pt x="92876" y="131218"/>
                  </a:lnTo>
                  <a:lnTo>
                    <a:pt x="97551" y="92241"/>
                  </a:lnTo>
                  <a:lnTo>
                    <a:pt x="98109" y="71292"/>
                  </a:lnTo>
                  <a:lnTo>
                    <a:pt x="96929" y="50123"/>
                  </a:lnTo>
                  <a:lnTo>
                    <a:pt x="93598" y="29298"/>
                  </a:lnTo>
                  <a:lnTo>
                    <a:pt x="91712" y="21706"/>
                  </a:lnTo>
                  <a:lnTo>
                    <a:pt x="96608" y="13582"/>
                  </a:lnTo>
                  <a:lnTo>
                    <a:pt x="97860" y="10278"/>
                  </a:lnTo>
                  <a:lnTo>
                    <a:pt x="96684" y="6674"/>
                  </a:lnTo>
                  <a:lnTo>
                    <a:pt x="92533" y="2439"/>
                  </a:lnTo>
                  <a:lnTo>
                    <a:pt x="87292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244848" y="2932314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19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0497" y="2311012"/>
              <a:ext cx="253135" cy="27622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8597" y="2326126"/>
              <a:ext cx="176167" cy="19948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8292" y="2630434"/>
              <a:ext cx="265340" cy="27622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061155" y="2650211"/>
              <a:ext cx="179705" cy="190500"/>
            </a:xfrm>
            <a:custGeom>
              <a:avLst/>
              <a:gdLst/>
              <a:ahLst/>
              <a:cxnLst/>
              <a:rect l="l" t="t" r="r" b="b"/>
              <a:pathLst>
                <a:path w="179705" h="190500">
                  <a:moveTo>
                    <a:pt x="162257" y="0"/>
                  </a:moveTo>
                  <a:lnTo>
                    <a:pt x="156388" y="251"/>
                  </a:lnTo>
                  <a:lnTo>
                    <a:pt x="151702" y="2335"/>
                  </a:lnTo>
                  <a:lnTo>
                    <a:pt x="151979" y="4400"/>
                  </a:lnTo>
                  <a:lnTo>
                    <a:pt x="153856" y="22780"/>
                  </a:lnTo>
                  <a:lnTo>
                    <a:pt x="153818" y="35165"/>
                  </a:lnTo>
                  <a:lnTo>
                    <a:pt x="152179" y="43042"/>
                  </a:lnTo>
                  <a:lnTo>
                    <a:pt x="149252" y="47898"/>
                  </a:lnTo>
                  <a:lnTo>
                    <a:pt x="126409" y="77600"/>
                  </a:lnTo>
                  <a:lnTo>
                    <a:pt x="108935" y="101684"/>
                  </a:lnTo>
                  <a:lnTo>
                    <a:pt x="82399" y="123500"/>
                  </a:lnTo>
                  <a:lnTo>
                    <a:pt x="32365" y="146396"/>
                  </a:lnTo>
                  <a:lnTo>
                    <a:pt x="20603" y="151498"/>
                  </a:lnTo>
                  <a:lnTo>
                    <a:pt x="11326" y="157565"/>
                  </a:lnTo>
                  <a:lnTo>
                    <a:pt x="4477" y="164768"/>
                  </a:lnTo>
                  <a:lnTo>
                    <a:pt x="0" y="173278"/>
                  </a:lnTo>
                  <a:lnTo>
                    <a:pt x="2249" y="180345"/>
                  </a:lnTo>
                  <a:lnTo>
                    <a:pt x="4947" y="184321"/>
                  </a:lnTo>
                  <a:lnTo>
                    <a:pt x="11740" y="187024"/>
                  </a:lnTo>
                  <a:lnTo>
                    <a:pt x="31142" y="190437"/>
                  </a:lnTo>
                  <a:lnTo>
                    <a:pt x="61683" y="187513"/>
                  </a:lnTo>
                  <a:lnTo>
                    <a:pt x="101896" y="171207"/>
                  </a:lnTo>
                  <a:lnTo>
                    <a:pt x="142713" y="142262"/>
                  </a:lnTo>
                  <a:lnTo>
                    <a:pt x="169761" y="109538"/>
                  </a:lnTo>
                  <a:lnTo>
                    <a:pt x="179615" y="74753"/>
                  </a:lnTo>
                  <a:lnTo>
                    <a:pt x="168848" y="39627"/>
                  </a:lnTo>
                  <a:lnTo>
                    <a:pt x="166909" y="24340"/>
                  </a:lnTo>
                  <a:lnTo>
                    <a:pt x="165380" y="11934"/>
                  </a:lnTo>
                  <a:lnTo>
                    <a:pt x="164273" y="2315"/>
                  </a:lnTo>
                  <a:lnTo>
                    <a:pt x="164095" y="595"/>
                  </a:lnTo>
                  <a:lnTo>
                    <a:pt x="162257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061155" y="2650212"/>
              <a:ext cx="179705" cy="190500"/>
            </a:xfrm>
            <a:custGeom>
              <a:avLst/>
              <a:gdLst/>
              <a:ahLst/>
              <a:cxnLst/>
              <a:rect l="l" t="t" r="r" b="b"/>
              <a:pathLst>
                <a:path w="179705" h="190500">
                  <a:moveTo>
                    <a:pt x="160056" y="9"/>
                  </a:moveTo>
                  <a:lnTo>
                    <a:pt x="156388" y="166"/>
                  </a:lnTo>
                  <a:lnTo>
                    <a:pt x="151702" y="2251"/>
                  </a:lnTo>
                  <a:lnTo>
                    <a:pt x="151979" y="4316"/>
                  </a:lnTo>
                  <a:lnTo>
                    <a:pt x="153856" y="22695"/>
                  </a:lnTo>
                  <a:lnTo>
                    <a:pt x="153818" y="35080"/>
                  </a:lnTo>
                  <a:lnTo>
                    <a:pt x="152179" y="42957"/>
                  </a:lnTo>
                  <a:lnTo>
                    <a:pt x="149252" y="47813"/>
                  </a:lnTo>
                  <a:lnTo>
                    <a:pt x="126409" y="77515"/>
                  </a:lnTo>
                  <a:lnTo>
                    <a:pt x="108935" y="101599"/>
                  </a:lnTo>
                  <a:lnTo>
                    <a:pt x="82399" y="123415"/>
                  </a:lnTo>
                  <a:lnTo>
                    <a:pt x="32365" y="146312"/>
                  </a:lnTo>
                  <a:lnTo>
                    <a:pt x="20603" y="151413"/>
                  </a:lnTo>
                  <a:lnTo>
                    <a:pt x="11326" y="157480"/>
                  </a:lnTo>
                  <a:lnTo>
                    <a:pt x="4477" y="164683"/>
                  </a:lnTo>
                  <a:lnTo>
                    <a:pt x="0" y="173194"/>
                  </a:lnTo>
                  <a:lnTo>
                    <a:pt x="2249" y="180260"/>
                  </a:lnTo>
                  <a:lnTo>
                    <a:pt x="4947" y="184236"/>
                  </a:lnTo>
                  <a:lnTo>
                    <a:pt x="11740" y="186939"/>
                  </a:lnTo>
                  <a:lnTo>
                    <a:pt x="31142" y="190352"/>
                  </a:lnTo>
                  <a:lnTo>
                    <a:pt x="61683" y="187428"/>
                  </a:lnTo>
                  <a:lnTo>
                    <a:pt x="101896" y="171122"/>
                  </a:lnTo>
                  <a:lnTo>
                    <a:pt x="142713" y="142177"/>
                  </a:lnTo>
                  <a:lnTo>
                    <a:pt x="169761" y="109453"/>
                  </a:lnTo>
                  <a:lnTo>
                    <a:pt x="179615" y="74668"/>
                  </a:lnTo>
                  <a:lnTo>
                    <a:pt x="168848" y="39543"/>
                  </a:lnTo>
                  <a:lnTo>
                    <a:pt x="168264" y="34976"/>
                  </a:lnTo>
                  <a:lnTo>
                    <a:pt x="166909" y="24255"/>
                  </a:lnTo>
                  <a:lnTo>
                    <a:pt x="165380" y="11849"/>
                  </a:lnTo>
                  <a:lnTo>
                    <a:pt x="164273" y="2229"/>
                  </a:lnTo>
                  <a:lnTo>
                    <a:pt x="164095" y="510"/>
                  </a:lnTo>
                  <a:lnTo>
                    <a:pt x="162257" y="-84"/>
                  </a:lnTo>
                  <a:lnTo>
                    <a:pt x="160056" y="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92" y="2630434"/>
              <a:ext cx="265340" cy="27622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34155" y="2650211"/>
              <a:ext cx="179705" cy="190500"/>
            </a:xfrm>
            <a:custGeom>
              <a:avLst/>
              <a:gdLst/>
              <a:ahLst/>
              <a:cxnLst/>
              <a:rect l="l" t="t" r="r" b="b"/>
              <a:pathLst>
                <a:path w="179705" h="190500">
                  <a:moveTo>
                    <a:pt x="162257" y="0"/>
                  </a:moveTo>
                  <a:lnTo>
                    <a:pt x="156388" y="251"/>
                  </a:lnTo>
                  <a:lnTo>
                    <a:pt x="151702" y="2335"/>
                  </a:lnTo>
                  <a:lnTo>
                    <a:pt x="151979" y="4400"/>
                  </a:lnTo>
                  <a:lnTo>
                    <a:pt x="153856" y="22780"/>
                  </a:lnTo>
                  <a:lnTo>
                    <a:pt x="153818" y="35165"/>
                  </a:lnTo>
                  <a:lnTo>
                    <a:pt x="152179" y="43042"/>
                  </a:lnTo>
                  <a:lnTo>
                    <a:pt x="149252" y="47898"/>
                  </a:lnTo>
                  <a:lnTo>
                    <a:pt x="126409" y="77600"/>
                  </a:lnTo>
                  <a:lnTo>
                    <a:pt x="108935" y="101684"/>
                  </a:lnTo>
                  <a:lnTo>
                    <a:pt x="82399" y="123500"/>
                  </a:lnTo>
                  <a:lnTo>
                    <a:pt x="32365" y="146396"/>
                  </a:lnTo>
                  <a:lnTo>
                    <a:pt x="20603" y="151498"/>
                  </a:lnTo>
                  <a:lnTo>
                    <a:pt x="11326" y="157565"/>
                  </a:lnTo>
                  <a:lnTo>
                    <a:pt x="4477" y="164768"/>
                  </a:lnTo>
                  <a:lnTo>
                    <a:pt x="0" y="173278"/>
                  </a:lnTo>
                  <a:lnTo>
                    <a:pt x="2249" y="180345"/>
                  </a:lnTo>
                  <a:lnTo>
                    <a:pt x="4947" y="184321"/>
                  </a:lnTo>
                  <a:lnTo>
                    <a:pt x="11740" y="187024"/>
                  </a:lnTo>
                  <a:lnTo>
                    <a:pt x="31142" y="190437"/>
                  </a:lnTo>
                  <a:lnTo>
                    <a:pt x="61683" y="187513"/>
                  </a:lnTo>
                  <a:lnTo>
                    <a:pt x="101896" y="171207"/>
                  </a:lnTo>
                  <a:lnTo>
                    <a:pt x="142713" y="142262"/>
                  </a:lnTo>
                  <a:lnTo>
                    <a:pt x="169761" y="109538"/>
                  </a:lnTo>
                  <a:lnTo>
                    <a:pt x="179615" y="74753"/>
                  </a:lnTo>
                  <a:lnTo>
                    <a:pt x="168848" y="39627"/>
                  </a:lnTo>
                  <a:lnTo>
                    <a:pt x="166909" y="24340"/>
                  </a:lnTo>
                  <a:lnTo>
                    <a:pt x="165380" y="11934"/>
                  </a:lnTo>
                  <a:lnTo>
                    <a:pt x="164273" y="2315"/>
                  </a:lnTo>
                  <a:lnTo>
                    <a:pt x="164095" y="595"/>
                  </a:lnTo>
                  <a:lnTo>
                    <a:pt x="162257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34155" y="2650212"/>
              <a:ext cx="179705" cy="190500"/>
            </a:xfrm>
            <a:custGeom>
              <a:avLst/>
              <a:gdLst/>
              <a:ahLst/>
              <a:cxnLst/>
              <a:rect l="l" t="t" r="r" b="b"/>
              <a:pathLst>
                <a:path w="179705" h="190500">
                  <a:moveTo>
                    <a:pt x="160056" y="9"/>
                  </a:moveTo>
                  <a:lnTo>
                    <a:pt x="156388" y="166"/>
                  </a:lnTo>
                  <a:lnTo>
                    <a:pt x="151702" y="2251"/>
                  </a:lnTo>
                  <a:lnTo>
                    <a:pt x="151979" y="4316"/>
                  </a:lnTo>
                  <a:lnTo>
                    <a:pt x="153856" y="22695"/>
                  </a:lnTo>
                  <a:lnTo>
                    <a:pt x="153818" y="35080"/>
                  </a:lnTo>
                  <a:lnTo>
                    <a:pt x="152179" y="42957"/>
                  </a:lnTo>
                  <a:lnTo>
                    <a:pt x="149252" y="47813"/>
                  </a:lnTo>
                  <a:lnTo>
                    <a:pt x="126409" y="77515"/>
                  </a:lnTo>
                  <a:lnTo>
                    <a:pt x="108935" y="101599"/>
                  </a:lnTo>
                  <a:lnTo>
                    <a:pt x="82399" y="123415"/>
                  </a:lnTo>
                  <a:lnTo>
                    <a:pt x="32365" y="146312"/>
                  </a:lnTo>
                  <a:lnTo>
                    <a:pt x="20603" y="151413"/>
                  </a:lnTo>
                  <a:lnTo>
                    <a:pt x="11326" y="157480"/>
                  </a:lnTo>
                  <a:lnTo>
                    <a:pt x="4477" y="164683"/>
                  </a:lnTo>
                  <a:lnTo>
                    <a:pt x="0" y="173194"/>
                  </a:lnTo>
                  <a:lnTo>
                    <a:pt x="2249" y="180260"/>
                  </a:lnTo>
                  <a:lnTo>
                    <a:pt x="4947" y="184236"/>
                  </a:lnTo>
                  <a:lnTo>
                    <a:pt x="11740" y="186939"/>
                  </a:lnTo>
                  <a:lnTo>
                    <a:pt x="31142" y="190352"/>
                  </a:lnTo>
                  <a:lnTo>
                    <a:pt x="61683" y="187428"/>
                  </a:lnTo>
                  <a:lnTo>
                    <a:pt x="101896" y="171122"/>
                  </a:lnTo>
                  <a:lnTo>
                    <a:pt x="142713" y="142177"/>
                  </a:lnTo>
                  <a:lnTo>
                    <a:pt x="169761" y="109453"/>
                  </a:lnTo>
                  <a:lnTo>
                    <a:pt x="179615" y="74668"/>
                  </a:lnTo>
                  <a:lnTo>
                    <a:pt x="168848" y="39543"/>
                  </a:lnTo>
                  <a:lnTo>
                    <a:pt x="168264" y="34976"/>
                  </a:lnTo>
                  <a:lnTo>
                    <a:pt x="166909" y="24255"/>
                  </a:lnTo>
                  <a:lnTo>
                    <a:pt x="165380" y="11849"/>
                  </a:lnTo>
                  <a:lnTo>
                    <a:pt x="164273" y="2229"/>
                  </a:lnTo>
                  <a:lnTo>
                    <a:pt x="164095" y="510"/>
                  </a:lnTo>
                  <a:lnTo>
                    <a:pt x="162257" y="-84"/>
                  </a:lnTo>
                  <a:lnTo>
                    <a:pt x="160056" y="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4292" y="2630434"/>
              <a:ext cx="265340" cy="27622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07155" y="2650211"/>
              <a:ext cx="179705" cy="190500"/>
            </a:xfrm>
            <a:custGeom>
              <a:avLst/>
              <a:gdLst/>
              <a:ahLst/>
              <a:cxnLst/>
              <a:rect l="l" t="t" r="r" b="b"/>
              <a:pathLst>
                <a:path w="179705" h="190500">
                  <a:moveTo>
                    <a:pt x="162257" y="0"/>
                  </a:moveTo>
                  <a:lnTo>
                    <a:pt x="156388" y="251"/>
                  </a:lnTo>
                  <a:lnTo>
                    <a:pt x="151702" y="2335"/>
                  </a:lnTo>
                  <a:lnTo>
                    <a:pt x="151979" y="4400"/>
                  </a:lnTo>
                  <a:lnTo>
                    <a:pt x="153856" y="22780"/>
                  </a:lnTo>
                  <a:lnTo>
                    <a:pt x="153818" y="35165"/>
                  </a:lnTo>
                  <a:lnTo>
                    <a:pt x="152179" y="43042"/>
                  </a:lnTo>
                  <a:lnTo>
                    <a:pt x="149252" y="47898"/>
                  </a:lnTo>
                  <a:lnTo>
                    <a:pt x="126409" y="77600"/>
                  </a:lnTo>
                  <a:lnTo>
                    <a:pt x="108935" y="101684"/>
                  </a:lnTo>
                  <a:lnTo>
                    <a:pt x="82399" y="123500"/>
                  </a:lnTo>
                  <a:lnTo>
                    <a:pt x="32365" y="146396"/>
                  </a:lnTo>
                  <a:lnTo>
                    <a:pt x="20603" y="151498"/>
                  </a:lnTo>
                  <a:lnTo>
                    <a:pt x="11326" y="157565"/>
                  </a:lnTo>
                  <a:lnTo>
                    <a:pt x="4477" y="164768"/>
                  </a:lnTo>
                  <a:lnTo>
                    <a:pt x="0" y="173278"/>
                  </a:lnTo>
                  <a:lnTo>
                    <a:pt x="2249" y="180345"/>
                  </a:lnTo>
                  <a:lnTo>
                    <a:pt x="4947" y="184321"/>
                  </a:lnTo>
                  <a:lnTo>
                    <a:pt x="11740" y="187024"/>
                  </a:lnTo>
                  <a:lnTo>
                    <a:pt x="31142" y="190437"/>
                  </a:lnTo>
                  <a:lnTo>
                    <a:pt x="61683" y="187513"/>
                  </a:lnTo>
                  <a:lnTo>
                    <a:pt x="101896" y="171207"/>
                  </a:lnTo>
                  <a:lnTo>
                    <a:pt x="142713" y="142262"/>
                  </a:lnTo>
                  <a:lnTo>
                    <a:pt x="169761" y="109538"/>
                  </a:lnTo>
                  <a:lnTo>
                    <a:pt x="179615" y="74753"/>
                  </a:lnTo>
                  <a:lnTo>
                    <a:pt x="168848" y="39627"/>
                  </a:lnTo>
                  <a:lnTo>
                    <a:pt x="166909" y="24340"/>
                  </a:lnTo>
                  <a:lnTo>
                    <a:pt x="165380" y="11934"/>
                  </a:lnTo>
                  <a:lnTo>
                    <a:pt x="164273" y="2315"/>
                  </a:lnTo>
                  <a:lnTo>
                    <a:pt x="164095" y="595"/>
                  </a:lnTo>
                  <a:lnTo>
                    <a:pt x="162257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807155" y="2650212"/>
              <a:ext cx="179705" cy="190500"/>
            </a:xfrm>
            <a:custGeom>
              <a:avLst/>
              <a:gdLst/>
              <a:ahLst/>
              <a:cxnLst/>
              <a:rect l="l" t="t" r="r" b="b"/>
              <a:pathLst>
                <a:path w="179705" h="190500">
                  <a:moveTo>
                    <a:pt x="160056" y="9"/>
                  </a:moveTo>
                  <a:lnTo>
                    <a:pt x="156388" y="166"/>
                  </a:lnTo>
                  <a:lnTo>
                    <a:pt x="151702" y="2251"/>
                  </a:lnTo>
                  <a:lnTo>
                    <a:pt x="151979" y="4316"/>
                  </a:lnTo>
                  <a:lnTo>
                    <a:pt x="153856" y="22695"/>
                  </a:lnTo>
                  <a:lnTo>
                    <a:pt x="153818" y="35080"/>
                  </a:lnTo>
                  <a:lnTo>
                    <a:pt x="152179" y="42957"/>
                  </a:lnTo>
                  <a:lnTo>
                    <a:pt x="149252" y="47813"/>
                  </a:lnTo>
                  <a:lnTo>
                    <a:pt x="126409" y="77515"/>
                  </a:lnTo>
                  <a:lnTo>
                    <a:pt x="108935" y="101599"/>
                  </a:lnTo>
                  <a:lnTo>
                    <a:pt x="82399" y="123415"/>
                  </a:lnTo>
                  <a:lnTo>
                    <a:pt x="32365" y="146312"/>
                  </a:lnTo>
                  <a:lnTo>
                    <a:pt x="20603" y="151413"/>
                  </a:lnTo>
                  <a:lnTo>
                    <a:pt x="11326" y="157480"/>
                  </a:lnTo>
                  <a:lnTo>
                    <a:pt x="4477" y="164683"/>
                  </a:lnTo>
                  <a:lnTo>
                    <a:pt x="0" y="173194"/>
                  </a:lnTo>
                  <a:lnTo>
                    <a:pt x="2249" y="180260"/>
                  </a:lnTo>
                  <a:lnTo>
                    <a:pt x="4947" y="184236"/>
                  </a:lnTo>
                  <a:lnTo>
                    <a:pt x="11740" y="186939"/>
                  </a:lnTo>
                  <a:lnTo>
                    <a:pt x="31142" y="190352"/>
                  </a:lnTo>
                  <a:lnTo>
                    <a:pt x="61683" y="187428"/>
                  </a:lnTo>
                  <a:lnTo>
                    <a:pt x="101896" y="171122"/>
                  </a:lnTo>
                  <a:lnTo>
                    <a:pt x="142713" y="142177"/>
                  </a:lnTo>
                  <a:lnTo>
                    <a:pt x="169761" y="109453"/>
                  </a:lnTo>
                  <a:lnTo>
                    <a:pt x="179615" y="74668"/>
                  </a:lnTo>
                  <a:lnTo>
                    <a:pt x="168848" y="39543"/>
                  </a:lnTo>
                  <a:lnTo>
                    <a:pt x="168264" y="34976"/>
                  </a:lnTo>
                  <a:lnTo>
                    <a:pt x="166909" y="24255"/>
                  </a:lnTo>
                  <a:lnTo>
                    <a:pt x="165380" y="11849"/>
                  </a:lnTo>
                  <a:lnTo>
                    <a:pt x="164273" y="2229"/>
                  </a:lnTo>
                  <a:lnTo>
                    <a:pt x="164095" y="510"/>
                  </a:lnTo>
                  <a:lnTo>
                    <a:pt x="162257" y="-84"/>
                  </a:lnTo>
                  <a:lnTo>
                    <a:pt x="160056" y="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" name="object 25"/>
          <p:cNvGrpSpPr/>
          <p:nvPr/>
        </p:nvGrpSpPr>
        <p:grpSpPr>
          <a:xfrm>
            <a:off x="1932877" y="2259846"/>
            <a:ext cx="2179320" cy="365125"/>
            <a:chOff x="1932877" y="2259846"/>
            <a:chExt cx="2179320" cy="365125"/>
          </a:xfrm>
        </p:grpSpPr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2877" y="2343298"/>
              <a:ext cx="2179292" cy="19811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970977" y="2422358"/>
              <a:ext cx="1993900" cy="0"/>
            </a:xfrm>
            <a:custGeom>
              <a:avLst/>
              <a:gdLst/>
              <a:ahLst/>
              <a:cxnLst/>
              <a:rect l="l" t="t" r="r" b="b"/>
              <a:pathLst>
                <a:path w="1993900" h="0">
                  <a:moveTo>
                    <a:pt x="0" y="0"/>
                  </a:moveTo>
                  <a:lnTo>
                    <a:pt x="1981172" y="0"/>
                  </a:lnTo>
                  <a:lnTo>
                    <a:pt x="1993872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952149" y="2361398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19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87667" y="2259846"/>
              <a:ext cx="269239" cy="36502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925767" y="2277946"/>
              <a:ext cx="193040" cy="288925"/>
            </a:xfrm>
            <a:custGeom>
              <a:avLst/>
              <a:gdLst/>
              <a:ahLst/>
              <a:cxnLst/>
              <a:rect l="l" t="t" r="r" b="b"/>
              <a:pathLst>
                <a:path w="193039" h="288925">
                  <a:moveTo>
                    <a:pt x="193039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193039" y="288823"/>
                  </a:lnTo>
                  <a:lnTo>
                    <a:pt x="1930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2958787" y="2292872"/>
            <a:ext cx="1143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356AC3"/>
                </a:solidFill>
                <a:latin typeface="Arial MT"/>
                <a:cs typeface="Arial MT"/>
              </a:rPr>
              <a:t>x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932877" y="2586033"/>
            <a:ext cx="2179320" cy="365125"/>
            <a:chOff x="1932877" y="2586033"/>
            <a:chExt cx="2179320" cy="365125"/>
          </a:xfrm>
        </p:grpSpPr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2877" y="2669485"/>
              <a:ext cx="2179292" cy="19811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970977" y="2748545"/>
              <a:ext cx="1993900" cy="0"/>
            </a:xfrm>
            <a:custGeom>
              <a:avLst/>
              <a:gdLst/>
              <a:ahLst/>
              <a:cxnLst/>
              <a:rect l="l" t="t" r="r" b="b"/>
              <a:pathLst>
                <a:path w="1993900" h="0">
                  <a:moveTo>
                    <a:pt x="0" y="0"/>
                  </a:moveTo>
                  <a:lnTo>
                    <a:pt x="1981172" y="0"/>
                  </a:lnTo>
                  <a:lnTo>
                    <a:pt x="1993872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952149" y="2687585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19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87667" y="2586033"/>
              <a:ext cx="269239" cy="365023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925767" y="2604133"/>
              <a:ext cx="193040" cy="288925"/>
            </a:xfrm>
            <a:custGeom>
              <a:avLst/>
              <a:gdLst/>
              <a:ahLst/>
              <a:cxnLst/>
              <a:rect l="l" t="t" r="r" b="b"/>
              <a:pathLst>
                <a:path w="193039" h="288925">
                  <a:moveTo>
                    <a:pt x="193039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193039" y="288823"/>
                  </a:lnTo>
                  <a:lnTo>
                    <a:pt x="1930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2958787" y="2619058"/>
            <a:ext cx="1143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356AC3"/>
                </a:solidFill>
                <a:latin typeface="Arial MT"/>
                <a:cs typeface="Arial MT"/>
              </a:rPr>
              <a:t>x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932877" y="2912221"/>
            <a:ext cx="2179320" cy="365125"/>
            <a:chOff x="1932877" y="2912221"/>
            <a:chExt cx="2179320" cy="365125"/>
          </a:xfrm>
        </p:grpSpPr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2877" y="2995673"/>
              <a:ext cx="2179292" cy="198119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970977" y="3074733"/>
              <a:ext cx="1993900" cy="0"/>
            </a:xfrm>
            <a:custGeom>
              <a:avLst/>
              <a:gdLst/>
              <a:ahLst/>
              <a:cxnLst/>
              <a:rect l="l" t="t" r="r" b="b"/>
              <a:pathLst>
                <a:path w="1993900" h="0">
                  <a:moveTo>
                    <a:pt x="0" y="0"/>
                  </a:moveTo>
                  <a:lnTo>
                    <a:pt x="1981172" y="0"/>
                  </a:lnTo>
                  <a:lnTo>
                    <a:pt x="1993872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952149" y="3013773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19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87667" y="2912221"/>
              <a:ext cx="269239" cy="365023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925767" y="2930321"/>
              <a:ext cx="193040" cy="288925"/>
            </a:xfrm>
            <a:custGeom>
              <a:avLst/>
              <a:gdLst/>
              <a:ahLst/>
              <a:cxnLst/>
              <a:rect l="l" t="t" r="r" b="b"/>
              <a:pathLst>
                <a:path w="193039" h="288925">
                  <a:moveTo>
                    <a:pt x="193039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193039" y="288823"/>
                  </a:lnTo>
                  <a:lnTo>
                    <a:pt x="1930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2958787" y="2945246"/>
            <a:ext cx="1143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356AC3"/>
                </a:solidFill>
                <a:latin typeface="Arial MT"/>
                <a:cs typeface="Arial MT"/>
              </a:rPr>
              <a:t>x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5109264" y="2259846"/>
            <a:ext cx="2179320" cy="365125"/>
            <a:chOff x="5109264" y="2259846"/>
            <a:chExt cx="2179320" cy="365125"/>
          </a:xfrm>
        </p:grpSpPr>
        <p:pic>
          <p:nvPicPr>
            <p:cNvPr id="47" name="object 4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09264" y="2343298"/>
              <a:ext cx="2179292" cy="198119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5147364" y="2422358"/>
              <a:ext cx="1993900" cy="0"/>
            </a:xfrm>
            <a:custGeom>
              <a:avLst/>
              <a:gdLst/>
              <a:ahLst/>
              <a:cxnLst/>
              <a:rect l="l" t="t" r="r" b="b"/>
              <a:pathLst>
                <a:path w="1993900" h="0">
                  <a:moveTo>
                    <a:pt x="0" y="0"/>
                  </a:moveTo>
                  <a:lnTo>
                    <a:pt x="1981172" y="0"/>
                  </a:lnTo>
                  <a:lnTo>
                    <a:pt x="1993872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7128535" y="2361398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64053" y="2259846"/>
              <a:ext cx="284172" cy="365023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6102153" y="2277946"/>
              <a:ext cx="208279" cy="288925"/>
            </a:xfrm>
            <a:custGeom>
              <a:avLst/>
              <a:gdLst/>
              <a:ahLst/>
              <a:cxnLst/>
              <a:rect l="l" t="t" r="r" b="b"/>
              <a:pathLst>
                <a:path w="208279" h="288925">
                  <a:moveTo>
                    <a:pt x="207972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207972" y="288823"/>
                  </a:lnTo>
                  <a:lnTo>
                    <a:pt x="2079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6135173" y="2292872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356AC3"/>
                </a:solidFill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5109264" y="2586033"/>
            <a:ext cx="2179320" cy="365125"/>
            <a:chOff x="5109264" y="2586033"/>
            <a:chExt cx="2179320" cy="365125"/>
          </a:xfrm>
        </p:grpSpPr>
        <p:pic>
          <p:nvPicPr>
            <p:cNvPr id="54" name="object 5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09264" y="2669485"/>
              <a:ext cx="2179292" cy="198119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5147364" y="2748545"/>
              <a:ext cx="1993900" cy="0"/>
            </a:xfrm>
            <a:custGeom>
              <a:avLst/>
              <a:gdLst/>
              <a:ahLst/>
              <a:cxnLst/>
              <a:rect l="l" t="t" r="r" b="b"/>
              <a:pathLst>
                <a:path w="1993900" h="0">
                  <a:moveTo>
                    <a:pt x="0" y="0"/>
                  </a:moveTo>
                  <a:lnTo>
                    <a:pt x="1981172" y="0"/>
                  </a:lnTo>
                  <a:lnTo>
                    <a:pt x="1993872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7128535" y="2687585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64053" y="2586033"/>
              <a:ext cx="284172" cy="365023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6102153" y="2604133"/>
              <a:ext cx="208279" cy="288925"/>
            </a:xfrm>
            <a:custGeom>
              <a:avLst/>
              <a:gdLst/>
              <a:ahLst/>
              <a:cxnLst/>
              <a:rect l="l" t="t" r="r" b="b"/>
              <a:pathLst>
                <a:path w="208279" h="288925">
                  <a:moveTo>
                    <a:pt x="207972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207972" y="288823"/>
                  </a:lnTo>
                  <a:lnTo>
                    <a:pt x="2079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/>
          <p:cNvSpPr txBox="1"/>
          <p:nvPr/>
        </p:nvSpPr>
        <p:spPr>
          <a:xfrm>
            <a:off x="6135173" y="2619058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356AC3"/>
                </a:solidFill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5109264" y="2912221"/>
            <a:ext cx="2179320" cy="365125"/>
            <a:chOff x="5109264" y="2912221"/>
            <a:chExt cx="2179320" cy="365125"/>
          </a:xfrm>
        </p:grpSpPr>
        <p:pic>
          <p:nvPicPr>
            <p:cNvPr id="61" name="object 6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09264" y="2995673"/>
              <a:ext cx="2179292" cy="198119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5147364" y="3074733"/>
              <a:ext cx="1993900" cy="0"/>
            </a:xfrm>
            <a:custGeom>
              <a:avLst/>
              <a:gdLst/>
              <a:ahLst/>
              <a:cxnLst/>
              <a:rect l="l" t="t" r="r" b="b"/>
              <a:pathLst>
                <a:path w="1993900" h="0">
                  <a:moveTo>
                    <a:pt x="0" y="0"/>
                  </a:moveTo>
                  <a:lnTo>
                    <a:pt x="1981172" y="0"/>
                  </a:lnTo>
                  <a:lnTo>
                    <a:pt x="1993872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7128535" y="3013773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64053" y="2912221"/>
              <a:ext cx="284172" cy="365023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6102153" y="2930321"/>
              <a:ext cx="208279" cy="288925"/>
            </a:xfrm>
            <a:custGeom>
              <a:avLst/>
              <a:gdLst/>
              <a:ahLst/>
              <a:cxnLst/>
              <a:rect l="l" t="t" r="r" b="b"/>
              <a:pathLst>
                <a:path w="208279" h="288925">
                  <a:moveTo>
                    <a:pt x="207972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207972" y="288823"/>
                  </a:lnTo>
                  <a:lnTo>
                    <a:pt x="2079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" name="object 66"/>
          <p:cNvSpPr txBox="1"/>
          <p:nvPr/>
        </p:nvSpPr>
        <p:spPr>
          <a:xfrm>
            <a:off x="6135173" y="2945246"/>
            <a:ext cx="1295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356AC3"/>
                </a:solidFill>
                <a:latin typeface="Arial MT"/>
                <a:cs typeface="Arial MT"/>
              </a:rPr>
              <a:t>=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8049571" y="2224547"/>
            <a:ext cx="398780" cy="1577340"/>
            <a:chOff x="8049571" y="2224547"/>
            <a:chExt cx="398780" cy="1577340"/>
          </a:xfrm>
        </p:grpSpPr>
        <p:pic>
          <p:nvPicPr>
            <p:cNvPr id="68" name="object 6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49571" y="2224547"/>
              <a:ext cx="398614" cy="1118498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8100371" y="2252347"/>
              <a:ext cx="297180" cy="1017269"/>
            </a:xfrm>
            <a:custGeom>
              <a:avLst/>
              <a:gdLst/>
              <a:ahLst/>
              <a:cxnLst/>
              <a:rect l="l" t="t" r="r" b="b"/>
              <a:pathLst>
                <a:path w="297179" h="1017270">
                  <a:moveTo>
                    <a:pt x="148507" y="0"/>
                  </a:moveTo>
                  <a:lnTo>
                    <a:pt x="186931" y="5057"/>
                  </a:lnTo>
                  <a:lnTo>
                    <a:pt x="228459" y="23357"/>
                  </a:lnTo>
                  <a:lnTo>
                    <a:pt x="273656" y="68555"/>
                  </a:lnTo>
                  <a:lnTo>
                    <a:pt x="293236" y="119736"/>
                  </a:lnTo>
                  <a:lnTo>
                    <a:pt x="296874" y="183176"/>
                  </a:lnTo>
                  <a:lnTo>
                    <a:pt x="297014" y="227017"/>
                  </a:lnTo>
                  <a:lnTo>
                    <a:pt x="297014" y="789880"/>
                  </a:lnTo>
                  <a:lnTo>
                    <a:pt x="296874" y="833722"/>
                  </a:lnTo>
                  <a:lnTo>
                    <a:pt x="293236" y="897161"/>
                  </a:lnTo>
                  <a:lnTo>
                    <a:pt x="273656" y="948343"/>
                  </a:lnTo>
                  <a:lnTo>
                    <a:pt x="228459" y="993540"/>
                  </a:lnTo>
                  <a:lnTo>
                    <a:pt x="186931" y="1011841"/>
                  </a:lnTo>
                  <a:lnTo>
                    <a:pt x="148507" y="1016898"/>
                  </a:lnTo>
                  <a:lnTo>
                    <a:pt x="135551" y="1016332"/>
                  </a:lnTo>
                  <a:lnTo>
                    <a:pt x="97714" y="1007942"/>
                  </a:lnTo>
                  <a:lnTo>
                    <a:pt x="43496" y="973401"/>
                  </a:lnTo>
                  <a:lnTo>
                    <a:pt x="8956" y="919183"/>
                  </a:lnTo>
                  <a:lnTo>
                    <a:pt x="1119" y="869078"/>
                  </a:lnTo>
                  <a:lnTo>
                    <a:pt x="0" y="789880"/>
                  </a:lnTo>
                  <a:lnTo>
                    <a:pt x="0" y="227017"/>
                  </a:lnTo>
                  <a:lnTo>
                    <a:pt x="139" y="183176"/>
                  </a:lnTo>
                  <a:lnTo>
                    <a:pt x="3778" y="119736"/>
                  </a:lnTo>
                  <a:lnTo>
                    <a:pt x="23357" y="68555"/>
                  </a:lnTo>
                  <a:lnTo>
                    <a:pt x="68555" y="23357"/>
                  </a:lnTo>
                  <a:lnTo>
                    <a:pt x="110082" y="5057"/>
                  </a:lnTo>
                  <a:lnTo>
                    <a:pt x="148507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04907" y="3260593"/>
              <a:ext cx="223488" cy="540704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8204293" y="3279354"/>
              <a:ext cx="73660" cy="360045"/>
            </a:xfrm>
            <a:custGeom>
              <a:avLst/>
              <a:gdLst/>
              <a:ahLst/>
              <a:cxnLst/>
              <a:rect l="l" t="t" r="r" b="b"/>
              <a:pathLst>
                <a:path w="73659" h="360045">
                  <a:moveTo>
                    <a:pt x="73318" y="0"/>
                  </a:moveTo>
                  <a:lnTo>
                    <a:pt x="69293" y="58060"/>
                  </a:lnTo>
                  <a:lnTo>
                    <a:pt x="63399" y="113373"/>
                  </a:lnTo>
                  <a:lnTo>
                    <a:pt x="55639" y="165939"/>
                  </a:lnTo>
                  <a:lnTo>
                    <a:pt x="46010" y="215759"/>
                  </a:lnTo>
                  <a:lnTo>
                    <a:pt x="34514" y="262831"/>
                  </a:lnTo>
                  <a:lnTo>
                    <a:pt x="21151" y="307157"/>
                  </a:lnTo>
                  <a:lnTo>
                    <a:pt x="5920" y="348736"/>
                  </a:lnTo>
                  <a:lnTo>
                    <a:pt x="0" y="360008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8153509" y="3599774"/>
              <a:ext cx="111125" cy="136525"/>
            </a:xfrm>
            <a:custGeom>
              <a:avLst/>
              <a:gdLst/>
              <a:ahLst/>
              <a:cxnLst/>
              <a:rect l="l" t="t" r="r" b="b"/>
              <a:pathLst>
                <a:path w="111125" h="136525">
                  <a:moveTo>
                    <a:pt x="2720" y="0"/>
                  </a:moveTo>
                  <a:lnTo>
                    <a:pt x="0" y="136283"/>
                  </a:lnTo>
                  <a:lnTo>
                    <a:pt x="110658" y="56688"/>
                  </a:lnTo>
                  <a:lnTo>
                    <a:pt x="272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73" name="object 73"/>
          <p:cNvGraphicFramePr>
            <a:graphicFrameLocks noGrp="1"/>
          </p:cNvGraphicFramePr>
          <p:nvPr/>
        </p:nvGraphicFramePr>
        <p:xfrm>
          <a:off x="4492340" y="2234195"/>
          <a:ext cx="52197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grpSp>
        <p:nvGrpSpPr>
          <p:cNvPr id="74" name="object 74"/>
          <p:cNvGrpSpPr/>
          <p:nvPr/>
        </p:nvGrpSpPr>
        <p:grpSpPr>
          <a:xfrm>
            <a:off x="4244244" y="2311012"/>
            <a:ext cx="265430" cy="967105"/>
            <a:chOff x="4244244" y="2311012"/>
            <a:chExt cx="265430" cy="967105"/>
          </a:xfrm>
        </p:grpSpPr>
        <p:pic>
          <p:nvPicPr>
            <p:cNvPr id="75" name="object 7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56449" y="2311012"/>
              <a:ext cx="253135" cy="276225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94549" y="2326126"/>
              <a:ext cx="176167" cy="199481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4244" y="2630434"/>
              <a:ext cx="265340" cy="27622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82344" y="2645449"/>
              <a:ext cx="189140" cy="199962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00855" y="2912390"/>
              <a:ext cx="208730" cy="365125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4343800" y="2932315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37082" y="164727"/>
                  </a:moveTo>
                  <a:lnTo>
                    <a:pt x="11629" y="181857"/>
                  </a:lnTo>
                  <a:lnTo>
                    <a:pt x="0" y="217303"/>
                  </a:lnTo>
                  <a:lnTo>
                    <a:pt x="10565" y="254769"/>
                  </a:lnTo>
                  <a:lnTo>
                    <a:pt x="51697" y="277961"/>
                  </a:lnTo>
                  <a:lnTo>
                    <a:pt x="96965" y="270998"/>
                  </a:lnTo>
                  <a:lnTo>
                    <a:pt x="119350" y="240905"/>
                  </a:lnTo>
                  <a:lnTo>
                    <a:pt x="121552" y="204886"/>
                  </a:lnTo>
                  <a:lnTo>
                    <a:pt x="106269" y="180143"/>
                  </a:lnTo>
                  <a:lnTo>
                    <a:pt x="96792" y="174664"/>
                  </a:lnTo>
                  <a:lnTo>
                    <a:pt x="91805" y="173908"/>
                  </a:lnTo>
                  <a:lnTo>
                    <a:pt x="83159" y="173908"/>
                  </a:lnTo>
                  <a:lnTo>
                    <a:pt x="83274" y="173479"/>
                  </a:lnTo>
                  <a:lnTo>
                    <a:pt x="67456" y="173479"/>
                  </a:lnTo>
                  <a:lnTo>
                    <a:pt x="62891" y="170102"/>
                  </a:lnTo>
                  <a:lnTo>
                    <a:pt x="56395" y="166976"/>
                  </a:lnTo>
                  <a:lnTo>
                    <a:pt x="47836" y="164913"/>
                  </a:lnTo>
                  <a:lnTo>
                    <a:pt x="37082" y="164727"/>
                  </a:lnTo>
                  <a:close/>
                </a:path>
                <a:path w="121920" h="278130">
                  <a:moveTo>
                    <a:pt x="88973" y="173479"/>
                  </a:moveTo>
                  <a:lnTo>
                    <a:pt x="83159" y="173908"/>
                  </a:lnTo>
                  <a:lnTo>
                    <a:pt x="91805" y="173908"/>
                  </a:lnTo>
                  <a:lnTo>
                    <a:pt x="88973" y="173479"/>
                  </a:lnTo>
                  <a:close/>
                </a:path>
                <a:path w="121920" h="278130">
                  <a:moveTo>
                    <a:pt x="87292" y="0"/>
                  </a:moveTo>
                  <a:lnTo>
                    <a:pt x="82844" y="1784"/>
                  </a:lnTo>
                  <a:lnTo>
                    <a:pt x="81072" y="4218"/>
                  </a:lnTo>
                  <a:lnTo>
                    <a:pt x="77901" y="7043"/>
                  </a:lnTo>
                  <a:lnTo>
                    <a:pt x="73749" y="10135"/>
                  </a:lnTo>
                  <a:lnTo>
                    <a:pt x="62251" y="17943"/>
                  </a:lnTo>
                  <a:lnTo>
                    <a:pt x="72695" y="20567"/>
                  </a:lnTo>
                  <a:lnTo>
                    <a:pt x="83305" y="66344"/>
                  </a:lnTo>
                  <a:lnTo>
                    <a:pt x="84322" y="102708"/>
                  </a:lnTo>
                  <a:lnTo>
                    <a:pt x="79022" y="138699"/>
                  </a:lnTo>
                  <a:lnTo>
                    <a:pt x="67456" y="173479"/>
                  </a:lnTo>
                  <a:lnTo>
                    <a:pt x="83274" y="173479"/>
                  </a:lnTo>
                  <a:lnTo>
                    <a:pt x="92876" y="131218"/>
                  </a:lnTo>
                  <a:lnTo>
                    <a:pt x="97552" y="92241"/>
                  </a:lnTo>
                  <a:lnTo>
                    <a:pt x="98109" y="71292"/>
                  </a:lnTo>
                  <a:lnTo>
                    <a:pt x="96929" y="50123"/>
                  </a:lnTo>
                  <a:lnTo>
                    <a:pt x="93598" y="29298"/>
                  </a:lnTo>
                  <a:lnTo>
                    <a:pt x="91712" y="21706"/>
                  </a:lnTo>
                  <a:lnTo>
                    <a:pt x="96608" y="13582"/>
                  </a:lnTo>
                  <a:lnTo>
                    <a:pt x="97860" y="10278"/>
                  </a:lnTo>
                  <a:lnTo>
                    <a:pt x="96684" y="6674"/>
                  </a:lnTo>
                  <a:lnTo>
                    <a:pt x="92534" y="2439"/>
                  </a:lnTo>
                  <a:lnTo>
                    <a:pt x="87292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4343800" y="2932314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2" name="object 82"/>
          <p:cNvSpPr txBox="1"/>
          <p:nvPr/>
        </p:nvSpPr>
        <p:spPr>
          <a:xfrm>
            <a:off x="4144930" y="2226248"/>
            <a:ext cx="124460" cy="941705"/>
          </a:xfrm>
          <a:prstGeom prst="rect">
            <a:avLst/>
          </a:prstGeom>
        </p:spPr>
        <p:txBody>
          <a:bodyPr wrap="square" lIns="0" tIns="1009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7070526" y="1292616"/>
            <a:ext cx="1164590" cy="566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2130"/>
              </a:lnSpc>
              <a:spcBef>
                <a:spcPts val="100"/>
              </a:spcBef>
            </a:pPr>
            <a:r>
              <a:rPr dirty="0" sz="1800" spc="-30" b="1">
                <a:latin typeface="Arial"/>
                <a:cs typeface="Arial"/>
              </a:rPr>
              <a:t>Total</a:t>
            </a:r>
            <a:r>
              <a:rPr dirty="0" sz="1800" spc="-6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price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ts val="2130"/>
              </a:lnSpc>
            </a:pPr>
            <a:r>
              <a:rPr dirty="0" sz="1800">
                <a:latin typeface="Arial MT"/>
                <a:cs typeface="Arial MT"/>
              </a:rPr>
              <a:t>$28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69430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The</a:t>
            </a:r>
            <a:r>
              <a:rPr dirty="0" spc="-10"/>
              <a:t> </a:t>
            </a:r>
            <a:r>
              <a:rPr dirty="0"/>
              <a:t>dot</a:t>
            </a:r>
            <a:r>
              <a:rPr dirty="0" spc="-5"/>
              <a:t> </a:t>
            </a:r>
            <a:r>
              <a:rPr dirty="0"/>
              <a:t>product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294062" y="2066602"/>
          <a:ext cx="52197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4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2664966" y="2143419"/>
            <a:ext cx="646430" cy="967105"/>
            <a:chOff x="2664966" y="2143419"/>
            <a:chExt cx="646430" cy="9671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58171" y="2143419"/>
              <a:ext cx="253135" cy="2762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6271" y="2158532"/>
              <a:ext cx="176167" cy="19948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5966" y="2462841"/>
              <a:ext cx="265340" cy="2762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84066" y="2477855"/>
              <a:ext cx="189140" cy="19996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02577" y="2744797"/>
              <a:ext cx="208730" cy="36512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145522" y="2764721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37082" y="164727"/>
                  </a:moveTo>
                  <a:lnTo>
                    <a:pt x="11629" y="181858"/>
                  </a:lnTo>
                  <a:lnTo>
                    <a:pt x="0" y="217304"/>
                  </a:lnTo>
                  <a:lnTo>
                    <a:pt x="10565" y="254770"/>
                  </a:lnTo>
                  <a:lnTo>
                    <a:pt x="51697" y="277960"/>
                  </a:lnTo>
                  <a:lnTo>
                    <a:pt x="96965" y="270998"/>
                  </a:lnTo>
                  <a:lnTo>
                    <a:pt x="119350" y="240906"/>
                  </a:lnTo>
                  <a:lnTo>
                    <a:pt x="121552" y="204887"/>
                  </a:lnTo>
                  <a:lnTo>
                    <a:pt x="106269" y="180144"/>
                  </a:lnTo>
                  <a:lnTo>
                    <a:pt x="96792" y="174664"/>
                  </a:lnTo>
                  <a:lnTo>
                    <a:pt x="91800" y="173908"/>
                  </a:lnTo>
                  <a:lnTo>
                    <a:pt x="83159" y="173908"/>
                  </a:lnTo>
                  <a:lnTo>
                    <a:pt x="83274" y="173479"/>
                  </a:lnTo>
                  <a:lnTo>
                    <a:pt x="67456" y="173479"/>
                  </a:lnTo>
                  <a:lnTo>
                    <a:pt x="62891" y="170102"/>
                  </a:lnTo>
                  <a:lnTo>
                    <a:pt x="56395" y="166976"/>
                  </a:lnTo>
                  <a:lnTo>
                    <a:pt x="47836" y="164914"/>
                  </a:lnTo>
                  <a:lnTo>
                    <a:pt x="37082" y="164727"/>
                  </a:lnTo>
                  <a:close/>
                </a:path>
                <a:path w="121920" h="278130">
                  <a:moveTo>
                    <a:pt x="88973" y="173480"/>
                  </a:moveTo>
                  <a:lnTo>
                    <a:pt x="83159" y="173908"/>
                  </a:lnTo>
                  <a:lnTo>
                    <a:pt x="91800" y="173908"/>
                  </a:lnTo>
                  <a:lnTo>
                    <a:pt x="88973" y="173480"/>
                  </a:lnTo>
                  <a:close/>
                </a:path>
                <a:path w="121920" h="278130">
                  <a:moveTo>
                    <a:pt x="87292" y="0"/>
                  </a:moveTo>
                  <a:lnTo>
                    <a:pt x="82844" y="1784"/>
                  </a:lnTo>
                  <a:lnTo>
                    <a:pt x="81072" y="4218"/>
                  </a:lnTo>
                  <a:lnTo>
                    <a:pt x="77901" y="7044"/>
                  </a:lnTo>
                  <a:lnTo>
                    <a:pt x="73749" y="10135"/>
                  </a:lnTo>
                  <a:lnTo>
                    <a:pt x="62251" y="17943"/>
                  </a:lnTo>
                  <a:lnTo>
                    <a:pt x="72695" y="20568"/>
                  </a:lnTo>
                  <a:lnTo>
                    <a:pt x="83305" y="66344"/>
                  </a:lnTo>
                  <a:lnTo>
                    <a:pt x="84322" y="102708"/>
                  </a:lnTo>
                  <a:lnTo>
                    <a:pt x="79022" y="138699"/>
                  </a:lnTo>
                  <a:lnTo>
                    <a:pt x="67456" y="173479"/>
                  </a:lnTo>
                  <a:lnTo>
                    <a:pt x="83274" y="173479"/>
                  </a:lnTo>
                  <a:lnTo>
                    <a:pt x="92876" y="131218"/>
                  </a:lnTo>
                  <a:lnTo>
                    <a:pt x="97552" y="92241"/>
                  </a:lnTo>
                  <a:lnTo>
                    <a:pt x="98109" y="71292"/>
                  </a:lnTo>
                  <a:lnTo>
                    <a:pt x="96929" y="50123"/>
                  </a:lnTo>
                  <a:lnTo>
                    <a:pt x="93598" y="29298"/>
                  </a:lnTo>
                  <a:lnTo>
                    <a:pt x="91712" y="21706"/>
                  </a:lnTo>
                  <a:lnTo>
                    <a:pt x="96608" y="13582"/>
                  </a:lnTo>
                  <a:lnTo>
                    <a:pt x="97860" y="10279"/>
                  </a:lnTo>
                  <a:lnTo>
                    <a:pt x="96684" y="6675"/>
                  </a:lnTo>
                  <a:lnTo>
                    <a:pt x="92534" y="2439"/>
                  </a:lnTo>
                  <a:lnTo>
                    <a:pt x="87292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145522" y="2764721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1171" y="2143419"/>
              <a:ext cx="253135" cy="27622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69271" y="2158532"/>
              <a:ext cx="176167" cy="19948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8966" y="2462841"/>
              <a:ext cx="265340" cy="27622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961829" y="2482618"/>
              <a:ext cx="179705" cy="190500"/>
            </a:xfrm>
            <a:custGeom>
              <a:avLst/>
              <a:gdLst/>
              <a:ahLst/>
              <a:cxnLst/>
              <a:rect l="l" t="t" r="r" b="b"/>
              <a:pathLst>
                <a:path w="179705" h="190500">
                  <a:moveTo>
                    <a:pt x="162257" y="0"/>
                  </a:moveTo>
                  <a:lnTo>
                    <a:pt x="156387" y="251"/>
                  </a:lnTo>
                  <a:lnTo>
                    <a:pt x="151702" y="2335"/>
                  </a:lnTo>
                  <a:lnTo>
                    <a:pt x="151979" y="4400"/>
                  </a:lnTo>
                  <a:lnTo>
                    <a:pt x="153856" y="22780"/>
                  </a:lnTo>
                  <a:lnTo>
                    <a:pt x="153818" y="35165"/>
                  </a:lnTo>
                  <a:lnTo>
                    <a:pt x="152179" y="43042"/>
                  </a:lnTo>
                  <a:lnTo>
                    <a:pt x="149252" y="47898"/>
                  </a:lnTo>
                  <a:lnTo>
                    <a:pt x="126409" y="77600"/>
                  </a:lnTo>
                  <a:lnTo>
                    <a:pt x="108935" y="101684"/>
                  </a:lnTo>
                  <a:lnTo>
                    <a:pt x="82399" y="123500"/>
                  </a:lnTo>
                  <a:lnTo>
                    <a:pt x="32365" y="146396"/>
                  </a:lnTo>
                  <a:lnTo>
                    <a:pt x="20602" y="151498"/>
                  </a:lnTo>
                  <a:lnTo>
                    <a:pt x="11326" y="157564"/>
                  </a:lnTo>
                  <a:lnTo>
                    <a:pt x="4477" y="164767"/>
                  </a:lnTo>
                  <a:lnTo>
                    <a:pt x="0" y="173278"/>
                  </a:lnTo>
                  <a:lnTo>
                    <a:pt x="2250" y="180345"/>
                  </a:lnTo>
                  <a:lnTo>
                    <a:pt x="4947" y="184320"/>
                  </a:lnTo>
                  <a:lnTo>
                    <a:pt x="11741" y="187023"/>
                  </a:lnTo>
                  <a:lnTo>
                    <a:pt x="31142" y="190436"/>
                  </a:lnTo>
                  <a:lnTo>
                    <a:pt x="61683" y="187512"/>
                  </a:lnTo>
                  <a:lnTo>
                    <a:pt x="101895" y="171207"/>
                  </a:lnTo>
                  <a:lnTo>
                    <a:pt x="142712" y="142261"/>
                  </a:lnTo>
                  <a:lnTo>
                    <a:pt x="169761" y="109537"/>
                  </a:lnTo>
                  <a:lnTo>
                    <a:pt x="179615" y="74753"/>
                  </a:lnTo>
                  <a:lnTo>
                    <a:pt x="168849" y="39627"/>
                  </a:lnTo>
                  <a:lnTo>
                    <a:pt x="166910" y="24339"/>
                  </a:lnTo>
                  <a:lnTo>
                    <a:pt x="165380" y="11934"/>
                  </a:lnTo>
                  <a:lnTo>
                    <a:pt x="164273" y="2313"/>
                  </a:lnTo>
                  <a:lnTo>
                    <a:pt x="164095" y="594"/>
                  </a:lnTo>
                  <a:lnTo>
                    <a:pt x="162257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961829" y="2482617"/>
              <a:ext cx="179705" cy="190500"/>
            </a:xfrm>
            <a:custGeom>
              <a:avLst/>
              <a:gdLst/>
              <a:ahLst/>
              <a:cxnLst/>
              <a:rect l="l" t="t" r="r" b="b"/>
              <a:pathLst>
                <a:path w="179705" h="190500">
                  <a:moveTo>
                    <a:pt x="160056" y="9"/>
                  </a:moveTo>
                  <a:lnTo>
                    <a:pt x="156388" y="166"/>
                  </a:lnTo>
                  <a:lnTo>
                    <a:pt x="151702" y="2251"/>
                  </a:lnTo>
                  <a:lnTo>
                    <a:pt x="151979" y="4316"/>
                  </a:lnTo>
                  <a:lnTo>
                    <a:pt x="153856" y="22695"/>
                  </a:lnTo>
                  <a:lnTo>
                    <a:pt x="153818" y="35080"/>
                  </a:lnTo>
                  <a:lnTo>
                    <a:pt x="152179" y="42957"/>
                  </a:lnTo>
                  <a:lnTo>
                    <a:pt x="149252" y="47813"/>
                  </a:lnTo>
                  <a:lnTo>
                    <a:pt x="126409" y="77515"/>
                  </a:lnTo>
                  <a:lnTo>
                    <a:pt x="108935" y="101599"/>
                  </a:lnTo>
                  <a:lnTo>
                    <a:pt x="82399" y="123415"/>
                  </a:lnTo>
                  <a:lnTo>
                    <a:pt x="32365" y="146312"/>
                  </a:lnTo>
                  <a:lnTo>
                    <a:pt x="20603" y="151413"/>
                  </a:lnTo>
                  <a:lnTo>
                    <a:pt x="11326" y="157480"/>
                  </a:lnTo>
                  <a:lnTo>
                    <a:pt x="4477" y="164683"/>
                  </a:lnTo>
                  <a:lnTo>
                    <a:pt x="0" y="173194"/>
                  </a:lnTo>
                  <a:lnTo>
                    <a:pt x="2249" y="180260"/>
                  </a:lnTo>
                  <a:lnTo>
                    <a:pt x="4947" y="184236"/>
                  </a:lnTo>
                  <a:lnTo>
                    <a:pt x="11740" y="186939"/>
                  </a:lnTo>
                  <a:lnTo>
                    <a:pt x="31142" y="190352"/>
                  </a:lnTo>
                  <a:lnTo>
                    <a:pt x="61683" y="187428"/>
                  </a:lnTo>
                  <a:lnTo>
                    <a:pt x="101896" y="171122"/>
                  </a:lnTo>
                  <a:lnTo>
                    <a:pt x="142713" y="142177"/>
                  </a:lnTo>
                  <a:lnTo>
                    <a:pt x="169761" y="109453"/>
                  </a:lnTo>
                  <a:lnTo>
                    <a:pt x="179615" y="74668"/>
                  </a:lnTo>
                  <a:lnTo>
                    <a:pt x="168848" y="39543"/>
                  </a:lnTo>
                  <a:lnTo>
                    <a:pt x="168264" y="34976"/>
                  </a:lnTo>
                  <a:lnTo>
                    <a:pt x="166909" y="24255"/>
                  </a:lnTo>
                  <a:lnTo>
                    <a:pt x="165380" y="11849"/>
                  </a:lnTo>
                  <a:lnTo>
                    <a:pt x="164273" y="2229"/>
                  </a:lnTo>
                  <a:lnTo>
                    <a:pt x="164095" y="510"/>
                  </a:lnTo>
                  <a:lnTo>
                    <a:pt x="162257" y="-84"/>
                  </a:lnTo>
                  <a:lnTo>
                    <a:pt x="160056" y="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966" y="2462841"/>
              <a:ext cx="265340" cy="27622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834829" y="2482618"/>
              <a:ext cx="179705" cy="190500"/>
            </a:xfrm>
            <a:custGeom>
              <a:avLst/>
              <a:gdLst/>
              <a:ahLst/>
              <a:cxnLst/>
              <a:rect l="l" t="t" r="r" b="b"/>
              <a:pathLst>
                <a:path w="179705" h="190500">
                  <a:moveTo>
                    <a:pt x="162257" y="0"/>
                  </a:moveTo>
                  <a:lnTo>
                    <a:pt x="156387" y="251"/>
                  </a:lnTo>
                  <a:lnTo>
                    <a:pt x="151702" y="2335"/>
                  </a:lnTo>
                  <a:lnTo>
                    <a:pt x="151979" y="4400"/>
                  </a:lnTo>
                  <a:lnTo>
                    <a:pt x="153856" y="22780"/>
                  </a:lnTo>
                  <a:lnTo>
                    <a:pt x="153818" y="35165"/>
                  </a:lnTo>
                  <a:lnTo>
                    <a:pt x="152179" y="43042"/>
                  </a:lnTo>
                  <a:lnTo>
                    <a:pt x="149252" y="47898"/>
                  </a:lnTo>
                  <a:lnTo>
                    <a:pt x="126409" y="77600"/>
                  </a:lnTo>
                  <a:lnTo>
                    <a:pt x="108935" y="101684"/>
                  </a:lnTo>
                  <a:lnTo>
                    <a:pt x="82399" y="123500"/>
                  </a:lnTo>
                  <a:lnTo>
                    <a:pt x="32365" y="146396"/>
                  </a:lnTo>
                  <a:lnTo>
                    <a:pt x="20602" y="151498"/>
                  </a:lnTo>
                  <a:lnTo>
                    <a:pt x="11326" y="157564"/>
                  </a:lnTo>
                  <a:lnTo>
                    <a:pt x="4477" y="164767"/>
                  </a:lnTo>
                  <a:lnTo>
                    <a:pt x="0" y="173278"/>
                  </a:lnTo>
                  <a:lnTo>
                    <a:pt x="2250" y="180345"/>
                  </a:lnTo>
                  <a:lnTo>
                    <a:pt x="4947" y="184320"/>
                  </a:lnTo>
                  <a:lnTo>
                    <a:pt x="11741" y="187023"/>
                  </a:lnTo>
                  <a:lnTo>
                    <a:pt x="31142" y="190436"/>
                  </a:lnTo>
                  <a:lnTo>
                    <a:pt x="61683" y="187512"/>
                  </a:lnTo>
                  <a:lnTo>
                    <a:pt x="101895" y="171207"/>
                  </a:lnTo>
                  <a:lnTo>
                    <a:pt x="142712" y="142261"/>
                  </a:lnTo>
                  <a:lnTo>
                    <a:pt x="169761" y="109537"/>
                  </a:lnTo>
                  <a:lnTo>
                    <a:pt x="179615" y="74753"/>
                  </a:lnTo>
                  <a:lnTo>
                    <a:pt x="168849" y="39627"/>
                  </a:lnTo>
                  <a:lnTo>
                    <a:pt x="166910" y="24339"/>
                  </a:lnTo>
                  <a:lnTo>
                    <a:pt x="165380" y="11934"/>
                  </a:lnTo>
                  <a:lnTo>
                    <a:pt x="164273" y="2313"/>
                  </a:lnTo>
                  <a:lnTo>
                    <a:pt x="164095" y="594"/>
                  </a:lnTo>
                  <a:lnTo>
                    <a:pt x="162257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834829" y="2482617"/>
              <a:ext cx="179705" cy="190500"/>
            </a:xfrm>
            <a:custGeom>
              <a:avLst/>
              <a:gdLst/>
              <a:ahLst/>
              <a:cxnLst/>
              <a:rect l="l" t="t" r="r" b="b"/>
              <a:pathLst>
                <a:path w="179705" h="190500">
                  <a:moveTo>
                    <a:pt x="160056" y="9"/>
                  </a:moveTo>
                  <a:lnTo>
                    <a:pt x="156388" y="166"/>
                  </a:lnTo>
                  <a:lnTo>
                    <a:pt x="151702" y="2251"/>
                  </a:lnTo>
                  <a:lnTo>
                    <a:pt x="151979" y="4316"/>
                  </a:lnTo>
                  <a:lnTo>
                    <a:pt x="153856" y="22695"/>
                  </a:lnTo>
                  <a:lnTo>
                    <a:pt x="153818" y="35080"/>
                  </a:lnTo>
                  <a:lnTo>
                    <a:pt x="152179" y="42957"/>
                  </a:lnTo>
                  <a:lnTo>
                    <a:pt x="149252" y="47813"/>
                  </a:lnTo>
                  <a:lnTo>
                    <a:pt x="126409" y="77515"/>
                  </a:lnTo>
                  <a:lnTo>
                    <a:pt x="108935" y="101599"/>
                  </a:lnTo>
                  <a:lnTo>
                    <a:pt x="82399" y="123415"/>
                  </a:lnTo>
                  <a:lnTo>
                    <a:pt x="32365" y="146312"/>
                  </a:lnTo>
                  <a:lnTo>
                    <a:pt x="20603" y="151413"/>
                  </a:lnTo>
                  <a:lnTo>
                    <a:pt x="11326" y="157480"/>
                  </a:lnTo>
                  <a:lnTo>
                    <a:pt x="4477" y="164683"/>
                  </a:lnTo>
                  <a:lnTo>
                    <a:pt x="0" y="173194"/>
                  </a:lnTo>
                  <a:lnTo>
                    <a:pt x="2249" y="180260"/>
                  </a:lnTo>
                  <a:lnTo>
                    <a:pt x="4947" y="184236"/>
                  </a:lnTo>
                  <a:lnTo>
                    <a:pt x="11740" y="186939"/>
                  </a:lnTo>
                  <a:lnTo>
                    <a:pt x="31142" y="190352"/>
                  </a:lnTo>
                  <a:lnTo>
                    <a:pt x="61683" y="187428"/>
                  </a:lnTo>
                  <a:lnTo>
                    <a:pt x="101896" y="171122"/>
                  </a:lnTo>
                  <a:lnTo>
                    <a:pt x="142713" y="142177"/>
                  </a:lnTo>
                  <a:lnTo>
                    <a:pt x="169761" y="109453"/>
                  </a:lnTo>
                  <a:lnTo>
                    <a:pt x="179615" y="74668"/>
                  </a:lnTo>
                  <a:lnTo>
                    <a:pt x="168848" y="39543"/>
                  </a:lnTo>
                  <a:lnTo>
                    <a:pt x="168264" y="34976"/>
                  </a:lnTo>
                  <a:lnTo>
                    <a:pt x="166909" y="24255"/>
                  </a:lnTo>
                  <a:lnTo>
                    <a:pt x="165380" y="11849"/>
                  </a:lnTo>
                  <a:lnTo>
                    <a:pt x="164273" y="2229"/>
                  </a:lnTo>
                  <a:lnTo>
                    <a:pt x="164095" y="510"/>
                  </a:lnTo>
                  <a:lnTo>
                    <a:pt x="162257" y="-84"/>
                  </a:lnTo>
                  <a:lnTo>
                    <a:pt x="160056" y="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4966" y="2462841"/>
              <a:ext cx="265340" cy="27622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707829" y="2482618"/>
              <a:ext cx="179705" cy="190500"/>
            </a:xfrm>
            <a:custGeom>
              <a:avLst/>
              <a:gdLst/>
              <a:ahLst/>
              <a:cxnLst/>
              <a:rect l="l" t="t" r="r" b="b"/>
              <a:pathLst>
                <a:path w="179705" h="190500">
                  <a:moveTo>
                    <a:pt x="162257" y="0"/>
                  </a:moveTo>
                  <a:lnTo>
                    <a:pt x="156387" y="251"/>
                  </a:lnTo>
                  <a:lnTo>
                    <a:pt x="151702" y="2335"/>
                  </a:lnTo>
                  <a:lnTo>
                    <a:pt x="151979" y="4400"/>
                  </a:lnTo>
                  <a:lnTo>
                    <a:pt x="153856" y="22780"/>
                  </a:lnTo>
                  <a:lnTo>
                    <a:pt x="153818" y="35165"/>
                  </a:lnTo>
                  <a:lnTo>
                    <a:pt x="152179" y="43042"/>
                  </a:lnTo>
                  <a:lnTo>
                    <a:pt x="149252" y="47898"/>
                  </a:lnTo>
                  <a:lnTo>
                    <a:pt x="126409" y="77600"/>
                  </a:lnTo>
                  <a:lnTo>
                    <a:pt x="108935" y="101684"/>
                  </a:lnTo>
                  <a:lnTo>
                    <a:pt x="82399" y="123500"/>
                  </a:lnTo>
                  <a:lnTo>
                    <a:pt x="32365" y="146396"/>
                  </a:lnTo>
                  <a:lnTo>
                    <a:pt x="20602" y="151498"/>
                  </a:lnTo>
                  <a:lnTo>
                    <a:pt x="11326" y="157564"/>
                  </a:lnTo>
                  <a:lnTo>
                    <a:pt x="4477" y="164767"/>
                  </a:lnTo>
                  <a:lnTo>
                    <a:pt x="0" y="173278"/>
                  </a:lnTo>
                  <a:lnTo>
                    <a:pt x="2250" y="180345"/>
                  </a:lnTo>
                  <a:lnTo>
                    <a:pt x="4947" y="184320"/>
                  </a:lnTo>
                  <a:lnTo>
                    <a:pt x="11741" y="187023"/>
                  </a:lnTo>
                  <a:lnTo>
                    <a:pt x="31142" y="190436"/>
                  </a:lnTo>
                  <a:lnTo>
                    <a:pt x="61683" y="187512"/>
                  </a:lnTo>
                  <a:lnTo>
                    <a:pt x="101895" y="171207"/>
                  </a:lnTo>
                  <a:lnTo>
                    <a:pt x="142712" y="142261"/>
                  </a:lnTo>
                  <a:lnTo>
                    <a:pt x="169761" y="109537"/>
                  </a:lnTo>
                  <a:lnTo>
                    <a:pt x="179615" y="74753"/>
                  </a:lnTo>
                  <a:lnTo>
                    <a:pt x="168849" y="39627"/>
                  </a:lnTo>
                  <a:lnTo>
                    <a:pt x="166910" y="24339"/>
                  </a:lnTo>
                  <a:lnTo>
                    <a:pt x="165380" y="11934"/>
                  </a:lnTo>
                  <a:lnTo>
                    <a:pt x="164273" y="2313"/>
                  </a:lnTo>
                  <a:lnTo>
                    <a:pt x="164095" y="594"/>
                  </a:lnTo>
                  <a:lnTo>
                    <a:pt x="162257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707829" y="2482617"/>
              <a:ext cx="179705" cy="190500"/>
            </a:xfrm>
            <a:custGeom>
              <a:avLst/>
              <a:gdLst/>
              <a:ahLst/>
              <a:cxnLst/>
              <a:rect l="l" t="t" r="r" b="b"/>
              <a:pathLst>
                <a:path w="179705" h="190500">
                  <a:moveTo>
                    <a:pt x="160056" y="9"/>
                  </a:moveTo>
                  <a:lnTo>
                    <a:pt x="156388" y="166"/>
                  </a:lnTo>
                  <a:lnTo>
                    <a:pt x="151702" y="2251"/>
                  </a:lnTo>
                  <a:lnTo>
                    <a:pt x="151979" y="4316"/>
                  </a:lnTo>
                  <a:lnTo>
                    <a:pt x="153856" y="22695"/>
                  </a:lnTo>
                  <a:lnTo>
                    <a:pt x="153818" y="35080"/>
                  </a:lnTo>
                  <a:lnTo>
                    <a:pt x="152179" y="42957"/>
                  </a:lnTo>
                  <a:lnTo>
                    <a:pt x="149252" y="47813"/>
                  </a:lnTo>
                  <a:lnTo>
                    <a:pt x="126409" y="77515"/>
                  </a:lnTo>
                  <a:lnTo>
                    <a:pt x="108935" y="101599"/>
                  </a:lnTo>
                  <a:lnTo>
                    <a:pt x="82399" y="123415"/>
                  </a:lnTo>
                  <a:lnTo>
                    <a:pt x="32365" y="146312"/>
                  </a:lnTo>
                  <a:lnTo>
                    <a:pt x="20603" y="151413"/>
                  </a:lnTo>
                  <a:lnTo>
                    <a:pt x="11326" y="157480"/>
                  </a:lnTo>
                  <a:lnTo>
                    <a:pt x="4477" y="164683"/>
                  </a:lnTo>
                  <a:lnTo>
                    <a:pt x="0" y="173194"/>
                  </a:lnTo>
                  <a:lnTo>
                    <a:pt x="2249" y="180260"/>
                  </a:lnTo>
                  <a:lnTo>
                    <a:pt x="4947" y="184236"/>
                  </a:lnTo>
                  <a:lnTo>
                    <a:pt x="11740" y="186939"/>
                  </a:lnTo>
                  <a:lnTo>
                    <a:pt x="31142" y="190352"/>
                  </a:lnTo>
                  <a:lnTo>
                    <a:pt x="61683" y="187428"/>
                  </a:lnTo>
                  <a:lnTo>
                    <a:pt x="101896" y="171122"/>
                  </a:lnTo>
                  <a:lnTo>
                    <a:pt x="142713" y="142177"/>
                  </a:lnTo>
                  <a:lnTo>
                    <a:pt x="169761" y="109453"/>
                  </a:lnTo>
                  <a:lnTo>
                    <a:pt x="179615" y="74668"/>
                  </a:lnTo>
                  <a:lnTo>
                    <a:pt x="168848" y="39543"/>
                  </a:lnTo>
                  <a:lnTo>
                    <a:pt x="168264" y="34976"/>
                  </a:lnTo>
                  <a:lnTo>
                    <a:pt x="166909" y="24255"/>
                  </a:lnTo>
                  <a:lnTo>
                    <a:pt x="165380" y="11849"/>
                  </a:lnTo>
                  <a:lnTo>
                    <a:pt x="164273" y="2229"/>
                  </a:lnTo>
                  <a:lnTo>
                    <a:pt x="164095" y="510"/>
                  </a:lnTo>
                  <a:lnTo>
                    <a:pt x="162257" y="-84"/>
                  </a:lnTo>
                  <a:lnTo>
                    <a:pt x="160056" y="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4570952" y="2066602"/>
          <a:ext cx="52197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grpSp>
        <p:nvGrpSpPr>
          <p:cNvPr id="24" name="object 24"/>
          <p:cNvGrpSpPr/>
          <p:nvPr/>
        </p:nvGrpSpPr>
        <p:grpSpPr>
          <a:xfrm>
            <a:off x="4322856" y="2143419"/>
            <a:ext cx="265430" cy="967105"/>
            <a:chOff x="4322856" y="2143419"/>
            <a:chExt cx="265430" cy="967105"/>
          </a:xfrm>
        </p:grpSpPr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35060" y="2143419"/>
              <a:ext cx="253135" cy="27622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73160" y="2158532"/>
              <a:ext cx="176167" cy="19948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22856" y="2462841"/>
              <a:ext cx="265340" cy="27622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60956" y="2477855"/>
              <a:ext cx="189140" cy="19996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79466" y="2744797"/>
              <a:ext cx="208730" cy="36512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422412" y="2764721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37081" y="164727"/>
                  </a:moveTo>
                  <a:lnTo>
                    <a:pt x="11629" y="181858"/>
                  </a:lnTo>
                  <a:lnTo>
                    <a:pt x="0" y="217304"/>
                  </a:lnTo>
                  <a:lnTo>
                    <a:pt x="10565" y="254770"/>
                  </a:lnTo>
                  <a:lnTo>
                    <a:pt x="51696" y="277960"/>
                  </a:lnTo>
                  <a:lnTo>
                    <a:pt x="96964" y="270998"/>
                  </a:lnTo>
                  <a:lnTo>
                    <a:pt x="119350" y="240906"/>
                  </a:lnTo>
                  <a:lnTo>
                    <a:pt x="121552" y="204887"/>
                  </a:lnTo>
                  <a:lnTo>
                    <a:pt x="106268" y="180144"/>
                  </a:lnTo>
                  <a:lnTo>
                    <a:pt x="96792" y="174664"/>
                  </a:lnTo>
                  <a:lnTo>
                    <a:pt x="91800" y="173908"/>
                  </a:lnTo>
                  <a:lnTo>
                    <a:pt x="83158" y="173908"/>
                  </a:lnTo>
                  <a:lnTo>
                    <a:pt x="83273" y="173479"/>
                  </a:lnTo>
                  <a:lnTo>
                    <a:pt x="67456" y="173479"/>
                  </a:lnTo>
                  <a:lnTo>
                    <a:pt x="62890" y="170102"/>
                  </a:lnTo>
                  <a:lnTo>
                    <a:pt x="56394" y="166976"/>
                  </a:lnTo>
                  <a:lnTo>
                    <a:pt x="47836" y="164914"/>
                  </a:lnTo>
                  <a:lnTo>
                    <a:pt x="37081" y="164727"/>
                  </a:lnTo>
                  <a:close/>
                </a:path>
                <a:path w="121920" h="278130">
                  <a:moveTo>
                    <a:pt x="88973" y="173480"/>
                  </a:moveTo>
                  <a:lnTo>
                    <a:pt x="83158" y="173908"/>
                  </a:lnTo>
                  <a:lnTo>
                    <a:pt x="91800" y="173908"/>
                  </a:lnTo>
                  <a:lnTo>
                    <a:pt x="88973" y="173480"/>
                  </a:lnTo>
                  <a:close/>
                </a:path>
                <a:path w="121920" h="278130">
                  <a:moveTo>
                    <a:pt x="87292" y="0"/>
                  </a:moveTo>
                  <a:lnTo>
                    <a:pt x="82843" y="1784"/>
                  </a:lnTo>
                  <a:lnTo>
                    <a:pt x="81072" y="4218"/>
                  </a:lnTo>
                  <a:lnTo>
                    <a:pt x="77900" y="7044"/>
                  </a:lnTo>
                  <a:lnTo>
                    <a:pt x="73749" y="10135"/>
                  </a:lnTo>
                  <a:lnTo>
                    <a:pt x="62250" y="17943"/>
                  </a:lnTo>
                  <a:lnTo>
                    <a:pt x="72695" y="20568"/>
                  </a:lnTo>
                  <a:lnTo>
                    <a:pt x="83304" y="66344"/>
                  </a:lnTo>
                  <a:lnTo>
                    <a:pt x="84321" y="102708"/>
                  </a:lnTo>
                  <a:lnTo>
                    <a:pt x="79022" y="138699"/>
                  </a:lnTo>
                  <a:lnTo>
                    <a:pt x="67456" y="173479"/>
                  </a:lnTo>
                  <a:lnTo>
                    <a:pt x="83273" y="173479"/>
                  </a:lnTo>
                  <a:lnTo>
                    <a:pt x="92876" y="131218"/>
                  </a:lnTo>
                  <a:lnTo>
                    <a:pt x="97551" y="92241"/>
                  </a:lnTo>
                  <a:lnTo>
                    <a:pt x="98109" y="71292"/>
                  </a:lnTo>
                  <a:lnTo>
                    <a:pt x="96929" y="50123"/>
                  </a:lnTo>
                  <a:lnTo>
                    <a:pt x="93598" y="29298"/>
                  </a:lnTo>
                  <a:lnTo>
                    <a:pt x="91712" y="21706"/>
                  </a:lnTo>
                  <a:lnTo>
                    <a:pt x="96607" y="13582"/>
                  </a:lnTo>
                  <a:lnTo>
                    <a:pt x="97860" y="10279"/>
                  </a:lnTo>
                  <a:lnTo>
                    <a:pt x="96684" y="6675"/>
                  </a:lnTo>
                  <a:lnTo>
                    <a:pt x="92533" y="2439"/>
                  </a:lnTo>
                  <a:lnTo>
                    <a:pt x="87292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422411" y="2764721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4223542" y="2058654"/>
            <a:ext cx="124460" cy="941705"/>
          </a:xfrm>
          <a:prstGeom prst="rect">
            <a:avLst/>
          </a:prstGeom>
        </p:spPr>
        <p:txBody>
          <a:bodyPr wrap="square" lIns="0" tIns="1009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989664" y="2331364"/>
            <a:ext cx="895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321495" y="2402414"/>
            <a:ext cx="8159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1640" algn="l"/>
              </a:tabLst>
            </a:pPr>
            <a:r>
              <a:rPr dirty="0" sz="1800">
                <a:latin typeface="Arial MT"/>
                <a:cs typeface="Arial MT"/>
              </a:rPr>
              <a:t>=	$28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69430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The</a:t>
            </a:r>
            <a:r>
              <a:rPr dirty="0" spc="-10"/>
              <a:t> </a:t>
            </a:r>
            <a:r>
              <a:rPr dirty="0"/>
              <a:t>dot</a:t>
            </a:r>
            <a:r>
              <a:rPr dirty="0" spc="-5"/>
              <a:t> </a:t>
            </a:r>
            <a:r>
              <a:rPr dirty="0"/>
              <a:t>product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664966" y="2143419"/>
            <a:ext cx="646430" cy="967105"/>
            <a:chOff x="2664966" y="2143419"/>
            <a:chExt cx="646430" cy="9671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58171" y="2143419"/>
              <a:ext cx="253135" cy="2762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6271" y="2158532"/>
              <a:ext cx="176167" cy="19948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5966" y="2462841"/>
              <a:ext cx="265340" cy="2762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84066" y="2477855"/>
              <a:ext cx="189140" cy="19996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02577" y="2744797"/>
              <a:ext cx="208730" cy="36512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145522" y="2764721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37082" y="164727"/>
                  </a:moveTo>
                  <a:lnTo>
                    <a:pt x="11629" y="181858"/>
                  </a:lnTo>
                  <a:lnTo>
                    <a:pt x="0" y="217304"/>
                  </a:lnTo>
                  <a:lnTo>
                    <a:pt x="10565" y="254770"/>
                  </a:lnTo>
                  <a:lnTo>
                    <a:pt x="51697" y="277960"/>
                  </a:lnTo>
                  <a:lnTo>
                    <a:pt x="96965" y="270998"/>
                  </a:lnTo>
                  <a:lnTo>
                    <a:pt x="119350" y="240906"/>
                  </a:lnTo>
                  <a:lnTo>
                    <a:pt x="121552" y="204887"/>
                  </a:lnTo>
                  <a:lnTo>
                    <a:pt x="106269" y="180144"/>
                  </a:lnTo>
                  <a:lnTo>
                    <a:pt x="96792" y="174664"/>
                  </a:lnTo>
                  <a:lnTo>
                    <a:pt x="91800" y="173908"/>
                  </a:lnTo>
                  <a:lnTo>
                    <a:pt x="83159" y="173908"/>
                  </a:lnTo>
                  <a:lnTo>
                    <a:pt x="83274" y="173479"/>
                  </a:lnTo>
                  <a:lnTo>
                    <a:pt x="67456" y="173479"/>
                  </a:lnTo>
                  <a:lnTo>
                    <a:pt x="62891" y="170102"/>
                  </a:lnTo>
                  <a:lnTo>
                    <a:pt x="56395" y="166976"/>
                  </a:lnTo>
                  <a:lnTo>
                    <a:pt x="47836" y="164914"/>
                  </a:lnTo>
                  <a:lnTo>
                    <a:pt x="37082" y="164727"/>
                  </a:lnTo>
                  <a:close/>
                </a:path>
                <a:path w="121920" h="278130">
                  <a:moveTo>
                    <a:pt x="88973" y="173480"/>
                  </a:moveTo>
                  <a:lnTo>
                    <a:pt x="83159" y="173908"/>
                  </a:lnTo>
                  <a:lnTo>
                    <a:pt x="91800" y="173908"/>
                  </a:lnTo>
                  <a:lnTo>
                    <a:pt x="88973" y="173480"/>
                  </a:lnTo>
                  <a:close/>
                </a:path>
                <a:path w="121920" h="278130">
                  <a:moveTo>
                    <a:pt x="87292" y="0"/>
                  </a:moveTo>
                  <a:lnTo>
                    <a:pt x="82844" y="1784"/>
                  </a:lnTo>
                  <a:lnTo>
                    <a:pt x="81072" y="4218"/>
                  </a:lnTo>
                  <a:lnTo>
                    <a:pt x="77901" y="7044"/>
                  </a:lnTo>
                  <a:lnTo>
                    <a:pt x="73749" y="10135"/>
                  </a:lnTo>
                  <a:lnTo>
                    <a:pt x="62251" y="17943"/>
                  </a:lnTo>
                  <a:lnTo>
                    <a:pt x="72695" y="20568"/>
                  </a:lnTo>
                  <a:lnTo>
                    <a:pt x="83305" y="66344"/>
                  </a:lnTo>
                  <a:lnTo>
                    <a:pt x="84322" y="102708"/>
                  </a:lnTo>
                  <a:lnTo>
                    <a:pt x="79022" y="138699"/>
                  </a:lnTo>
                  <a:lnTo>
                    <a:pt x="67456" y="173479"/>
                  </a:lnTo>
                  <a:lnTo>
                    <a:pt x="83274" y="173479"/>
                  </a:lnTo>
                  <a:lnTo>
                    <a:pt x="92876" y="131218"/>
                  </a:lnTo>
                  <a:lnTo>
                    <a:pt x="97552" y="92241"/>
                  </a:lnTo>
                  <a:lnTo>
                    <a:pt x="98109" y="71292"/>
                  </a:lnTo>
                  <a:lnTo>
                    <a:pt x="96929" y="50123"/>
                  </a:lnTo>
                  <a:lnTo>
                    <a:pt x="93598" y="29298"/>
                  </a:lnTo>
                  <a:lnTo>
                    <a:pt x="91712" y="21706"/>
                  </a:lnTo>
                  <a:lnTo>
                    <a:pt x="96608" y="13582"/>
                  </a:lnTo>
                  <a:lnTo>
                    <a:pt x="97860" y="10279"/>
                  </a:lnTo>
                  <a:lnTo>
                    <a:pt x="96684" y="6675"/>
                  </a:lnTo>
                  <a:lnTo>
                    <a:pt x="92534" y="2439"/>
                  </a:lnTo>
                  <a:lnTo>
                    <a:pt x="87292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145522" y="2764721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1171" y="2143419"/>
              <a:ext cx="253135" cy="27622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69271" y="2158532"/>
              <a:ext cx="176167" cy="19948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8966" y="2462841"/>
              <a:ext cx="265340" cy="27622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961829" y="2482618"/>
              <a:ext cx="179705" cy="190500"/>
            </a:xfrm>
            <a:custGeom>
              <a:avLst/>
              <a:gdLst/>
              <a:ahLst/>
              <a:cxnLst/>
              <a:rect l="l" t="t" r="r" b="b"/>
              <a:pathLst>
                <a:path w="179705" h="190500">
                  <a:moveTo>
                    <a:pt x="162257" y="0"/>
                  </a:moveTo>
                  <a:lnTo>
                    <a:pt x="156387" y="251"/>
                  </a:lnTo>
                  <a:lnTo>
                    <a:pt x="151702" y="2335"/>
                  </a:lnTo>
                  <a:lnTo>
                    <a:pt x="151979" y="4400"/>
                  </a:lnTo>
                  <a:lnTo>
                    <a:pt x="153856" y="22780"/>
                  </a:lnTo>
                  <a:lnTo>
                    <a:pt x="153818" y="35165"/>
                  </a:lnTo>
                  <a:lnTo>
                    <a:pt x="152179" y="43042"/>
                  </a:lnTo>
                  <a:lnTo>
                    <a:pt x="149252" y="47898"/>
                  </a:lnTo>
                  <a:lnTo>
                    <a:pt x="126409" y="77600"/>
                  </a:lnTo>
                  <a:lnTo>
                    <a:pt x="108935" y="101684"/>
                  </a:lnTo>
                  <a:lnTo>
                    <a:pt x="82399" y="123500"/>
                  </a:lnTo>
                  <a:lnTo>
                    <a:pt x="32365" y="146396"/>
                  </a:lnTo>
                  <a:lnTo>
                    <a:pt x="20602" y="151498"/>
                  </a:lnTo>
                  <a:lnTo>
                    <a:pt x="11326" y="157564"/>
                  </a:lnTo>
                  <a:lnTo>
                    <a:pt x="4477" y="164767"/>
                  </a:lnTo>
                  <a:lnTo>
                    <a:pt x="0" y="173278"/>
                  </a:lnTo>
                  <a:lnTo>
                    <a:pt x="2250" y="180345"/>
                  </a:lnTo>
                  <a:lnTo>
                    <a:pt x="4947" y="184320"/>
                  </a:lnTo>
                  <a:lnTo>
                    <a:pt x="11741" y="187023"/>
                  </a:lnTo>
                  <a:lnTo>
                    <a:pt x="31142" y="190436"/>
                  </a:lnTo>
                  <a:lnTo>
                    <a:pt x="61683" y="187512"/>
                  </a:lnTo>
                  <a:lnTo>
                    <a:pt x="101895" y="171207"/>
                  </a:lnTo>
                  <a:lnTo>
                    <a:pt x="142712" y="142261"/>
                  </a:lnTo>
                  <a:lnTo>
                    <a:pt x="169761" y="109537"/>
                  </a:lnTo>
                  <a:lnTo>
                    <a:pt x="179615" y="74753"/>
                  </a:lnTo>
                  <a:lnTo>
                    <a:pt x="168849" y="39627"/>
                  </a:lnTo>
                  <a:lnTo>
                    <a:pt x="166910" y="24339"/>
                  </a:lnTo>
                  <a:lnTo>
                    <a:pt x="165380" y="11934"/>
                  </a:lnTo>
                  <a:lnTo>
                    <a:pt x="164273" y="2313"/>
                  </a:lnTo>
                  <a:lnTo>
                    <a:pt x="164095" y="594"/>
                  </a:lnTo>
                  <a:lnTo>
                    <a:pt x="162257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961829" y="2482617"/>
              <a:ext cx="179705" cy="190500"/>
            </a:xfrm>
            <a:custGeom>
              <a:avLst/>
              <a:gdLst/>
              <a:ahLst/>
              <a:cxnLst/>
              <a:rect l="l" t="t" r="r" b="b"/>
              <a:pathLst>
                <a:path w="179705" h="190500">
                  <a:moveTo>
                    <a:pt x="160056" y="9"/>
                  </a:moveTo>
                  <a:lnTo>
                    <a:pt x="156388" y="166"/>
                  </a:lnTo>
                  <a:lnTo>
                    <a:pt x="151702" y="2251"/>
                  </a:lnTo>
                  <a:lnTo>
                    <a:pt x="151979" y="4316"/>
                  </a:lnTo>
                  <a:lnTo>
                    <a:pt x="153856" y="22695"/>
                  </a:lnTo>
                  <a:lnTo>
                    <a:pt x="153818" y="35080"/>
                  </a:lnTo>
                  <a:lnTo>
                    <a:pt x="152179" y="42957"/>
                  </a:lnTo>
                  <a:lnTo>
                    <a:pt x="149252" y="47813"/>
                  </a:lnTo>
                  <a:lnTo>
                    <a:pt x="126409" y="77515"/>
                  </a:lnTo>
                  <a:lnTo>
                    <a:pt x="108935" y="101599"/>
                  </a:lnTo>
                  <a:lnTo>
                    <a:pt x="82399" y="123415"/>
                  </a:lnTo>
                  <a:lnTo>
                    <a:pt x="32365" y="146312"/>
                  </a:lnTo>
                  <a:lnTo>
                    <a:pt x="20603" y="151413"/>
                  </a:lnTo>
                  <a:lnTo>
                    <a:pt x="11326" y="157480"/>
                  </a:lnTo>
                  <a:lnTo>
                    <a:pt x="4477" y="164683"/>
                  </a:lnTo>
                  <a:lnTo>
                    <a:pt x="0" y="173194"/>
                  </a:lnTo>
                  <a:lnTo>
                    <a:pt x="2249" y="180260"/>
                  </a:lnTo>
                  <a:lnTo>
                    <a:pt x="4947" y="184236"/>
                  </a:lnTo>
                  <a:lnTo>
                    <a:pt x="11740" y="186939"/>
                  </a:lnTo>
                  <a:lnTo>
                    <a:pt x="31142" y="190352"/>
                  </a:lnTo>
                  <a:lnTo>
                    <a:pt x="61683" y="187428"/>
                  </a:lnTo>
                  <a:lnTo>
                    <a:pt x="101896" y="171122"/>
                  </a:lnTo>
                  <a:lnTo>
                    <a:pt x="142713" y="142177"/>
                  </a:lnTo>
                  <a:lnTo>
                    <a:pt x="169761" y="109453"/>
                  </a:lnTo>
                  <a:lnTo>
                    <a:pt x="179615" y="74668"/>
                  </a:lnTo>
                  <a:lnTo>
                    <a:pt x="168848" y="39543"/>
                  </a:lnTo>
                  <a:lnTo>
                    <a:pt x="168264" y="34976"/>
                  </a:lnTo>
                  <a:lnTo>
                    <a:pt x="166909" y="24255"/>
                  </a:lnTo>
                  <a:lnTo>
                    <a:pt x="165380" y="11849"/>
                  </a:lnTo>
                  <a:lnTo>
                    <a:pt x="164273" y="2229"/>
                  </a:lnTo>
                  <a:lnTo>
                    <a:pt x="164095" y="510"/>
                  </a:lnTo>
                  <a:lnTo>
                    <a:pt x="162257" y="-84"/>
                  </a:lnTo>
                  <a:lnTo>
                    <a:pt x="160056" y="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966" y="2462841"/>
              <a:ext cx="265340" cy="27622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834829" y="2482618"/>
              <a:ext cx="179705" cy="190500"/>
            </a:xfrm>
            <a:custGeom>
              <a:avLst/>
              <a:gdLst/>
              <a:ahLst/>
              <a:cxnLst/>
              <a:rect l="l" t="t" r="r" b="b"/>
              <a:pathLst>
                <a:path w="179705" h="190500">
                  <a:moveTo>
                    <a:pt x="162257" y="0"/>
                  </a:moveTo>
                  <a:lnTo>
                    <a:pt x="156387" y="251"/>
                  </a:lnTo>
                  <a:lnTo>
                    <a:pt x="151702" y="2335"/>
                  </a:lnTo>
                  <a:lnTo>
                    <a:pt x="151979" y="4400"/>
                  </a:lnTo>
                  <a:lnTo>
                    <a:pt x="153856" y="22780"/>
                  </a:lnTo>
                  <a:lnTo>
                    <a:pt x="153818" y="35165"/>
                  </a:lnTo>
                  <a:lnTo>
                    <a:pt x="152179" y="43042"/>
                  </a:lnTo>
                  <a:lnTo>
                    <a:pt x="149252" y="47898"/>
                  </a:lnTo>
                  <a:lnTo>
                    <a:pt x="126409" y="77600"/>
                  </a:lnTo>
                  <a:lnTo>
                    <a:pt x="108935" y="101684"/>
                  </a:lnTo>
                  <a:lnTo>
                    <a:pt x="82399" y="123500"/>
                  </a:lnTo>
                  <a:lnTo>
                    <a:pt x="32365" y="146396"/>
                  </a:lnTo>
                  <a:lnTo>
                    <a:pt x="20602" y="151498"/>
                  </a:lnTo>
                  <a:lnTo>
                    <a:pt x="11326" y="157564"/>
                  </a:lnTo>
                  <a:lnTo>
                    <a:pt x="4477" y="164767"/>
                  </a:lnTo>
                  <a:lnTo>
                    <a:pt x="0" y="173278"/>
                  </a:lnTo>
                  <a:lnTo>
                    <a:pt x="2250" y="180345"/>
                  </a:lnTo>
                  <a:lnTo>
                    <a:pt x="4947" y="184320"/>
                  </a:lnTo>
                  <a:lnTo>
                    <a:pt x="11741" y="187023"/>
                  </a:lnTo>
                  <a:lnTo>
                    <a:pt x="31142" y="190436"/>
                  </a:lnTo>
                  <a:lnTo>
                    <a:pt x="61683" y="187512"/>
                  </a:lnTo>
                  <a:lnTo>
                    <a:pt x="101895" y="171207"/>
                  </a:lnTo>
                  <a:lnTo>
                    <a:pt x="142712" y="142261"/>
                  </a:lnTo>
                  <a:lnTo>
                    <a:pt x="169761" y="109537"/>
                  </a:lnTo>
                  <a:lnTo>
                    <a:pt x="179615" y="74753"/>
                  </a:lnTo>
                  <a:lnTo>
                    <a:pt x="168849" y="39627"/>
                  </a:lnTo>
                  <a:lnTo>
                    <a:pt x="166910" y="24339"/>
                  </a:lnTo>
                  <a:lnTo>
                    <a:pt x="165380" y="11934"/>
                  </a:lnTo>
                  <a:lnTo>
                    <a:pt x="164273" y="2313"/>
                  </a:lnTo>
                  <a:lnTo>
                    <a:pt x="164095" y="594"/>
                  </a:lnTo>
                  <a:lnTo>
                    <a:pt x="162257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834829" y="2482617"/>
              <a:ext cx="179705" cy="190500"/>
            </a:xfrm>
            <a:custGeom>
              <a:avLst/>
              <a:gdLst/>
              <a:ahLst/>
              <a:cxnLst/>
              <a:rect l="l" t="t" r="r" b="b"/>
              <a:pathLst>
                <a:path w="179705" h="190500">
                  <a:moveTo>
                    <a:pt x="160056" y="9"/>
                  </a:moveTo>
                  <a:lnTo>
                    <a:pt x="156388" y="166"/>
                  </a:lnTo>
                  <a:lnTo>
                    <a:pt x="151702" y="2251"/>
                  </a:lnTo>
                  <a:lnTo>
                    <a:pt x="151979" y="4316"/>
                  </a:lnTo>
                  <a:lnTo>
                    <a:pt x="153856" y="22695"/>
                  </a:lnTo>
                  <a:lnTo>
                    <a:pt x="153818" y="35080"/>
                  </a:lnTo>
                  <a:lnTo>
                    <a:pt x="152179" y="42957"/>
                  </a:lnTo>
                  <a:lnTo>
                    <a:pt x="149252" y="47813"/>
                  </a:lnTo>
                  <a:lnTo>
                    <a:pt x="126409" y="77515"/>
                  </a:lnTo>
                  <a:lnTo>
                    <a:pt x="108935" y="101599"/>
                  </a:lnTo>
                  <a:lnTo>
                    <a:pt x="82399" y="123415"/>
                  </a:lnTo>
                  <a:lnTo>
                    <a:pt x="32365" y="146312"/>
                  </a:lnTo>
                  <a:lnTo>
                    <a:pt x="20603" y="151413"/>
                  </a:lnTo>
                  <a:lnTo>
                    <a:pt x="11326" y="157480"/>
                  </a:lnTo>
                  <a:lnTo>
                    <a:pt x="4477" y="164683"/>
                  </a:lnTo>
                  <a:lnTo>
                    <a:pt x="0" y="173194"/>
                  </a:lnTo>
                  <a:lnTo>
                    <a:pt x="2249" y="180260"/>
                  </a:lnTo>
                  <a:lnTo>
                    <a:pt x="4947" y="184236"/>
                  </a:lnTo>
                  <a:lnTo>
                    <a:pt x="11740" y="186939"/>
                  </a:lnTo>
                  <a:lnTo>
                    <a:pt x="31142" y="190352"/>
                  </a:lnTo>
                  <a:lnTo>
                    <a:pt x="61683" y="187428"/>
                  </a:lnTo>
                  <a:lnTo>
                    <a:pt x="101896" y="171122"/>
                  </a:lnTo>
                  <a:lnTo>
                    <a:pt x="142713" y="142177"/>
                  </a:lnTo>
                  <a:lnTo>
                    <a:pt x="169761" y="109453"/>
                  </a:lnTo>
                  <a:lnTo>
                    <a:pt x="179615" y="74668"/>
                  </a:lnTo>
                  <a:lnTo>
                    <a:pt x="168848" y="39543"/>
                  </a:lnTo>
                  <a:lnTo>
                    <a:pt x="168264" y="34976"/>
                  </a:lnTo>
                  <a:lnTo>
                    <a:pt x="166909" y="24255"/>
                  </a:lnTo>
                  <a:lnTo>
                    <a:pt x="165380" y="11849"/>
                  </a:lnTo>
                  <a:lnTo>
                    <a:pt x="164273" y="2229"/>
                  </a:lnTo>
                  <a:lnTo>
                    <a:pt x="164095" y="510"/>
                  </a:lnTo>
                  <a:lnTo>
                    <a:pt x="162257" y="-84"/>
                  </a:lnTo>
                  <a:lnTo>
                    <a:pt x="160056" y="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4966" y="2462841"/>
              <a:ext cx="265340" cy="27622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707829" y="2482618"/>
              <a:ext cx="179705" cy="190500"/>
            </a:xfrm>
            <a:custGeom>
              <a:avLst/>
              <a:gdLst/>
              <a:ahLst/>
              <a:cxnLst/>
              <a:rect l="l" t="t" r="r" b="b"/>
              <a:pathLst>
                <a:path w="179705" h="190500">
                  <a:moveTo>
                    <a:pt x="162257" y="0"/>
                  </a:moveTo>
                  <a:lnTo>
                    <a:pt x="156387" y="251"/>
                  </a:lnTo>
                  <a:lnTo>
                    <a:pt x="151702" y="2335"/>
                  </a:lnTo>
                  <a:lnTo>
                    <a:pt x="151979" y="4400"/>
                  </a:lnTo>
                  <a:lnTo>
                    <a:pt x="153856" y="22780"/>
                  </a:lnTo>
                  <a:lnTo>
                    <a:pt x="153818" y="35165"/>
                  </a:lnTo>
                  <a:lnTo>
                    <a:pt x="152179" y="43042"/>
                  </a:lnTo>
                  <a:lnTo>
                    <a:pt x="149252" y="47898"/>
                  </a:lnTo>
                  <a:lnTo>
                    <a:pt x="126409" y="77600"/>
                  </a:lnTo>
                  <a:lnTo>
                    <a:pt x="108935" y="101684"/>
                  </a:lnTo>
                  <a:lnTo>
                    <a:pt x="82399" y="123500"/>
                  </a:lnTo>
                  <a:lnTo>
                    <a:pt x="32365" y="146396"/>
                  </a:lnTo>
                  <a:lnTo>
                    <a:pt x="20602" y="151498"/>
                  </a:lnTo>
                  <a:lnTo>
                    <a:pt x="11326" y="157564"/>
                  </a:lnTo>
                  <a:lnTo>
                    <a:pt x="4477" y="164767"/>
                  </a:lnTo>
                  <a:lnTo>
                    <a:pt x="0" y="173278"/>
                  </a:lnTo>
                  <a:lnTo>
                    <a:pt x="2250" y="180345"/>
                  </a:lnTo>
                  <a:lnTo>
                    <a:pt x="4947" y="184320"/>
                  </a:lnTo>
                  <a:lnTo>
                    <a:pt x="11741" y="187023"/>
                  </a:lnTo>
                  <a:lnTo>
                    <a:pt x="31142" y="190436"/>
                  </a:lnTo>
                  <a:lnTo>
                    <a:pt x="61683" y="187512"/>
                  </a:lnTo>
                  <a:lnTo>
                    <a:pt x="101895" y="171207"/>
                  </a:lnTo>
                  <a:lnTo>
                    <a:pt x="142712" y="142261"/>
                  </a:lnTo>
                  <a:lnTo>
                    <a:pt x="169761" y="109537"/>
                  </a:lnTo>
                  <a:lnTo>
                    <a:pt x="179615" y="74753"/>
                  </a:lnTo>
                  <a:lnTo>
                    <a:pt x="168849" y="39627"/>
                  </a:lnTo>
                  <a:lnTo>
                    <a:pt x="166910" y="24339"/>
                  </a:lnTo>
                  <a:lnTo>
                    <a:pt x="165380" y="11934"/>
                  </a:lnTo>
                  <a:lnTo>
                    <a:pt x="164273" y="2313"/>
                  </a:lnTo>
                  <a:lnTo>
                    <a:pt x="164095" y="594"/>
                  </a:lnTo>
                  <a:lnTo>
                    <a:pt x="162257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707829" y="2482617"/>
              <a:ext cx="179705" cy="190500"/>
            </a:xfrm>
            <a:custGeom>
              <a:avLst/>
              <a:gdLst/>
              <a:ahLst/>
              <a:cxnLst/>
              <a:rect l="l" t="t" r="r" b="b"/>
              <a:pathLst>
                <a:path w="179705" h="190500">
                  <a:moveTo>
                    <a:pt x="160056" y="9"/>
                  </a:moveTo>
                  <a:lnTo>
                    <a:pt x="156388" y="166"/>
                  </a:lnTo>
                  <a:lnTo>
                    <a:pt x="151702" y="2251"/>
                  </a:lnTo>
                  <a:lnTo>
                    <a:pt x="151979" y="4316"/>
                  </a:lnTo>
                  <a:lnTo>
                    <a:pt x="153856" y="22695"/>
                  </a:lnTo>
                  <a:lnTo>
                    <a:pt x="153818" y="35080"/>
                  </a:lnTo>
                  <a:lnTo>
                    <a:pt x="152179" y="42957"/>
                  </a:lnTo>
                  <a:lnTo>
                    <a:pt x="149252" y="47813"/>
                  </a:lnTo>
                  <a:lnTo>
                    <a:pt x="126409" y="77515"/>
                  </a:lnTo>
                  <a:lnTo>
                    <a:pt x="108935" y="101599"/>
                  </a:lnTo>
                  <a:lnTo>
                    <a:pt x="82399" y="123415"/>
                  </a:lnTo>
                  <a:lnTo>
                    <a:pt x="32365" y="146312"/>
                  </a:lnTo>
                  <a:lnTo>
                    <a:pt x="20603" y="151413"/>
                  </a:lnTo>
                  <a:lnTo>
                    <a:pt x="11326" y="157480"/>
                  </a:lnTo>
                  <a:lnTo>
                    <a:pt x="4477" y="164683"/>
                  </a:lnTo>
                  <a:lnTo>
                    <a:pt x="0" y="173194"/>
                  </a:lnTo>
                  <a:lnTo>
                    <a:pt x="2249" y="180260"/>
                  </a:lnTo>
                  <a:lnTo>
                    <a:pt x="4947" y="184236"/>
                  </a:lnTo>
                  <a:lnTo>
                    <a:pt x="11740" y="186939"/>
                  </a:lnTo>
                  <a:lnTo>
                    <a:pt x="31142" y="190352"/>
                  </a:lnTo>
                  <a:lnTo>
                    <a:pt x="61683" y="187428"/>
                  </a:lnTo>
                  <a:lnTo>
                    <a:pt x="101896" y="171122"/>
                  </a:lnTo>
                  <a:lnTo>
                    <a:pt x="142713" y="142177"/>
                  </a:lnTo>
                  <a:lnTo>
                    <a:pt x="169761" y="109453"/>
                  </a:lnTo>
                  <a:lnTo>
                    <a:pt x="179615" y="74668"/>
                  </a:lnTo>
                  <a:lnTo>
                    <a:pt x="168848" y="39543"/>
                  </a:lnTo>
                  <a:lnTo>
                    <a:pt x="168264" y="34976"/>
                  </a:lnTo>
                  <a:lnTo>
                    <a:pt x="166909" y="24255"/>
                  </a:lnTo>
                  <a:lnTo>
                    <a:pt x="165380" y="11849"/>
                  </a:lnTo>
                  <a:lnTo>
                    <a:pt x="164273" y="2229"/>
                  </a:lnTo>
                  <a:lnTo>
                    <a:pt x="164095" y="510"/>
                  </a:lnTo>
                  <a:lnTo>
                    <a:pt x="162257" y="-84"/>
                  </a:lnTo>
                  <a:lnTo>
                    <a:pt x="160056" y="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4565650" y="2063750"/>
          <a:ext cx="52197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grpSp>
        <p:nvGrpSpPr>
          <p:cNvPr id="23" name="object 23"/>
          <p:cNvGrpSpPr/>
          <p:nvPr/>
        </p:nvGrpSpPr>
        <p:grpSpPr>
          <a:xfrm>
            <a:off x="4322856" y="2143419"/>
            <a:ext cx="265430" cy="967105"/>
            <a:chOff x="4322856" y="2143419"/>
            <a:chExt cx="265430" cy="967105"/>
          </a:xfrm>
        </p:grpSpPr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35060" y="2143419"/>
              <a:ext cx="253135" cy="27622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73160" y="2158532"/>
              <a:ext cx="176167" cy="19948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22856" y="2462841"/>
              <a:ext cx="265340" cy="27622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60956" y="2477855"/>
              <a:ext cx="189140" cy="19996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79466" y="2744797"/>
              <a:ext cx="208730" cy="36512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422412" y="2764721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37081" y="164727"/>
                  </a:moveTo>
                  <a:lnTo>
                    <a:pt x="11629" y="181858"/>
                  </a:lnTo>
                  <a:lnTo>
                    <a:pt x="0" y="217304"/>
                  </a:lnTo>
                  <a:lnTo>
                    <a:pt x="10565" y="254770"/>
                  </a:lnTo>
                  <a:lnTo>
                    <a:pt x="51696" y="277960"/>
                  </a:lnTo>
                  <a:lnTo>
                    <a:pt x="96964" y="270998"/>
                  </a:lnTo>
                  <a:lnTo>
                    <a:pt x="119350" y="240906"/>
                  </a:lnTo>
                  <a:lnTo>
                    <a:pt x="121552" y="204887"/>
                  </a:lnTo>
                  <a:lnTo>
                    <a:pt x="106268" y="180144"/>
                  </a:lnTo>
                  <a:lnTo>
                    <a:pt x="96792" y="174664"/>
                  </a:lnTo>
                  <a:lnTo>
                    <a:pt x="91800" y="173908"/>
                  </a:lnTo>
                  <a:lnTo>
                    <a:pt x="83158" y="173908"/>
                  </a:lnTo>
                  <a:lnTo>
                    <a:pt x="83273" y="173479"/>
                  </a:lnTo>
                  <a:lnTo>
                    <a:pt x="67456" y="173479"/>
                  </a:lnTo>
                  <a:lnTo>
                    <a:pt x="62890" y="170102"/>
                  </a:lnTo>
                  <a:lnTo>
                    <a:pt x="56394" y="166976"/>
                  </a:lnTo>
                  <a:lnTo>
                    <a:pt x="47836" y="164914"/>
                  </a:lnTo>
                  <a:lnTo>
                    <a:pt x="37081" y="164727"/>
                  </a:lnTo>
                  <a:close/>
                </a:path>
                <a:path w="121920" h="278130">
                  <a:moveTo>
                    <a:pt x="88973" y="173480"/>
                  </a:moveTo>
                  <a:lnTo>
                    <a:pt x="83158" y="173908"/>
                  </a:lnTo>
                  <a:lnTo>
                    <a:pt x="91800" y="173908"/>
                  </a:lnTo>
                  <a:lnTo>
                    <a:pt x="88973" y="173480"/>
                  </a:lnTo>
                  <a:close/>
                </a:path>
                <a:path w="121920" h="278130">
                  <a:moveTo>
                    <a:pt x="87292" y="0"/>
                  </a:moveTo>
                  <a:lnTo>
                    <a:pt x="82843" y="1784"/>
                  </a:lnTo>
                  <a:lnTo>
                    <a:pt x="81072" y="4218"/>
                  </a:lnTo>
                  <a:lnTo>
                    <a:pt x="77900" y="7044"/>
                  </a:lnTo>
                  <a:lnTo>
                    <a:pt x="73749" y="10135"/>
                  </a:lnTo>
                  <a:lnTo>
                    <a:pt x="62250" y="17943"/>
                  </a:lnTo>
                  <a:lnTo>
                    <a:pt x="72695" y="20568"/>
                  </a:lnTo>
                  <a:lnTo>
                    <a:pt x="83304" y="66344"/>
                  </a:lnTo>
                  <a:lnTo>
                    <a:pt x="84321" y="102708"/>
                  </a:lnTo>
                  <a:lnTo>
                    <a:pt x="79022" y="138699"/>
                  </a:lnTo>
                  <a:lnTo>
                    <a:pt x="67456" y="173479"/>
                  </a:lnTo>
                  <a:lnTo>
                    <a:pt x="83273" y="173479"/>
                  </a:lnTo>
                  <a:lnTo>
                    <a:pt x="92876" y="131218"/>
                  </a:lnTo>
                  <a:lnTo>
                    <a:pt x="97551" y="92241"/>
                  </a:lnTo>
                  <a:lnTo>
                    <a:pt x="98109" y="71292"/>
                  </a:lnTo>
                  <a:lnTo>
                    <a:pt x="96929" y="50123"/>
                  </a:lnTo>
                  <a:lnTo>
                    <a:pt x="93598" y="29298"/>
                  </a:lnTo>
                  <a:lnTo>
                    <a:pt x="91712" y="21706"/>
                  </a:lnTo>
                  <a:lnTo>
                    <a:pt x="96607" y="13582"/>
                  </a:lnTo>
                  <a:lnTo>
                    <a:pt x="97860" y="10279"/>
                  </a:lnTo>
                  <a:lnTo>
                    <a:pt x="96684" y="6675"/>
                  </a:lnTo>
                  <a:lnTo>
                    <a:pt x="92533" y="2439"/>
                  </a:lnTo>
                  <a:lnTo>
                    <a:pt x="87292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422411" y="2764721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4223542" y="2058654"/>
            <a:ext cx="124460" cy="941705"/>
          </a:xfrm>
          <a:prstGeom prst="rect">
            <a:avLst/>
          </a:prstGeom>
        </p:spPr>
        <p:txBody>
          <a:bodyPr wrap="square" lIns="0" tIns="1009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989664" y="2331364"/>
            <a:ext cx="895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3295650" y="2063750"/>
          <a:ext cx="52197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</a:tblGrid>
              <a:tr h="33978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33331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4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34" name="object 34"/>
          <p:cNvSpPr txBox="1"/>
          <p:nvPr/>
        </p:nvSpPr>
        <p:spPr>
          <a:xfrm>
            <a:off x="5321495" y="2402414"/>
            <a:ext cx="8159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1640" algn="l"/>
              </a:tabLst>
            </a:pPr>
            <a:r>
              <a:rPr dirty="0" sz="1800">
                <a:latin typeface="Arial MT"/>
                <a:cs typeface="Arial MT"/>
              </a:rPr>
              <a:t>=	$28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69430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The</a:t>
            </a:r>
            <a:r>
              <a:rPr dirty="0" spc="-10"/>
              <a:t> </a:t>
            </a:r>
            <a:r>
              <a:rPr dirty="0"/>
              <a:t>dot</a:t>
            </a:r>
            <a:r>
              <a:rPr dirty="0" spc="-5"/>
              <a:t> </a:t>
            </a:r>
            <a:r>
              <a:rPr dirty="0"/>
              <a:t>product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514035" y="2038496"/>
            <a:ext cx="208915" cy="365125"/>
            <a:chOff x="3514035" y="2038496"/>
            <a:chExt cx="208915" cy="3651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14035" y="2038496"/>
              <a:ext cx="208730" cy="36512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556981" y="2058419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37082" y="164727"/>
                  </a:moveTo>
                  <a:lnTo>
                    <a:pt x="11629" y="181857"/>
                  </a:lnTo>
                  <a:lnTo>
                    <a:pt x="0" y="217303"/>
                  </a:lnTo>
                  <a:lnTo>
                    <a:pt x="10565" y="254769"/>
                  </a:lnTo>
                  <a:lnTo>
                    <a:pt x="51697" y="277961"/>
                  </a:lnTo>
                  <a:lnTo>
                    <a:pt x="96965" y="270998"/>
                  </a:lnTo>
                  <a:lnTo>
                    <a:pt x="119350" y="240905"/>
                  </a:lnTo>
                  <a:lnTo>
                    <a:pt x="121552" y="204886"/>
                  </a:lnTo>
                  <a:lnTo>
                    <a:pt x="106269" y="180143"/>
                  </a:lnTo>
                  <a:lnTo>
                    <a:pt x="96792" y="174664"/>
                  </a:lnTo>
                  <a:lnTo>
                    <a:pt x="91800" y="173908"/>
                  </a:lnTo>
                  <a:lnTo>
                    <a:pt x="83159" y="173908"/>
                  </a:lnTo>
                  <a:lnTo>
                    <a:pt x="83274" y="173479"/>
                  </a:lnTo>
                  <a:lnTo>
                    <a:pt x="67456" y="173479"/>
                  </a:lnTo>
                  <a:lnTo>
                    <a:pt x="62890" y="170102"/>
                  </a:lnTo>
                  <a:lnTo>
                    <a:pt x="56394" y="166976"/>
                  </a:lnTo>
                  <a:lnTo>
                    <a:pt x="47836" y="164913"/>
                  </a:lnTo>
                  <a:lnTo>
                    <a:pt x="37082" y="164727"/>
                  </a:lnTo>
                  <a:close/>
                </a:path>
                <a:path w="121920" h="278130">
                  <a:moveTo>
                    <a:pt x="88973" y="173480"/>
                  </a:moveTo>
                  <a:lnTo>
                    <a:pt x="83159" y="173908"/>
                  </a:lnTo>
                  <a:lnTo>
                    <a:pt x="91800" y="173908"/>
                  </a:lnTo>
                  <a:lnTo>
                    <a:pt x="88973" y="173480"/>
                  </a:lnTo>
                  <a:close/>
                </a:path>
                <a:path w="121920" h="278130">
                  <a:moveTo>
                    <a:pt x="87292" y="0"/>
                  </a:moveTo>
                  <a:lnTo>
                    <a:pt x="82844" y="1784"/>
                  </a:lnTo>
                  <a:lnTo>
                    <a:pt x="81072" y="4218"/>
                  </a:lnTo>
                  <a:lnTo>
                    <a:pt x="77901" y="7043"/>
                  </a:lnTo>
                  <a:lnTo>
                    <a:pt x="73748" y="10135"/>
                  </a:lnTo>
                  <a:lnTo>
                    <a:pt x="62251" y="17943"/>
                  </a:lnTo>
                  <a:lnTo>
                    <a:pt x="72695" y="20567"/>
                  </a:lnTo>
                  <a:lnTo>
                    <a:pt x="83304" y="66344"/>
                  </a:lnTo>
                  <a:lnTo>
                    <a:pt x="84321" y="102708"/>
                  </a:lnTo>
                  <a:lnTo>
                    <a:pt x="79022" y="138699"/>
                  </a:lnTo>
                  <a:lnTo>
                    <a:pt x="67456" y="173479"/>
                  </a:lnTo>
                  <a:lnTo>
                    <a:pt x="83274" y="173479"/>
                  </a:lnTo>
                  <a:lnTo>
                    <a:pt x="92876" y="131218"/>
                  </a:lnTo>
                  <a:lnTo>
                    <a:pt x="97552" y="92241"/>
                  </a:lnTo>
                  <a:lnTo>
                    <a:pt x="98109" y="71292"/>
                  </a:lnTo>
                  <a:lnTo>
                    <a:pt x="96929" y="50123"/>
                  </a:lnTo>
                  <a:lnTo>
                    <a:pt x="93598" y="29298"/>
                  </a:lnTo>
                  <a:lnTo>
                    <a:pt x="91712" y="21706"/>
                  </a:lnTo>
                  <a:lnTo>
                    <a:pt x="96608" y="13582"/>
                  </a:lnTo>
                  <a:lnTo>
                    <a:pt x="97860" y="10278"/>
                  </a:lnTo>
                  <a:lnTo>
                    <a:pt x="96684" y="6674"/>
                  </a:lnTo>
                  <a:lnTo>
                    <a:pt x="92534" y="2439"/>
                  </a:lnTo>
                  <a:lnTo>
                    <a:pt x="87292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556980" y="2058419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2514008" y="1927371"/>
            <a:ext cx="253365" cy="476250"/>
            <a:chOff x="2514008" y="1927371"/>
            <a:chExt cx="253365" cy="47625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14008" y="2127396"/>
              <a:ext cx="253135" cy="2762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2108" y="2142508"/>
              <a:ext cx="176167" cy="19948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14008" y="1927371"/>
              <a:ext cx="253135" cy="2762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2108" y="1942483"/>
              <a:ext cx="176167" cy="199481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2990769" y="1698450"/>
            <a:ext cx="269875" cy="705485"/>
            <a:chOff x="2990769" y="1698450"/>
            <a:chExt cx="269875" cy="70548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90769" y="2127396"/>
              <a:ext cx="265340" cy="27622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28869" y="2142410"/>
              <a:ext cx="189140" cy="19996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90769" y="1982933"/>
              <a:ext cx="265340" cy="27622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033632" y="2002711"/>
              <a:ext cx="179705" cy="190500"/>
            </a:xfrm>
            <a:custGeom>
              <a:avLst/>
              <a:gdLst/>
              <a:ahLst/>
              <a:cxnLst/>
              <a:rect l="l" t="t" r="r" b="b"/>
              <a:pathLst>
                <a:path w="179705" h="190500">
                  <a:moveTo>
                    <a:pt x="162256" y="0"/>
                  </a:moveTo>
                  <a:lnTo>
                    <a:pt x="156387" y="251"/>
                  </a:lnTo>
                  <a:lnTo>
                    <a:pt x="151701" y="2335"/>
                  </a:lnTo>
                  <a:lnTo>
                    <a:pt x="151979" y="4400"/>
                  </a:lnTo>
                  <a:lnTo>
                    <a:pt x="153856" y="22780"/>
                  </a:lnTo>
                  <a:lnTo>
                    <a:pt x="153817" y="35165"/>
                  </a:lnTo>
                  <a:lnTo>
                    <a:pt x="152178" y="43042"/>
                  </a:lnTo>
                  <a:lnTo>
                    <a:pt x="149252" y="47898"/>
                  </a:lnTo>
                  <a:lnTo>
                    <a:pt x="126408" y="77600"/>
                  </a:lnTo>
                  <a:lnTo>
                    <a:pt x="108935" y="101684"/>
                  </a:lnTo>
                  <a:lnTo>
                    <a:pt x="82398" y="123500"/>
                  </a:lnTo>
                  <a:lnTo>
                    <a:pt x="32365" y="146396"/>
                  </a:lnTo>
                  <a:lnTo>
                    <a:pt x="20602" y="151498"/>
                  </a:lnTo>
                  <a:lnTo>
                    <a:pt x="11325" y="157564"/>
                  </a:lnTo>
                  <a:lnTo>
                    <a:pt x="4477" y="164767"/>
                  </a:lnTo>
                  <a:lnTo>
                    <a:pt x="0" y="173278"/>
                  </a:lnTo>
                  <a:lnTo>
                    <a:pt x="2249" y="180343"/>
                  </a:lnTo>
                  <a:lnTo>
                    <a:pt x="4946" y="184320"/>
                  </a:lnTo>
                  <a:lnTo>
                    <a:pt x="11739" y="187023"/>
                  </a:lnTo>
                  <a:lnTo>
                    <a:pt x="31141" y="190436"/>
                  </a:lnTo>
                  <a:lnTo>
                    <a:pt x="61682" y="187512"/>
                  </a:lnTo>
                  <a:lnTo>
                    <a:pt x="101895" y="171207"/>
                  </a:lnTo>
                  <a:lnTo>
                    <a:pt x="142712" y="142261"/>
                  </a:lnTo>
                  <a:lnTo>
                    <a:pt x="169761" y="109537"/>
                  </a:lnTo>
                  <a:lnTo>
                    <a:pt x="179615" y="74753"/>
                  </a:lnTo>
                  <a:lnTo>
                    <a:pt x="168847" y="39627"/>
                  </a:lnTo>
                  <a:lnTo>
                    <a:pt x="166909" y="24339"/>
                  </a:lnTo>
                  <a:lnTo>
                    <a:pt x="165380" y="11934"/>
                  </a:lnTo>
                  <a:lnTo>
                    <a:pt x="164273" y="2313"/>
                  </a:lnTo>
                  <a:lnTo>
                    <a:pt x="164095" y="594"/>
                  </a:lnTo>
                  <a:lnTo>
                    <a:pt x="162256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033632" y="2002710"/>
              <a:ext cx="179705" cy="190500"/>
            </a:xfrm>
            <a:custGeom>
              <a:avLst/>
              <a:gdLst/>
              <a:ahLst/>
              <a:cxnLst/>
              <a:rect l="l" t="t" r="r" b="b"/>
              <a:pathLst>
                <a:path w="179705" h="190500">
                  <a:moveTo>
                    <a:pt x="160056" y="9"/>
                  </a:moveTo>
                  <a:lnTo>
                    <a:pt x="156388" y="166"/>
                  </a:lnTo>
                  <a:lnTo>
                    <a:pt x="151702" y="2251"/>
                  </a:lnTo>
                  <a:lnTo>
                    <a:pt x="151979" y="4316"/>
                  </a:lnTo>
                  <a:lnTo>
                    <a:pt x="153856" y="22695"/>
                  </a:lnTo>
                  <a:lnTo>
                    <a:pt x="153818" y="35080"/>
                  </a:lnTo>
                  <a:lnTo>
                    <a:pt x="152179" y="42957"/>
                  </a:lnTo>
                  <a:lnTo>
                    <a:pt x="149252" y="47813"/>
                  </a:lnTo>
                  <a:lnTo>
                    <a:pt x="126409" y="77515"/>
                  </a:lnTo>
                  <a:lnTo>
                    <a:pt x="108935" y="101599"/>
                  </a:lnTo>
                  <a:lnTo>
                    <a:pt x="82399" y="123415"/>
                  </a:lnTo>
                  <a:lnTo>
                    <a:pt x="32365" y="146312"/>
                  </a:lnTo>
                  <a:lnTo>
                    <a:pt x="20603" y="151413"/>
                  </a:lnTo>
                  <a:lnTo>
                    <a:pt x="11326" y="157480"/>
                  </a:lnTo>
                  <a:lnTo>
                    <a:pt x="4477" y="164683"/>
                  </a:lnTo>
                  <a:lnTo>
                    <a:pt x="0" y="173194"/>
                  </a:lnTo>
                  <a:lnTo>
                    <a:pt x="2249" y="180260"/>
                  </a:lnTo>
                  <a:lnTo>
                    <a:pt x="4947" y="184236"/>
                  </a:lnTo>
                  <a:lnTo>
                    <a:pt x="11740" y="186939"/>
                  </a:lnTo>
                  <a:lnTo>
                    <a:pt x="31142" y="190352"/>
                  </a:lnTo>
                  <a:lnTo>
                    <a:pt x="61683" y="187428"/>
                  </a:lnTo>
                  <a:lnTo>
                    <a:pt x="101896" y="171122"/>
                  </a:lnTo>
                  <a:lnTo>
                    <a:pt x="142713" y="142177"/>
                  </a:lnTo>
                  <a:lnTo>
                    <a:pt x="169761" y="109453"/>
                  </a:lnTo>
                  <a:lnTo>
                    <a:pt x="179615" y="74668"/>
                  </a:lnTo>
                  <a:lnTo>
                    <a:pt x="168848" y="39543"/>
                  </a:lnTo>
                  <a:lnTo>
                    <a:pt x="168264" y="34976"/>
                  </a:lnTo>
                  <a:lnTo>
                    <a:pt x="166909" y="24255"/>
                  </a:lnTo>
                  <a:lnTo>
                    <a:pt x="165380" y="11849"/>
                  </a:lnTo>
                  <a:lnTo>
                    <a:pt x="164273" y="2229"/>
                  </a:lnTo>
                  <a:lnTo>
                    <a:pt x="164095" y="510"/>
                  </a:lnTo>
                  <a:lnTo>
                    <a:pt x="162257" y="-84"/>
                  </a:lnTo>
                  <a:lnTo>
                    <a:pt x="160056" y="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94879" y="1838471"/>
              <a:ext cx="265340" cy="27622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037742" y="1858248"/>
              <a:ext cx="179705" cy="190500"/>
            </a:xfrm>
            <a:custGeom>
              <a:avLst/>
              <a:gdLst/>
              <a:ahLst/>
              <a:cxnLst/>
              <a:rect l="l" t="t" r="r" b="b"/>
              <a:pathLst>
                <a:path w="179705" h="190500">
                  <a:moveTo>
                    <a:pt x="162256" y="0"/>
                  </a:moveTo>
                  <a:lnTo>
                    <a:pt x="156387" y="251"/>
                  </a:lnTo>
                  <a:lnTo>
                    <a:pt x="151701" y="2335"/>
                  </a:lnTo>
                  <a:lnTo>
                    <a:pt x="151979" y="4400"/>
                  </a:lnTo>
                  <a:lnTo>
                    <a:pt x="153856" y="22780"/>
                  </a:lnTo>
                  <a:lnTo>
                    <a:pt x="153818" y="35165"/>
                  </a:lnTo>
                  <a:lnTo>
                    <a:pt x="152179" y="43042"/>
                  </a:lnTo>
                  <a:lnTo>
                    <a:pt x="149252" y="47898"/>
                  </a:lnTo>
                  <a:lnTo>
                    <a:pt x="126408" y="77600"/>
                  </a:lnTo>
                  <a:lnTo>
                    <a:pt x="108935" y="101684"/>
                  </a:lnTo>
                  <a:lnTo>
                    <a:pt x="82399" y="123500"/>
                  </a:lnTo>
                  <a:lnTo>
                    <a:pt x="32365" y="146396"/>
                  </a:lnTo>
                  <a:lnTo>
                    <a:pt x="20602" y="151498"/>
                  </a:lnTo>
                  <a:lnTo>
                    <a:pt x="11325" y="157564"/>
                  </a:lnTo>
                  <a:lnTo>
                    <a:pt x="4477" y="164767"/>
                  </a:lnTo>
                  <a:lnTo>
                    <a:pt x="0" y="173278"/>
                  </a:lnTo>
                  <a:lnTo>
                    <a:pt x="2249" y="180343"/>
                  </a:lnTo>
                  <a:lnTo>
                    <a:pt x="4946" y="184320"/>
                  </a:lnTo>
                  <a:lnTo>
                    <a:pt x="11740" y="187023"/>
                  </a:lnTo>
                  <a:lnTo>
                    <a:pt x="31141" y="190436"/>
                  </a:lnTo>
                  <a:lnTo>
                    <a:pt x="61683" y="187512"/>
                  </a:lnTo>
                  <a:lnTo>
                    <a:pt x="101895" y="171207"/>
                  </a:lnTo>
                  <a:lnTo>
                    <a:pt x="142712" y="142261"/>
                  </a:lnTo>
                  <a:lnTo>
                    <a:pt x="169761" y="109537"/>
                  </a:lnTo>
                  <a:lnTo>
                    <a:pt x="179615" y="74753"/>
                  </a:lnTo>
                  <a:lnTo>
                    <a:pt x="168847" y="39627"/>
                  </a:lnTo>
                  <a:lnTo>
                    <a:pt x="166909" y="24339"/>
                  </a:lnTo>
                  <a:lnTo>
                    <a:pt x="165380" y="11934"/>
                  </a:lnTo>
                  <a:lnTo>
                    <a:pt x="164273" y="2313"/>
                  </a:lnTo>
                  <a:lnTo>
                    <a:pt x="164095" y="594"/>
                  </a:lnTo>
                  <a:lnTo>
                    <a:pt x="162256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037742" y="1858247"/>
              <a:ext cx="179705" cy="190500"/>
            </a:xfrm>
            <a:custGeom>
              <a:avLst/>
              <a:gdLst/>
              <a:ahLst/>
              <a:cxnLst/>
              <a:rect l="l" t="t" r="r" b="b"/>
              <a:pathLst>
                <a:path w="179705" h="190500">
                  <a:moveTo>
                    <a:pt x="160056" y="9"/>
                  </a:moveTo>
                  <a:lnTo>
                    <a:pt x="156388" y="166"/>
                  </a:lnTo>
                  <a:lnTo>
                    <a:pt x="151702" y="2251"/>
                  </a:lnTo>
                  <a:lnTo>
                    <a:pt x="151979" y="4316"/>
                  </a:lnTo>
                  <a:lnTo>
                    <a:pt x="153856" y="22695"/>
                  </a:lnTo>
                  <a:lnTo>
                    <a:pt x="153818" y="35080"/>
                  </a:lnTo>
                  <a:lnTo>
                    <a:pt x="152179" y="42957"/>
                  </a:lnTo>
                  <a:lnTo>
                    <a:pt x="149252" y="47813"/>
                  </a:lnTo>
                  <a:lnTo>
                    <a:pt x="126409" y="77515"/>
                  </a:lnTo>
                  <a:lnTo>
                    <a:pt x="108935" y="101599"/>
                  </a:lnTo>
                  <a:lnTo>
                    <a:pt x="82399" y="123415"/>
                  </a:lnTo>
                  <a:lnTo>
                    <a:pt x="32365" y="146312"/>
                  </a:lnTo>
                  <a:lnTo>
                    <a:pt x="20603" y="151413"/>
                  </a:lnTo>
                  <a:lnTo>
                    <a:pt x="11326" y="157480"/>
                  </a:lnTo>
                  <a:lnTo>
                    <a:pt x="4477" y="164683"/>
                  </a:lnTo>
                  <a:lnTo>
                    <a:pt x="0" y="173194"/>
                  </a:lnTo>
                  <a:lnTo>
                    <a:pt x="2249" y="180260"/>
                  </a:lnTo>
                  <a:lnTo>
                    <a:pt x="4947" y="184236"/>
                  </a:lnTo>
                  <a:lnTo>
                    <a:pt x="11740" y="186939"/>
                  </a:lnTo>
                  <a:lnTo>
                    <a:pt x="31142" y="190352"/>
                  </a:lnTo>
                  <a:lnTo>
                    <a:pt x="61683" y="187428"/>
                  </a:lnTo>
                  <a:lnTo>
                    <a:pt x="101896" y="171122"/>
                  </a:lnTo>
                  <a:lnTo>
                    <a:pt x="142713" y="142177"/>
                  </a:lnTo>
                  <a:lnTo>
                    <a:pt x="169761" y="109453"/>
                  </a:lnTo>
                  <a:lnTo>
                    <a:pt x="179615" y="74668"/>
                  </a:lnTo>
                  <a:lnTo>
                    <a:pt x="168848" y="39543"/>
                  </a:lnTo>
                  <a:lnTo>
                    <a:pt x="168264" y="34976"/>
                  </a:lnTo>
                  <a:lnTo>
                    <a:pt x="166909" y="24255"/>
                  </a:lnTo>
                  <a:lnTo>
                    <a:pt x="165380" y="11849"/>
                  </a:lnTo>
                  <a:lnTo>
                    <a:pt x="164273" y="2229"/>
                  </a:lnTo>
                  <a:lnTo>
                    <a:pt x="164095" y="510"/>
                  </a:lnTo>
                  <a:lnTo>
                    <a:pt x="162257" y="-84"/>
                  </a:lnTo>
                  <a:lnTo>
                    <a:pt x="160056" y="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90769" y="1698450"/>
              <a:ext cx="265340" cy="27622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033632" y="1718228"/>
              <a:ext cx="179705" cy="190500"/>
            </a:xfrm>
            <a:custGeom>
              <a:avLst/>
              <a:gdLst/>
              <a:ahLst/>
              <a:cxnLst/>
              <a:rect l="l" t="t" r="r" b="b"/>
              <a:pathLst>
                <a:path w="179705" h="190500">
                  <a:moveTo>
                    <a:pt x="162256" y="0"/>
                  </a:moveTo>
                  <a:lnTo>
                    <a:pt x="156387" y="251"/>
                  </a:lnTo>
                  <a:lnTo>
                    <a:pt x="151701" y="2336"/>
                  </a:lnTo>
                  <a:lnTo>
                    <a:pt x="151979" y="4401"/>
                  </a:lnTo>
                  <a:lnTo>
                    <a:pt x="153856" y="22781"/>
                  </a:lnTo>
                  <a:lnTo>
                    <a:pt x="153817" y="35165"/>
                  </a:lnTo>
                  <a:lnTo>
                    <a:pt x="152178" y="43042"/>
                  </a:lnTo>
                  <a:lnTo>
                    <a:pt x="149252" y="47898"/>
                  </a:lnTo>
                  <a:lnTo>
                    <a:pt x="126408" y="77600"/>
                  </a:lnTo>
                  <a:lnTo>
                    <a:pt x="108935" y="101684"/>
                  </a:lnTo>
                  <a:lnTo>
                    <a:pt x="82398" y="123500"/>
                  </a:lnTo>
                  <a:lnTo>
                    <a:pt x="32365" y="146396"/>
                  </a:lnTo>
                  <a:lnTo>
                    <a:pt x="20602" y="151498"/>
                  </a:lnTo>
                  <a:lnTo>
                    <a:pt x="11325" y="157565"/>
                  </a:lnTo>
                  <a:lnTo>
                    <a:pt x="4477" y="164768"/>
                  </a:lnTo>
                  <a:lnTo>
                    <a:pt x="0" y="173278"/>
                  </a:lnTo>
                  <a:lnTo>
                    <a:pt x="2249" y="180345"/>
                  </a:lnTo>
                  <a:lnTo>
                    <a:pt x="4946" y="184321"/>
                  </a:lnTo>
                  <a:lnTo>
                    <a:pt x="11739" y="187024"/>
                  </a:lnTo>
                  <a:lnTo>
                    <a:pt x="31141" y="190437"/>
                  </a:lnTo>
                  <a:lnTo>
                    <a:pt x="61682" y="187514"/>
                  </a:lnTo>
                  <a:lnTo>
                    <a:pt x="101895" y="171208"/>
                  </a:lnTo>
                  <a:lnTo>
                    <a:pt x="142712" y="142262"/>
                  </a:lnTo>
                  <a:lnTo>
                    <a:pt x="169761" y="109538"/>
                  </a:lnTo>
                  <a:lnTo>
                    <a:pt x="179615" y="74753"/>
                  </a:lnTo>
                  <a:lnTo>
                    <a:pt x="168847" y="39627"/>
                  </a:lnTo>
                  <a:lnTo>
                    <a:pt x="166909" y="24340"/>
                  </a:lnTo>
                  <a:lnTo>
                    <a:pt x="165380" y="11934"/>
                  </a:lnTo>
                  <a:lnTo>
                    <a:pt x="164273" y="2315"/>
                  </a:lnTo>
                  <a:lnTo>
                    <a:pt x="164095" y="595"/>
                  </a:lnTo>
                  <a:lnTo>
                    <a:pt x="162256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033632" y="1718229"/>
              <a:ext cx="179705" cy="190500"/>
            </a:xfrm>
            <a:custGeom>
              <a:avLst/>
              <a:gdLst/>
              <a:ahLst/>
              <a:cxnLst/>
              <a:rect l="l" t="t" r="r" b="b"/>
              <a:pathLst>
                <a:path w="179705" h="190500">
                  <a:moveTo>
                    <a:pt x="160056" y="9"/>
                  </a:moveTo>
                  <a:lnTo>
                    <a:pt x="156388" y="166"/>
                  </a:lnTo>
                  <a:lnTo>
                    <a:pt x="151702" y="2251"/>
                  </a:lnTo>
                  <a:lnTo>
                    <a:pt x="151979" y="4316"/>
                  </a:lnTo>
                  <a:lnTo>
                    <a:pt x="153856" y="22695"/>
                  </a:lnTo>
                  <a:lnTo>
                    <a:pt x="153818" y="35080"/>
                  </a:lnTo>
                  <a:lnTo>
                    <a:pt x="152179" y="42957"/>
                  </a:lnTo>
                  <a:lnTo>
                    <a:pt x="149252" y="47813"/>
                  </a:lnTo>
                  <a:lnTo>
                    <a:pt x="126409" y="77515"/>
                  </a:lnTo>
                  <a:lnTo>
                    <a:pt x="108935" y="101599"/>
                  </a:lnTo>
                  <a:lnTo>
                    <a:pt x="82399" y="123415"/>
                  </a:lnTo>
                  <a:lnTo>
                    <a:pt x="32365" y="146312"/>
                  </a:lnTo>
                  <a:lnTo>
                    <a:pt x="20603" y="151413"/>
                  </a:lnTo>
                  <a:lnTo>
                    <a:pt x="11326" y="157480"/>
                  </a:lnTo>
                  <a:lnTo>
                    <a:pt x="4477" y="164683"/>
                  </a:lnTo>
                  <a:lnTo>
                    <a:pt x="0" y="173194"/>
                  </a:lnTo>
                  <a:lnTo>
                    <a:pt x="2249" y="180260"/>
                  </a:lnTo>
                  <a:lnTo>
                    <a:pt x="4947" y="184236"/>
                  </a:lnTo>
                  <a:lnTo>
                    <a:pt x="11740" y="186939"/>
                  </a:lnTo>
                  <a:lnTo>
                    <a:pt x="31142" y="190352"/>
                  </a:lnTo>
                  <a:lnTo>
                    <a:pt x="61683" y="187428"/>
                  </a:lnTo>
                  <a:lnTo>
                    <a:pt x="101896" y="171122"/>
                  </a:lnTo>
                  <a:lnTo>
                    <a:pt x="142713" y="142177"/>
                  </a:lnTo>
                  <a:lnTo>
                    <a:pt x="169761" y="109453"/>
                  </a:lnTo>
                  <a:lnTo>
                    <a:pt x="179615" y="74668"/>
                  </a:lnTo>
                  <a:lnTo>
                    <a:pt x="168848" y="39543"/>
                  </a:lnTo>
                  <a:lnTo>
                    <a:pt x="168264" y="34976"/>
                  </a:lnTo>
                  <a:lnTo>
                    <a:pt x="166909" y="24255"/>
                  </a:lnTo>
                  <a:lnTo>
                    <a:pt x="165380" y="11849"/>
                  </a:lnTo>
                  <a:lnTo>
                    <a:pt x="164273" y="2229"/>
                  </a:lnTo>
                  <a:lnTo>
                    <a:pt x="164095" y="510"/>
                  </a:lnTo>
                  <a:lnTo>
                    <a:pt x="162257" y="-84"/>
                  </a:lnTo>
                  <a:lnTo>
                    <a:pt x="160056" y="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4565650" y="2063750"/>
          <a:ext cx="52197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grpSp>
        <p:nvGrpSpPr>
          <p:cNvPr id="25" name="object 25"/>
          <p:cNvGrpSpPr/>
          <p:nvPr/>
        </p:nvGrpSpPr>
        <p:grpSpPr>
          <a:xfrm>
            <a:off x="4322856" y="2143419"/>
            <a:ext cx="265430" cy="967105"/>
            <a:chOff x="4322856" y="2143419"/>
            <a:chExt cx="265430" cy="967105"/>
          </a:xfrm>
        </p:grpSpPr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35060" y="2143419"/>
              <a:ext cx="253135" cy="27622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73160" y="2158532"/>
              <a:ext cx="176167" cy="19948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22856" y="2462841"/>
              <a:ext cx="265340" cy="27622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60956" y="2477855"/>
              <a:ext cx="189140" cy="19996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79466" y="2744797"/>
              <a:ext cx="208730" cy="36512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422412" y="2764721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37081" y="164727"/>
                  </a:moveTo>
                  <a:lnTo>
                    <a:pt x="11629" y="181858"/>
                  </a:lnTo>
                  <a:lnTo>
                    <a:pt x="0" y="217304"/>
                  </a:lnTo>
                  <a:lnTo>
                    <a:pt x="10565" y="254770"/>
                  </a:lnTo>
                  <a:lnTo>
                    <a:pt x="51696" y="277960"/>
                  </a:lnTo>
                  <a:lnTo>
                    <a:pt x="96964" y="270998"/>
                  </a:lnTo>
                  <a:lnTo>
                    <a:pt x="119350" y="240906"/>
                  </a:lnTo>
                  <a:lnTo>
                    <a:pt x="121552" y="204887"/>
                  </a:lnTo>
                  <a:lnTo>
                    <a:pt x="106268" y="180144"/>
                  </a:lnTo>
                  <a:lnTo>
                    <a:pt x="96792" y="174664"/>
                  </a:lnTo>
                  <a:lnTo>
                    <a:pt x="91800" y="173908"/>
                  </a:lnTo>
                  <a:lnTo>
                    <a:pt x="83158" y="173908"/>
                  </a:lnTo>
                  <a:lnTo>
                    <a:pt x="83273" y="173479"/>
                  </a:lnTo>
                  <a:lnTo>
                    <a:pt x="67456" y="173479"/>
                  </a:lnTo>
                  <a:lnTo>
                    <a:pt x="62890" y="170102"/>
                  </a:lnTo>
                  <a:lnTo>
                    <a:pt x="56394" y="166976"/>
                  </a:lnTo>
                  <a:lnTo>
                    <a:pt x="47836" y="164914"/>
                  </a:lnTo>
                  <a:lnTo>
                    <a:pt x="37081" y="164727"/>
                  </a:lnTo>
                  <a:close/>
                </a:path>
                <a:path w="121920" h="278130">
                  <a:moveTo>
                    <a:pt x="88973" y="173480"/>
                  </a:moveTo>
                  <a:lnTo>
                    <a:pt x="83158" y="173908"/>
                  </a:lnTo>
                  <a:lnTo>
                    <a:pt x="91800" y="173908"/>
                  </a:lnTo>
                  <a:lnTo>
                    <a:pt x="88973" y="173480"/>
                  </a:lnTo>
                  <a:close/>
                </a:path>
                <a:path w="121920" h="278130">
                  <a:moveTo>
                    <a:pt x="87292" y="0"/>
                  </a:moveTo>
                  <a:lnTo>
                    <a:pt x="82843" y="1784"/>
                  </a:lnTo>
                  <a:lnTo>
                    <a:pt x="81072" y="4218"/>
                  </a:lnTo>
                  <a:lnTo>
                    <a:pt x="77900" y="7044"/>
                  </a:lnTo>
                  <a:lnTo>
                    <a:pt x="73749" y="10135"/>
                  </a:lnTo>
                  <a:lnTo>
                    <a:pt x="62250" y="17943"/>
                  </a:lnTo>
                  <a:lnTo>
                    <a:pt x="72695" y="20568"/>
                  </a:lnTo>
                  <a:lnTo>
                    <a:pt x="83304" y="66344"/>
                  </a:lnTo>
                  <a:lnTo>
                    <a:pt x="84321" y="102708"/>
                  </a:lnTo>
                  <a:lnTo>
                    <a:pt x="79022" y="138699"/>
                  </a:lnTo>
                  <a:lnTo>
                    <a:pt x="67456" y="173479"/>
                  </a:lnTo>
                  <a:lnTo>
                    <a:pt x="83273" y="173479"/>
                  </a:lnTo>
                  <a:lnTo>
                    <a:pt x="92876" y="131218"/>
                  </a:lnTo>
                  <a:lnTo>
                    <a:pt x="97551" y="92241"/>
                  </a:lnTo>
                  <a:lnTo>
                    <a:pt x="98109" y="71292"/>
                  </a:lnTo>
                  <a:lnTo>
                    <a:pt x="96929" y="50123"/>
                  </a:lnTo>
                  <a:lnTo>
                    <a:pt x="93598" y="29298"/>
                  </a:lnTo>
                  <a:lnTo>
                    <a:pt x="91712" y="21706"/>
                  </a:lnTo>
                  <a:lnTo>
                    <a:pt x="96607" y="13582"/>
                  </a:lnTo>
                  <a:lnTo>
                    <a:pt x="97860" y="10279"/>
                  </a:lnTo>
                  <a:lnTo>
                    <a:pt x="96684" y="6675"/>
                  </a:lnTo>
                  <a:lnTo>
                    <a:pt x="92533" y="2439"/>
                  </a:lnTo>
                  <a:lnTo>
                    <a:pt x="87292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422411" y="2764721"/>
              <a:ext cx="121920" cy="278130"/>
            </a:xfrm>
            <a:custGeom>
              <a:avLst/>
              <a:gdLst/>
              <a:ahLst/>
              <a:cxnLst/>
              <a:rect l="l" t="t" r="r" b="b"/>
              <a:pathLst>
                <a:path w="121920" h="278130">
                  <a:moveTo>
                    <a:pt x="62334" y="18005"/>
                  </a:moveTo>
                  <a:lnTo>
                    <a:pt x="83387" y="66406"/>
                  </a:lnTo>
                  <a:lnTo>
                    <a:pt x="84404" y="102770"/>
                  </a:lnTo>
                  <a:lnTo>
                    <a:pt x="79105" y="138761"/>
                  </a:lnTo>
                  <a:lnTo>
                    <a:pt x="67539" y="173541"/>
                  </a:lnTo>
                  <a:lnTo>
                    <a:pt x="62973" y="170164"/>
                  </a:lnTo>
                  <a:lnTo>
                    <a:pt x="56477" y="167038"/>
                  </a:lnTo>
                  <a:lnTo>
                    <a:pt x="47919" y="164975"/>
                  </a:lnTo>
                  <a:lnTo>
                    <a:pt x="37164" y="164789"/>
                  </a:lnTo>
                  <a:lnTo>
                    <a:pt x="11712" y="181919"/>
                  </a:lnTo>
                  <a:lnTo>
                    <a:pt x="82" y="217365"/>
                  </a:lnTo>
                  <a:lnTo>
                    <a:pt x="10648" y="254831"/>
                  </a:lnTo>
                  <a:lnTo>
                    <a:pt x="51780" y="278022"/>
                  </a:lnTo>
                  <a:lnTo>
                    <a:pt x="97047" y="271059"/>
                  </a:lnTo>
                  <a:lnTo>
                    <a:pt x="119433" y="240967"/>
                  </a:lnTo>
                  <a:lnTo>
                    <a:pt x="121635" y="204949"/>
                  </a:lnTo>
                  <a:lnTo>
                    <a:pt x="106351" y="180205"/>
                  </a:lnTo>
                  <a:lnTo>
                    <a:pt x="96875" y="174725"/>
                  </a:lnTo>
                  <a:lnTo>
                    <a:pt x="89056" y="173541"/>
                  </a:lnTo>
                  <a:lnTo>
                    <a:pt x="83241" y="173970"/>
                  </a:lnTo>
                  <a:lnTo>
                    <a:pt x="86290" y="162596"/>
                  </a:lnTo>
                  <a:lnTo>
                    <a:pt x="95753" y="112466"/>
                  </a:lnTo>
                  <a:lnTo>
                    <a:pt x="98192" y="71354"/>
                  </a:lnTo>
                  <a:lnTo>
                    <a:pt x="97012" y="50185"/>
                  </a:lnTo>
                  <a:lnTo>
                    <a:pt x="93681" y="29360"/>
                  </a:lnTo>
                  <a:lnTo>
                    <a:pt x="91795" y="21768"/>
                  </a:lnTo>
                  <a:lnTo>
                    <a:pt x="96691" y="13644"/>
                  </a:lnTo>
                  <a:lnTo>
                    <a:pt x="97943" y="10340"/>
                  </a:lnTo>
                  <a:lnTo>
                    <a:pt x="96767" y="6736"/>
                  </a:lnTo>
                  <a:lnTo>
                    <a:pt x="92616" y="2501"/>
                  </a:lnTo>
                  <a:lnTo>
                    <a:pt x="87375" y="61"/>
                  </a:lnTo>
                  <a:lnTo>
                    <a:pt x="82927" y="1845"/>
                  </a:lnTo>
                  <a:lnTo>
                    <a:pt x="81155" y="4280"/>
                  </a:lnTo>
                  <a:lnTo>
                    <a:pt x="77984" y="7105"/>
                  </a:lnTo>
                  <a:lnTo>
                    <a:pt x="73831" y="10197"/>
                  </a:lnTo>
                  <a:lnTo>
                    <a:pt x="62334" y="18005"/>
                  </a:lnTo>
                  <a:close/>
                </a:path>
              </a:pathLst>
            </a:custGeom>
            <a:ln w="9525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4223542" y="2058654"/>
            <a:ext cx="124460" cy="941705"/>
          </a:xfrm>
          <a:prstGeom prst="rect">
            <a:avLst/>
          </a:prstGeom>
        </p:spPr>
        <p:txBody>
          <a:bodyPr wrap="square" lIns="0" tIns="1009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1400">
                <a:latin typeface="Arial MT"/>
                <a:cs typeface="Arial MT"/>
              </a:rPr>
              <a:t>$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989664" y="2331364"/>
            <a:ext cx="895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2368550" y="2393950"/>
          <a:ext cx="1537970" cy="3498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5459"/>
                <a:gridCol w="508000"/>
                <a:gridCol w="505459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4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36" name="object 36"/>
          <p:cNvSpPr txBox="1"/>
          <p:nvPr/>
        </p:nvSpPr>
        <p:spPr>
          <a:xfrm>
            <a:off x="5321495" y="2402414"/>
            <a:ext cx="8159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1640" algn="l"/>
              </a:tabLst>
            </a:pPr>
            <a:r>
              <a:rPr dirty="0" sz="1800">
                <a:latin typeface="Arial MT"/>
                <a:cs typeface="Arial MT"/>
              </a:rPr>
              <a:t>=	</a:t>
            </a:r>
            <a:r>
              <a:rPr dirty="0" sz="1800" spc="-5">
                <a:latin typeface="Arial MT"/>
                <a:cs typeface="Arial MT"/>
              </a:rPr>
              <a:t>$</a:t>
            </a:r>
            <a:r>
              <a:rPr dirty="0" sz="1800">
                <a:latin typeface="Arial MT"/>
                <a:cs typeface="Arial MT"/>
              </a:rPr>
              <a:t>28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69430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The</a:t>
            </a:r>
            <a:r>
              <a:rPr dirty="0" spc="-10"/>
              <a:t> </a:t>
            </a:r>
            <a:r>
              <a:rPr dirty="0"/>
              <a:t>dot</a:t>
            </a:r>
            <a:r>
              <a:rPr dirty="0" spc="-5"/>
              <a:t> </a:t>
            </a:r>
            <a:r>
              <a:rPr dirty="0"/>
              <a:t>product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565650" y="2063750"/>
          <a:ext cx="52197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370664" y="2331364"/>
            <a:ext cx="895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749550" y="2393950"/>
          <a:ext cx="1537970" cy="3498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5459"/>
                <a:gridCol w="508000"/>
                <a:gridCol w="505459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4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1435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1C2FA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5194495" y="2402414"/>
            <a:ext cx="6254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8140" algn="l"/>
              </a:tabLst>
            </a:pPr>
            <a:r>
              <a:rPr dirty="0" sz="1800">
                <a:latin typeface="Arial MT"/>
                <a:cs typeface="Arial MT"/>
              </a:rPr>
              <a:t>=	28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87057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Norm</a:t>
            </a:r>
            <a:r>
              <a:rPr dirty="0" spc="20"/>
              <a:t> </a:t>
            </a:r>
            <a:r>
              <a:rPr dirty="0"/>
              <a:t>of</a:t>
            </a:r>
            <a:r>
              <a:rPr dirty="0" spc="25"/>
              <a:t> </a:t>
            </a:r>
            <a:r>
              <a:rPr dirty="0"/>
              <a:t>a</a:t>
            </a:r>
            <a:r>
              <a:rPr dirty="0" spc="25"/>
              <a:t> </a:t>
            </a:r>
            <a:r>
              <a:rPr dirty="0" spc="-5"/>
              <a:t>vector</a:t>
            </a:r>
            <a:r>
              <a:rPr dirty="0" spc="25"/>
              <a:t> </a:t>
            </a:r>
            <a:r>
              <a:rPr dirty="0" spc="-5"/>
              <a:t>using</a:t>
            </a:r>
            <a:r>
              <a:rPr dirty="0" spc="25"/>
              <a:t> </a:t>
            </a:r>
            <a:r>
              <a:rPr dirty="0"/>
              <a:t>dot</a:t>
            </a:r>
            <a:r>
              <a:rPr dirty="0" spc="20"/>
              <a:t> </a:t>
            </a:r>
            <a:r>
              <a:rPr dirty="0"/>
              <a:t>product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10703" y="984368"/>
            <a:ext cx="3511550" cy="3510279"/>
            <a:chOff x="710703" y="984368"/>
            <a:chExt cx="3511550" cy="3510279"/>
          </a:xfrm>
        </p:grpSpPr>
        <p:sp>
          <p:nvSpPr>
            <p:cNvPr id="4" name="object 4"/>
            <p:cNvSpPr/>
            <p:nvPr/>
          </p:nvSpPr>
          <p:spPr>
            <a:xfrm>
              <a:off x="862012" y="11160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269582"/>
                  </a:lnTo>
                  <a:lnTo>
                    <a:pt x="3208210" y="532815"/>
                  </a:lnTo>
                  <a:lnTo>
                    <a:pt x="3195459" y="532815"/>
                  </a:lnTo>
                  <a:lnTo>
                    <a:pt x="3195459" y="535990"/>
                  </a:lnTo>
                  <a:lnTo>
                    <a:pt x="3208210" y="535990"/>
                  </a:lnTo>
                  <a:lnTo>
                    <a:pt x="3208210" y="799223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766102"/>
                  </a:lnTo>
                  <a:lnTo>
                    <a:pt x="2940862" y="76610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725737" y="535990"/>
                  </a:lnTo>
                  <a:lnTo>
                    <a:pt x="2725737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477278"/>
                  </a:lnTo>
                  <a:lnTo>
                    <a:pt x="2944037" y="477278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663251"/>
              <a:ext cx="3510967" cy="152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18653" y="2719451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49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48792" y="2681350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78" y="38100"/>
                  </a:moveTo>
                  <a:lnTo>
                    <a:pt x="3358578" y="0"/>
                  </a:lnTo>
                  <a:lnTo>
                    <a:pt x="3358578" y="76200"/>
                  </a:lnTo>
                  <a:lnTo>
                    <a:pt x="3434778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984368"/>
              <a:ext cx="152400" cy="35101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66187" y="1072318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28087" y="1002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8657" y="1850967"/>
              <a:ext cx="188912" cy="1889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71518" y="1870829"/>
              <a:ext cx="103188" cy="1031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66757" y="1866066"/>
              <a:ext cx="112712" cy="1127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82132" y="1878931"/>
              <a:ext cx="1176531" cy="96932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472737" y="2027278"/>
              <a:ext cx="909319" cy="699770"/>
            </a:xfrm>
            <a:custGeom>
              <a:avLst/>
              <a:gdLst/>
              <a:ahLst/>
              <a:cxnLst/>
              <a:rect l="l" t="t" r="r" b="b"/>
              <a:pathLst>
                <a:path w="909320" h="699769">
                  <a:moveTo>
                    <a:pt x="0" y="699235"/>
                  </a:moveTo>
                  <a:lnTo>
                    <a:pt x="898695" y="7744"/>
                  </a:lnTo>
                  <a:lnTo>
                    <a:pt x="908761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334258" y="1960674"/>
              <a:ext cx="133985" cy="123189"/>
            </a:xfrm>
            <a:custGeom>
              <a:avLst/>
              <a:gdLst/>
              <a:ahLst/>
              <a:cxnLst/>
              <a:rect l="l" t="t" r="r" b="b"/>
              <a:pathLst>
                <a:path w="133985" h="123189">
                  <a:moveTo>
                    <a:pt x="133802" y="0"/>
                  </a:moveTo>
                  <a:lnTo>
                    <a:pt x="0" y="26034"/>
                  </a:lnTo>
                  <a:lnTo>
                    <a:pt x="74349" y="122661"/>
                  </a:lnTo>
                  <a:lnTo>
                    <a:pt x="13380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2799085" y="2017742"/>
            <a:ext cx="16510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i="1">
                <a:latin typeface="Times New Roman"/>
                <a:cs typeface="Times New Roman"/>
              </a:rPr>
              <a:t>u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587755" y="1593293"/>
            <a:ext cx="469900" cy="288925"/>
          </a:xfrm>
          <a:custGeom>
            <a:avLst/>
            <a:gdLst/>
            <a:ahLst/>
            <a:cxnLst/>
            <a:rect l="l" t="t" r="r" b="b"/>
            <a:pathLst>
              <a:path w="469900" h="288925">
                <a:moveTo>
                  <a:pt x="469723" y="0"/>
                </a:moveTo>
                <a:lnTo>
                  <a:pt x="0" y="0"/>
                </a:lnTo>
                <a:lnTo>
                  <a:pt x="0" y="288823"/>
                </a:lnTo>
                <a:lnTo>
                  <a:pt x="469723" y="288823"/>
                </a:lnTo>
                <a:lnTo>
                  <a:pt x="4697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3620775" y="1608218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(4,3)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87057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Norm</a:t>
            </a:r>
            <a:r>
              <a:rPr dirty="0" spc="20"/>
              <a:t> </a:t>
            </a:r>
            <a:r>
              <a:rPr dirty="0"/>
              <a:t>of</a:t>
            </a:r>
            <a:r>
              <a:rPr dirty="0" spc="25"/>
              <a:t> </a:t>
            </a:r>
            <a:r>
              <a:rPr dirty="0"/>
              <a:t>a</a:t>
            </a:r>
            <a:r>
              <a:rPr dirty="0" spc="25"/>
              <a:t> </a:t>
            </a:r>
            <a:r>
              <a:rPr dirty="0" spc="-5"/>
              <a:t>vector</a:t>
            </a:r>
            <a:r>
              <a:rPr dirty="0" spc="25"/>
              <a:t> </a:t>
            </a:r>
            <a:r>
              <a:rPr dirty="0" spc="-5"/>
              <a:t>using</a:t>
            </a:r>
            <a:r>
              <a:rPr dirty="0" spc="25"/>
              <a:t> </a:t>
            </a:r>
            <a:r>
              <a:rPr dirty="0"/>
              <a:t>dot</a:t>
            </a:r>
            <a:r>
              <a:rPr dirty="0" spc="20"/>
              <a:t> </a:t>
            </a:r>
            <a:r>
              <a:rPr dirty="0"/>
              <a:t>product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10703" y="984368"/>
            <a:ext cx="3511550" cy="3510279"/>
            <a:chOff x="710703" y="984368"/>
            <a:chExt cx="3511550" cy="3510279"/>
          </a:xfrm>
        </p:grpSpPr>
        <p:sp>
          <p:nvSpPr>
            <p:cNvPr id="4" name="object 4"/>
            <p:cNvSpPr/>
            <p:nvPr/>
          </p:nvSpPr>
          <p:spPr>
            <a:xfrm>
              <a:off x="862012" y="11160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269582"/>
                  </a:lnTo>
                  <a:lnTo>
                    <a:pt x="3208210" y="532815"/>
                  </a:lnTo>
                  <a:lnTo>
                    <a:pt x="3195459" y="532815"/>
                  </a:lnTo>
                  <a:lnTo>
                    <a:pt x="3195459" y="535990"/>
                  </a:lnTo>
                  <a:lnTo>
                    <a:pt x="3208210" y="535990"/>
                  </a:lnTo>
                  <a:lnTo>
                    <a:pt x="3208210" y="799223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766102"/>
                  </a:lnTo>
                  <a:lnTo>
                    <a:pt x="2940862" y="76610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725737" y="535990"/>
                  </a:lnTo>
                  <a:lnTo>
                    <a:pt x="2725737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477278"/>
                  </a:lnTo>
                  <a:lnTo>
                    <a:pt x="2944037" y="477278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663251"/>
              <a:ext cx="3510967" cy="152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18653" y="2719451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49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48792" y="2681350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78" y="38100"/>
                  </a:moveTo>
                  <a:lnTo>
                    <a:pt x="3358578" y="0"/>
                  </a:lnTo>
                  <a:lnTo>
                    <a:pt x="3358578" y="76200"/>
                  </a:lnTo>
                  <a:lnTo>
                    <a:pt x="3434778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984368"/>
              <a:ext cx="152400" cy="35101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66187" y="1072318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28087" y="1002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8657" y="1850967"/>
              <a:ext cx="188912" cy="1889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71518" y="1870829"/>
              <a:ext cx="103188" cy="1031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66757" y="1866066"/>
              <a:ext cx="112712" cy="1127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82132" y="1878931"/>
              <a:ext cx="1176531" cy="96932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472737" y="2027278"/>
              <a:ext cx="909319" cy="699770"/>
            </a:xfrm>
            <a:custGeom>
              <a:avLst/>
              <a:gdLst/>
              <a:ahLst/>
              <a:cxnLst/>
              <a:rect l="l" t="t" r="r" b="b"/>
              <a:pathLst>
                <a:path w="909320" h="699769">
                  <a:moveTo>
                    <a:pt x="0" y="699235"/>
                  </a:moveTo>
                  <a:lnTo>
                    <a:pt x="898695" y="7744"/>
                  </a:lnTo>
                  <a:lnTo>
                    <a:pt x="908761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334258" y="1960674"/>
              <a:ext cx="133985" cy="123189"/>
            </a:xfrm>
            <a:custGeom>
              <a:avLst/>
              <a:gdLst/>
              <a:ahLst/>
              <a:cxnLst/>
              <a:rect l="l" t="t" r="r" b="b"/>
              <a:pathLst>
                <a:path w="133985" h="123189">
                  <a:moveTo>
                    <a:pt x="133802" y="0"/>
                  </a:moveTo>
                  <a:lnTo>
                    <a:pt x="0" y="26034"/>
                  </a:lnTo>
                  <a:lnTo>
                    <a:pt x="74349" y="122661"/>
                  </a:lnTo>
                  <a:lnTo>
                    <a:pt x="13380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24053" y="1974661"/>
              <a:ext cx="198120" cy="78793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523113" y="2011557"/>
              <a:ext cx="0" cy="674370"/>
            </a:xfrm>
            <a:custGeom>
              <a:avLst/>
              <a:gdLst/>
              <a:ahLst/>
              <a:cxnLst/>
              <a:rect l="l" t="t" r="r" b="b"/>
              <a:pathLst>
                <a:path w="0" h="674369">
                  <a:moveTo>
                    <a:pt x="0" y="0"/>
                  </a:moveTo>
                  <a:lnTo>
                    <a:pt x="0" y="674138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462153" y="2008000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20" h="0">
                  <a:moveTo>
                    <a:pt x="121920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462153" y="2689251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20" h="0">
                  <a:moveTo>
                    <a:pt x="0" y="0"/>
                  </a:moveTo>
                  <a:lnTo>
                    <a:pt x="121920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3614512" y="2219139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450628" y="1847020"/>
            <a:ext cx="1031875" cy="198120"/>
            <a:chOff x="2450628" y="1847020"/>
            <a:chExt cx="1031875" cy="198120"/>
          </a:xfrm>
        </p:grpSpPr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50628" y="1847020"/>
              <a:ext cx="1031795" cy="19812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507524" y="1926080"/>
              <a:ext cx="918210" cy="0"/>
            </a:xfrm>
            <a:custGeom>
              <a:avLst/>
              <a:gdLst/>
              <a:ahLst/>
              <a:cxnLst/>
              <a:rect l="l" t="t" r="r" b="b"/>
              <a:pathLst>
                <a:path w="918210" h="0">
                  <a:moveTo>
                    <a:pt x="0" y="0"/>
                  </a:moveTo>
                  <a:lnTo>
                    <a:pt x="12700" y="0"/>
                  </a:lnTo>
                  <a:lnTo>
                    <a:pt x="905303" y="0"/>
                  </a:lnTo>
                  <a:lnTo>
                    <a:pt x="918003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429083" y="1865120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w="0" h="121919">
                  <a:moveTo>
                    <a:pt x="0" y="12192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503968" y="1865120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w="0" h="121919">
                  <a:moveTo>
                    <a:pt x="0" y="0"/>
                  </a:moveTo>
                  <a:lnTo>
                    <a:pt x="0" y="12192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2917029" y="1661476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799085" y="2017742"/>
            <a:ext cx="16510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i="1">
                <a:latin typeface="Times New Roman"/>
                <a:cs typeface="Times New Roman"/>
              </a:rPr>
              <a:t>u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587755" y="1593293"/>
            <a:ext cx="469900" cy="288925"/>
          </a:xfrm>
          <a:custGeom>
            <a:avLst/>
            <a:gdLst/>
            <a:ahLst/>
            <a:cxnLst/>
            <a:rect l="l" t="t" r="r" b="b"/>
            <a:pathLst>
              <a:path w="469900" h="288925">
                <a:moveTo>
                  <a:pt x="469723" y="0"/>
                </a:moveTo>
                <a:lnTo>
                  <a:pt x="0" y="0"/>
                </a:lnTo>
                <a:lnTo>
                  <a:pt x="0" y="288823"/>
                </a:lnTo>
                <a:lnTo>
                  <a:pt x="469723" y="288823"/>
                </a:lnTo>
                <a:lnTo>
                  <a:pt x="4697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3620775" y="1608218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(4,3)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87057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Norm</a:t>
            </a:r>
            <a:r>
              <a:rPr dirty="0" spc="20"/>
              <a:t> </a:t>
            </a:r>
            <a:r>
              <a:rPr dirty="0"/>
              <a:t>of</a:t>
            </a:r>
            <a:r>
              <a:rPr dirty="0" spc="25"/>
              <a:t> </a:t>
            </a:r>
            <a:r>
              <a:rPr dirty="0"/>
              <a:t>a</a:t>
            </a:r>
            <a:r>
              <a:rPr dirty="0" spc="25"/>
              <a:t> </a:t>
            </a:r>
            <a:r>
              <a:rPr dirty="0" spc="-5"/>
              <a:t>vector</a:t>
            </a:r>
            <a:r>
              <a:rPr dirty="0" spc="25"/>
              <a:t> </a:t>
            </a:r>
            <a:r>
              <a:rPr dirty="0" spc="-5"/>
              <a:t>using</a:t>
            </a:r>
            <a:r>
              <a:rPr dirty="0" spc="25"/>
              <a:t> </a:t>
            </a:r>
            <a:r>
              <a:rPr dirty="0"/>
              <a:t>dot</a:t>
            </a:r>
            <a:r>
              <a:rPr dirty="0" spc="20"/>
              <a:t> </a:t>
            </a:r>
            <a:r>
              <a:rPr dirty="0"/>
              <a:t>product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10703" y="984368"/>
            <a:ext cx="3511550" cy="3510279"/>
            <a:chOff x="710703" y="984368"/>
            <a:chExt cx="3511550" cy="3510279"/>
          </a:xfrm>
        </p:grpSpPr>
        <p:sp>
          <p:nvSpPr>
            <p:cNvPr id="4" name="object 4"/>
            <p:cNvSpPr/>
            <p:nvPr/>
          </p:nvSpPr>
          <p:spPr>
            <a:xfrm>
              <a:off x="862012" y="11160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269582"/>
                  </a:lnTo>
                  <a:lnTo>
                    <a:pt x="3208210" y="532815"/>
                  </a:lnTo>
                  <a:lnTo>
                    <a:pt x="3195459" y="532815"/>
                  </a:lnTo>
                  <a:lnTo>
                    <a:pt x="3195459" y="535990"/>
                  </a:lnTo>
                  <a:lnTo>
                    <a:pt x="3208210" y="535990"/>
                  </a:lnTo>
                  <a:lnTo>
                    <a:pt x="3208210" y="799223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766102"/>
                  </a:lnTo>
                  <a:lnTo>
                    <a:pt x="2940862" y="76610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725737" y="535990"/>
                  </a:lnTo>
                  <a:lnTo>
                    <a:pt x="2725737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477278"/>
                  </a:lnTo>
                  <a:lnTo>
                    <a:pt x="2944037" y="477278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663251"/>
              <a:ext cx="3510967" cy="152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18653" y="2719451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49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48792" y="2681350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78" y="38100"/>
                  </a:moveTo>
                  <a:lnTo>
                    <a:pt x="3358578" y="0"/>
                  </a:lnTo>
                  <a:lnTo>
                    <a:pt x="3358578" y="76200"/>
                  </a:lnTo>
                  <a:lnTo>
                    <a:pt x="3434778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984368"/>
              <a:ext cx="152400" cy="35101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66187" y="1072318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28087" y="1002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8657" y="1850967"/>
              <a:ext cx="188912" cy="1889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71518" y="1870829"/>
              <a:ext cx="103188" cy="1031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66757" y="1866066"/>
              <a:ext cx="112712" cy="1127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82132" y="1878931"/>
              <a:ext cx="1176531" cy="96932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472737" y="2027278"/>
              <a:ext cx="909319" cy="699770"/>
            </a:xfrm>
            <a:custGeom>
              <a:avLst/>
              <a:gdLst/>
              <a:ahLst/>
              <a:cxnLst/>
              <a:rect l="l" t="t" r="r" b="b"/>
              <a:pathLst>
                <a:path w="909320" h="699769">
                  <a:moveTo>
                    <a:pt x="0" y="699235"/>
                  </a:moveTo>
                  <a:lnTo>
                    <a:pt x="898695" y="7744"/>
                  </a:lnTo>
                  <a:lnTo>
                    <a:pt x="908761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334258" y="1960674"/>
              <a:ext cx="133985" cy="123189"/>
            </a:xfrm>
            <a:custGeom>
              <a:avLst/>
              <a:gdLst/>
              <a:ahLst/>
              <a:cxnLst/>
              <a:rect l="l" t="t" r="r" b="b"/>
              <a:pathLst>
                <a:path w="133985" h="123189">
                  <a:moveTo>
                    <a:pt x="133802" y="0"/>
                  </a:moveTo>
                  <a:lnTo>
                    <a:pt x="0" y="26034"/>
                  </a:lnTo>
                  <a:lnTo>
                    <a:pt x="74349" y="122661"/>
                  </a:lnTo>
                  <a:lnTo>
                    <a:pt x="13380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24053" y="1974661"/>
              <a:ext cx="198120" cy="78793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523113" y="2011557"/>
              <a:ext cx="0" cy="674370"/>
            </a:xfrm>
            <a:custGeom>
              <a:avLst/>
              <a:gdLst/>
              <a:ahLst/>
              <a:cxnLst/>
              <a:rect l="l" t="t" r="r" b="b"/>
              <a:pathLst>
                <a:path w="0" h="674369">
                  <a:moveTo>
                    <a:pt x="0" y="0"/>
                  </a:moveTo>
                  <a:lnTo>
                    <a:pt x="0" y="674138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462153" y="2008000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20" h="0">
                  <a:moveTo>
                    <a:pt x="121920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462153" y="2689251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20" h="0">
                  <a:moveTo>
                    <a:pt x="0" y="0"/>
                  </a:moveTo>
                  <a:lnTo>
                    <a:pt x="121920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3614512" y="2219139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450628" y="1847020"/>
            <a:ext cx="1031875" cy="198120"/>
            <a:chOff x="2450628" y="1847020"/>
            <a:chExt cx="1031875" cy="198120"/>
          </a:xfrm>
        </p:grpSpPr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50628" y="1847020"/>
              <a:ext cx="1031795" cy="19812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507524" y="1926080"/>
              <a:ext cx="918210" cy="0"/>
            </a:xfrm>
            <a:custGeom>
              <a:avLst/>
              <a:gdLst/>
              <a:ahLst/>
              <a:cxnLst/>
              <a:rect l="l" t="t" r="r" b="b"/>
              <a:pathLst>
                <a:path w="918210" h="0">
                  <a:moveTo>
                    <a:pt x="0" y="0"/>
                  </a:moveTo>
                  <a:lnTo>
                    <a:pt x="12700" y="0"/>
                  </a:lnTo>
                  <a:lnTo>
                    <a:pt x="905303" y="0"/>
                  </a:lnTo>
                  <a:lnTo>
                    <a:pt x="918003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429083" y="1865120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w="0" h="121919">
                  <a:moveTo>
                    <a:pt x="0" y="12192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503968" y="1865120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w="0" h="121919">
                  <a:moveTo>
                    <a:pt x="0" y="0"/>
                  </a:moveTo>
                  <a:lnTo>
                    <a:pt x="0" y="12192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2917029" y="1661476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929945" y="1379639"/>
            <a:ext cx="843915" cy="281940"/>
          </a:xfrm>
          <a:custGeom>
            <a:avLst/>
            <a:gdLst/>
            <a:ahLst/>
            <a:cxnLst/>
            <a:rect l="l" t="t" r="r" b="b"/>
            <a:pathLst>
              <a:path w="843915" h="281939">
                <a:moveTo>
                  <a:pt x="49836" y="146989"/>
                </a:moveTo>
                <a:lnTo>
                  <a:pt x="23317" y="146989"/>
                </a:lnTo>
                <a:lnTo>
                  <a:pt x="27889" y="150190"/>
                </a:lnTo>
                <a:lnTo>
                  <a:pt x="31775" y="160477"/>
                </a:lnTo>
                <a:lnTo>
                  <a:pt x="77952" y="281635"/>
                </a:lnTo>
                <a:lnTo>
                  <a:pt x="85267" y="281635"/>
                </a:lnTo>
                <a:lnTo>
                  <a:pt x="99990" y="243687"/>
                </a:lnTo>
                <a:lnTo>
                  <a:pt x="86639" y="243687"/>
                </a:lnTo>
                <a:lnTo>
                  <a:pt x="49836" y="146989"/>
                </a:lnTo>
                <a:close/>
              </a:path>
              <a:path w="843915" h="281939">
                <a:moveTo>
                  <a:pt x="182194" y="0"/>
                </a:moveTo>
                <a:lnTo>
                  <a:pt x="87553" y="243687"/>
                </a:lnTo>
                <a:lnTo>
                  <a:pt x="99990" y="243687"/>
                </a:lnTo>
                <a:lnTo>
                  <a:pt x="188684" y="15087"/>
                </a:lnTo>
                <a:lnTo>
                  <a:pt x="182194" y="15087"/>
                </a:lnTo>
                <a:lnTo>
                  <a:pt x="182194" y="0"/>
                </a:lnTo>
                <a:close/>
              </a:path>
              <a:path w="843915" h="281939">
                <a:moveTo>
                  <a:pt x="40004" y="121158"/>
                </a:moveTo>
                <a:lnTo>
                  <a:pt x="35661" y="121158"/>
                </a:lnTo>
                <a:lnTo>
                  <a:pt x="0" y="149504"/>
                </a:lnTo>
                <a:lnTo>
                  <a:pt x="2743" y="154076"/>
                </a:lnTo>
                <a:lnTo>
                  <a:pt x="7772" y="149504"/>
                </a:lnTo>
                <a:lnTo>
                  <a:pt x="13715" y="146989"/>
                </a:lnTo>
                <a:lnTo>
                  <a:pt x="49836" y="146989"/>
                </a:lnTo>
                <a:lnTo>
                  <a:pt x="40004" y="121158"/>
                </a:lnTo>
                <a:close/>
              </a:path>
              <a:path w="843915" h="281939">
                <a:moveTo>
                  <a:pt x="194538" y="0"/>
                </a:moveTo>
                <a:lnTo>
                  <a:pt x="182194" y="0"/>
                </a:lnTo>
                <a:lnTo>
                  <a:pt x="182194" y="15087"/>
                </a:lnTo>
                <a:lnTo>
                  <a:pt x="188684" y="15087"/>
                </a:lnTo>
                <a:lnTo>
                  <a:pt x="194538" y="0"/>
                </a:lnTo>
                <a:close/>
              </a:path>
              <a:path w="843915" h="281939">
                <a:moveTo>
                  <a:pt x="843635" y="0"/>
                </a:moveTo>
                <a:lnTo>
                  <a:pt x="194538" y="0"/>
                </a:lnTo>
                <a:lnTo>
                  <a:pt x="188684" y="15087"/>
                </a:lnTo>
                <a:lnTo>
                  <a:pt x="843635" y="15087"/>
                </a:lnTo>
                <a:lnTo>
                  <a:pt x="8436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6086383" y="1373506"/>
            <a:ext cx="95694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 spc="-75">
                <a:latin typeface="Cambria"/>
                <a:cs typeface="Cambria"/>
              </a:rPr>
              <a:t>4</a:t>
            </a:r>
            <a:r>
              <a:rPr dirty="0" baseline="28888" sz="1875" spc="-112">
                <a:latin typeface="Cambria"/>
                <a:cs typeface="Cambria"/>
              </a:rPr>
              <a:t>2</a:t>
            </a:r>
            <a:r>
              <a:rPr dirty="0" baseline="28888" sz="1875" spc="142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+</a:t>
            </a:r>
            <a:r>
              <a:rPr dirty="0" sz="1800" spc="-25">
                <a:latin typeface="Cambria"/>
                <a:cs typeface="Cambria"/>
              </a:rPr>
              <a:t> </a:t>
            </a:r>
            <a:r>
              <a:rPr dirty="0" sz="1800" spc="-75">
                <a:latin typeface="Cambria"/>
                <a:cs typeface="Cambria"/>
              </a:rPr>
              <a:t>3</a:t>
            </a:r>
            <a:r>
              <a:rPr dirty="0" baseline="28888" sz="1875" spc="-112">
                <a:latin typeface="Cambria"/>
                <a:cs typeface="Cambria"/>
              </a:rPr>
              <a:t>2</a:t>
            </a:r>
            <a:r>
              <a:rPr dirty="0" baseline="28888" sz="1875" spc="127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070180" y="1395064"/>
            <a:ext cx="423545" cy="281940"/>
          </a:xfrm>
          <a:custGeom>
            <a:avLst/>
            <a:gdLst/>
            <a:ahLst/>
            <a:cxnLst/>
            <a:rect l="l" t="t" r="r" b="b"/>
            <a:pathLst>
              <a:path w="423545" h="281939">
                <a:moveTo>
                  <a:pt x="49836" y="146989"/>
                </a:moveTo>
                <a:lnTo>
                  <a:pt x="23317" y="146989"/>
                </a:lnTo>
                <a:lnTo>
                  <a:pt x="27889" y="150190"/>
                </a:lnTo>
                <a:lnTo>
                  <a:pt x="31775" y="160477"/>
                </a:lnTo>
                <a:lnTo>
                  <a:pt x="77952" y="281635"/>
                </a:lnTo>
                <a:lnTo>
                  <a:pt x="85267" y="281635"/>
                </a:lnTo>
                <a:lnTo>
                  <a:pt x="99990" y="243687"/>
                </a:lnTo>
                <a:lnTo>
                  <a:pt x="86639" y="243687"/>
                </a:lnTo>
                <a:lnTo>
                  <a:pt x="49836" y="146989"/>
                </a:lnTo>
                <a:close/>
              </a:path>
              <a:path w="423545" h="281939">
                <a:moveTo>
                  <a:pt x="182194" y="0"/>
                </a:moveTo>
                <a:lnTo>
                  <a:pt x="87553" y="243687"/>
                </a:lnTo>
                <a:lnTo>
                  <a:pt x="99990" y="243687"/>
                </a:lnTo>
                <a:lnTo>
                  <a:pt x="188684" y="15087"/>
                </a:lnTo>
                <a:lnTo>
                  <a:pt x="182194" y="15087"/>
                </a:lnTo>
                <a:lnTo>
                  <a:pt x="182194" y="0"/>
                </a:lnTo>
                <a:close/>
              </a:path>
              <a:path w="423545" h="281939">
                <a:moveTo>
                  <a:pt x="40004" y="121158"/>
                </a:moveTo>
                <a:lnTo>
                  <a:pt x="35661" y="121158"/>
                </a:lnTo>
                <a:lnTo>
                  <a:pt x="0" y="149504"/>
                </a:lnTo>
                <a:lnTo>
                  <a:pt x="2743" y="154076"/>
                </a:lnTo>
                <a:lnTo>
                  <a:pt x="7772" y="149504"/>
                </a:lnTo>
                <a:lnTo>
                  <a:pt x="13716" y="146989"/>
                </a:lnTo>
                <a:lnTo>
                  <a:pt x="49836" y="146989"/>
                </a:lnTo>
                <a:lnTo>
                  <a:pt x="40004" y="121158"/>
                </a:lnTo>
                <a:close/>
              </a:path>
              <a:path w="423545" h="281939">
                <a:moveTo>
                  <a:pt x="194538" y="0"/>
                </a:moveTo>
                <a:lnTo>
                  <a:pt x="182194" y="0"/>
                </a:lnTo>
                <a:lnTo>
                  <a:pt x="182194" y="15087"/>
                </a:lnTo>
                <a:lnTo>
                  <a:pt x="188684" y="15087"/>
                </a:lnTo>
                <a:lnTo>
                  <a:pt x="194538" y="0"/>
                </a:lnTo>
                <a:close/>
              </a:path>
              <a:path w="423545" h="281939">
                <a:moveTo>
                  <a:pt x="423138" y="0"/>
                </a:moveTo>
                <a:lnTo>
                  <a:pt x="194538" y="0"/>
                </a:lnTo>
                <a:lnTo>
                  <a:pt x="188684" y="15087"/>
                </a:lnTo>
                <a:lnTo>
                  <a:pt x="423138" y="15087"/>
                </a:lnTo>
                <a:lnTo>
                  <a:pt x="4231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7252020" y="1373506"/>
            <a:ext cx="6635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0">
                <a:latin typeface="Cambria"/>
                <a:cs typeface="Cambria"/>
              </a:rPr>
              <a:t>25</a:t>
            </a:r>
            <a:r>
              <a:rPr dirty="0" sz="1800" spc="145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60">
                <a:latin typeface="Cambria"/>
                <a:cs typeface="Cambria"/>
              </a:rPr>
              <a:t> </a:t>
            </a:r>
            <a:r>
              <a:rPr dirty="0" sz="1800" spc="-100">
                <a:latin typeface="Cambria"/>
                <a:cs typeface="Cambria"/>
              </a:rPr>
              <a:t>5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799085" y="2017742"/>
            <a:ext cx="16510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i="1">
                <a:latin typeface="Times New Roman"/>
                <a:cs typeface="Times New Roman"/>
              </a:rPr>
              <a:t>u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587755" y="1593293"/>
            <a:ext cx="469900" cy="288925"/>
          </a:xfrm>
          <a:custGeom>
            <a:avLst/>
            <a:gdLst/>
            <a:ahLst/>
            <a:cxnLst/>
            <a:rect l="l" t="t" r="r" b="b"/>
            <a:pathLst>
              <a:path w="469900" h="288925">
                <a:moveTo>
                  <a:pt x="469723" y="0"/>
                </a:moveTo>
                <a:lnTo>
                  <a:pt x="0" y="0"/>
                </a:lnTo>
                <a:lnTo>
                  <a:pt x="0" y="288823"/>
                </a:lnTo>
                <a:lnTo>
                  <a:pt x="469723" y="288823"/>
                </a:lnTo>
                <a:lnTo>
                  <a:pt x="4697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3620775" y="1608218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(4,3)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87057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Norm</a:t>
            </a:r>
            <a:r>
              <a:rPr dirty="0" spc="20"/>
              <a:t> </a:t>
            </a:r>
            <a:r>
              <a:rPr dirty="0"/>
              <a:t>of</a:t>
            </a:r>
            <a:r>
              <a:rPr dirty="0" spc="25"/>
              <a:t> </a:t>
            </a:r>
            <a:r>
              <a:rPr dirty="0"/>
              <a:t>a</a:t>
            </a:r>
            <a:r>
              <a:rPr dirty="0" spc="25"/>
              <a:t> </a:t>
            </a:r>
            <a:r>
              <a:rPr dirty="0" spc="-5"/>
              <a:t>vector</a:t>
            </a:r>
            <a:r>
              <a:rPr dirty="0" spc="25"/>
              <a:t> </a:t>
            </a:r>
            <a:r>
              <a:rPr dirty="0" spc="-5"/>
              <a:t>using</a:t>
            </a:r>
            <a:r>
              <a:rPr dirty="0" spc="25"/>
              <a:t> </a:t>
            </a:r>
            <a:r>
              <a:rPr dirty="0"/>
              <a:t>dot</a:t>
            </a:r>
            <a:r>
              <a:rPr dirty="0" spc="20"/>
              <a:t> </a:t>
            </a:r>
            <a:r>
              <a:rPr dirty="0"/>
              <a:t>product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10703" y="984368"/>
            <a:ext cx="3511550" cy="3510279"/>
            <a:chOff x="710703" y="984368"/>
            <a:chExt cx="3511550" cy="3510279"/>
          </a:xfrm>
        </p:grpSpPr>
        <p:sp>
          <p:nvSpPr>
            <p:cNvPr id="4" name="object 4"/>
            <p:cNvSpPr/>
            <p:nvPr/>
          </p:nvSpPr>
          <p:spPr>
            <a:xfrm>
              <a:off x="862012" y="11160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269582"/>
                  </a:lnTo>
                  <a:lnTo>
                    <a:pt x="3208210" y="532815"/>
                  </a:lnTo>
                  <a:lnTo>
                    <a:pt x="3195459" y="532815"/>
                  </a:lnTo>
                  <a:lnTo>
                    <a:pt x="3195459" y="535990"/>
                  </a:lnTo>
                  <a:lnTo>
                    <a:pt x="3208210" y="535990"/>
                  </a:lnTo>
                  <a:lnTo>
                    <a:pt x="3208210" y="799223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766102"/>
                  </a:lnTo>
                  <a:lnTo>
                    <a:pt x="2940862" y="76610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725737" y="535990"/>
                  </a:lnTo>
                  <a:lnTo>
                    <a:pt x="2725737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477278"/>
                  </a:lnTo>
                  <a:lnTo>
                    <a:pt x="2944037" y="477278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663251"/>
              <a:ext cx="3510967" cy="152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18653" y="2719451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49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48792" y="2681350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78" y="38100"/>
                  </a:moveTo>
                  <a:lnTo>
                    <a:pt x="3358578" y="0"/>
                  </a:lnTo>
                  <a:lnTo>
                    <a:pt x="3358578" y="76200"/>
                  </a:lnTo>
                  <a:lnTo>
                    <a:pt x="3434778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984368"/>
              <a:ext cx="152400" cy="35101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66187" y="1072318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28087" y="1002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8657" y="1850967"/>
              <a:ext cx="188912" cy="1889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71518" y="1870829"/>
              <a:ext cx="103188" cy="1031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66757" y="1866066"/>
              <a:ext cx="112712" cy="1127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82132" y="1878931"/>
              <a:ext cx="1176531" cy="96932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472737" y="2027278"/>
              <a:ext cx="909319" cy="699770"/>
            </a:xfrm>
            <a:custGeom>
              <a:avLst/>
              <a:gdLst/>
              <a:ahLst/>
              <a:cxnLst/>
              <a:rect l="l" t="t" r="r" b="b"/>
              <a:pathLst>
                <a:path w="909320" h="699769">
                  <a:moveTo>
                    <a:pt x="0" y="699235"/>
                  </a:moveTo>
                  <a:lnTo>
                    <a:pt x="898695" y="7744"/>
                  </a:lnTo>
                  <a:lnTo>
                    <a:pt x="908761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334258" y="1960674"/>
              <a:ext cx="133985" cy="123189"/>
            </a:xfrm>
            <a:custGeom>
              <a:avLst/>
              <a:gdLst/>
              <a:ahLst/>
              <a:cxnLst/>
              <a:rect l="l" t="t" r="r" b="b"/>
              <a:pathLst>
                <a:path w="133985" h="123189">
                  <a:moveTo>
                    <a:pt x="133802" y="0"/>
                  </a:moveTo>
                  <a:lnTo>
                    <a:pt x="0" y="26034"/>
                  </a:lnTo>
                  <a:lnTo>
                    <a:pt x="74349" y="122661"/>
                  </a:lnTo>
                  <a:lnTo>
                    <a:pt x="13380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24053" y="1974661"/>
              <a:ext cx="198120" cy="78793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523113" y="2011557"/>
              <a:ext cx="0" cy="674370"/>
            </a:xfrm>
            <a:custGeom>
              <a:avLst/>
              <a:gdLst/>
              <a:ahLst/>
              <a:cxnLst/>
              <a:rect l="l" t="t" r="r" b="b"/>
              <a:pathLst>
                <a:path w="0" h="674369">
                  <a:moveTo>
                    <a:pt x="0" y="0"/>
                  </a:moveTo>
                  <a:lnTo>
                    <a:pt x="0" y="674138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462153" y="2008000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20" h="0">
                  <a:moveTo>
                    <a:pt x="121920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462153" y="2689251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20" h="0">
                  <a:moveTo>
                    <a:pt x="0" y="0"/>
                  </a:moveTo>
                  <a:lnTo>
                    <a:pt x="121920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6738249" y="2054163"/>
            <a:ext cx="415925" cy="27940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738249" y="2333194"/>
            <a:ext cx="415925" cy="27940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266127" y="2188512"/>
            <a:ext cx="1593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=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861977" y="2209139"/>
            <a:ext cx="835025" cy="278130"/>
          </a:xfrm>
          <a:custGeom>
            <a:avLst/>
            <a:gdLst/>
            <a:ahLst/>
            <a:cxnLst/>
            <a:rect l="l" t="t" r="r" b="b"/>
            <a:pathLst>
              <a:path w="835025" h="278130">
                <a:moveTo>
                  <a:pt x="834428" y="0"/>
                </a:moveTo>
                <a:lnTo>
                  <a:pt x="417207" y="0"/>
                </a:lnTo>
                <a:lnTo>
                  <a:pt x="0" y="0"/>
                </a:lnTo>
                <a:lnTo>
                  <a:pt x="0" y="277660"/>
                </a:lnTo>
                <a:lnTo>
                  <a:pt x="417207" y="277660"/>
                </a:lnTo>
                <a:lnTo>
                  <a:pt x="834428" y="277660"/>
                </a:lnTo>
                <a:lnTo>
                  <a:pt x="834428" y="0"/>
                </a:lnTo>
                <a:close/>
              </a:path>
            </a:pathLst>
          </a:custGeom>
          <a:solidFill>
            <a:srgbClr val="A1C2F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6008446" y="2222785"/>
            <a:ext cx="54165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9259" algn="l"/>
              </a:tabLst>
            </a:pPr>
            <a:r>
              <a:rPr dirty="0" sz="1400">
                <a:latin typeface="Arial MT"/>
                <a:cs typeface="Arial MT"/>
              </a:rPr>
              <a:t>4	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855629" y="2202780"/>
            <a:ext cx="847725" cy="290830"/>
          </a:xfrm>
          <a:custGeom>
            <a:avLst/>
            <a:gdLst/>
            <a:ahLst/>
            <a:cxnLst/>
            <a:rect l="l" t="t" r="r" b="b"/>
            <a:pathLst>
              <a:path w="847725" h="290830">
                <a:moveTo>
                  <a:pt x="423565" y="0"/>
                </a:moveTo>
                <a:lnTo>
                  <a:pt x="423565" y="290365"/>
                </a:lnTo>
              </a:path>
              <a:path w="847725" h="290830">
                <a:moveTo>
                  <a:pt x="6350" y="0"/>
                </a:moveTo>
                <a:lnTo>
                  <a:pt x="6350" y="290365"/>
                </a:lnTo>
              </a:path>
              <a:path w="847725" h="290830">
                <a:moveTo>
                  <a:pt x="840780" y="0"/>
                </a:moveTo>
                <a:lnTo>
                  <a:pt x="840780" y="290365"/>
                </a:lnTo>
              </a:path>
              <a:path w="847725" h="290830">
                <a:moveTo>
                  <a:pt x="0" y="6350"/>
                </a:moveTo>
                <a:lnTo>
                  <a:pt x="847130" y="6350"/>
                </a:lnTo>
              </a:path>
              <a:path w="847725" h="290830">
                <a:moveTo>
                  <a:pt x="0" y="284015"/>
                </a:moveTo>
                <a:lnTo>
                  <a:pt x="847130" y="284015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7537217" y="2209130"/>
            <a:ext cx="415925" cy="279400"/>
          </a:xfrm>
          <a:prstGeom prst="rect">
            <a:avLst/>
          </a:prstGeom>
          <a:solidFill>
            <a:srgbClr val="FFC070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25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614512" y="2219139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450628" y="1847020"/>
            <a:ext cx="1031875" cy="198120"/>
            <a:chOff x="2450628" y="1847020"/>
            <a:chExt cx="1031875" cy="198120"/>
          </a:xfrm>
        </p:grpSpPr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50628" y="1847020"/>
              <a:ext cx="1031795" cy="19812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2507524" y="1926080"/>
              <a:ext cx="918210" cy="0"/>
            </a:xfrm>
            <a:custGeom>
              <a:avLst/>
              <a:gdLst/>
              <a:ahLst/>
              <a:cxnLst/>
              <a:rect l="l" t="t" r="r" b="b"/>
              <a:pathLst>
                <a:path w="918210" h="0">
                  <a:moveTo>
                    <a:pt x="0" y="0"/>
                  </a:moveTo>
                  <a:lnTo>
                    <a:pt x="12700" y="0"/>
                  </a:lnTo>
                  <a:lnTo>
                    <a:pt x="905303" y="0"/>
                  </a:lnTo>
                  <a:lnTo>
                    <a:pt x="918003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429083" y="1865120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w="0" h="121919">
                  <a:moveTo>
                    <a:pt x="0" y="12192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503968" y="1865120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w="0" h="121919">
                  <a:moveTo>
                    <a:pt x="0" y="0"/>
                  </a:moveTo>
                  <a:lnTo>
                    <a:pt x="0" y="12192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2917029" y="1661476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929945" y="1379639"/>
            <a:ext cx="843915" cy="281940"/>
          </a:xfrm>
          <a:custGeom>
            <a:avLst/>
            <a:gdLst/>
            <a:ahLst/>
            <a:cxnLst/>
            <a:rect l="l" t="t" r="r" b="b"/>
            <a:pathLst>
              <a:path w="843915" h="281939">
                <a:moveTo>
                  <a:pt x="49836" y="146989"/>
                </a:moveTo>
                <a:lnTo>
                  <a:pt x="23317" y="146989"/>
                </a:lnTo>
                <a:lnTo>
                  <a:pt x="27889" y="150190"/>
                </a:lnTo>
                <a:lnTo>
                  <a:pt x="31775" y="160477"/>
                </a:lnTo>
                <a:lnTo>
                  <a:pt x="77952" y="281635"/>
                </a:lnTo>
                <a:lnTo>
                  <a:pt x="85267" y="281635"/>
                </a:lnTo>
                <a:lnTo>
                  <a:pt x="99990" y="243687"/>
                </a:lnTo>
                <a:lnTo>
                  <a:pt x="86639" y="243687"/>
                </a:lnTo>
                <a:lnTo>
                  <a:pt x="49836" y="146989"/>
                </a:lnTo>
                <a:close/>
              </a:path>
              <a:path w="843915" h="281939">
                <a:moveTo>
                  <a:pt x="182194" y="0"/>
                </a:moveTo>
                <a:lnTo>
                  <a:pt x="87553" y="243687"/>
                </a:lnTo>
                <a:lnTo>
                  <a:pt x="99990" y="243687"/>
                </a:lnTo>
                <a:lnTo>
                  <a:pt x="188684" y="15087"/>
                </a:lnTo>
                <a:lnTo>
                  <a:pt x="182194" y="15087"/>
                </a:lnTo>
                <a:lnTo>
                  <a:pt x="182194" y="0"/>
                </a:lnTo>
                <a:close/>
              </a:path>
              <a:path w="843915" h="281939">
                <a:moveTo>
                  <a:pt x="40004" y="121158"/>
                </a:moveTo>
                <a:lnTo>
                  <a:pt x="35661" y="121158"/>
                </a:lnTo>
                <a:lnTo>
                  <a:pt x="0" y="149504"/>
                </a:lnTo>
                <a:lnTo>
                  <a:pt x="2743" y="154076"/>
                </a:lnTo>
                <a:lnTo>
                  <a:pt x="7772" y="149504"/>
                </a:lnTo>
                <a:lnTo>
                  <a:pt x="13715" y="146989"/>
                </a:lnTo>
                <a:lnTo>
                  <a:pt x="49836" y="146989"/>
                </a:lnTo>
                <a:lnTo>
                  <a:pt x="40004" y="121158"/>
                </a:lnTo>
                <a:close/>
              </a:path>
              <a:path w="843915" h="281939">
                <a:moveTo>
                  <a:pt x="194538" y="0"/>
                </a:moveTo>
                <a:lnTo>
                  <a:pt x="182194" y="0"/>
                </a:lnTo>
                <a:lnTo>
                  <a:pt x="182194" y="15087"/>
                </a:lnTo>
                <a:lnTo>
                  <a:pt x="188684" y="15087"/>
                </a:lnTo>
                <a:lnTo>
                  <a:pt x="194538" y="0"/>
                </a:lnTo>
                <a:close/>
              </a:path>
              <a:path w="843915" h="281939">
                <a:moveTo>
                  <a:pt x="843635" y="0"/>
                </a:moveTo>
                <a:lnTo>
                  <a:pt x="194538" y="0"/>
                </a:lnTo>
                <a:lnTo>
                  <a:pt x="188684" y="15087"/>
                </a:lnTo>
                <a:lnTo>
                  <a:pt x="843635" y="15087"/>
                </a:lnTo>
                <a:lnTo>
                  <a:pt x="8436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6086383" y="1373506"/>
            <a:ext cx="95694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 spc="-75">
                <a:latin typeface="Cambria"/>
                <a:cs typeface="Cambria"/>
              </a:rPr>
              <a:t>4</a:t>
            </a:r>
            <a:r>
              <a:rPr dirty="0" baseline="28888" sz="1875" spc="-112">
                <a:latin typeface="Cambria"/>
                <a:cs typeface="Cambria"/>
              </a:rPr>
              <a:t>2</a:t>
            </a:r>
            <a:r>
              <a:rPr dirty="0" baseline="28888" sz="1875" spc="142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+</a:t>
            </a:r>
            <a:r>
              <a:rPr dirty="0" sz="1800" spc="-25">
                <a:latin typeface="Cambria"/>
                <a:cs typeface="Cambria"/>
              </a:rPr>
              <a:t> </a:t>
            </a:r>
            <a:r>
              <a:rPr dirty="0" sz="1800" spc="-75">
                <a:latin typeface="Cambria"/>
                <a:cs typeface="Cambria"/>
              </a:rPr>
              <a:t>3</a:t>
            </a:r>
            <a:r>
              <a:rPr dirty="0" baseline="28888" sz="1875" spc="-112">
                <a:latin typeface="Cambria"/>
                <a:cs typeface="Cambria"/>
              </a:rPr>
              <a:t>2</a:t>
            </a:r>
            <a:r>
              <a:rPr dirty="0" baseline="28888" sz="1875" spc="127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070180" y="1395064"/>
            <a:ext cx="423545" cy="281940"/>
          </a:xfrm>
          <a:custGeom>
            <a:avLst/>
            <a:gdLst/>
            <a:ahLst/>
            <a:cxnLst/>
            <a:rect l="l" t="t" r="r" b="b"/>
            <a:pathLst>
              <a:path w="423545" h="281939">
                <a:moveTo>
                  <a:pt x="49836" y="146989"/>
                </a:moveTo>
                <a:lnTo>
                  <a:pt x="23317" y="146989"/>
                </a:lnTo>
                <a:lnTo>
                  <a:pt x="27889" y="150190"/>
                </a:lnTo>
                <a:lnTo>
                  <a:pt x="31775" y="160477"/>
                </a:lnTo>
                <a:lnTo>
                  <a:pt x="77952" y="281635"/>
                </a:lnTo>
                <a:lnTo>
                  <a:pt x="85267" y="281635"/>
                </a:lnTo>
                <a:lnTo>
                  <a:pt x="99990" y="243687"/>
                </a:lnTo>
                <a:lnTo>
                  <a:pt x="86639" y="243687"/>
                </a:lnTo>
                <a:lnTo>
                  <a:pt x="49836" y="146989"/>
                </a:lnTo>
                <a:close/>
              </a:path>
              <a:path w="423545" h="281939">
                <a:moveTo>
                  <a:pt x="182194" y="0"/>
                </a:moveTo>
                <a:lnTo>
                  <a:pt x="87553" y="243687"/>
                </a:lnTo>
                <a:lnTo>
                  <a:pt x="99990" y="243687"/>
                </a:lnTo>
                <a:lnTo>
                  <a:pt x="188684" y="15087"/>
                </a:lnTo>
                <a:lnTo>
                  <a:pt x="182194" y="15087"/>
                </a:lnTo>
                <a:lnTo>
                  <a:pt x="182194" y="0"/>
                </a:lnTo>
                <a:close/>
              </a:path>
              <a:path w="423545" h="281939">
                <a:moveTo>
                  <a:pt x="40004" y="121158"/>
                </a:moveTo>
                <a:lnTo>
                  <a:pt x="35661" y="121158"/>
                </a:lnTo>
                <a:lnTo>
                  <a:pt x="0" y="149504"/>
                </a:lnTo>
                <a:lnTo>
                  <a:pt x="2743" y="154076"/>
                </a:lnTo>
                <a:lnTo>
                  <a:pt x="7772" y="149504"/>
                </a:lnTo>
                <a:lnTo>
                  <a:pt x="13716" y="146989"/>
                </a:lnTo>
                <a:lnTo>
                  <a:pt x="49836" y="146989"/>
                </a:lnTo>
                <a:lnTo>
                  <a:pt x="40004" y="121158"/>
                </a:lnTo>
                <a:close/>
              </a:path>
              <a:path w="423545" h="281939">
                <a:moveTo>
                  <a:pt x="194538" y="0"/>
                </a:moveTo>
                <a:lnTo>
                  <a:pt x="182194" y="0"/>
                </a:lnTo>
                <a:lnTo>
                  <a:pt x="182194" y="15087"/>
                </a:lnTo>
                <a:lnTo>
                  <a:pt x="188684" y="15087"/>
                </a:lnTo>
                <a:lnTo>
                  <a:pt x="194538" y="0"/>
                </a:lnTo>
                <a:close/>
              </a:path>
              <a:path w="423545" h="281939">
                <a:moveTo>
                  <a:pt x="423138" y="0"/>
                </a:moveTo>
                <a:lnTo>
                  <a:pt x="194538" y="0"/>
                </a:lnTo>
                <a:lnTo>
                  <a:pt x="188684" y="15087"/>
                </a:lnTo>
                <a:lnTo>
                  <a:pt x="423138" y="15087"/>
                </a:lnTo>
                <a:lnTo>
                  <a:pt x="4231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7252020" y="1373506"/>
            <a:ext cx="6635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0">
                <a:latin typeface="Cambria"/>
                <a:cs typeface="Cambria"/>
              </a:rPr>
              <a:t>25</a:t>
            </a:r>
            <a:r>
              <a:rPr dirty="0" sz="1800" spc="145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60">
                <a:latin typeface="Cambria"/>
                <a:cs typeface="Cambria"/>
              </a:rPr>
              <a:t> </a:t>
            </a:r>
            <a:r>
              <a:rPr dirty="0" sz="1800" spc="-100">
                <a:latin typeface="Cambria"/>
                <a:cs typeface="Cambria"/>
              </a:rPr>
              <a:t>5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799085" y="2017742"/>
            <a:ext cx="16510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i="1">
                <a:latin typeface="Times New Roman"/>
                <a:cs typeface="Times New Roman"/>
              </a:rPr>
              <a:t>u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587755" y="1593293"/>
            <a:ext cx="469900" cy="288925"/>
          </a:xfrm>
          <a:custGeom>
            <a:avLst/>
            <a:gdLst/>
            <a:ahLst/>
            <a:cxnLst/>
            <a:rect l="l" t="t" r="r" b="b"/>
            <a:pathLst>
              <a:path w="469900" h="288925">
                <a:moveTo>
                  <a:pt x="469723" y="0"/>
                </a:moveTo>
                <a:lnTo>
                  <a:pt x="0" y="0"/>
                </a:lnTo>
                <a:lnTo>
                  <a:pt x="0" y="288823"/>
                </a:lnTo>
                <a:lnTo>
                  <a:pt x="469723" y="288823"/>
                </a:lnTo>
                <a:lnTo>
                  <a:pt x="4697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3620775" y="1608218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(4,3)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129667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65"/>
              <a:t>V</a:t>
            </a:r>
            <a:r>
              <a:rPr dirty="0"/>
              <a:t>ec</a:t>
            </a:r>
            <a:r>
              <a:rPr dirty="0" spc="-5"/>
              <a:t>t</a:t>
            </a:r>
            <a:r>
              <a:rPr dirty="0"/>
              <a:t>ors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10703" y="984368"/>
            <a:ext cx="3511550" cy="3510279"/>
            <a:chOff x="710703" y="984368"/>
            <a:chExt cx="3511550" cy="3510279"/>
          </a:xfrm>
        </p:grpSpPr>
        <p:sp>
          <p:nvSpPr>
            <p:cNvPr id="4" name="object 4"/>
            <p:cNvSpPr/>
            <p:nvPr/>
          </p:nvSpPr>
          <p:spPr>
            <a:xfrm>
              <a:off x="862012" y="11160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269582"/>
                  </a:lnTo>
                  <a:lnTo>
                    <a:pt x="3208210" y="532815"/>
                  </a:lnTo>
                  <a:lnTo>
                    <a:pt x="3195459" y="532815"/>
                  </a:lnTo>
                  <a:lnTo>
                    <a:pt x="3195459" y="535990"/>
                  </a:lnTo>
                  <a:lnTo>
                    <a:pt x="3208210" y="535990"/>
                  </a:lnTo>
                  <a:lnTo>
                    <a:pt x="3208210" y="799223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766102"/>
                  </a:lnTo>
                  <a:lnTo>
                    <a:pt x="2940862" y="76610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725737" y="535990"/>
                  </a:lnTo>
                  <a:lnTo>
                    <a:pt x="2725737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477278"/>
                  </a:lnTo>
                  <a:lnTo>
                    <a:pt x="2944037" y="477278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663251"/>
              <a:ext cx="3510967" cy="152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18653" y="2719451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49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48792" y="2681350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78" y="38100"/>
                  </a:moveTo>
                  <a:lnTo>
                    <a:pt x="3358578" y="0"/>
                  </a:lnTo>
                  <a:lnTo>
                    <a:pt x="3358578" y="76200"/>
                  </a:lnTo>
                  <a:lnTo>
                    <a:pt x="3434778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984368"/>
              <a:ext cx="152400" cy="35101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66187" y="1072318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28087" y="1002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8657" y="1850967"/>
              <a:ext cx="188912" cy="1889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71518" y="1870829"/>
              <a:ext cx="103188" cy="1031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66757" y="1866066"/>
              <a:ext cx="112712" cy="1127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82132" y="1878931"/>
              <a:ext cx="1176531" cy="96932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472737" y="2027278"/>
              <a:ext cx="909319" cy="699770"/>
            </a:xfrm>
            <a:custGeom>
              <a:avLst/>
              <a:gdLst/>
              <a:ahLst/>
              <a:cxnLst/>
              <a:rect l="l" t="t" r="r" b="b"/>
              <a:pathLst>
                <a:path w="909320" h="699769">
                  <a:moveTo>
                    <a:pt x="0" y="699235"/>
                  </a:moveTo>
                  <a:lnTo>
                    <a:pt x="898695" y="7744"/>
                  </a:lnTo>
                  <a:lnTo>
                    <a:pt x="908761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334258" y="1960674"/>
              <a:ext cx="133985" cy="123189"/>
            </a:xfrm>
            <a:custGeom>
              <a:avLst/>
              <a:gdLst/>
              <a:ahLst/>
              <a:cxnLst/>
              <a:rect l="l" t="t" r="r" b="b"/>
              <a:pathLst>
                <a:path w="133985" h="123189">
                  <a:moveTo>
                    <a:pt x="133802" y="0"/>
                  </a:moveTo>
                  <a:lnTo>
                    <a:pt x="0" y="26034"/>
                  </a:lnTo>
                  <a:lnTo>
                    <a:pt x="74349" y="122661"/>
                  </a:lnTo>
                  <a:lnTo>
                    <a:pt x="13380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24053" y="1974661"/>
              <a:ext cx="198120" cy="78793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523113" y="2011557"/>
              <a:ext cx="0" cy="674370"/>
            </a:xfrm>
            <a:custGeom>
              <a:avLst/>
              <a:gdLst/>
              <a:ahLst/>
              <a:cxnLst/>
              <a:rect l="l" t="t" r="r" b="b"/>
              <a:pathLst>
                <a:path w="0" h="674369">
                  <a:moveTo>
                    <a:pt x="0" y="0"/>
                  </a:moveTo>
                  <a:lnTo>
                    <a:pt x="0" y="674138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462153" y="2008000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20" h="0">
                  <a:moveTo>
                    <a:pt x="121920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462153" y="2689251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20" h="0">
                  <a:moveTo>
                    <a:pt x="0" y="0"/>
                  </a:moveTo>
                  <a:lnTo>
                    <a:pt x="121920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3614512" y="2219139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450628" y="1847020"/>
            <a:ext cx="1031875" cy="198120"/>
            <a:chOff x="2450628" y="1847020"/>
            <a:chExt cx="1031875" cy="198120"/>
          </a:xfrm>
        </p:grpSpPr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50628" y="1847020"/>
              <a:ext cx="1031795" cy="19812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507524" y="1926080"/>
              <a:ext cx="918210" cy="0"/>
            </a:xfrm>
            <a:custGeom>
              <a:avLst/>
              <a:gdLst/>
              <a:ahLst/>
              <a:cxnLst/>
              <a:rect l="l" t="t" r="r" b="b"/>
              <a:pathLst>
                <a:path w="918210" h="0">
                  <a:moveTo>
                    <a:pt x="0" y="0"/>
                  </a:moveTo>
                  <a:lnTo>
                    <a:pt x="12700" y="0"/>
                  </a:lnTo>
                  <a:lnTo>
                    <a:pt x="905303" y="0"/>
                  </a:lnTo>
                  <a:lnTo>
                    <a:pt x="918003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429083" y="1865120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w="0" h="121919">
                  <a:moveTo>
                    <a:pt x="0" y="12192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503968" y="1865120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w="0" h="121919">
                  <a:moveTo>
                    <a:pt x="0" y="0"/>
                  </a:moveTo>
                  <a:lnTo>
                    <a:pt x="0" y="12192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2917029" y="1661476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587755" y="1593293"/>
            <a:ext cx="469900" cy="288925"/>
          </a:xfrm>
          <a:custGeom>
            <a:avLst/>
            <a:gdLst/>
            <a:ahLst/>
            <a:cxnLst/>
            <a:rect l="l" t="t" r="r" b="b"/>
            <a:pathLst>
              <a:path w="469900" h="288925">
                <a:moveTo>
                  <a:pt x="469723" y="0"/>
                </a:moveTo>
                <a:lnTo>
                  <a:pt x="0" y="0"/>
                </a:lnTo>
                <a:lnTo>
                  <a:pt x="0" y="288823"/>
                </a:lnTo>
                <a:lnTo>
                  <a:pt x="469723" y="288823"/>
                </a:lnTo>
                <a:lnTo>
                  <a:pt x="4697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3620775" y="1608218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(4,3)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87057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Norm</a:t>
            </a:r>
            <a:r>
              <a:rPr dirty="0" spc="20"/>
              <a:t> </a:t>
            </a:r>
            <a:r>
              <a:rPr dirty="0"/>
              <a:t>of</a:t>
            </a:r>
            <a:r>
              <a:rPr dirty="0" spc="25"/>
              <a:t> </a:t>
            </a:r>
            <a:r>
              <a:rPr dirty="0"/>
              <a:t>a</a:t>
            </a:r>
            <a:r>
              <a:rPr dirty="0" spc="25"/>
              <a:t> </a:t>
            </a:r>
            <a:r>
              <a:rPr dirty="0" spc="-5"/>
              <a:t>vector</a:t>
            </a:r>
            <a:r>
              <a:rPr dirty="0" spc="25"/>
              <a:t> </a:t>
            </a:r>
            <a:r>
              <a:rPr dirty="0" spc="-5"/>
              <a:t>using</a:t>
            </a:r>
            <a:r>
              <a:rPr dirty="0" spc="25"/>
              <a:t> </a:t>
            </a:r>
            <a:r>
              <a:rPr dirty="0"/>
              <a:t>dot</a:t>
            </a:r>
            <a:r>
              <a:rPr dirty="0" spc="20"/>
              <a:t> </a:t>
            </a:r>
            <a:r>
              <a:rPr dirty="0"/>
              <a:t>product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10703" y="984368"/>
            <a:ext cx="3511550" cy="3510279"/>
            <a:chOff x="710703" y="984368"/>
            <a:chExt cx="3511550" cy="3510279"/>
          </a:xfrm>
        </p:grpSpPr>
        <p:sp>
          <p:nvSpPr>
            <p:cNvPr id="4" name="object 4"/>
            <p:cNvSpPr/>
            <p:nvPr/>
          </p:nvSpPr>
          <p:spPr>
            <a:xfrm>
              <a:off x="862012" y="11160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269582"/>
                  </a:lnTo>
                  <a:lnTo>
                    <a:pt x="3208210" y="532815"/>
                  </a:lnTo>
                  <a:lnTo>
                    <a:pt x="3195459" y="532815"/>
                  </a:lnTo>
                  <a:lnTo>
                    <a:pt x="3195459" y="535990"/>
                  </a:lnTo>
                  <a:lnTo>
                    <a:pt x="3208210" y="535990"/>
                  </a:lnTo>
                  <a:lnTo>
                    <a:pt x="3208210" y="799223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766102"/>
                  </a:lnTo>
                  <a:lnTo>
                    <a:pt x="2940862" y="76610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725737" y="535990"/>
                  </a:lnTo>
                  <a:lnTo>
                    <a:pt x="2725737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477278"/>
                  </a:lnTo>
                  <a:lnTo>
                    <a:pt x="2944037" y="477278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663251"/>
              <a:ext cx="3510967" cy="152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18653" y="2719451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49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48792" y="2681350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78" y="38100"/>
                  </a:moveTo>
                  <a:lnTo>
                    <a:pt x="3358578" y="0"/>
                  </a:lnTo>
                  <a:lnTo>
                    <a:pt x="3358578" y="76200"/>
                  </a:lnTo>
                  <a:lnTo>
                    <a:pt x="3434778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984368"/>
              <a:ext cx="152400" cy="35101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66187" y="1072318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28087" y="1002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8657" y="1850967"/>
              <a:ext cx="188912" cy="1889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71518" y="1870829"/>
              <a:ext cx="103188" cy="1031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66757" y="1866066"/>
              <a:ext cx="112712" cy="1127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82132" y="1878931"/>
              <a:ext cx="1176531" cy="96932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472737" y="2027278"/>
              <a:ext cx="909319" cy="699770"/>
            </a:xfrm>
            <a:custGeom>
              <a:avLst/>
              <a:gdLst/>
              <a:ahLst/>
              <a:cxnLst/>
              <a:rect l="l" t="t" r="r" b="b"/>
              <a:pathLst>
                <a:path w="909320" h="699769">
                  <a:moveTo>
                    <a:pt x="0" y="699235"/>
                  </a:moveTo>
                  <a:lnTo>
                    <a:pt x="898695" y="7744"/>
                  </a:lnTo>
                  <a:lnTo>
                    <a:pt x="908761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334258" y="1960674"/>
              <a:ext cx="133985" cy="123189"/>
            </a:xfrm>
            <a:custGeom>
              <a:avLst/>
              <a:gdLst/>
              <a:ahLst/>
              <a:cxnLst/>
              <a:rect l="l" t="t" r="r" b="b"/>
              <a:pathLst>
                <a:path w="133985" h="123189">
                  <a:moveTo>
                    <a:pt x="133802" y="0"/>
                  </a:moveTo>
                  <a:lnTo>
                    <a:pt x="0" y="26034"/>
                  </a:lnTo>
                  <a:lnTo>
                    <a:pt x="74349" y="122661"/>
                  </a:lnTo>
                  <a:lnTo>
                    <a:pt x="13380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24053" y="1974661"/>
              <a:ext cx="198120" cy="78793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523113" y="2011557"/>
              <a:ext cx="0" cy="674370"/>
            </a:xfrm>
            <a:custGeom>
              <a:avLst/>
              <a:gdLst/>
              <a:ahLst/>
              <a:cxnLst/>
              <a:rect l="l" t="t" r="r" b="b"/>
              <a:pathLst>
                <a:path w="0" h="674369">
                  <a:moveTo>
                    <a:pt x="0" y="0"/>
                  </a:moveTo>
                  <a:lnTo>
                    <a:pt x="0" y="674138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462153" y="2008000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20" h="0">
                  <a:moveTo>
                    <a:pt x="121920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462153" y="2689251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20" h="0">
                  <a:moveTo>
                    <a:pt x="0" y="0"/>
                  </a:moveTo>
                  <a:lnTo>
                    <a:pt x="121920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6738249" y="2054163"/>
            <a:ext cx="415925" cy="27940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738249" y="2333194"/>
            <a:ext cx="415925" cy="27940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266127" y="2188512"/>
            <a:ext cx="1593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=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861979" y="2209130"/>
            <a:ext cx="417830" cy="27813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279195" y="2209130"/>
            <a:ext cx="417830" cy="27813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537217" y="2209130"/>
            <a:ext cx="415925" cy="279400"/>
          </a:xfrm>
          <a:prstGeom prst="rect">
            <a:avLst/>
          </a:prstGeom>
          <a:solidFill>
            <a:srgbClr val="FFC070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25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614512" y="2219139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450628" y="1847020"/>
            <a:ext cx="1031875" cy="198120"/>
            <a:chOff x="2450628" y="1847020"/>
            <a:chExt cx="1031875" cy="198120"/>
          </a:xfrm>
        </p:grpSpPr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50628" y="1847020"/>
              <a:ext cx="1031795" cy="19812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507524" y="1926080"/>
              <a:ext cx="918210" cy="0"/>
            </a:xfrm>
            <a:custGeom>
              <a:avLst/>
              <a:gdLst/>
              <a:ahLst/>
              <a:cxnLst/>
              <a:rect l="l" t="t" r="r" b="b"/>
              <a:pathLst>
                <a:path w="918210" h="0">
                  <a:moveTo>
                    <a:pt x="0" y="0"/>
                  </a:moveTo>
                  <a:lnTo>
                    <a:pt x="12700" y="0"/>
                  </a:lnTo>
                  <a:lnTo>
                    <a:pt x="905303" y="0"/>
                  </a:lnTo>
                  <a:lnTo>
                    <a:pt x="918003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429083" y="1865120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w="0" h="121919">
                  <a:moveTo>
                    <a:pt x="0" y="12192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503968" y="1865120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w="0" h="121919">
                  <a:moveTo>
                    <a:pt x="0" y="0"/>
                  </a:moveTo>
                  <a:lnTo>
                    <a:pt x="0" y="12192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2917029" y="1661476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929945" y="1379639"/>
            <a:ext cx="843915" cy="281940"/>
          </a:xfrm>
          <a:custGeom>
            <a:avLst/>
            <a:gdLst/>
            <a:ahLst/>
            <a:cxnLst/>
            <a:rect l="l" t="t" r="r" b="b"/>
            <a:pathLst>
              <a:path w="843915" h="281939">
                <a:moveTo>
                  <a:pt x="49836" y="146989"/>
                </a:moveTo>
                <a:lnTo>
                  <a:pt x="23317" y="146989"/>
                </a:lnTo>
                <a:lnTo>
                  <a:pt x="27889" y="150190"/>
                </a:lnTo>
                <a:lnTo>
                  <a:pt x="31775" y="160477"/>
                </a:lnTo>
                <a:lnTo>
                  <a:pt x="77952" y="281635"/>
                </a:lnTo>
                <a:lnTo>
                  <a:pt x="85267" y="281635"/>
                </a:lnTo>
                <a:lnTo>
                  <a:pt x="99990" y="243687"/>
                </a:lnTo>
                <a:lnTo>
                  <a:pt x="86639" y="243687"/>
                </a:lnTo>
                <a:lnTo>
                  <a:pt x="49836" y="146989"/>
                </a:lnTo>
                <a:close/>
              </a:path>
              <a:path w="843915" h="281939">
                <a:moveTo>
                  <a:pt x="182194" y="0"/>
                </a:moveTo>
                <a:lnTo>
                  <a:pt x="87553" y="243687"/>
                </a:lnTo>
                <a:lnTo>
                  <a:pt x="99990" y="243687"/>
                </a:lnTo>
                <a:lnTo>
                  <a:pt x="188684" y="15087"/>
                </a:lnTo>
                <a:lnTo>
                  <a:pt x="182194" y="15087"/>
                </a:lnTo>
                <a:lnTo>
                  <a:pt x="182194" y="0"/>
                </a:lnTo>
                <a:close/>
              </a:path>
              <a:path w="843915" h="281939">
                <a:moveTo>
                  <a:pt x="40004" y="121158"/>
                </a:moveTo>
                <a:lnTo>
                  <a:pt x="35661" y="121158"/>
                </a:lnTo>
                <a:lnTo>
                  <a:pt x="0" y="149504"/>
                </a:lnTo>
                <a:lnTo>
                  <a:pt x="2743" y="154076"/>
                </a:lnTo>
                <a:lnTo>
                  <a:pt x="7772" y="149504"/>
                </a:lnTo>
                <a:lnTo>
                  <a:pt x="13715" y="146989"/>
                </a:lnTo>
                <a:lnTo>
                  <a:pt x="49836" y="146989"/>
                </a:lnTo>
                <a:lnTo>
                  <a:pt x="40004" y="121158"/>
                </a:lnTo>
                <a:close/>
              </a:path>
              <a:path w="843915" h="281939">
                <a:moveTo>
                  <a:pt x="194538" y="0"/>
                </a:moveTo>
                <a:lnTo>
                  <a:pt x="182194" y="0"/>
                </a:lnTo>
                <a:lnTo>
                  <a:pt x="182194" y="15087"/>
                </a:lnTo>
                <a:lnTo>
                  <a:pt x="188684" y="15087"/>
                </a:lnTo>
                <a:lnTo>
                  <a:pt x="194538" y="0"/>
                </a:lnTo>
                <a:close/>
              </a:path>
              <a:path w="843915" h="281939">
                <a:moveTo>
                  <a:pt x="843635" y="0"/>
                </a:moveTo>
                <a:lnTo>
                  <a:pt x="194538" y="0"/>
                </a:lnTo>
                <a:lnTo>
                  <a:pt x="188684" y="15087"/>
                </a:lnTo>
                <a:lnTo>
                  <a:pt x="843635" y="15087"/>
                </a:lnTo>
                <a:lnTo>
                  <a:pt x="8436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6086383" y="1373506"/>
            <a:ext cx="95694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 spc="-75">
                <a:latin typeface="Cambria"/>
                <a:cs typeface="Cambria"/>
              </a:rPr>
              <a:t>4</a:t>
            </a:r>
            <a:r>
              <a:rPr dirty="0" baseline="28888" sz="1875" spc="-112">
                <a:latin typeface="Cambria"/>
                <a:cs typeface="Cambria"/>
              </a:rPr>
              <a:t>2</a:t>
            </a:r>
            <a:r>
              <a:rPr dirty="0" baseline="28888" sz="1875" spc="142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+</a:t>
            </a:r>
            <a:r>
              <a:rPr dirty="0" sz="1800" spc="-25">
                <a:latin typeface="Cambria"/>
                <a:cs typeface="Cambria"/>
              </a:rPr>
              <a:t> </a:t>
            </a:r>
            <a:r>
              <a:rPr dirty="0" sz="1800" spc="-75">
                <a:latin typeface="Cambria"/>
                <a:cs typeface="Cambria"/>
              </a:rPr>
              <a:t>3</a:t>
            </a:r>
            <a:r>
              <a:rPr dirty="0" baseline="28888" sz="1875" spc="-112">
                <a:latin typeface="Cambria"/>
                <a:cs typeface="Cambria"/>
              </a:rPr>
              <a:t>2</a:t>
            </a:r>
            <a:r>
              <a:rPr dirty="0" baseline="28888" sz="1875" spc="127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070180" y="1395064"/>
            <a:ext cx="423545" cy="281940"/>
          </a:xfrm>
          <a:custGeom>
            <a:avLst/>
            <a:gdLst/>
            <a:ahLst/>
            <a:cxnLst/>
            <a:rect l="l" t="t" r="r" b="b"/>
            <a:pathLst>
              <a:path w="423545" h="281939">
                <a:moveTo>
                  <a:pt x="49836" y="146989"/>
                </a:moveTo>
                <a:lnTo>
                  <a:pt x="23317" y="146989"/>
                </a:lnTo>
                <a:lnTo>
                  <a:pt x="27889" y="150190"/>
                </a:lnTo>
                <a:lnTo>
                  <a:pt x="31775" y="160477"/>
                </a:lnTo>
                <a:lnTo>
                  <a:pt x="77952" y="281635"/>
                </a:lnTo>
                <a:lnTo>
                  <a:pt x="85267" y="281635"/>
                </a:lnTo>
                <a:lnTo>
                  <a:pt x="99990" y="243687"/>
                </a:lnTo>
                <a:lnTo>
                  <a:pt x="86639" y="243687"/>
                </a:lnTo>
                <a:lnTo>
                  <a:pt x="49836" y="146989"/>
                </a:lnTo>
                <a:close/>
              </a:path>
              <a:path w="423545" h="281939">
                <a:moveTo>
                  <a:pt x="182194" y="0"/>
                </a:moveTo>
                <a:lnTo>
                  <a:pt x="87553" y="243687"/>
                </a:lnTo>
                <a:lnTo>
                  <a:pt x="99990" y="243687"/>
                </a:lnTo>
                <a:lnTo>
                  <a:pt x="188684" y="15087"/>
                </a:lnTo>
                <a:lnTo>
                  <a:pt x="182194" y="15087"/>
                </a:lnTo>
                <a:lnTo>
                  <a:pt x="182194" y="0"/>
                </a:lnTo>
                <a:close/>
              </a:path>
              <a:path w="423545" h="281939">
                <a:moveTo>
                  <a:pt x="40004" y="121158"/>
                </a:moveTo>
                <a:lnTo>
                  <a:pt x="35661" y="121158"/>
                </a:lnTo>
                <a:lnTo>
                  <a:pt x="0" y="149504"/>
                </a:lnTo>
                <a:lnTo>
                  <a:pt x="2743" y="154076"/>
                </a:lnTo>
                <a:lnTo>
                  <a:pt x="7772" y="149504"/>
                </a:lnTo>
                <a:lnTo>
                  <a:pt x="13716" y="146989"/>
                </a:lnTo>
                <a:lnTo>
                  <a:pt x="49836" y="146989"/>
                </a:lnTo>
                <a:lnTo>
                  <a:pt x="40004" y="121158"/>
                </a:lnTo>
                <a:close/>
              </a:path>
              <a:path w="423545" h="281939">
                <a:moveTo>
                  <a:pt x="194538" y="0"/>
                </a:moveTo>
                <a:lnTo>
                  <a:pt x="182194" y="0"/>
                </a:lnTo>
                <a:lnTo>
                  <a:pt x="182194" y="15087"/>
                </a:lnTo>
                <a:lnTo>
                  <a:pt x="188684" y="15087"/>
                </a:lnTo>
                <a:lnTo>
                  <a:pt x="194538" y="0"/>
                </a:lnTo>
                <a:close/>
              </a:path>
              <a:path w="423545" h="281939">
                <a:moveTo>
                  <a:pt x="423138" y="0"/>
                </a:moveTo>
                <a:lnTo>
                  <a:pt x="194538" y="0"/>
                </a:lnTo>
                <a:lnTo>
                  <a:pt x="188684" y="15087"/>
                </a:lnTo>
                <a:lnTo>
                  <a:pt x="423138" y="15087"/>
                </a:lnTo>
                <a:lnTo>
                  <a:pt x="4231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7252020" y="1373506"/>
            <a:ext cx="6635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0">
                <a:latin typeface="Cambria"/>
                <a:cs typeface="Cambria"/>
              </a:rPr>
              <a:t>25</a:t>
            </a:r>
            <a:r>
              <a:rPr dirty="0" sz="1800" spc="145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60">
                <a:latin typeface="Cambria"/>
                <a:cs typeface="Cambria"/>
              </a:rPr>
              <a:t> </a:t>
            </a:r>
            <a:r>
              <a:rPr dirty="0" sz="1800" spc="-100">
                <a:latin typeface="Cambria"/>
                <a:cs typeface="Cambria"/>
              </a:rPr>
              <a:t>5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256537" y="2946466"/>
            <a:ext cx="12827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i="1">
                <a:latin typeface="Times New Roman"/>
                <a:cs typeface="Times New Roman"/>
              </a:rPr>
              <a:t>L</a:t>
            </a:r>
            <a:r>
              <a:rPr dirty="0" sz="1800" spc="-10">
                <a:latin typeface="Cambria"/>
                <a:cs typeface="Cambria"/>
              </a:rPr>
              <a:t>2</a:t>
            </a:r>
            <a:r>
              <a:rPr dirty="0" sz="1800" spc="-20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−</a:t>
            </a:r>
            <a:r>
              <a:rPr dirty="0" sz="1800" spc="-20">
                <a:latin typeface="Cambria"/>
                <a:cs typeface="Cambria"/>
              </a:rPr>
              <a:t> </a:t>
            </a:r>
            <a:r>
              <a:rPr dirty="0" sz="1800" spc="60" i="1">
                <a:latin typeface="Times New Roman"/>
                <a:cs typeface="Times New Roman"/>
              </a:rPr>
              <a:t>norm</a:t>
            </a:r>
            <a:r>
              <a:rPr dirty="0" sz="1800" spc="100" i="1">
                <a:latin typeface="Times New Roman"/>
                <a:cs typeface="Times New Roman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591115" y="2990428"/>
            <a:ext cx="1898014" cy="281940"/>
          </a:xfrm>
          <a:custGeom>
            <a:avLst/>
            <a:gdLst/>
            <a:ahLst/>
            <a:cxnLst/>
            <a:rect l="l" t="t" r="r" b="b"/>
            <a:pathLst>
              <a:path w="1898015" h="281939">
                <a:moveTo>
                  <a:pt x="49836" y="146989"/>
                </a:moveTo>
                <a:lnTo>
                  <a:pt x="23317" y="146989"/>
                </a:lnTo>
                <a:lnTo>
                  <a:pt x="27889" y="150190"/>
                </a:lnTo>
                <a:lnTo>
                  <a:pt x="31775" y="160477"/>
                </a:lnTo>
                <a:lnTo>
                  <a:pt x="77952" y="281635"/>
                </a:lnTo>
                <a:lnTo>
                  <a:pt x="85267" y="281635"/>
                </a:lnTo>
                <a:lnTo>
                  <a:pt x="99990" y="243687"/>
                </a:lnTo>
                <a:lnTo>
                  <a:pt x="86639" y="243687"/>
                </a:lnTo>
                <a:lnTo>
                  <a:pt x="49836" y="146989"/>
                </a:lnTo>
                <a:close/>
              </a:path>
              <a:path w="1898015" h="281939">
                <a:moveTo>
                  <a:pt x="182194" y="0"/>
                </a:moveTo>
                <a:lnTo>
                  <a:pt x="87553" y="243687"/>
                </a:lnTo>
                <a:lnTo>
                  <a:pt x="99990" y="243687"/>
                </a:lnTo>
                <a:lnTo>
                  <a:pt x="188684" y="15087"/>
                </a:lnTo>
                <a:lnTo>
                  <a:pt x="182194" y="15087"/>
                </a:lnTo>
                <a:lnTo>
                  <a:pt x="182194" y="0"/>
                </a:lnTo>
                <a:close/>
              </a:path>
              <a:path w="1898015" h="281939">
                <a:moveTo>
                  <a:pt x="40004" y="121157"/>
                </a:moveTo>
                <a:lnTo>
                  <a:pt x="35661" y="121157"/>
                </a:lnTo>
                <a:lnTo>
                  <a:pt x="0" y="149504"/>
                </a:lnTo>
                <a:lnTo>
                  <a:pt x="2743" y="154076"/>
                </a:lnTo>
                <a:lnTo>
                  <a:pt x="7772" y="149504"/>
                </a:lnTo>
                <a:lnTo>
                  <a:pt x="13716" y="146989"/>
                </a:lnTo>
                <a:lnTo>
                  <a:pt x="49836" y="146989"/>
                </a:lnTo>
                <a:lnTo>
                  <a:pt x="40004" y="121157"/>
                </a:lnTo>
                <a:close/>
              </a:path>
              <a:path w="1898015" h="281939">
                <a:moveTo>
                  <a:pt x="194538" y="0"/>
                </a:moveTo>
                <a:lnTo>
                  <a:pt x="182194" y="0"/>
                </a:lnTo>
                <a:lnTo>
                  <a:pt x="182194" y="15087"/>
                </a:lnTo>
                <a:lnTo>
                  <a:pt x="188684" y="15087"/>
                </a:lnTo>
                <a:lnTo>
                  <a:pt x="194538" y="0"/>
                </a:lnTo>
                <a:close/>
              </a:path>
              <a:path w="1898015" h="281939">
                <a:moveTo>
                  <a:pt x="1897658" y="0"/>
                </a:moveTo>
                <a:lnTo>
                  <a:pt x="194538" y="0"/>
                </a:lnTo>
                <a:lnTo>
                  <a:pt x="188684" y="15087"/>
                </a:lnTo>
                <a:lnTo>
                  <a:pt x="1897658" y="15087"/>
                </a:lnTo>
                <a:lnTo>
                  <a:pt x="18976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6772954" y="2946466"/>
            <a:ext cx="17291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6565" algn="l"/>
              </a:tabLst>
            </a:pPr>
            <a:r>
              <a:rPr dirty="0" sz="1800" spc="95" i="1">
                <a:latin typeface="Times New Roman"/>
                <a:cs typeface="Times New Roman"/>
              </a:rPr>
              <a:t>d</a:t>
            </a:r>
            <a:r>
              <a:rPr dirty="0" sz="1800" spc="20" i="1">
                <a:latin typeface="Times New Roman"/>
                <a:cs typeface="Times New Roman"/>
              </a:rPr>
              <a:t>o</a:t>
            </a:r>
            <a:r>
              <a:rPr dirty="0" sz="1800" i="1">
                <a:latin typeface="Times New Roman"/>
                <a:cs typeface="Times New Roman"/>
              </a:rPr>
              <a:t>t</a:t>
            </a:r>
            <a:r>
              <a:rPr dirty="0" sz="1800" i="1">
                <a:latin typeface="Times New Roman"/>
                <a:cs typeface="Times New Roman"/>
              </a:rPr>
              <a:t>	</a:t>
            </a:r>
            <a:r>
              <a:rPr dirty="0" sz="1800" spc="5" i="1">
                <a:latin typeface="Times New Roman"/>
                <a:cs typeface="Times New Roman"/>
              </a:rPr>
              <a:t>p</a:t>
            </a:r>
            <a:r>
              <a:rPr dirty="0" sz="1800" spc="75" i="1">
                <a:latin typeface="Times New Roman"/>
                <a:cs typeface="Times New Roman"/>
              </a:rPr>
              <a:t>r</a:t>
            </a:r>
            <a:r>
              <a:rPr dirty="0" sz="1800" spc="75" i="1">
                <a:latin typeface="Times New Roman"/>
                <a:cs typeface="Times New Roman"/>
              </a:rPr>
              <a:t>od</a:t>
            </a:r>
            <a:r>
              <a:rPr dirty="0" sz="1800" spc="95" i="1">
                <a:latin typeface="Times New Roman"/>
                <a:cs typeface="Times New Roman"/>
              </a:rPr>
              <a:t>u</a:t>
            </a:r>
            <a:r>
              <a:rPr dirty="0" sz="1800" spc="60" i="1">
                <a:latin typeface="Times New Roman"/>
                <a:cs typeface="Times New Roman"/>
              </a:rPr>
              <a:t>c</a:t>
            </a:r>
            <a:r>
              <a:rPr dirty="0" sz="1800" spc="114" i="1">
                <a:latin typeface="Times New Roman"/>
                <a:cs typeface="Times New Roman"/>
              </a:rPr>
              <a:t>t</a:t>
            </a:r>
            <a:r>
              <a:rPr dirty="0" sz="1800" spc="-90">
                <a:latin typeface="Cambria"/>
                <a:cs typeface="Cambria"/>
              </a:rPr>
              <a:t>(</a:t>
            </a:r>
            <a:r>
              <a:rPr dirty="0" sz="1800" spc="40" i="1">
                <a:latin typeface="Times New Roman"/>
                <a:cs typeface="Times New Roman"/>
              </a:rPr>
              <a:t>u</a:t>
            </a:r>
            <a:r>
              <a:rPr dirty="0" sz="1800" spc="80">
                <a:latin typeface="Cambria"/>
                <a:cs typeface="Cambria"/>
              </a:rPr>
              <a:t>,</a:t>
            </a:r>
            <a:r>
              <a:rPr dirty="0" sz="1800" spc="-1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-90">
                <a:latin typeface="Cambria"/>
                <a:cs typeface="Cambria"/>
              </a:rPr>
              <a:t>)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799085" y="2017742"/>
            <a:ext cx="16510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i="1">
                <a:latin typeface="Times New Roman"/>
                <a:cs typeface="Times New Roman"/>
              </a:rPr>
              <a:t>u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87755" y="1593293"/>
            <a:ext cx="469900" cy="288925"/>
          </a:xfrm>
          <a:custGeom>
            <a:avLst/>
            <a:gdLst/>
            <a:ahLst/>
            <a:cxnLst/>
            <a:rect l="l" t="t" r="r" b="b"/>
            <a:pathLst>
              <a:path w="469900" h="288925">
                <a:moveTo>
                  <a:pt x="469723" y="0"/>
                </a:moveTo>
                <a:lnTo>
                  <a:pt x="0" y="0"/>
                </a:lnTo>
                <a:lnTo>
                  <a:pt x="0" y="288823"/>
                </a:lnTo>
                <a:lnTo>
                  <a:pt x="469723" y="288823"/>
                </a:lnTo>
                <a:lnTo>
                  <a:pt x="4697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3620775" y="1608218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(4,3)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87057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Norm</a:t>
            </a:r>
            <a:r>
              <a:rPr dirty="0" spc="20"/>
              <a:t> </a:t>
            </a:r>
            <a:r>
              <a:rPr dirty="0"/>
              <a:t>of</a:t>
            </a:r>
            <a:r>
              <a:rPr dirty="0" spc="25"/>
              <a:t> </a:t>
            </a:r>
            <a:r>
              <a:rPr dirty="0"/>
              <a:t>a</a:t>
            </a:r>
            <a:r>
              <a:rPr dirty="0" spc="25"/>
              <a:t> </a:t>
            </a:r>
            <a:r>
              <a:rPr dirty="0" spc="-5"/>
              <a:t>vector</a:t>
            </a:r>
            <a:r>
              <a:rPr dirty="0" spc="25"/>
              <a:t> </a:t>
            </a:r>
            <a:r>
              <a:rPr dirty="0" spc="-5"/>
              <a:t>using</a:t>
            </a:r>
            <a:r>
              <a:rPr dirty="0" spc="25"/>
              <a:t> </a:t>
            </a:r>
            <a:r>
              <a:rPr dirty="0"/>
              <a:t>dot</a:t>
            </a:r>
            <a:r>
              <a:rPr dirty="0" spc="20"/>
              <a:t> </a:t>
            </a:r>
            <a:r>
              <a:rPr dirty="0"/>
              <a:t>product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10703" y="984368"/>
            <a:ext cx="3511550" cy="3510279"/>
            <a:chOff x="710703" y="984368"/>
            <a:chExt cx="3511550" cy="3510279"/>
          </a:xfrm>
        </p:grpSpPr>
        <p:sp>
          <p:nvSpPr>
            <p:cNvPr id="4" name="object 4"/>
            <p:cNvSpPr/>
            <p:nvPr/>
          </p:nvSpPr>
          <p:spPr>
            <a:xfrm>
              <a:off x="862012" y="11160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269582"/>
                  </a:lnTo>
                  <a:lnTo>
                    <a:pt x="3208210" y="532815"/>
                  </a:lnTo>
                  <a:lnTo>
                    <a:pt x="3195459" y="532815"/>
                  </a:lnTo>
                  <a:lnTo>
                    <a:pt x="3195459" y="535990"/>
                  </a:lnTo>
                  <a:lnTo>
                    <a:pt x="3208210" y="535990"/>
                  </a:lnTo>
                  <a:lnTo>
                    <a:pt x="3208210" y="799223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766102"/>
                  </a:lnTo>
                  <a:lnTo>
                    <a:pt x="2940862" y="76610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725737" y="535990"/>
                  </a:lnTo>
                  <a:lnTo>
                    <a:pt x="2725737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477278"/>
                  </a:lnTo>
                  <a:lnTo>
                    <a:pt x="2944037" y="477278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663251"/>
              <a:ext cx="3510967" cy="152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18653" y="2719451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49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48792" y="2681350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78" y="38100"/>
                  </a:moveTo>
                  <a:lnTo>
                    <a:pt x="3358578" y="0"/>
                  </a:lnTo>
                  <a:lnTo>
                    <a:pt x="3358578" y="76200"/>
                  </a:lnTo>
                  <a:lnTo>
                    <a:pt x="3434778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984368"/>
              <a:ext cx="152400" cy="35101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66187" y="1072318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28087" y="1002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8657" y="1850967"/>
              <a:ext cx="188912" cy="1889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71518" y="1870829"/>
              <a:ext cx="103188" cy="1031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66757" y="1866066"/>
              <a:ext cx="112712" cy="1127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82132" y="1878931"/>
              <a:ext cx="1176531" cy="96932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472737" y="2027278"/>
              <a:ext cx="909319" cy="699770"/>
            </a:xfrm>
            <a:custGeom>
              <a:avLst/>
              <a:gdLst/>
              <a:ahLst/>
              <a:cxnLst/>
              <a:rect l="l" t="t" r="r" b="b"/>
              <a:pathLst>
                <a:path w="909320" h="699769">
                  <a:moveTo>
                    <a:pt x="0" y="699235"/>
                  </a:moveTo>
                  <a:lnTo>
                    <a:pt x="898695" y="7744"/>
                  </a:lnTo>
                  <a:lnTo>
                    <a:pt x="908761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334258" y="1960674"/>
              <a:ext cx="133985" cy="123189"/>
            </a:xfrm>
            <a:custGeom>
              <a:avLst/>
              <a:gdLst/>
              <a:ahLst/>
              <a:cxnLst/>
              <a:rect l="l" t="t" r="r" b="b"/>
              <a:pathLst>
                <a:path w="133985" h="123189">
                  <a:moveTo>
                    <a:pt x="133802" y="0"/>
                  </a:moveTo>
                  <a:lnTo>
                    <a:pt x="0" y="26034"/>
                  </a:lnTo>
                  <a:lnTo>
                    <a:pt x="74349" y="122661"/>
                  </a:lnTo>
                  <a:lnTo>
                    <a:pt x="13380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24053" y="1974661"/>
              <a:ext cx="198120" cy="78793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523113" y="2011557"/>
              <a:ext cx="0" cy="674370"/>
            </a:xfrm>
            <a:custGeom>
              <a:avLst/>
              <a:gdLst/>
              <a:ahLst/>
              <a:cxnLst/>
              <a:rect l="l" t="t" r="r" b="b"/>
              <a:pathLst>
                <a:path w="0" h="674369">
                  <a:moveTo>
                    <a:pt x="0" y="0"/>
                  </a:moveTo>
                  <a:lnTo>
                    <a:pt x="0" y="674138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462153" y="2008000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20" h="0">
                  <a:moveTo>
                    <a:pt x="121920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462153" y="2689251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20" h="0">
                  <a:moveTo>
                    <a:pt x="0" y="0"/>
                  </a:moveTo>
                  <a:lnTo>
                    <a:pt x="121920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6738249" y="2054163"/>
            <a:ext cx="415925" cy="27940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738249" y="2333194"/>
            <a:ext cx="415925" cy="279400"/>
          </a:xfrm>
          <a:prstGeom prst="rect">
            <a:avLst/>
          </a:prstGeom>
          <a:solidFill>
            <a:srgbClr val="A1C2FA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266127" y="2188512"/>
            <a:ext cx="1593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=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861977" y="2209139"/>
            <a:ext cx="835025" cy="278130"/>
          </a:xfrm>
          <a:custGeom>
            <a:avLst/>
            <a:gdLst/>
            <a:ahLst/>
            <a:cxnLst/>
            <a:rect l="l" t="t" r="r" b="b"/>
            <a:pathLst>
              <a:path w="835025" h="278130">
                <a:moveTo>
                  <a:pt x="834428" y="0"/>
                </a:moveTo>
                <a:lnTo>
                  <a:pt x="417207" y="0"/>
                </a:lnTo>
                <a:lnTo>
                  <a:pt x="0" y="0"/>
                </a:lnTo>
                <a:lnTo>
                  <a:pt x="0" y="277660"/>
                </a:lnTo>
                <a:lnTo>
                  <a:pt x="417207" y="277660"/>
                </a:lnTo>
                <a:lnTo>
                  <a:pt x="834428" y="277660"/>
                </a:lnTo>
                <a:lnTo>
                  <a:pt x="834428" y="0"/>
                </a:lnTo>
                <a:close/>
              </a:path>
            </a:pathLst>
          </a:custGeom>
          <a:solidFill>
            <a:srgbClr val="A1C2F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6008446" y="2222785"/>
            <a:ext cx="54165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9259" algn="l"/>
              </a:tabLst>
            </a:pPr>
            <a:r>
              <a:rPr dirty="0" sz="1400">
                <a:latin typeface="Arial MT"/>
                <a:cs typeface="Arial MT"/>
              </a:rPr>
              <a:t>4	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855629" y="2202780"/>
            <a:ext cx="847725" cy="290830"/>
          </a:xfrm>
          <a:custGeom>
            <a:avLst/>
            <a:gdLst/>
            <a:ahLst/>
            <a:cxnLst/>
            <a:rect l="l" t="t" r="r" b="b"/>
            <a:pathLst>
              <a:path w="847725" h="290830">
                <a:moveTo>
                  <a:pt x="423565" y="0"/>
                </a:moveTo>
                <a:lnTo>
                  <a:pt x="423565" y="290365"/>
                </a:lnTo>
              </a:path>
              <a:path w="847725" h="290830">
                <a:moveTo>
                  <a:pt x="6350" y="0"/>
                </a:moveTo>
                <a:lnTo>
                  <a:pt x="6350" y="290365"/>
                </a:lnTo>
              </a:path>
              <a:path w="847725" h="290830">
                <a:moveTo>
                  <a:pt x="840780" y="0"/>
                </a:moveTo>
                <a:lnTo>
                  <a:pt x="840780" y="290365"/>
                </a:lnTo>
              </a:path>
              <a:path w="847725" h="290830">
                <a:moveTo>
                  <a:pt x="0" y="6350"/>
                </a:moveTo>
                <a:lnTo>
                  <a:pt x="847130" y="6350"/>
                </a:lnTo>
              </a:path>
              <a:path w="847725" h="290830">
                <a:moveTo>
                  <a:pt x="0" y="284015"/>
                </a:moveTo>
                <a:lnTo>
                  <a:pt x="847130" y="284015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7537217" y="2209130"/>
            <a:ext cx="415925" cy="279400"/>
          </a:xfrm>
          <a:prstGeom prst="rect">
            <a:avLst/>
          </a:prstGeom>
          <a:solidFill>
            <a:srgbClr val="FFC070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25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614512" y="2219139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450628" y="1847020"/>
            <a:ext cx="1031875" cy="198120"/>
            <a:chOff x="2450628" y="1847020"/>
            <a:chExt cx="1031875" cy="198120"/>
          </a:xfrm>
        </p:grpSpPr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50628" y="1847020"/>
              <a:ext cx="1031795" cy="19812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2507524" y="1926080"/>
              <a:ext cx="918210" cy="0"/>
            </a:xfrm>
            <a:custGeom>
              <a:avLst/>
              <a:gdLst/>
              <a:ahLst/>
              <a:cxnLst/>
              <a:rect l="l" t="t" r="r" b="b"/>
              <a:pathLst>
                <a:path w="918210" h="0">
                  <a:moveTo>
                    <a:pt x="0" y="0"/>
                  </a:moveTo>
                  <a:lnTo>
                    <a:pt x="12700" y="0"/>
                  </a:lnTo>
                  <a:lnTo>
                    <a:pt x="905303" y="0"/>
                  </a:lnTo>
                  <a:lnTo>
                    <a:pt x="918003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429083" y="1865120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w="0" h="121919">
                  <a:moveTo>
                    <a:pt x="0" y="12192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503968" y="1865120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w="0" h="121919">
                  <a:moveTo>
                    <a:pt x="0" y="0"/>
                  </a:moveTo>
                  <a:lnTo>
                    <a:pt x="0" y="12192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2917029" y="1661476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929945" y="1379639"/>
            <a:ext cx="843915" cy="281940"/>
          </a:xfrm>
          <a:custGeom>
            <a:avLst/>
            <a:gdLst/>
            <a:ahLst/>
            <a:cxnLst/>
            <a:rect l="l" t="t" r="r" b="b"/>
            <a:pathLst>
              <a:path w="843915" h="281939">
                <a:moveTo>
                  <a:pt x="49836" y="146989"/>
                </a:moveTo>
                <a:lnTo>
                  <a:pt x="23317" y="146989"/>
                </a:lnTo>
                <a:lnTo>
                  <a:pt x="27889" y="150190"/>
                </a:lnTo>
                <a:lnTo>
                  <a:pt x="31775" y="160477"/>
                </a:lnTo>
                <a:lnTo>
                  <a:pt x="77952" y="281635"/>
                </a:lnTo>
                <a:lnTo>
                  <a:pt x="85267" y="281635"/>
                </a:lnTo>
                <a:lnTo>
                  <a:pt x="99990" y="243687"/>
                </a:lnTo>
                <a:lnTo>
                  <a:pt x="86639" y="243687"/>
                </a:lnTo>
                <a:lnTo>
                  <a:pt x="49836" y="146989"/>
                </a:lnTo>
                <a:close/>
              </a:path>
              <a:path w="843915" h="281939">
                <a:moveTo>
                  <a:pt x="182194" y="0"/>
                </a:moveTo>
                <a:lnTo>
                  <a:pt x="87553" y="243687"/>
                </a:lnTo>
                <a:lnTo>
                  <a:pt x="99990" y="243687"/>
                </a:lnTo>
                <a:lnTo>
                  <a:pt x="188684" y="15087"/>
                </a:lnTo>
                <a:lnTo>
                  <a:pt x="182194" y="15087"/>
                </a:lnTo>
                <a:lnTo>
                  <a:pt x="182194" y="0"/>
                </a:lnTo>
                <a:close/>
              </a:path>
              <a:path w="843915" h="281939">
                <a:moveTo>
                  <a:pt x="40004" y="121158"/>
                </a:moveTo>
                <a:lnTo>
                  <a:pt x="35661" y="121158"/>
                </a:lnTo>
                <a:lnTo>
                  <a:pt x="0" y="149504"/>
                </a:lnTo>
                <a:lnTo>
                  <a:pt x="2743" y="154076"/>
                </a:lnTo>
                <a:lnTo>
                  <a:pt x="7772" y="149504"/>
                </a:lnTo>
                <a:lnTo>
                  <a:pt x="13715" y="146989"/>
                </a:lnTo>
                <a:lnTo>
                  <a:pt x="49836" y="146989"/>
                </a:lnTo>
                <a:lnTo>
                  <a:pt x="40004" y="121158"/>
                </a:lnTo>
                <a:close/>
              </a:path>
              <a:path w="843915" h="281939">
                <a:moveTo>
                  <a:pt x="194538" y="0"/>
                </a:moveTo>
                <a:lnTo>
                  <a:pt x="182194" y="0"/>
                </a:lnTo>
                <a:lnTo>
                  <a:pt x="182194" y="15087"/>
                </a:lnTo>
                <a:lnTo>
                  <a:pt x="188684" y="15087"/>
                </a:lnTo>
                <a:lnTo>
                  <a:pt x="194538" y="0"/>
                </a:lnTo>
                <a:close/>
              </a:path>
              <a:path w="843915" h="281939">
                <a:moveTo>
                  <a:pt x="843635" y="0"/>
                </a:moveTo>
                <a:lnTo>
                  <a:pt x="194538" y="0"/>
                </a:lnTo>
                <a:lnTo>
                  <a:pt x="188684" y="15087"/>
                </a:lnTo>
                <a:lnTo>
                  <a:pt x="843635" y="15087"/>
                </a:lnTo>
                <a:lnTo>
                  <a:pt x="8436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6086383" y="1373506"/>
            <a:ext cx="95694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 spc="-75">
                <a:latin typeface="Cambria"/>
                <a:cs typeface="Cambria"/>
              </a:rPr>
              <a:t>4</a:t>
            </a:r>
            <a:r>
              <a:rPr dirty="0" baseline="28888" sz="1875" spc="-112">
                <a:latin typeface="Cambria"/>
                <a:cs typeface="Cambria"/>
              </a:rPr>
              <a:t>2</a:t>
            </a:r>
            <a:r>
              <a:rPr dirty="0" baseline="28888" sz="1875" spc="142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+</a:t>
            </a:r>
            <a:r>
              <a:rPr dirty="0" sz="1800" spc="-25">
                <a:latin typeface="Cambria"/>
                <a:cs typeface="Cambria"/>
              </a:rPr>
              <a:t> </a:t>
            </a:r>
            <a:r>
              <a:rPr dirty="0" sz="1800" spc="-75">
                <a:latin typeface="Cambria"/>
                <a:cs typeface="Cambria"/>
              </a:rPr>
              <a:t>3</a:t>
            </a:r>
            <a:r>
              <a:rPr dirty="0" baseline="28888" sz="1875" spc="-112">
                <a:latin typeface="Cambria"/>
                <a:cs typeface="Cambria"/>
              </a:rPr>
              <a:t>2</a:t>
            </a:r>
            <a:r>
              <a:rPr dirty="0" baseline="28888" sz="1875" spc="127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070180" y="1395064"/>
            <a:ext cx="423545" cy="281940"/>
          </a:xfrm>
          <a:custGeom>
            <a:avLst/>
            <a:gdLst/>
            <a:ahLst/>
            <a:cxnLst/>
            <a:rect l="l" t="t" r="r" b="b"/>
            <a:pathLst>
              <a:path w="423545" h="281939">
                <a:moveTo>
                  <a:pt x="49836" y="146989"/>
                </a:moveTo>
                <a:lnTo>
                  <a:pt x="23317" y="146989"/>
                </a:lnTo>
                <a:lnTo>
                  <a:pt x="27889" y="150190"/>
                </a:lnTo>
                <a:lnTo>
                  <a:pt x="31775" y="160477"/>
                </a:lnTo>
                <a:lnTo>
                  <a:pt x="77952" y="281635"/>
                </a:lnTo>
                <a:lnTo>
                  <a:pt x="85267" y="281635"/>
                </a:lnTo>
                <a:lnTo>
                  <a:pt x="99990" y="243687"/>
                </a:lnTo>
                <a:lnTo>
                  <a:pt x="86639" y="243687"/>
                </a:lnTo>
                <a:lnTo>
                  <a:pt x="49836" y="146989"/>
                </a:lnTo>
                <a:close/>
              </a:path>
              <a:path w="423545" h="281939">
                <a:moveTo>
                  <a:pt x="182194" y="0"/>
                </a:moveTo>
                <a:lnTo>
                  <a:pt x="87553" y="243687"/>
                </a:lnTo>
                <a:lnTo>
                  <a:pt x="99990" y="243687"/>
                </a:lnTo>
                <a:lnTo>
                  <a:pt x="188684" y="15087"/>
                </a:lnTo>
                <a:lnTo>
                  <a:pt x="182194" y="15087"/>
                </a:lnTo>
                <a:lnTo>
                  <a:pt x="182194" y="0"/>
                </a:lnTo>
                <a:close/>
              </a:path>
              <a:path w="423545" h="281939">
                <a:moveTo>
                  <a:pt x="40004" y="121158"/>
                </a:moveTo>
                <a:lnTo>
                  <a:pt x="35661" y="121158"/>
                </a:lnTo>
                <a:lnTo>
                  <a:pt x="0" y="149504"/>
                </a:lnTo>
                <a:lnTo>
                  <a:pt x="2743" y="154076"/>
                </a:lnTo>
                <a:lnTo>
                  <a:pt x="7772" y="149504"/>
                </a:lnTo>
                <a:lnTo>
                  <a:pt x="13716" y="146989"/>
                </a:lnTo>
                <a:lnTo>
                  <a:pt x="49836" y="146989"/>
                </a:lnTo>
                <a:lnTo>
                  <a:pt x="40004" y="121158"/>
                </a:lnTo>
                <a:close/>
              </a:path>
              <a:path w="423545" h="281939">
                <a:moveTo>
                  <a:pt x="194538" y="0"/>
                </a:moveTo>
                <a:lnTo>
                  <a:pt x="182194" y="0"/>
                </a:lnTo>
                <a:lnTo>
                  <a:pt x="182194" y="15087"/>
                </a:lnTo>
                <a:lnTo>
                  <a:pt x="188684" y="15087"/>
                </a:lnTo>
                <a:lnTo>
                  <a:pt x="194538" y="0"/>
                </a:lnTo>
                <a:close/>
              </a:path>
              <a:path w="423545" h="281939">
                <a:moveTo>
                  <a:pt x="423138" y="0"/>
                </a:moveTo>
                <a:lnTo>
                  <a:pt x="194538" y="0"/>
                </a:lnTo>
                <a:lnTo>
                  <a:pt x="188684" y="15087"/>
                </a:lnTo>
                <a:lnTo>
                  <a:pt x="423138" y="15087"/>
                </a:lnTo>
                <a:lnTo>
                  <a:pt x="4231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7252020" y="1373506"/>
            <a:ext cx="6635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0">
                <a:latin typeface="Cambria"/>
                <a:cs typeface="Cambria"/>
              </a:rPr>
              <a:t>25</a:t>
            </a:r>
            <a:r>
              <a:rPr dirty="0" sz="1800" spc="145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r>
              <a:rPr dirty="0" sz="1800" spc="60">
                <a:latin typeface="Cambria"/>
                <a:cs typeface="Cambria"/>
              </a:rPr>
              <a:t> </a:t>
            </a:r>
            <a:r>
              <a:rPr dirty="0" sz="1800" spc="-100">
                <a:latin typeface="Cambria"/>
                <a:cs typeface="Cambria"/>
              </a:rPr>
              <a:t>5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591115" y="2990428"/>
            <a:ext cx="1898014" cy="281940"/>
          </a:xfrm>
          <a:custGeom>
            <a:avLst/>
            <a:gdLst/>
            <a:ahLst/>
            <a:cxnLst/>
            <a:rect l="l" t="t" r="r" b="b"/>
            <a:pathLst>
              <a:path w="1898015" h="281939">
                <a:moveTo>
                  <a:pt x="49836" y="146989"/>
                </a:moveTo>
                <a:lnTo>
                  <a:pt x="23317" y="146989"/>
                </a:lnTo>
                <a:lnTo>
                  <a:pt x="27889" y="150190"/>
                </a:lnTo>
                <a:lnTo>
                  <a:pt x="31775" y="160477"/>
                </a:lnTo>
                <a:lnTo>
                  <a:pt x="77952" y="281635"/>
                </a:lnTo>
                <a:lnTo>
                  <a:pt x="85267" y="281635"/>
                </a:lnTo>
                <a:lnTo>
                  <a:pt x="99990" y="243687"/>
                </a:lnTo>
                <a:lnTo>
                  <a:pt x="86639" y="243687"/>
                </a:lnTo>
                <a:lnTo>
                  <a:pt x="49836" y="146989"/>
                </a:lnTo>
                <a:close/>
              </a:path>
              <a:path w="1898015" h="281939">
                <a:moveTo>
                  <a:pt x="182194" y="0"/>
                </a:moveTo>
                <a:lnTo>
                  <a:pt x="87553" y="243687"/>
                </a:lnTo>
                <a:lnTo>
                  <a:pt x="99990" y="243687"/>
                </a:lnTo>
                <a:lnTo>
                  <a:pt x="188684" y="15087"/>
                </a:lnTo>
                <a:lnTo>
                  <a:pt x="182194" y="15087"/>
                </a:lnTo>
                <a:lnTo>
                  <a:pt x="182194" y="0"/>
                </a:lnTo>
                <a:close/>
              </a:path>
              <a:path w="1898015" h="281939">
                <a:moveTo>
                  <a:pt x="40004" y="121157"/>
                </a:moveTo>
                <a:lnTo>
                  <a:pt x="35661" y="121157"/>
                </a:lnTo>
                <a:lnTo>
                  <a:pt x="0" y="149504"/>
                </a:lnTo>
                <a:lnTo>
                  <a:pt x="2743" y="154076"/>
                </a:lnTo>
                <a:lnTo>
                  <a:pt x="7772" y="149504"/>
                </a:lnTo>
                <a:lnTo>
                  <a:pt x="13716" y="146989"/>
                </a:lnTo>
                <a:lnTo>
                  <a:pt x="49836" y="146989"/>
                </a:lnTo>
                <a:lnTo>
                  <a:pt x="40004" y="121157"/>
                </a:lnTo>
                <a:close/>
              </a:path>
              <a:path w="1898015" h="281939">
                <a:moveTo>
                  <a:pt x="194538" y="0"/>
                </a:moveTo>
                <a:lnTo>
                  <a:pt x="182194" y="0"/>
                </a:lnTo>
                <a:lnTo>
                  <a:pt x="182194" y="15087"/>
                </a:lnTo>
                <a:lnTo>
                  <a:pt x="188684" y="15087"/>
                </a:lnTo>
                <a:lnTo>
                  <a:pt x="194538" y="0"/>
                </a:lnTo>
                <a:close/>
              </a:path>
              <a:path w="1898015" h="281939">
                <a:moveTo>
                  <a:pt x="1897658" y="0"/>
                </a:moveTo>
                <a:lnTo>
                  <a:pt x="194538" y="0"/>
                </a:lnTo>
                <a:lnTo>
                  <a:pt x="188684" y="15087"/>
                </a:lnTo>
                <a:lnTo>
                  <a:pt x="1897658" y="15087"/>
                </a:lnTo>
                <a:lnTo>
                  <a:pt x="18976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5231137" y="2946466"/>
            <a:ext cx="158051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 spc="-10" i="1">
                <a:latin typeface="Times New Roman"/>
                <a:cs typeface="Times New Roman"/>
              </a:rPr>
              <a:t>L</a:t>
            </a:r>
            <a:r>
              <a:rPr dirty="0" sz="1800" spc="-10">
                <a:latin typeface="Cambria"/>
                <a:cs typeface="Cambria"/>
              </a:rPr>
              <a:t>2</a:t>
            </a:r>
            <a:r>
              <a:rPr dirty="0" sz="1800" spc="-15">
                <a:latin typeface="Cambria"/>
                <a:cs typeface="Cambria"/>
              </a:rPr>
              <a:t> </a:t>
            </a:r>
            <a:r>
              <a:rPr dirty="0" sz="1800" spc="235">
                <a:latin typeface="Cambria"/>
                <a:cs typeface="Cambria"/>
              </a:rPr>
              <a:t>−</a:t>
            </a:r>
            <a:r>
              <a:rPr dirty="0" sz="1800" spc="-20">
                <a:latin typeface="Cambria"/>
                <a:cs typeface="Cambria"/>
              </a:rPr>
              <a:t> </a:t>
            </a:r>
            <a:r>
              <a:rPr dirty="0" sz="1800" spc="60" i="1">
                <a:latin typeface="Times New Roman"/>
                <a:cs typeface="Times New Roman"/>
              </a:rPr>
              <a:t>norm</a:t>
            </a:r>
            <a:r>
              <a:rPr dirty="0" sz="1800" spc="110" i="1">
                <a:latin typeface="Times New Roman"/>
                <a:cs typeface="Times New Roman"/>
              </a:rPr>
              <a:t> </a:t>
            </a:r>
            <a:r>
              <a:rPr dirty="0" sz="1800" spc="235">
                <a:latin typeface="Cambria"/>
                <a:cs typeface="Cambria"/>
              </a:rPr>
              <a:t>=</a:t>
            </a:r>
            <a:endParaRPr sz="1800">
              <a:latin typeface="Cambria"/>
              <a:cs typeface="Cambria"/>
            </a:endParaRPr>
          </a:p>
          <a:p>
            <a:pPr marL="656590">
              <a:lnSpc>
                <a:spcPct val="100000"/>
              </a:lnSpc>
              <a:spcBef>
                <a:spcPts val="1914"/>
              </a:spcBef>
            </a:pPr>
            <a:r>
              <a:rPr dirty="0" sz="2600" spc="5">
                <a:latin typeface="Cambria"/>
                <a:cs typeface="Cambria"/>
              </a:rPr>
              <a:t>|</a:t>
            </a:r>
            <a:r>
              <a:rPr dirty="0" sz="2600" spc="-285">
                <a:latin typeface="Cambria"/>
                <a:cs typeface="Cambria"/>
              </a:rPr>
              <a:t> </a:t>
            </a:r>
            <a:r>
              <a:rPr dirty="0" sz="2600" i="1">
                <a:latin typeface="Times New Roman"/>
                <a:cs typeface="Times New Roman"/>
              </a:rPr>
              <a:t>u</a:t>
            </a:r>
            <a:r>
              <a:rPr dirty="0" sz="2600" spc="-365" i="1">
                <a:latin typeface="Times New Roman"/>
                <a:cs typeface="Times New Roman"/>
              </a:rPr>
              <a:t> </a:t>
            </a:r>
            <a:r>
              <a:rPr dirty="0" sz="2600" spc="5">
                <a:latin typeface="Cambria"/>
                <a:cs typeface="Cambria"/>
              </a:rPr>
              <a:t>|</a:t>
            </a:r>
            <a:r>
              <a:rPr dirty="0" baseline="-27027" sz="2775" spc="-157">
                <a:latin typeface="Cambria"/>
                <a:cs typeface="Cambria"/>
              </a:rPr>
              <a:t>2</a:t>
            </a:r>
            <a:r>
              <a:rPr dirty="0" baseline="-27027" sz="2775">
                <a:latin typeface="Cambria"/>
                <a:cs typeface="Cambria"/>
              </a:rPr>
              <a:t> </a:t>
            </a:r>
            <a:r>
              <a:rPr dirty="0" baseline="-27027" sz="2775" spc="-142">
                <a:latin typeface="Cambria"/>
                <a:cs typeface="Cambria"/>
              </a:rPr>
              <a:t> </a:t>
            </a:r>
            <a:r>
              <a:rPr dirty="0" sz="2600" spc="340">
                <a:latin typeface="Cambria"/>
                <a:cs typeface="Cambria"/>
              </a:rPr>
              <a:t>=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864667" y="3518684"/>
            <a:ext cx="1013460" cy="407034"/>
          </a:xfrm>
          <a:custGeom>
            <a:avLst/>
            <a:gdLst/>
            <a:ahLst/>
            <a:cxnLst/>
            <a:rect l="l" t="t" r="r" b="b"/>
            <a:pathLst>
              <a:path w="1013459" h="407035">
                <a:moveTo>
                  <a:pt x="71986" y="212318"/>
                </a:moveTo>
                <a:lnTo>
                  <a:pt x="25425" y="212318"/>
                </a:lnTo>
                <a:lnTo>
                  <a:pt x="31317" y="213273"/>
                </a:lnTo>
                <a:lnTo>
                  <a:pt x="36652" y="216487"/>
                </a:lnTo>
                <a:lnTo>
                  <a:pt x="41491" y="222487"/>
                </a:lnTo>
                <a:lnTo>
                  <a:pt x="45897" y="231800"/>
                </a:lnTo>
                <a:lnTo>
                  <a:pt x="112598" y="406806"/>
                </a:lnTo>
                <a:lnTo>
                  <a:pt x="123164" y="406806"/>
                </a:lnTo>
                <a:lnTo>
                  <a:pt x="144431" y="351993"/>
                </a:lnTo>
                <a:lnTo>
                  <a:pt x="125145" y="351993"/>
                </a:lnTo>
                <a:lnTo>
                  <a:pt x="71986" y="212318"/>
                </a:lnTo>
                <a:close/>
              </a:path>
              <a:path w="1013459" h="407035">
                <a:moveTo>
                  <a:pt x="263169" y="0"/>
                </a:moveTo>
                <a:lnTo>
                  <a:pt x="126466" y="351993"/>
                </a:lnTo>
                <a:lnTo>
                  <a:pt x="144431" y="351993"/>
                </a:lnTo>
                <a:lnTo>
                  <a:pt x="272544" y="21793"/>
                </a:lnTo>
                <a:lnTo>
                  <a:pt x="263169" y="21793"/>
                </a:lnTo>
                <a:lnTo>
                  <a:pt x="263169" y="0"/>
                </a:lnTo>
                <a:close/>
              </a:path>
              <a:path w="1013459" h="407035">
                <a:moveTo>
                  <a:pt x="57785" y="175006"/>
                </a:moveTo>
                <a:lnTo>
                  <a:pt x="51511" y="175006"/>
                </a:lnTo>
                <a:lnTo>
                  <a:pt x="0" y="215950"/>
                </a:lnTo>
                <a:lnTo>
                  <a:pt x="3962" y="222554"/>
                </a:lnTo>
                <a:lnTo>
                  <a:pt x="11226" y="215950"/>
                </a:lnTo>
                <a:lnTo>
                  <a:pt x="19812" y="212318"/>
                </a:lnTo>
                <a:lnTo>
                  <a:pt x="71986" y="212318"/>
                </a:lnTo>
                <a:lnTo>
                  <a:pt x="57785" y="175006"/>
                </a:lnTo>
                <a:close/>
              </a:path>
              <a:path w="1013459" h="407035">
                <a:moveTo>
                  <a:pt x="281000" y="0"/>
                </a:moveTo>
                <a:lnTo>
                  <a:pt x="263169" y="0"/>
                </a:lnTo>
                <a:lnTo>
                  <a:pt x="263169" y="21793"/>
                </a:lnTo>
                <a:lnTo>
                  <a:pt x="272544" y="21793"/>
                </a:lnTo>
                <a:lnTo>
                  <a:pt x="281000" y="0"/>
                </a:lnTo>
                <a:close/>
              </a:path>
              <a:path w="1013459" h="407035">
                <a:moveTo>
                  <a:pt x="1012943" y="0"/>
                </a:moveTo>
                <a:lnTo>
                  <a:pt x="281000" y="0"/>
                </a:lnTo>
                <a:lnTo>
                  <a:pt x="272544" y="21793"/>
                </a:lnTo>
                <a:lnTo>
                  <a:pt x="1012943" y="21793"/>
                </a:lnTo>
                <a:lnTo>
                  <a:pt x="10129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6772954" y="2946466"/>
            <a:ext cx="172910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6565" algn="l"/>
              </a:tabLst>
            </a:pPr>
            <a:r>
              <a:rPr dirty="0" sz="1800" spc="95" i="1">
                <a:latin typeface="Times New Roman"/>
                <a:cs typeface="Times New Roman"/>
              </a:rPr>
              <a:t>d</a:t>
            </a:r>
            <a:r>
              <a:rPr dirty="0" sz="1800" spc="20" i="1">
                <a:latin typeface="Times New Roman"/>
                <a:cs typeface="Times New Roman"/>
              </a:rPr>
              <a:t>o</a:t>
            </a:r>
            <a:r>
              <a:rPr dirty="0" sz="1800" i="1">
                <a:latin typeface="Times New Roman"/>
                <a:cs typeface="Times New Roman"/>
              </a:rPr>
              <a:t>t</a:t>
            </a:r>
            <a:r>
              <a:rPr dirty="0" sz="1800" i="1">
                <a:latin typeface="Times New Roman"/>
                <a:cs typeface="Times New Roman"/>
              </a:rPr>
              <a:t>	</a:t>
            </a:r>
            <a:r>
              <a:rPr dirty="0" sz="1800" spc="5" i="1">
                <a:latin typeface="Times New Roman"/>
                <a:cs typeface="Times New Roman"/>
              </a:rPr>
              <a:t>p</a:t>
            </a:r>
            <a:r>
              <a:rPr dirty="0" sz="1800" spc="75" i="1">
                <a:latin typeface="Times New Roman"/>
                <a:cs typeface="Times New Roman"/>
              </a:rPr>
              <a:t>r</a:t>
            </a:r>
            <a:r>
              <a:rPr dirty="0" sz="1800" spc="75" i="1">
                <a:latin typeface="Times New Roman"/>
                <a:cs typeface="Times New Roman"/>
              </a:rPr>
              <a:t>od</a:t>
            </a:r>
            <a:r>
              <a:rPr dirty="0" sz="1800" spc="95" i="1">
                <a:latin typeface="Times New Roman"/>
                <a:cs typeface="Times New Roman"/>
              </a:rPr>
              <a:t>u</a:t>
            </a:r>
            <a:r>
              <a:rPr dirty="0" sz="1800" spc="60" i="1">
                <a:latin typeface="Times New Roman"/>
                <a:cs typeface="Times New Roman"/>
              </a:rPr>
              <a:t>c</a:t>
            </a:r>
            <a:r>
              <a:rPr dirty="0" sz="1800" spc="114" i="1">
                <a:latin typeface="Times New Roman"/>
                <a:cs typeface="Times New Roman"/>
              </a:rPr>
              <a:t>t</a:t>
            </a:r>
            <a:r>
              <a:rPr dirty="0" sz="1800" spc="-90">
                <a:latin typeface="Cambria"/>
                <a:cs typeface="Cambria"/>
              </a:rPr>
              <a:t>(</a:t>
            </a:r>
            <a:r>
              <a:rPr dirty="0" sz="1800" spc="40" i="1">
                <a:latin typeface="Times New Roman"/>
                <a:cs typeface="Times New Roman"/>
              </a:rPr>
              <a:t>u</a:t>
            </a:r>
            <a:r>
              <a:rPr dirty="0" sz="1800" spc="80">
                <a:latin typeface="Cambria"/>
                <a:cs typeface="Cambria"/>
              </a:rPr>
              <a:t>,</a:t>
            </a:r>
            <a:r>
              <a:rPr dirty="0" sz="1800" spc="-100">
                <a:latin typeface="Cambria"/>
                <a:cs typeface="Cambri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u</a:t>
            </a:r>
            <a:r>
              <a:rPr dirty="0" sz="1800" spc="-90">
                <a:latin typeface="Cambria"/>
                <a:cs typeface="Cambria"/>
              </a:rPr>
              <a:t>)</a:t>
            </a:r>
            <a:endParaRPr sz="1800">
              <a:latin typeface="Cambria"/>
              <a:cs typeface="Cambria"/>
            </a:endParaRPr>
          </a:p>
          <a:p>
            <a:pPr marL="372110">
              <a:lnSpc>
                <a:spcPct val="100000"/>
              </a:lnSpc>
              <a:spcBef>
                <a:spcPts val="1914"/>
              </a:spcBef>
            </a:pPr>
            <a:r>
              <a:rPr dirty="0" sz="2600" spc="105">
                <a:latin typeface="Cambria"/>
                <a:cs typeface="Cambria"/>
              </a:rPr>
              <a:t>⟨</a:t>
            </a:r>
            <a:r>
              <a:rPr dirty="0" sz="2600" spc="105" i="1">
                <a:latin typeface="Times New Roman"/>
                <a:cs typeface="Times New Roman"/>
              </a:rPr>
              <a:t>u</a:t>
            </a:r>
            <a:r>
              <a:rPr dirty="0" sz="2600" spc="114">
                <a:latin typeface="Cambria"/>
                <a:cs typeface="Cambria"/>
              </a:rPr>
              <a:t>,</a:t>
            </a:r>
            <a:r>
              <a:rPr dirty="0" sz="2600" spc="-140">
                <a:latin typeface="Cambria"/>
                <a:cs typeface="Cambria"/>
              </a:rPr>
              <a:t> </a:t>
            </a:r>
            <a:r>
              <a:rPr dirty="0" sz="2600" i="1">
                <a:latin typeface="Times New Roman"/>
                <a:cs typeface="Times New Roman"/>
              </a:rPr>
              <a:t>u</a:t>
            </a:r>
            <a:r>
              <a:rPr dirty="0" sz="2600" spc="105">
                <a:latin typeface="Cambria"/>
                <a:cs typeface="Cambria"/>
              </a:rPr>
              <a:t>⟩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799085" y="2017742"/>
            <a:ext cx="16510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i="1">
                <a:latin typeface="Times New Roman"/>
                <a:cs typeface="Times New Roman"/>
              </a:rPr>
              <a:t>u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587755" y="1593293"/>
            <a:ext cx="469900" cy="288925"/>
          </a:xfrm>
          <a:custGeom>
            <a:avLst/>
            <a:gdLst/>
            <a:ahLst/>
            <a:cxnLst/>
            <a:rect l="l" t="t" r="r" b="b"/>
            <a:pathLst>
              <a:path w="469900" h="288925">
                <a:moveTo>
                  <a:pt x="469723" y="0"/>
                </a:moveTo>
                <a:lnTo>
                  <a:pt x="0" y="0"/>
                </a:lnTo>
                <a:lnTo>
                  <a:pt x="0" y="288823"/>
                </a:lnTo>
                <a:lnTo>
                  <a:pt x="469723" y="288823"/>
                </a:lnTo>
                <a:lnTo>
                  <a:pt x="4697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3620775" y="1608218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(4,3)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693670" cy="5143500"/>
            <a:chOff x="0" y="0"/>
            <a:chExt cx="269367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693237" cy="5143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812" y="1615912"/>
              <a:ext cx="1911676" cy="1911676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3045250" y="2584450"/>
            <a:ext cx="5787390" cy="0"/>
          </a:xfrm>
          <a:custGeom>
            <a:avLst/>
            <a:gdLst/>
            <a:ahLst/>
            <a:cxnLst/>
            <a:rect l="l" t="t" r="r" b="b"/>
            <a:pathLst>
              <a:path w="5787390" h="0">
                <a:moveTo>
                  <a:pt x="0" y="0"/>
                </a:moveTo>
                <a:lnTo>
                  <a:pt x="5787024" y="0"/>
                </a:lnTo>
              </a:path>
            </a:pathLst>
          </a:custGeom>
          <a:ln w="25400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858704" y="3202877"/>
            <a:ext cx="4132579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 b="1">
                <a:solidFill>
                  <a:srgbClr val="595959"/>
                </a:solidFill>
                <a:latin typeface="Arial"/>
                <a:cs typeface="Arial"/>
              </a:rPr>
              <a:t>Geometric</a:t>
            </a:r>
            <a:r>
              <a:rPr dirty="0" sz="3000" spc="-2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3000" spc="-5" b="1">
                <a:solidFill>
                  <a:srgbClr val="595959"/>
                </a:solidFill>
                <a:latin typeface="Arial"/>
                <a:cs typeface="Arial"/>
              </a:rPr>
              <a:t>dot</a:t>
            </a:r>
            <a:r>
              <a:rPr dirty="0" sz="3000" spc="-3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3000" spc="-5" b="1">
                <a:solidFill>
                  <a:srgbClr val="595959"/>
                </a:solidFill>
                <a:latin typeface="Arial"/>
                <a:cs typeface="Arial"/>
              </a:rPr>
              <a:t>product</a:t>
            </a:r>
            <a:endParaRPr sz="3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2604135">
              <a:lnSpc>
                <a:spcPct val="100000"/>
              </a:lnSpc>
              <a:spcBef>
                <a:spcPts val="120"/>
              </a:spcBef>
            </a:pPr>
            <a:r>
              <a:rPr dirty="0" spc="-15"/>
              <a:t>Vectors</a:t>
            </a:r>
            <a:r>
              <a:rPr dirty="0" spc="15"/>
              <a:t> </a:t>
            </a:r>
            <a:r>
              <a:rPr dirty="0" spc="10"/>
              <a:t>and</a:t>
            </a:r>
            <a:r>
              <a:rPr dirty="0" spc="15"/>
              <a:t> </a:t>
            </a:r>
            <a:r>
              <a:rPr dirty="0" spc="5"/>
              <a:t>Linear</a:t>
            </a:r>
            <a:r>
              <a:rPr dirty="0" spc="-30"/>
              <a:t> </a:t>
            </a:r>
            <a:r>
              <a:rPr dirty="0"/>
              <a:t>Transformations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11368"/>
            <a:ext cx="9144000" cy="4032250"/>
            <a:chOff x="0" y="1111368"/>
            <a:chExt cx="9144000" cy="4032250"/>
          </a:xfrm>
        </p:grpSpPr>
        <p:sp>
          <p:nvSpPr>
            <p:cNvPr id="3" name="object 3"/>
            <p:cNvSpPr/>
            <p:nvPr/>
          </p:nvSpPr>
          <p:spPr>
            <a:xfrm>
              <a:off x="862012" y="12430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269582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266407"/>
                  </a:lnTo>
                  <a:lnTo>
                    <a:pt x="1604098" y="269582"/>
                  </a:lnTo>
                  <a:lnTo>
                    <a:pt x="1604098" y="532815"/>
                  </a:lnTo>
                  <a:lnTo>
                    <a:pt x="1560296" y="532815"/>
                  </a:lnTo>
                  <a:lnTo>
                    <a:pt x="1560296" y="535990"/>
                  </a:lnTo>
                  <a:lnTo>
                    <a:pt x="1604098" y="535990"/>
                  </a:lnTo>
                  <a:lnTo>
                    <a:pt x="1604098" y="799223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794207"/>
                  </a:lnTo>
                  <a:lnTo>
                    <a:pt x="1336751" y="794207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794207"/>
                  </a:lnTo>
                  <a:lnTo>
                    <a:pt x="1069403" y="794207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31367" y="535990"/>
                  </a:lnTo>
                  <a:lnTo>
                    <a:pt x="1031367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505383"/>
                  </a:lnTo>
                  <a:lnTo>
                    <a:pt x="1072578" y="505383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505383"/>
                  </a:lnTo>
                  <a:lnTo>
                    <a:pt x="1339926" y="505383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1044930"/>
                  </a:lnTo>
                  <a:lnTo>
                    <a:pt x="3208210" y="1044930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2979534" y="802398"/>
                  </a:lnTo>
                  <a:lnTo>
                    <a:pt x="2979534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756107"/>
                  </a:lnTo>
                  <a:lnTo>
                    <a:pt x="3211385" y="756107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790251"/>
              <a:ext cx="3510967" cy="1524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18653" y="2846451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49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48792" y="2808350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78" y="38100"/>
                  </a:moveTo>
                  <a:lnTo>
                    <a:pt x="3358578" y="0"/>
                  </a:lnTo>
                  <a:lnTo>
                    <a:pt x="3358578" y="76200"/>
                  </a:lnTo>
                  <a:lnTo>
                    <a:pt x="3434778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1111368"/>
              <a:ext cx="152400" cy="351016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466187" y="1199318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428087" y="1129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7871" y="2006147"/>
              <a:ext cx="480731" cy="93769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238574" y="2157295"/>
              <a:ext cx="234315" cy="699135"/>
            </a:xfrm>
            <a:custGeom>
              <a:avLst/>
              <a:gdLst/>
              <a:ahLst/>
              <a:cxnLst/>
              <a:rect l="l" t="t" r="r" b="b"/>
              <a:pathLst>
                <a:path w="234314" h="699135">
                  <a:moveTo>
                    <a:pt x="233997" y="698976"/>
                  </a:moveTo>
                  <a:lnTo>
                    <a:pt x="4031" y="12043"/>
                  </a:lnTo>
                  <a:lnTo>
                    <a:pt x="0" y="0"/>
                  </a:lnTo>
                </a:path>
              </a:pathLst>
            </a:custGeom>
            <a:ln w="25399">
              <a:solidFill>
                <a:srgbClr val="40B1B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184799" y="2053724"/>
              <a:ext cx="116205" cy="135255"/>
            </a:xfrm>
            <a:custGeom>
              <a:avLst/>
              <a:gdLst/>
              <a:ahLst/>
              <a:cxnLst/>
              <a:rect l="l" t="t" r="r" b="b"/>
              <a:pathLst>
                <a:path w="116205" h="135255">
                  <a:moveTo>
                    <a:pt x="19103" y="0"/>
                  </a:moveTo>
                  <a:lnTo>
                    <a:pt x="0" y="134965"/>
                  </a:lnTo>
                  <a:lnTo>
                    <a:pt x="115613" y="96260"/>
                  </a:lnTo>
                  <a:lnTo>
                    <a:pt x="19103" y="0"/>
                  </a:lnTo>
                  <a:close/>
                </a:path>
              </a:pathLst>
            </a:custGeom>
            <a:solidFill>
              <a:srgbClr val="40B1B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05524" y="2250919"/>
              <a:ext cx="1700610" cy="72860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472737" y="2371140"/>
              <a:ext cx="1463040" cy="482600"/>
            </a:xfrm>
            <a:custGeom>
              <a:avLst/>
              <a:gdLst/>
              <a:ahLst/>
              <a:cxnLst/>
              <a:rect l="l" t="t" r="r" b="b"/>
              <a:pathLst>
                <a:path w="1463039" h="482600">
                  <a:moveTo>
                    <a:pt x="0" y="482373"/>
                  </a:moveTo>
                  <a:lnTo>
                    <a:pt x="1450401" y="3978"/>
                  </a:lnTo>
                  <a:lnTo>
                    <a:pt x="1462462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904044" y="2317225"/>
              <a:ext cx="135255" cy="116205"/>
            </a:xfrm>
            <a:custGeom>
              <a:avLst/>
              <a:gdLst/>
              <a:ahLst/>
              <a:cxnLst/>
              <a:rect l="l" t="t" r="r" b="b"/>
              <a:pathLst>
                <a:path w="135254" h="116205">
                  <a:moveTo>
                    <a:pt x="0" y="0"/>
                  </a:moveTo>
                  <a:lnTo>
                    <a:pt x="38188" y="115784"/>
                  </a:lnTo>
                  <a:lnTo>
                    <a:pt x="134879" y="197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76217" y="2608825"/>
              <a:ext cx="304741" cy="29896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428213" y="2652894"/>
              <a:ext cx="192405" cy="139065"/>
            </a:xfrm>
            <a:custGeom>
              <a:avLst/>
              <a:gdLst/>
              <a:ahLst/>
              <a:cxnLst/>
              <a:rect l="l" t="t" r="r" b="b"/>
              <a:pathLst>
                <a:path w="192405" h="139064">
                  <a:moveTo>
                    <a:pt x="0" y="48140"/>
                  </a:moveTo>
                  <a:lnTo>
                    <a:pt x="147284" y="0"/>
                  </a:lnTo>
                  <a:lnTo>
                    <a:pt x="191937" y="138868"/>
                  </a:lnTo>
                </a:path>
              </a:pathLst>
            </a:custGeom>
            <a:ln w="25399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0684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Orthogonal</a:t>
            </a:r>
            <a:r>
              <a:rPr dirty="0" spc="25"/>
              <a:t> </a:t>
            </a:r>
            <a:r>
              <a:rPr dirty="0" spc="-5"/>
              <a:t>vectors</a:t>
            </a:r>
            <a:r>
              <a:rPr dirty="0" spc="25"/>
              <a:t> </a:t>
            </a:r>
            <a:r>
              <a:rPr dirty="0"/>
              <a:t>have</a:t>
            </a:r>
            <a:r>
              <a:rPr dirty="0" spc="25"/>
              <a:t> </a:t>
            </a:r>
            <a:r>
              <a:rPr dirty="0"/>
              <a:t>dot</a:t>
            </a:r>
            <a:r>
              <a:rPr dirty="0" spc="25"/>
              <a:t> </a:t>
            </a:r>
            <a:r>
              <a:rPr dirty="0"/>
              <a:t>product</a:t>
            </a:r>
            <a:r>
              <a:rPr dirty="0" spc="25"/>
              <a:t> </a:t>
            </a:r>
            <a:r>
              <a:rPr dirty="0"/>
              <a:t>0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151706" y="2273974"/>
            <a:ext cx="16510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i="1">
                <a:latin typeface="Times New Roman"/>
                <a:cs typeface="Times New Roman"/>
              </a:rPr>
              <a:t>u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156717" y="2242165"/>
            <a:ext cx="14986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i="1">
                <a:latin typeface="Times New Roman"/>
                <a:cs typeface="Times New Roman"/>
              </a:rPr>
              <a:t>v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841553" y="1999129"/>
            <a:ext cx="469900" cy="288925"/>
          </a:xfrm>
          <a:custGeom>
            <a:avLst/>
            <a:gdLst/>
            <a:ahLst/>
            <a:cxnLst/>
            <a:rect l="l" t="t" r="r" b="b"/>
            <a:pathLst>
              <a:path w="469900" h="288925">
                <a:moveTo>
                  <a:pt x="469723" y="0"/>
                </a:moveTo>
                <a:lnTo>
                  <a:pt x="0" y="0"/>
                </a:lnTo>
                <a:lnTo>
                  <a:pt x="0" y="288823"/>
                </a:lnTo>
                <a:lnTo>
                  <a:pt x="469723" y="288823"/>
                </a:lnTo>
                <a:lnTo>
                  <a:pt x="4697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3874573" y="2014054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(6,2)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893384" y="1748406"/>
            <a:ext cx="528955" cy="288925"/>
          </a:xfrm>
          <a:custGeom>
            <a:avLst/>
            <a:gdLst/>
            <a:ahLst/>
            <a:cxnLst/>
            <a:rect l="l" t="t" r="r" b="b"/>
            <a:pathLst>
              <a:path w="528955" h="288925">
                <a:moveTo>
                  <a:pt x="528932" y="0"/>
                </a:moveTo>
                <a:lnTo>
                  <a:pt x="0" y="0"/>
                </a:lnTo>
                <a:lnTo>
                  <a:pt x="0" y="288823"/>
                </a:lnTo>
                <a:lnTo>
                  <a:pt x="528932" y="288823"/>
                </a:lnTo>
                <a:lnTo>
                  <a:pt x="5289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926404" y="1763331"/>
            <a:ext cx="4508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(-1,3)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11368"/>
            <a:ext cx="9144000" cy="4032250"/>
            <a:chOff x="0" y="1111368"/>
            <a:chExt cx="9144000" cy="4032250"/>
          </a:xfrm>
        </p:grpSpPr>
        <p:sp>
          <p:nvSpPr>
            <p:cNvPr id="3" name="object 3"/>
            <p:cNvSpPr/>
            <p:nvPr/>
          </p:nvSpPr>
          <p:spPr>
            <a:xfrm>
              <a:off x="862012" y="12430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269582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266407"/>
                  </a:lnTo>
                  <a:lnTo>
                    <a:pt x="1604098" y="269582"/>
                  </a:lnTo>
                  <a:lnTo>
                    <a:pt x="1604098" y="532815"/>
                  </a:lnTo>
                  <a:lnTo>
                    <a:pt x="1560296" y="532815"/>
                  </a:lnTo>
                  <a:lnTo>
                    <a:pt x="1560296" y="535990"/>
                  </a:lnTo>
                  <a:lnTo>
                    <a:pt x="1604098" y="535990"/>
                  </a:lnTo>
                  <a:lnTo>
                    <a:pt x="1604098" y="799223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794207"/>
                  </a:lnTo>
                  <a:lnTo>
                    <a:pt x="1336751" y="794207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794207"/>
                  </a:lnTo>
                  <a:lnTo>
                    <a:pt x="1069403" y="794207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31367" y="535990"/>
                  </a:lnTo>
                  <a:lnTo>
                    <a:pt x="1031367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505383"/>
                  </a:lnTo>
                  <a:lnTo>
                    <a:pt x="1072578" y="505383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505383"/>
                  </a:lnTo>
                  <a:lnTo>
                    <a:pt x="1339926" y="505383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1044930"/>
                  </a:lnTo>
                  <a:lnTo>
                    <a:pt x="3208210" y="1044930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2979534" y="802398"/>
                  </a:lnTo>
                  <a:lnTo>
                    <a:pt x="2979534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756107"/>
                  </a:lnTo>
                  <a:lnTo>
                    <a:pt x="3211385" y="756107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790251"/>
              <a:ext cx="3510967" cy="1524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18653" y="2846451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49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48792" y="2808350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78" y="38100"/>
                  </a:moveTo>
                  <a:lnTo>
                    <a:pt x="3358578" y="0"/>
                  </a:lnTo>
                  <a:lnTo>
                    <a:pt x="3358578" y="76200"/>
                  </a:lnTo>
                  <a:lnTo>
                    <a:pt x="3434778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1111368"/>
              <a:ext cx="152400" cy="351016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466187" y="1199318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428087" y="1129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715000" y="2197099"/>
              <a:ext cx="835025" cy="278130"/>
            </a:xfrm>
            <a:custGeom>
              <a:avLst/>
              <a:gdLst/>
              <a:ahLst/>
              <a:cxnLst/>
              <a:rect l="l" t="t" r="r" b="b"/>
              <a:pathLst>
                <a:path w="835025" h="278130">
                  <a:moveTo>
                    <a:pt x="834428" y="0"/>
                  </a:moveTo>
                  <a:lnTo>
                    <a:pt x="417207" y="0"/>
                  </a:lnTo>
                  <a:lnTo>
                    <a:pt x="0" y="0"/>
                  </a:lnTo>
                  <a:lnTo>
                    <a:pt x="0" y="277672"/>
                  </a:lnTo>
                  <a:lnTo>
                    <a:pt x="417207" y="277672"/>
                  </a:lnTo>
                  <a:lnTo>
                    <a:pt x="834428" y="277672"/>
                  </a:lnTo>
                  <a:lnTo>
                    <a:pt x="834428" y="0"/>
                  </a:lnTo>
                  <a:close/>
                </a:path>
              </a:pathLst>
            </a:custGeom>
            <a:solidFill>
              <a:srgbClr val="A1C2F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0684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Orthogonal</a:t>
            </a:r>
            <a:r>
              <a:rPr dirty="0" spc="25"/>
              <a:t> </a:t>
            </a:r>
            <a:r>
              <a:rPr dirty="0" spc="-5"/>
              <a:t>vectors</a:t>
            </a:r>
            <a:r>
              <a:rPr dirty="0" spc="25"/>
              <a:t> </a:t>
            </a:r>
            <a:r>
              <a:rPr dirty="0"/>
              <a:t>have</a:t>
            </a:r>
            <a:r>
              <a:rPr dirty="0" spc="25"/>
              <a:t> </a:t>
            </a:r>
            <a:r>
              <a:rPr dirty="0"/>
              <a:t>dot</a:t>
            </a:r>
            <a:r>
              <a:rPr dirty="0" spc="25"/>
              <a:t> </a:t>
            </a:r>
            <a:r>
              <a:rPr dirty="0"/>
              <a:t>product</a:t>
            </a:r>
            <a:r>
              <a:rPr dirty="0" spc="25"/>
              <a:t> </a:t>
            </a:r>
            <a:r>
              <a:rPr dirty="0"/>
              <a:t>0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861465" y="2210754"/>
            <a:ext cx="54165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9259" algn="l"/>
              </a:tabLst>
            </a:pPr>
            <a:r>
              <a:rPr dirty="0" sz="1400">
                <a:latin typeface="Arial MT"/>
                <a:cs typeface="Arial MT"/>
              </a:rPr>
              <a:t>6	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097871" y="2006147"/>
            <a:ext cx="4464685" cy="973455"/>
            <a:chOff x="2097871" y="2006147"/>
            <a:chExt cx="4464685" cy="973455"/>
          </a:xfrm>
        </p:grpSpPr>
        <p:sp>
          <p:nvSpPr>
            <p:cNvPr id="14" name="object 14"/>
            <p:cNvSpPr/>
            <p:nvPr/>
          </p:nvSpPr>
          <p:spPr>
            <a:xfrm>
              <a:off x="5708650" y="2190750"/>
              <a:ext cx="847725" cy="290830"/>
            </a:xfrm>
            <a:custGeom>
              <a:avLst/>
              <a:gdLst/>
              <a:ahLst/>
              <a:cxnLst/>
              <a:rect l="l" t="t" r="r" b="b"/>
              <a:pathLst>
                <a:path w="847725" h="290830">
                  <a:moveTo>
                    <a:pt x="423565" y="0"/>
                  </a:moveTo>
                  <a:lnTo>
                    <a:pt x="423565" y="290365"/>
                  </a:lnTo>
                </a:path>
                <a:path w="847725" h="290830">
                  <a:moveTo>
                    <a:pt x="6350" y="0"/>
                  </a:moveTo>
                  <a:lnTo>
                    <a:pt x="6350" y="290365"/>
                  </a:lnTo>
                </a:path>
                <a:path w="847725" h="290830">
                  <a:moveTo>
                    <a:pt x="840780" y="0"/>
                  </a:moveTo>
                  <a:lnTo>
                    <a:pt x="840780" y="290365"/>
                  </a:lnTo>
                </a:path>
                <a:path w="847725" h="290830">
                  <a:moveTo>
                    <a:pt x="0" y="6350"/>
                  </a:moveTo>
                  <a:lnTo>
                    <a:pt x="847130" y="6350"/>
                  </a:lnTo>
                </a:path>
                <a:path w="847725" h="290830">
                  <a:moveTo>
                    <a:pt x="0" y="284015"/>
                  </a:moveTo>
                  <a:lnTo>
                    <a:pt x="847130" y="284015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7871" y="2006147"/>
              <a:ext cx="480731" cy="93769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238574" y="2157295"/>
              <a:ext cx="234315" cy="699135"/>
            </a:xfrm>
            <a:custGeom>
              <a:avLst/>
              <a:gdLst/>
              <a:ahLst/>
              <a:cxnLst/>
              <a:rect l="l" t="t" r="r" b="b"/>
              <a:pathLst>
                <a:path w="234314" h="699135">
                  <a:moveTo>
                    <a:pt x="233997" y="698976"/>
                  </a:moveTo>
                  <a:lnTo>
                    <a:pt x="4031" y="12043"/>
                  </a:lnTo>
                  <a:lnTo>
                    <a:pt x="0" y="0"/>
                  </a:lnTo>
                </a:path>
              </a:pathLst>
            </a:custGeom>
            <a:ln w="25399">
              <a:solidFill>
                <a:srgbClr val="40B1B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184800" y="2053724"/>
              <a:ext cx="116205" cy="135255"/>
            </a:xfrm>
            <a:custGeom>
              <a:avLst/>
              <a:gdLst/>
              <a:ahLst/>
              <a:cxnLst/>
              <a:rect l="l" t="t" r="r" b="b"/>
              <a:pathLst>
                <a:path w="116205" h="135255">
                  <a:moveTo>
                    <a:pt x="19103" y="0"/>
                  </a:moveTo>
                  <a:lnTo>
                    <a:pt x="0" y="134965"/>
                  </a:lnTo>
                  <a:lnTo>
                    <a:pt x="115613" y="96260"/>
                  </a:lnTo>
                  <a:lnTo>
                    <a:pt x="19103" y="0"/>
                  </a:lnTo>
                  <a:close/>
                </a:path>
              </a:pathLst>
            </a:custGeom>
            <a:solidFill>
              <a:srgbClr val="40B1B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05524" y="2250919"/>
              <a:ext cx="1700610" cy="72860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472736" y="2371140"/>
              <a:ext cx="1463040" cy="482600"/>
            </a:xfrm>
            <a:custGeom>
              <a:avLst/>
              <a:gdLst/>
              <a:ahLst/>
              <a:cxnLst/>
              <a:rect l="l" t="t" r="r" b="b"/>
              <a:pathLst>
                <a:path w="1463039" h="482600">
                  <a:moveTo>
                    <a:pt x="0" y="482373"/>
                  </a:moveTo>
                  <a:lnTo>
                    <a:pt x="1450401" y="3978"/>
                  </a:lnTo>
                  <a:lnTo>
                    <a:pt x="1462462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904044" y="2317225"/>
              <a:ext cx="135255" cy="116205"/>
            </a:xfrm>
            <a:custGeom>
              <a:avLst/>
              <a:gdLst/>
              <a:ahLst/>
              <a:cxnLst/>
              <a:rect l="l" t="t" r="r" b="b"/>
              <a:pathLst>
                <a:path w="135254" h="116205">
                  <a:moveTo>
                    <a:pt x="0" y="0"/>
                  </a:moveTo>
                  <a:lnTo>
                    <a:pt x="38188" y="115784"/>
                  </a:lnTo>
                  <a:lnTo>
                    <a:pt x="134879" y="197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76217" y="2608825"/>
              <a:ext cx="304741" cy="29896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428213" y="2652894"/>
              <a:ext cx="192405" cy="139065"/>
            </a:xfrm>
            <a:custGeom>
              <a:avLst/>
              <a:gdLst/>
              <a:ahLst/>
              <a:cxnLst/>
              <a:rect l="l" t="t" r="r" b="b"/>
              <a:pathLst>
                <a:path w="192405" h="139064">
                  <a:moveTo>
                    <a:pt x="0" y="48140"/>
                  </a:moveTo>
                  <a:lnTo>
                    <a:pt x="147284" y="0"/>
                  </a:lnTo>
                  <a:lnTo>
                    <a:pt x="191937" y="138868"/>
                  </a:lnTo>
                </a:path>
              </a:pathLst>
            </a:custGeom>
            <a:ln w="25399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2151706" y="2273974"/>
            <a:ext cx="16510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i="1">
                <a:latin typeface="Times New Roman"/>
                <a:cs typeface="Times New Roman"/>
              </a:rPr>
              <a:t>u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156717" y="2242165"/>
            <a:ext cx="14986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i="1">
                <a:latin typeface="Times New Roman"/>
                <a:cs typeface="Times New Roman"/>
              </a:rPr>
              <a:t>v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841553" y="1999129"/>
            <a:ext cx="469900" cy="288925"/>
          </a:xfrm>
          <a:custGeom>
            <a:avLst/>
            <a:gdLst/>
            <a:ahLst/>
            <a:cxnLst/>
            <a:rect l="l" t="t" r="r" b="b"/>
            <a:pathLst>
              <a:path w="469900" h="288925">
                <a:moveTo>
                  <a:pt x="469723" y="0"/>
                </a:moveTo>
                <a:lnTo>
                  <a:pt x="0" y="0"/>
                </a:lnTo>
                <a:lnTo>
                  <a:pt x="0" y="288823"/>
                </a:lnTo>
                <a:lnTo>
                  <a:pt x="469723" y="288823"/>
                </a:lnTo>
                <a:lnTo>
                  <a:pt x="4697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3874573" y="2014054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(6,2)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893384" y="1748406"/>
            <a:ext cx="528955" cy="288925"/>
          </a:xfrm>
          <a:custGeom>
            <a:avLst/>
            <a:gdLst/>
            <a:ahLst/>
            <a:cxnLst/>
            <a:rect l="l" t="t" r="r" b="b"/>
            <a:pathLst>
              <a:path w="528955" h="288925">
                <a:moveTo>
                  <a:pt x="528932" y="0"/>
                </a:moveTo>
                <a:lnTo>
                  <a:pt x="0" y="0"/>
                </a:lnTo>
                <a:lnTo>
                  <a:pt x="0" y="288823"/>
                </a:lnTo>
                <a:lnTo>
                  <a:pt x="528932" y="288823"/>
                </a:lnTo>
                <a:lnTo>
                  <a:pt x="5289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1926404" y="1763331"/>
            <a:ext cx="4508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(-1,3)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11368"/>
            <a:ext cx="9144000" cy="4032250"/>
            <a:chOff x="0" y="1111368"/>
            <a:chExt cx="9144000" cy="4032250"/>
          </a:xfrm>
        </p:grpSpPr>
        <p:sp>
          <p:nvSpPr>
            <p:cNvPr id="3" name="object 3"/>
            <p:cNvSpPr/>
            <p:nvPr/>
          </p:nvSpPr>
          <p:spPr>
            <a:xfrm>
              <a:off x="862012" y="12430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269582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266407"/>
                  </a:lnTo>
                  <a:lnTo>
                    <a:pt x="1604098" y="269582"/>
                  </a:lnTo>
                  <a:lnTo>
                    <a:pt x="1604098" y="532815"/>
                  </a:lnTo>
                  <a:lnTo>
                    <a:pt x="1560296" y="532815"/>
                  </a:lnTo>
                  <a:lnTo>
                    <a:pt x="1560296" y="535990"/>
                  </a:lnTo>
                  <a:lnTo>
                    <a:pt x="1604098" y="535990"/>
                  </a:lnTo>
                  <a:lnTo>
                    <a:pt x="1604098" y="799223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794207"/>
                  </a:lnTo>
                  <a:lnTo>
                    <a:pt x="1336751" y="794207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794207"/>
                  </a:lnTo>
                  <a:lnTo>
                    <a:pt x="1069403" y="794207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31367" y="535990"/>
                  </a:lnTo>
                  <a:lnTo>
                    <a:pt x="1031367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505383"/>
                  </a:lnTo>
                  <a:lnTo>
                    <a:pt x="1072578" y="505383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505383"/>
                  </a:lnTo>
                  <a:lnTo>
                    <a:pt x="1339926" y="505383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1044930"/>
                  </a:lnTo>
                  <a:lnTo>
                    <a:pt x="3208210" y="1044930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2979534" y="802398"/>
                  </a:lnTo>
                  <a:lnTo>
                    <a:pt x="2979534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756107"/>
                  </a:lnTo>
                  <a:lnTo>
                    <a:pt x="3211385" y="756107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790251"/>
              <a:ext cx="3510967" cy="1524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18653" y="2846451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49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48792" y="2808350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78" y="38100"/>
                  </a:moveTo>
                  <a:lnTo>
                    <a:pt x="3358578" y="0"/>
                  </a:lnTo>
                  <a:lnTo>
                    <a:pt x="3358578" y="76200"/>
                  </a:lnTo>
                  <a:lnTo>
                    <a:pt x="3434778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1111368"/>
              <a:ext cx="152400" cy="351016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466187" y="1199318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428087" y="1129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0684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Orthogonal</a:t>
            </a:r>
            <a:r>
              <a:rPr dirty="0" spc="25"/>
              <a:t> </a:t>
            </a:r>
            <a:r>
              <a:rPr dirty="0" spc="-5"/>
              <a:t>vectors</a:t>
            </a:r>
            <a:r>
              <a:rPr dirty="0" spc="25"/>
              <a:t> </a:t>
            </a:r>
            <a:r>
              <a:rPr dirty="0"/>
              <a:t>have</a:t>
            </a:r>
            <a:r>
              <a:rPr dirty="0" spc="25"/>
              <a:t> </a:t>
            </a:r>
            <a:r>
              <a:rPr dirty="0"/>
              <a:t>dot</a:t>
            </a:r>
            <a:r>
              <a:rPr dirty="0" spc="25"/>
              <a:t> </a:t>
            </a:r>
            <a:r>
              <a:rPr dirty="0"/>
              <a:t>product</a:t>
            </a:r>
            <a:r>
              <a:rPr dirty="0" spc="25"/>
              <a:t> </a:t>
            </a:r>
            <a:r>
              <a:rPr dirty="0"/>
              <a:t>0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591300" y="2032000"/>
            <a:ext cx="415925" cy="279400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-1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91300" y="2311030"/>
            <a:ext cx="415925" cy="279400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715000" y="2197099"/>
            <a:ext cx="835025" cy="278130"/>
          </a:xfrm>
          <a:custGeom>
            <a:avLst/>
            <a:gdLst/>
            <a:ahLst/>
            <a:cxnLst/>
            <a:rect l="l" t="t" r="r" b="b"/>
            <a:pathLst>
              <a:path w="835025" h="278130">
                <a:moveTo>
                  <a:pt x="834428" y="0"/>
                </a:moveTo>
                <a:lnTo>
                  <a:pt x="417207" y="0"/>
                </a:lnTo>
                <a:lnTo>
                  <a:pt x="0" y="0"/>
                </a:lnTo>
                <a:lnTo>
                  <a:pt x="0" y="277672"/>
                </a:lnTo>
                <a:lnTo>
                  <a:pt x="417207" y="277672"/>
                </a:lnTo>
                <a:lnTo>
                  <a:pt x="834428" y="277672"/>
                </a:lnTo>
                <a:lnTo>
                  <a:pt x="834428" y="0"/>
                </a:lnTo>
                <a:close/>
              </a:path>
            </a:pathLst>
          </a:custGeom>
          <a:solidFill>
            <a:srgbClr val="A1C2F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861465" y="2210754"/>
            <a:ext cx="54165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9259" algn="l"/>
              </a:tabLst>
            </a:pPr>
            <a:r>
              <a:rPr dirty="0" sz="1400">
                <a:latin typeface="Arial MT"/>
                <a:cs typeface="Arial MT"/>
              </a:rPr>
              <a:t>6	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097871" y="2006147"/>
            <a:ext cx="4464685" cy="973455"/>
            <a:chOff x="2097871" y="2006147"/>
            <a:chExt cx="4464685" cy="973455"/>
          </a:xfrm>
        </p:grpSpPr>
        <p:sp>
          <p:nvSpPr>
            <p:cNvPr id="16" name="object 16"/>
            <p:cNvSpPr/>
            <p:nvPr/>
          </p:nvSpPr>
          <p:spPr>
            <a:xfrm>
              <a:off x="5708650" y="2190750"/>
              <a:ext cx="847725" cy="290830"/>
            </a:xfrm>
            <a:custGeom>
              <a:avLst/>
              <a:gdLst/>
              <a:ahLst/>
              <a:cxnLst/>
              <a:rect l="l" t="t" r="r" b="b"/>
              <a:pathLst>
                <a:path w="847725" h="290830">
                  <a:moveTo>
                    <a:pt x="423565" y="0"/>
                  </a:moveTo>
                  <a:lnTo>
                    <a:pt x="423565" y="290365"/>
                  </a:lnTo>
                </a:path>
                <a:path w="847725" h="290830">
                  <a:moveTo>
                    <a:pt x="6350" y="0"/>
                  </a:moveTo>
                  <a:lnTo>
                    <a:pt x="6350" y="290365"/>
                  </a:lnTo>
                </a:path>
                <a:path w="847725" h="290830">
                  <a:moveTo>
                    <a:pt x="840780" y="0"/>
                  </a:moveTo>
                  <a:lnTo>
                    <a:pt x="840780" y="290365"/>
                  </a:lnTo>
                </a:path>
                <a:path w="847725" h="290830">
                  <a:moveTo>
                    <a:pt x="0" y="6350"/>
                  </a:moveTo>
                  <a:lnTo>
                    <a:pt x="847130" y="6350"/>
                  </a:lnTo>
                </a:path>
                <a:path w="847725" h="290830">
                  <a:moveTo>
                    <a:pt x="0" y="284015"/>
                  </a:moveTo>
                  <a:lnTo>
                    <a:pt x="847130" y="284015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7871" y="2006147"/>
              <a:ext cx="480731" cy="93769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238574" y="2157295"/>
              <a:ext cx="234315" cy="699135"/>
            </a:xfrm>
            <a:custGeom>
              <a:avLst/>
              <a:gdLst/>
              <a:ahLst/>
              <a:cxnLst/>
              <a:rect l="l" t="t" r="r" b="b"/>
              <a:pathLst>
                <a:path w="234314" h="699135">
                  <a:moveTo>
                    <a:pt x="233997" y="698976"/>
                  </a:moveTo>
                  <a:lnTo>
                    <a:pt x="4031" y="12043"/>
                  </a:lnTo>
                  <a:lnTo>
                    <a:pt x="0" y="0"/>
                  </a:lnTo>
                </a:path>
              </a:pathLst>
            </a:custGeom>
            <a:ln w="25399">
              <a:solidFill>
                <a:srgbClr val="40B1B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184800" y="2053724"/>
              <a:ext cx="116205" cy="135255"/>
            </a:xfrm>
            <a:custGeom>
              <a:avLst/>
              <a:gdLst/>
              <a:ahLst/>
              <a:cxnLst/>
              <a:rect l="l" t="t" r="r" b="b"/>
              <a:pathLst>
                <a:path w="116205" h="135255">
                  <a:moveTo>
                    <a:pt x="19103" y="0"/>
                  </a:moveTo>
                  <a:lnTo>
                    <a:pt x="0" y="134965"/>
                  </a:lnTo>
                  <a:lnTo>
                    <a:pt x="115613" y="96260"/>
                  </a:lnTo>
                  <a:lnTo>
                    <a:pt x="19103" y="0"/>
                  </a:lnTo>
                  <a:close/>
                </a:path>
              </a:pathLst>
            </a:custGeom>
            <a:solidFill>
              <a:srgbClr val="40B1B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05524" y="2250919"/>
              <a:ext cx="1700610" cy="72860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472736" y="2371140"/>
              <a:ext cx="1463040" cy="482600"/>
            </a:xfrm>
            <a:custGeom>
              <a:avLst/>
              <a:gdLst/>
              <a:ahLst/>
              <a:cxnLst/>
              <a:rect l="l" t="t" r="r" b="b"/>
              <a:pathLst>
                <a:path w="1463039" h="482600">
                  <a:moveTo>
                    <a:pt x="0" y="482373"/>
                  </a:moveTo>
                  <a:lnTo>
                    <a:pt x="1450401" y="3978"/>
                  </a:lnTo>
                  <a:lnTo>
                    <a:pt x="1462462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904044" y="2317225"/>
              <a:ext cx="135255" cy="116205"/>
            </a:xfrm>
            <a:custGeom>
              <a:avLst/>
              <a:gdLst/>
              <a:ahLst/>
              <a:cxnLst/>
              <a:rect l="l" t="t" r="r" b="b"/>
              <a:pathLst>
                <a:path w="135254" h="116205">
                  <a:moveTo>
                    <a:pt x="0" y="0"/>
                  </a:moveTo>
                  <a:lnTo>
                    <a:pt x="38188" y="115784"/>
                  </a:lnTo>
                  <a:lnTo>
                    <a:pt x="134879" y="197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76217" y="2608825"/>
              <a:ext cx="304741" cy="29896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428213" y="2652894"/>
              <a:ext cx="192405" cy="139065"/>
            </a:xfrm>
            <a:custGeom>
              <a:avLst/>
              <a:gdLst/>
              <a:ahLst/>
              <a:cxnLst/>
              <a:rect l="l" t="t" r="r" b="b"/>
              <a:pathLst>
                <a:path w="192405" h="139064">
                  <a:moveTo>
                    <a:pt x="0" y="48140"/>
                  </a:moveTo>
                  <a:lnTo>
                    <a:pt x="147284" y="0"/>
                  </a:lnTo>
                  <a:lnTo>
                    <a:pt x="191937" y="138868"/>
                  </a:lnTo>
                </a:path>
              </a:pathLst>
            </a:custGeom>
            <a:ln w="25399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2151706" y="2273974"/>
            <a:ext cx="16510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i="1">
                <a:latin typeface="Times New Roman"/>
                <a:cs typeface="Times New Roman"/>
              </a:rPr>
              <a:t>u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156717" y="2242165"/>
            <a:ext cx="14986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i="1">
                <a:latin typeface="Times New Roman"/>
                <a:cs typeface="Times New Roman"/>
              </a:rPr>
              <a:t>v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841553" y="1999129"/>
            <a:ext cx="469900" cy="288925"/>
          </a:xfrm>
          <a:custGeom>
            <a:avLst/>
            <a:gdLst/>
            <a:ahLst/>
            <a:cxnLst/>
            <a:rect l="l" t="t" r="r" b="b"/>
            <a:pathLst>
              <a:path w="469900" h="288925">
                <a:moveTo>
                  <a:pt x="469723" y="0"/>
                </a:moveTo>
                <a:lnTo>
                  <a:pt x="0" y="0"/>
                </a:lnTo>
                <a:lnTo>
                  <a:pt x="0" y="288823"/>
                </a:lnTo>
                <a:lnTo>
                  <a:pt x="469723" y="288823"/>
                </a:lnTo>
                <a:lnTo>
                  <a:pt x="4697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3874573" y="2014054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(6,2)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893384" y="1748406"/>
            <a:ext cx="528955" cy="288925"/>
          </a:xfrm>
          <a:custGeom>
            <a:avLst/>
            <a:gdLst/>
            <a:ahLst/>
            <a:cxnLst/>
            <a:rect l="l" t="t" r="r" b="b"/>
            <a:pathLst>
              <a:path w="528955" h="288925">
                <a:moveTo>
                  <a:pt x="528932" y="0"/>
                </a:moveTo>
                <a:lnTo>
                  <a:pt x="0" y="0"/>
                </a:lnTo>
                <a:lnTo>
                  <a:pt x="0" y="288823"/>
                </a:lnTo>
                <a:lnTo>
                  <a:pt x="528932" y="288823"/>
                </a:lnTo>
                <a:lnTo>
                  <a:pt x="5289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926404" y="1763331"/>
            <a:ext cx="4508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(-1,3)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11368"/>
            <a:ext cx="9144000" cy="4032250"/>
            <a:chOff x="0" y="1111368"/>
            <a:chExt cx="9144000" cy="4032250"/>
          </a:xfrm>
        </p:grpSpPr>
        <p:sp>
          <p:nvSpPr>
            <p:cNvPr id="3" name="object 3"/>
            <p:cNvSpPr/>
            <p:nvPr/>
          </p:nvSpPr>
          <p:spPr>
            <a:xfrm>
              <a:off x="862012" y="12430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269582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266407"/>
                  </a:lnTo>
                  <a:lnTo>
                    <a:pt x="1604098" y="269582"/>
                  </a:lnTo>
                  <a:lnTo>
                    <a:pt x="1604098" y="532815"/>
                  </a:lnTo>
                  <a:lnTo>
                    <a:pt x="1560296" y="532815"/>
                  </a:lnTo>
                  <a:lnTo>
                    <a:pt x="1560296" y="535990"/>
                  </a:lnTo>
                  <a:lnTo>
                    <a:pt x="1604098" y="535990"/>
                  </a:lnTo>
                  <a:lnTo>
                    <a:pt x="1604098" y="799223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794207"/>
                  </a:lnTo>
                  <a:lnTo>
                    <a:pt x="1336751" y="794207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794207"/>
                  </a:lnTo>
                  <a:lnTo>
                    <a:pt x="1069403" y="794207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31367" y="535990"/>
                  </a:lnTo>
                  <a:lnTo>
                    <a:pt x="1031367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505383"/>
                  </a:lnTo>
                  <a:lnTo>
                    <a:pt x="1072578" y="505383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505383"/>
                  </a:lnTo>
                  <a:lnTo>
                    <a:pt x="1339926" y="505383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1044930"/>
                  </a:lnTo>
                  <a:lnTo>
                    <a:pt x="3208210" y="1044930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2979534" y="802398"/>
                  </a:lnTo>
                  <a:lnTo>
                    <a:pt x="2979534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756107"/>
                  </a:lnTo>
                  <a:lnTo>
                    <a:pt x="3211385" y="756107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790251"/>
              <a:ext cx="3510967" cy="1524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18653" y="2846451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49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48792" y="2808350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78" y="38100"/>
                  </a:moveTo>
                  <a:lnTo>
                    <a:pt x="3358578" y="0"/>
                  </a:lnTo>
                  <a:lnTo>
                    <a:pt x="3358578" y="76200"/>
                  </a:lnTo>
                  <a:lnTo>
                    <a:pt x="3434778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1111368"/>
              <a:ext cx="152400" cy="351016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466187" y="1199318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428087" y="1129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0684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Orthogonal</a:t>
            </a:r>
            <a:r>
              <a:rPr dirty="0" spc="25"/>
              <a:t> </a:t>
            </a:r>
            <a:r>
              <a:rPr dirty="0" spc="-5"/>
              <a:t>vectors</a:t>
            </a:r>
            <a:r>
              <a:rPr dirty="0" spc="25"/>
              <a:t> </a:t>
            </a:r>
            <a:r>
              <a:rPr dirty="0"/>
              <a:t>have</a:t>
            </a:r>
            <a:r>
              <a:rPr dirty="0" spc="25"/>
              <a:t> </a:t>
            </a:r>
            <a:r>
              <a:rPr dirty="0"/>
              <a:t>dot</a:t>
            </a:r>
            <a:r>
              <a:rPr dirty="0" spc="25"/>
              <a:t> </a:t>
            </a:r>
            <a:r>
              <a:rPr dirty="0"/>
              <a:t>product</a:t>
            </a:r>
            <a:r>
              <a:rPr dirty="0" spc="25"/>
              <a:t> </a:t>
            </a:r>
            <a:r>
              <a:rPr dirty="0"/>
              <a:t>0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591300" y="2032000"/>
            <a:ext cx="415925" cy="279400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-1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91300" y="2311030"/>
            <a:ext cx="415925" cy="279400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715000" y="2197099"/>
            <a:ext cx="835025" cy="278130"/>
          </a:xfrm>
          <a:custGeom>
            <a:avLst/>
            <a:gdLst/>
            <a:ahLst/>
            <a:cxnLst/>
            <a:rect l="l" t="t" r="r" b="b"/>
            <a:pathLst>
              <a:path w="835025" h="278130">
                <a:moveTo>
                  <a:pt x="834428" y="0"/>
                </a:moveTo>
                <a:lnTo>
                  <a:pt x="417207" y="0"/>
                </a:lnTo>
                <a:lnTo>
                  <a:pt x="0" y="0"/>
                </a:lnTo>
                <a:lnTo>
                  <a:pt x="0" y="277672"/>
                </a:lnTo>
                <a:lnTo>
                  <a:pt x="417207" y="277672"/>
                </a:lnTo>
                <a:lnTo>
                  <a:pt x="834428" y="277672"/>
                </a:lnTo>
                <a:lnTo>
                  <a:pt x="834428" y="0"/>
                </a:lnTo>
                <a:close/>
              </a:path>
            </a:pathLst>
          </a:custGeom>
          <a:solidFill>
            <a:srgbClr val="A1C2F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861465" y="2210754"/>
            <a:ext cx="54165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9259" algn="l"/>
              </a:tabLst>
            </a:pPr>
            <a:r>
              <a:rPr dirty="0" sz="1400">
                <a:latin typeface="Arial MT"/>
                <a:cs typeface="Arial MT"/>
              </a:rPr>
              <a:t>6	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097871" y="2006147"/>
            <a:ext cx="4464685" cy="973455"/>
            <a:chOff x="2097871" y="2006147"/>
            <a:chExt cx="4464685" cy="973455"/>
          </a:xfrm>
        </p:grpSpPr>
        <p:sp>
          <p:nvSpPr>
            <p:cNvPr id="16" name="object 16"/>
            <p:cNvSpPr/>
            <p:nvPr/>
          </p:nvSpPr>
          <p:spPr>
            <a:xfrm>
              <a:off x="5708650" y="2190750"/>
              <a:ext cx="847725" cy="290830"/>
            </a:xfrm>
            <a:custGeom>
              <a:avLst/>
              <a:gdLst/>
              <a:ahLst/>
              <a:cxnLst/>
              <a:rect l="l" t="t" r="r" b="b"/>
              <a:pathLst>
                <a:path w="847725" h="290830">
                  <a:moveTo>
                    <a:pt x="423565" y="0"/>
                  </a:moveTo>
                  <a:lnTo>
                    <a:pt x="423565" y="290365"/>
                  </a:lnTo>
                </a:path>
                <a:path w="847725" h="290830">
                  <a:moveTo>
                    <a:pt x="6350" y="0"/>
                  </a:moveTo>
                  <a:lnTo>
                    <a:pt x="6350" y="290365"/>
                  </a:lnTo>
                </a:path>
                <a:path w="847725" h="290830">
                  <a:moveTo>
                    <a:pt x="840780" y="0"/>
                  </a:moveTo>
                  <a:lnTo>
                    <a:pt x="840780" y="290365"/>
                  </a:lnTo>
                </a:path>
                <a:path w="847725" h="290830">
                  <a:moveTo>
                    <a:pt x="0" y="6350"/>
                  </a:moveTo>
                  <a:lnTo>
                    <a:pt x="847130" y="6350"/>
                  </a:lnTo>
                </a:path>
                <a:path w="847725" h="290830">
                  <a:moveTo>
                    <a:pt x="0" y="284015"/>
                  </a:moveTo>
                  <a:lnTo>
                    <a:pt x="847130" y="284015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7871" y="2006147"/>
              <a:ext cx="480731" cy="93769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238574" y="2157295"/>
              <a:ext cx="234315" cy="699135"/>
            </a:xfrm>
            <a:custGeom>
              <a:avLst/>
              <a:gdLst/>
              <a:ahLst/>
              <a:cxnLst/>
              <a:rect l="l" t="t" r="r" b="b"/>
              <a:pathLst>
                <a:path w="234314" h="699135">
                  <a:moveTo>
                    <a:pt x="233997" y="698976"/>
                  </a:moveTo>
                  <a:lnTo>
                    <a:pt x="4031" y="12043"/>
                  </a:lnTo>
                  <a:lnTo>
                    <a:pt x="0" y="0"/>
                  </a:lnTo>
                </a:path>
              </a:pathLst>
            </a:custGeom>
            <a:ln w="25399">
              <a:solidFill>
                <a:srgbClr val="40B1B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184800" y="2053724"/>
              <a:ext cx="116205" cy="135255"/>
            </a:xfrm>
            <a:custGeom>
              <a:avLst/>
              <a:gdLst/>
              <a:ahLst/>
              <a:cxnLst/>
              <a:rect l="l" t="t" r="r" b="b"/>
              <a:pathLst>
                <a:path w="116205" h="135255">
                  <a:moveTo>
                    <a:pt x="19103" y="0"/>
                  </a:moveTo>
                  <a:lnTo>
                    <a:pt x="0" y="134965"/>
                  </a:lnTo>
                  <a:lnTo>
                    <a:pt x="115613" y="96260"/>
                  </a:lnTo>
                  <a:lnTo>
                    <a:pt x="19103" y="0"/>
                  </a:lnTo>
                  <a:close/>
                </a:path>
              </a:pathLst>
            </a:custGeom>
            <a:solidFill>
              <a:srgbClr val="40B1B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05524" y="2250919"/>
              <a:ext cx="1700610" cy="72860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472736" y="2371140"/>
              <a:ext cx="1463040" cy="482600"/>
            </a:xfrm>
            <a:custGeom>
              <a:avLst/>
              <a:gdLst/>
              <a:ahLst/>
              <a:cxnLst/>
              <a:rect l="l" t="t" r="r" b="b"/>
              <a:pathLst>
                <a:path w="1463039" h="482600">
                  <a:moveTo>
                    <a:pt x="0" y="482373"/>
                  </a:moveTo>
                  <a:lnTo>
                    <a:pt x="1450401" y="3978"/>
                  </a:lnTo>
                  <a:lnTo>
                    <a:pt x="1462462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904044" y="2317225"/>
              <a:ext cx="135255" cy="116205"/>
            </a:xfrm>
            <a:custGeom>
              <a:avLst/>
              <a:gdLst/>
              <a:ahLst/>
              <a:cxnLst/>
              <a:rect l="l" t="t" r="r" b="b"/>
              <a:pathLst>
                <a:path w="135254" h="116205">
                  <a:moveTo>
                    <a:pt x="0" y="0"/>
                  </a:moveTo>
                  <a:lnTo>
                    <a:pt x="38188" y="115784"/>
                  </a:lnTo>
                  <a:lnTo>
                    <a:pt x="134879" y="197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76217" y="2608825"/>
              <a:ext cx="304741" cy="29896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428213" y="2652894"/>
              <a:ext cx="192405" cy="139065"/>
            </a:xfrm>
            <a:custGeom>
              <a:avLst/>
              <a:gdLst/>
              <a:ahLst/>
              <a:cxnLst/>
              <a:rect l="l" t="t" r="r" b="b"/>
              <a:pathLst>
                <a:path w="192405" h="139064">
                  <a:moveTo>
                    <a:pt x="0" y="48140"/>
                  </a:moveTo>
                  <a:lnTo>
                    <a:pt x="147284" y="0"/>
                  </a:lnTo>
                  <a:lnTo>
                    <a:pt x="191937" y="138868"/>
                  </a:lnTo>
                </a:path>
              </a:pathLst>
            </a:custGeom>
            <a:ln w="25399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7123679" y="2170539"/>
            <a:ext cx="1593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=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394770" y="2191157"/>
            <a:ext cx="415925" cy="279400"/>
          </a:xfrm>
          <a:prstGeom prst="rect">
            <a:avLst/>
          </a:prstGeom>
          <a:solidFill>
            <a:srgbClr val="FFC070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151706" y="2273974"/>
            <a:ext cx="16510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i="1">
                <a:latin typeface="Times New Roman"/>
                <a:cs typeface="Times New Roman"/>
              </a:rPr>
              <a:t>u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156717" y="2242165"/>
            <a:ext cx="14986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i="1">
                <a:latin typeface="Times New Roman"/>
                <a:cs typeface="Times New Roman"/>
              </a:rPr>
              <a:t>v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841553" y="1999129"/>
            <a:ext cx="469900" cy="288925"/>
          </a:xfrm>
          <a:custGeom>
            <a:avLst/>
            <a:gdLst/>
            <a:ahLst/>
            <a:cxnLst/>
            <a:rect l="l" t="t" r="r" b="b"/>
            <a:pathLst>
              <a:path w="469900" h="288925">
                <a:moveTo>
                  <a:pt x="469723" y="0"/>
                </a:moveTo>
                <a:lnTo>
                  <a:pt x="0" y="0"/>
                </a:lnTo>
                <a:lnTo>
                  <a:pt x="0" y="288823"/>
                </a:lnTo>
                <a:lnTo>
                  <a:pt x="469723" y="288823"/>
                </a:lnTo>
                <a:lnTo>
                  <a:pt x="4697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3874573" y="2014054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(6,2)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893384" y="1748406"/>
            <a:ext cx="528955" cy="288925"/>
          </a:xfrm>
          <a:custGeom>
            <a:avLst/>
            <a:gdLst/>
            <a:ahLst/>
            <a:cxnLst/>
            <a:rect l="l" t="t" r="r" b="b"/>
            <a:pathLst>
              <a:path w="528955" h="288925">
                <a:moveTo>
                  <a:pt x="528932" y="0"/>
                </a:moveTo>
                <a:lnTo>
                  <a:pt x="0" y="0"/>
                </a:lnTo>
                <a:lnTo>
                  <a:pt x="0" y="288823"/>
                </a:lnTo>
                <a:lnTo>
                  <a:pt x="528932" y="288823"/>
                </a:lnTo>
                <a:lnTo>
                  <a:pt x="5289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926404" y="1763331"/>
            <a:ext cx="4508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(-1,3)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11368"/>
            <a:ext cx="9144000" cy="4032250"/>
            <a:chOff x="0" y="1111368"/>
            <a:chExt cx="9144000" cy="4032250"/>
          </a:xfrm>
        </p:grpSpPr>
        <p:sp>
          <p:nvSpPr>
            <p:cNvPr id="3" name="object 3"/>
            <p:cNvSpPr/>
            <p:nvPr/>
          </p:nvSpPr>
          <p:spPr>
            <a:xfrm>
              <a:off x="862012" y="1243024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269582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266407"/>
                  </a:lnTo>
                  <a:lnTo>
                    <a:pt x="1604098" y="269582"/>
                  </a:lnTo>
                  <a:lnTo>
                    <a:pt x="1604098" y="532815"/>
                  </a:lnTo>
                  <a:lnTo>
                    <a:pt x="1560296" y="532815"/>
                  </a:lnTo>
                  <a:lnTo>
                    <a:pt x="1560296" y="535990"/>
                  </a:lnTo>
                  <a:lnTo>
                    <a:pt x="1604098" y="535990"/>
                  </a:lnTo>
                  <a:lnTo>
                    <a:pt x="1604098" y="799223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794207"/>
                  </a:lnTo>
                  <a:lnTo>
                    <a:pt x="1336751" y="794207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794207"/>
                  </a:lnTo>
                  <a:lnTo>
                    <a:pt x="1069403" y="794207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31367" y="535990"/>
                  </a:lnTo>
                  <a:lnTo>
                    <a:pt x="1031367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505383"/>
                  </a:lnTo>
                  <a:lnTo>
                    <a:pt x="1072578" y="505383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505383"/>
                  </a:lnTo>
                  <a:lnTo>
                    <a:pt x="1339926" y="505383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1044930"/>
                  </a:lnTo>
                  <a:lnTo>
                    <a:pt x="3208210" y="1044930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2979534" y="802398"/>
                  </a:lnTo>
                  <a:lnTo>
                    <a:pt x="2979534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756107"/>
                  </a:lnTo>
                  <a:lnTo>
                    <a:pt x="3211385" y="756107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703" y="2790251"/>
              <a:ext cx="3510967" cy="1524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18653" y="2846451"/>
              <a:ext cx="3295650" cy="0"/>
            </a:xfrm>
            <a:custGeom>
              <a:avLst/>
              <a:gdLst/>
              <a:ahLst/>
              <a:cxnLst/>
              <a:rect l="l" t="t" r="r" b="b"/>
              <a:pathLst>
                <a:path w="3295650" h="0">
                  <a:moveTo>
                    <a:pt x="0" y="0"/>
                  </a:moveTo>
                  <a:lnTo>
                    <a:pt x="6349" y="0"/>
                  </a:lnTo>
                  <a:lnTo>
                    <a:pt x="3288717" y="0"/>
                  </a:lnTo>
                  <a:lnTo>
                    <a:pt x="3295067" y="0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48792" y="2808350"/>
              <a:ext cx="3435350" cy="76200"/>
            </a:xfrm>
            <a:custGeom>
              <a:avLst/>
              <a:gdLst/>
              <a:ahLst/>
              <a:cxnLst/>
              <a:rect l="l" t="t" r="r" b="b"/>
              <a:pathLst>
                <a:path w="34353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435350" h="76200">
                  <a:moveTo>
                    <a:pt x="3434778" y="38100"/>
                  </a:moveTo>
                  <a:lnTo>
                    <a:pt x="3358578" y="0"/>
                  </a:lnTo>
                  <a:lnTo>
                    <a:pt x="3358578" y="76200"/>
                  </a:lnTo>
                  <a:lnTo>
                    <a:pt x="3434778" y="381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987" y="1111368"/>
              <a:ext cx="152400" cy="351016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466187" y="1199318"/>
              <a:ext cx="0" cy="3294379"/>
            </a:xfrm>
            <a:custGeom>
              <a:avLst/>
              <a:gdLst/>
              <a:ahLst/>
              <a:cxnLst/>
              <a:rect l="l" t="t" r="r" b="b"/>
              <a:pathLst>
                <a:path w="0" h="3294379">
                  <a:moveTo>
                    <a:pt x="0" y="0"/>
                  </a:moveTo>
                  <a:lnTo>
                    <a:pt x="0" y="3294265"/>
                  </a:lnTo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428087" y="1129474"/>
              <a:ext cx="76200" cy="3434079"/>
            </a:xfrm>
            <a:custGeom>
              <a:avLst/>
              <a:gdLst/>
              <a:ahLst/>
              <a:cxnLst/>
              <a:rect l="l" t="t" r="r" b="b"/>
              <a:pathLst>
                <a:path w="76200" h="3434079">
                  <a:moveTo>
                    <a:pt x="76200" y="3357765"/>
                  </a:moveTo>
                  <a:lnTo>
                    <a:pt x="0" y="3357765"/>
                  </a:lnTo>
                  <a:lnTo>
                    <a:pt x="38100" y="3433965"/>
                  </a:lnTo>
                  <a:lnTo>
                    <a:pt x="76200" y="3357765"/>
                  </a:lnTo>
                  <a:close/>
                </a:path>
                <a:path w="76200" h="343407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0684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Orthogonal</a:t>
            </a:r>
            <a:r>
              <a:rPr dirty="0" spc="25"/>
              <a:t> </a:t>
            </a:r>
            <a:r>
              <a:rPr dirty="0" spc="-5"/>
              <a:t>vectors</a:t>
            </a:r>
            <a:r>
              <a:rPr dirty="0" spc="25"/>
              <a:t> </a:t>
            </a:r>
            <a:r>
              <a:rPr dirty="0"/>
              <a:t>have</a:t>
            </a:r>
            <a:r>
              <a:rPr dirty="0" spc="25"/>
              <a:t> </a:t>
            </a:r>
            <a:r>
              <a:rPr dirty="0"/>
              <a:t>dot</a:t>
            </a:r>
            <a:r>
              <a:rPr dirty="0" spc="25"/>
              <a:t> </a:t>
            </a:r>
            <a:r>
              <a:rPr dirty="0"/>
              <a:t>product</a:t>
            </a:r>
            <a:r>
              <a:rPr dirty="0" spc="25"/>
              <a:t> </a:t>
            </a:r>
            <a:r>
              <a:rPr dirty="0"/>
              <a:t>0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591300" y="2032000"/>
            <a:ext cx="415925" cy="279400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-1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91300" y="2311030"/>
            <a:ext cx="415925" cy="279400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715000" y="2197099"/>
            <a:ext cx="835025" cy="278130"/>
          </a:xfrm>
          <a:custGeom>
            <a:avLst/>
            <a:gdLst/>
            <a:ahLst/>
            <a:cxnLst/>
            <a:rect l="l" t="t" r="r" b="b"/>
            <a:pathLst>
              <a:path w="835025" h="278130">
                <a:moveTo>
                  <a:pt x="834428" y="0"/>
                </a:moveTo>
                <a:lnTo>
                  <a:pt x="417207" y="0"/>
                </a:lnTo>
                <a:lnTo>
                  <a:pt x="0" y="0"/>
                </a:lnTo>
                <a:lnTo>
                  <a:pt x="0" y="277672"/>
                </a:lnTo>
                <a:lnTo>
                  <a:pt x="417207" y="277672"/>
                </a:lnTo>
                <a:lnTo>
                  <a:pt x="834428" y="277672"/>
                </a:lnTo>
                <a:lnTo>
                  <a:pt x="834428" y="0"/>
                </a:lnTo>
                <a:close/>
              </a:path>
            </a:pathLst>
          </a:custGeom>
          <a:solidFill>
            <a:srgbClr val="A1C2F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861465" y="2210754"/>
            <a:ext cx="54165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9259" algn="l"/>
              </a:tabLst>
            </a:pPr>
            <a:r>
              <a:rPr dirty="0" sz="1400">
                <a:latin typeface="Arial MT"/>
                <a:cs typeface="Arial MT"/>
              </a:rPr>
              <a:t>6	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097871" y="2006147"/>
            <a:ext cx="4464685" cy="973455"/>
            <a:chOff x="2097871" y="2006147"/>
            <a:chExt cx="4464685" cy="973455"/>
          </a:xfrm>
        </p:grpSpPr>
        <p:sp>
          <p:nvSpPr>
            <p:cNvPr id="16" name="object 16"/>
            <p:cNvSpPr/>
            <p:nvPr/>
          </p:nvSpPr>
          <p:spPr>
            <a:xfrm>
              <a:off x="5708650" y="2190750"/>
              <a:ext cx="847725" cy="290830"/>
            </a:xfrm>
            <a:custGeom>
              <a:avLst/>
              <a:gdLst/>
              <a:ahLst/>
              <a:cxnLst/>
              <a:rect l="l" t="t" r="r" b="b"/>
              <a:pathLst>
                <a:path w="847725" h="290830">
                  <a:moveTo>
                    <a:pt x="423565" y="0"/>
                  </a:moveTo>
                  <a:lnTo>
                    <a:pt x="423565" y="290365"/>
                  </a:lnTo>
                </a:path>
                <a:path w="847725" h="290830">
                  <a:moveTo>
                    <a:pt x="6350" y="0"/>
                  </a:moveTo>
                  <a:lnTo>
                    <a:pt x="6350" y="290365"/>
                  </a:lnTo>
                </a:path>
                <a:path w="847725" h="290830">
                  <a:moveTo>
                    <a:pt x="840780" y="0"/>
                  </a:moveTo>
                  <a:lnTo>
                    <a:pt x="840780" y="290365"/>
                  </a:lnTo>
                </a:path>
                <a:path w="847725" h="290830">
                  <a:moveTo>
                    <a:pt x="0" y="6350"/>
                  </a:moveTo>
                  <a:lnTo>
                    <a:pt x="847130" y="6350"/>
                  </a:lnTo>
                </a:path>
                <a:path w="847725" h="290830">
                  <a:moveTo>
                    <a:pt x="0" y="284015"/>
                  </a:moveTo>
                  <a:lnTo>
                    <a:pt x="847130" y="284015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7871" y="2006147"/>
              <a:ext cx="480731" cy="93769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238574" y="2157295"/>
              <a:ext cx="234315" cy="699135"/>
            </a:xfrm>
            <a:custGeom>
              <a:avLst/>
              <a:gdLst/>
              <a:ahLst/>
              <a:cxnLst/>
              <a:rect l="l" t="t" r="r" b="b"/>
              <a:pathLst>
                <a:path w="234314" h="699135">
                  <a:moveTo>
                    <a:pt x="233997" y="698976"/>
                  </a:moveTo>
                  <a:lnTo>
                    <a:pt x="4031" y="12043"/>
                  </a:lnTo>
                  <a:lnTo>
                    <a:pt x="0" y="0"/>
                  </a:lnTo>
                </a:path>
              </a:pathLst>
            </a:custGeom>
            <a:ln w="25399">
              <a:solidFill>
                <a:srgbClr val="40B1B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184800" y="2053724"/>
              <a:ext cx="116205" cy="135255"/>
            </a:xfrm>
            <a:custGeom>
              <a:avLst/>
              <a:gdLst/>
              <a:ahLst/>
              <a:cxnLst/>
              <a:rect l="l" t="t" r="r" b="b"/>
              <a:pathLst>
                <a:path w="116205" h="135255">
                  <a:moveTo>
                    <a:pt x="19103" y="0"/>
                  </a:moveTo>
                  <a:lnTo>
                    <a:pt x="0" y="134965"/>
                  </a:lnTo>
                  <a:lnTo>
                    <a:pt x="115613" y="96260"/>
                  </a:lnTo>
                  <a:lnTo>
                    <a:pt x="19103" y="0"/>
                  </a:lnTo>
                  <a:close/>
                </a:path>
              </a:pathLst>
            </a:custGeom>
            <a:solidFill>
              <a:srgbClr val="40B1B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05524" y="2250919"/>
              <a:ext cx="1700610" cy="72860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472736" y="2371140"/>
              <a:ext cx="1463040" cy="482600"/>
            </a:xfrm>
            <a:custGeom>
              <a:avLst/>
              <a:gdLst/>
              <a:ahLst/>
              <a:cxnLst/>
              <a:rect l="l" t="t" r="r" b="b"/>
              <a:pathLst>
                <a:path w="1463039" h="482600">
                  <a:moveTo>
                    <a:pt x="0" y="482373"/>
                  </a:moveTo>
                  <a:lnTo>
                    <a:pt x="1450401" y="3978"/>
                  </a:lnTo>
                  <a:lnTo>
                    <a:pt x="1462462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904044" y="2317225"/>
              <a:ext cx="135255" cy="116205"/>
            </a:xfrm>
            <a:custGeom>
              <a:avLst/>
              <a:gdLst/>
              <a:ahLst/>
              <a:cxnLst/>
              <a:rect l="l" t="t" r="r" b="b"/>
              <a:pathLst>
                <a:path w="135254" h="116205">
                  <a:moveTo>
                    <a:pt x="0" y="0"/>
                  </a:moveTo>
                  <a:lnTo>
                    <a:pt x="38188" y="115784"/>
                  </a:lnTo>
                  <a:lnTo>
                    <a:pt x="134879" y="197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76217" y="2608825"/>
              <a:ext cx="304741" cy="29896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428213" y="2652894"/>
              <a:ext cx="192405" cy="139065"/>
            </a:xfrm>
            <a:custGeom>
              <a:avLst/>
              <a:gdLst/>
              <a:ahLst/>
              <a:cxnLst/>
              <a:rect l="l" t="t" r="r" b="b"/>
              <a:pathLst>
                <a:path w="192405" h="139064">
                  <a:moveTo>
                    <a:pt x="0" y="48140"/>
                  </a:moveTo>
                  <a:lnTo>
                    <a:pt x="147284" y="0"/>
                  </a:lnTo>
                  <a:lnTo>
                    <a:pt x="191937" y="138868"/>
                  </a:lnTo>
                </a:path>
              </a:pathLst>
            </a:custGeom>
            <a:ln w="25399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7123679" y="2170539"/>
            <a:ext cx="1593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=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394770" y="2191157"/>
            <a:ext cx="415925" cy="279400"/>
          </a:xfrm>
          <a:prstGeom prst="rect">
            <a:avLst/>
          </a:prstGeom>
          <a:solidFill>
            <a:srgbClr val="FFC070"/>
          </a:solidFill>
          <a:ln w="12700">
            <a:solidFill>
              <a:srgbClr val="FFFF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40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138102" y="2854999"/>
            <a:ext cx="131381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105">
                <a:latin typeface="Cambria"/>
                <a:cs typeface="Cambria"/>
              </a:rPr>
              <a:t>⟨</a:t>
            </a:r>
            <a:r>
              <a:rPr dirty="0" sz="2600" spc="105" i="1">
                <a:latin typeface="Times New Roman"/>
                <a:cs typeface="Times New Roman"/>
              </a:rPr>
              <a:t>u</a:t>
            </a:r>
            <a:r>
              <a:rPr dirty="0" sz="2600" spc="114">
                <a:latin typeface="Cambria"/>
                <a:cs typeface="Cambria"/>
              </a:rPr>
              <a:t>,</a:t>
            </a:r>
            <a:r>
              <a:rPr dirty="0" sz="2600" spc="-140">
                <a:latin typeface="Cambria"/>
                <a:cs typeface="Cambria"/>
              </a:rPr>
              <a:t> </a:t>
            </a:r>
            <a:r>
              <a:rPr dirty="0" sz="2600" i="1">
                <a:latin typeface="Times New Roman"/>
                <a:cs typeface="Times New Roman"/>
              </a:rPr>
              <a:t>v</a:t>
            </a:r>
            <a:r>
              <a:rPr dirty="0" sz="2600" spc="105">
                <a:latin typeface="Cambria"/>
                <a:cs typeface="Cambria"/>
              </a:rPr>
              <a:t>⟩</a:t>
            </a:r>
            <a:r>
              <a:rPr dirty="0" sz="2600" spc="145">
                <a:latin typeface="Cambria"/>
                <a:cs typeface="Cambria"/>
              </a:rPr>
              <a:t> </a:t>
            </a:r>
            <a:r>
              <a:rPr dirty="0" sz="2600" spc="340">
                <a:latin typeface="Cambria"/>
                <a:cs typeface="Cambria"/>
              </a:rPr>
              <a:t>=</a:t>
            </a:r>
            <a:r>
              <a:rPr dirty="0" sz="2600" spc="145">
                <a:latin typeface="Cambria"/>
                <a:cs typeface="Cambria"/>
              </a:rPr>
              <a:t> </a:t>
            </a:r>
            <a:r>
              <a:rPr dirty="0" sz="2600" spc="-140">
                <a:latin typeface="Cambria"/>
                <a:cs typeface="Cambria"/>
              </a:rPr>
              <a:t>0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151706" y="2273974"/>
            <a:ext cx="16510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i="1">
                <a:latin typeface="Times New Roman"/>
                <a:cs typeface="Times New Roman"/>
              </a:rPr>
              <a:t>u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156717" y="2242165"/>
            <a:ext cx="14986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i="1">
                <a:latin typeface="Times New Roman"/>
                <a:cs typeface="Times New Roman"/>
              </a:rPr>
              <a:t>v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841553" y="1999129"/>
            <a:ext cx="469900" cy="288925"/>
          </a:xfrm>
          <a:custGeom>
            <a:avLst/>
            <a:gdLst/>
            <a:ahLst/>
            <a:cxnLst/>
            <a:rect l="l" t="t" r="r" b="b"/>
            <a:pathLst>
              <a:path w="469900" h="288925">
                <a:moveTo>
                  <a:pt x="469723" y="0"/>
                </a:moveTo>
                <a:lnTo>
                  <a:pt x="0" y="0"/>
                </a:lnTo>
                <a:lnTo>
                  <a:pt x="0" y="288823"/>
                </a:lnTo>
                <a:lnTo>
                  <a:pt x="469723" y="288823"/>
                </a:lnTo>
                <a:lnTo>
                  <a:pt x="4697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3874573" y="2014054"/>
            <a:ext cx="391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(6,2)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893384" y="1748406"/>
            <a:ext cx="528955" cy="288925"/>
          </a:xfrm>
          <a:custGeom>
            <a:avLst/>
            <a:gdLst/>
            <a:ahLst/>
            <a:cxnLst/>
            <a:rect l="l" t="t" r="r" b="b"/>
            <a:pathLst>
              <a:path w="528955" h="288925">
                <a:moveTo>
                  <a:pt x="528932" y="0"/>
                </a:moveTo>
                <a:lnTo>
                  <a:pt x="0" y="0"/>
                </a:lnTo>
                <a:lnTo>
                  <a:pt x="0" y="288823"/>
                </a:lnTo>
                <a:lnTo>
                  <a:pt x="528932" y="288823"/>
                </a:lnTo>
                <a:lnTo>
                  <a:pt x="5289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1926404" y="1763331"/>
            <a:ext cx="4508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(-1,3)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69430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The</a:t>
            </a:r>
            <a:r>
              <a:rPr dirty="0" spc="-10"/>
              <a:t> </a:t>
            </a:r>
            <a:r>
              <a:rPr dirty="0"/>
              <a:t>dot</a:t>
            </a:r>
            <a:r>
              <a:rPr dirty="0" spc="-5"/>
              <a:t> </a:t>
            </a:r>
            <a:r>
              <a:rPr dirty="0"/>
              <a:t>product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69430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The</a:t>
            </a:r>
            <a:r>
              <a:rPr dirty="0" spc="-10"/>
              <a:t> </a:t>
            </a:r>
            <a:r>
              <a:rPr dirty="0"/>
              <a:t>dot</a:t>
            </a:r>
            <a:r>
              <a:rPr dirty="0" spc="-5"/>
              <a:t> </a:t>
            </a:r>
            <a:r>
              <a:rPr dirty="0"/>
              <a:t>product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281043" y="1203193"/>
            <a:ext cx="894715" cy="698500"/>
            <a:chOff x="2281043" y="1203193"/>
            <a:chExt cx="894715" cy="698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1043" y="1203193"/>
              <a:ext cx="894294" cy="69811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368377" y="1348085"/>
              <a:ext cx="629920" cy="430530"/>
            </a:xfrm>
            <a:custGeom>
              <a:avLst/>
              <a:gdLst/>
              <a:ahLst/>
              <a:cxnLst/>
              <a:rect l="l" t="t" r="r" b="b"/>
              <a:pathLst>
                <a:path w="629919" h="430530">
                  <a:moveTo>
                    <a:pt x="0" y="429937"/>
                  </a:moveTo>
                  <a:lnTo>
                    <a:pt x="618949" y="7163"/>
                  </a:lnTo>
                  <a:lnTo>
                    <a:pt x="629436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952944" y="1286482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5" h="119380">
                  <a:moveTo>
                    <a:pt x="135059" y="0"/>
                  </a:moveTo>
                  <a:lnTo>
                    <a:pt x="0" y="18427"/>
                  </a:lnTo>
                  <a:lnTo>
                    <a:pt x="68766" y="119104"/>
                  </a:lnTo>
                  <a:lnTo>
                    <a:pt x="135059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 Linear algebra Keynote</dc:title>
  <dcterms:created xsi:type="dcterms:W3CDTF">2023-04-12T13:33:18Z</dcterms:created>
  <dcterms:modified xsi:type="dcterms:W3CDTF">2023-04-12T13:33:18Z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2023-02-07T00:00:00Z</vt:filetime>
  </property>
  <property fmtid="{D5CDD505-2E9C-101B-9397-08002B2CF9AE}" pid="3" name="Creator">
    <vt:lpwstr>Keynote</vt:lpwstr>
  </property>
  <property fmtid="{D5CDD505-2E9C-101B-9397-08002B2CF9AE}" pid="4" name="LastSaved">
    <vt:filetime>2023-04-12T00:00:00Z</vt:filetime>
  </property>
</Properties>
</file>